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3" r:id="rId5"/>
    <p:sldId id="262" r:id="rId6"/>
    <p:sldId id="266" r:id="rId7"/>
    <p:sldId id="260" r:id="rId8"/>
    <p:sldId id="259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6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25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1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1" y="1723877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825" y="3429007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9" y="3429007"/>
            <a:ext cx="1510613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125BC7FB-9191-4B8E-9413-4E8BC3303A5B}" type="datetime1">
              <a:rPr lang="en-GB" smtClean="0">
                <a:solidFill>
                  <a:prstClr val="black"/>
                </a:solidFill>
              </a:rPr>
              <a:pPr/>
              <a:t>14/11/2016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615349" y="-157777"/>
            <a:ext cx="691602" cy="2398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Picture 2" descr="\\psf\Home\Desktop\ENELLOGO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702" y="5483226"/>
            <a:ext cx="1907123" cy="691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02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9DFFAED3-3BEA-4650-81A0-960D451AC54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14/11/2016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59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1" y="6264005"/>
            <a:ext cx="1510613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25C1061-F454-4EA0-9095-6146C01426BB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14/11/2016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5" y="6264005"/>
            <a:ext cx="8381999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5" y="6264005"/>
            <a:ext cx="76200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34496" y="1363678"/>
            <a:ext cx="6076985" cy="205422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 rot="16200000">
            <a:off x="2879087" y="2344098"/>
            <a:ext cx="1098240" cy="3808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2" descr="\\psf\Home\Desktop\ENELLOGO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0484" y="690090"/>
            <a:ext cx="1326339" cy="480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652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999" y="2057399"/>
            <a:ext cx="533400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2057399"/>
            <a:ext cx="5330825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A3E-CCCE-4403-8558-4BC22B3CF3DD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14/11/2016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2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57399"/>
            <a:ext cx="3554412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413" y="2057399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BA4A-857C-44DC-9271-34B46A486DA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14/11/2016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7870824" y="2057400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6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80BE-E9A9-4ECA-9F1B-1115D83F50A7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14/11/2016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8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23CFA7-95EA-4C96-B435-DC14C3B7D4D2}" type="datetime1">
              <a:rPr lang="en-GB" smtClean="0">
                <a:solidFill>
                  <a:prstClr val="white"/>
                </a:solidFill>
              </a:rPr>
              <a:pPr/>
              <a:t>14/11/2016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845391" y="-394416"/>
            <a:ext cx="878042" cy="304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srgbClr val="0655F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2211" y="1905918"/>
            <a:ext cx="7606614" cy="3577306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708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14A2-56B3-4739-A613-4CF49711727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14/11/2016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9897-4060-4595-8CCC-F652578E279E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14/11/2016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1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9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9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2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2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08CA1-EBDE-4312-8FA4-F20C96025FDF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79DD5-18BD-4FD6-B13A-2C657F124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9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it-IT" noProof="0" smtClean="0"/>
              <a:t>Fare clic per modificare lo stile del titolo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2055703"/>
            <a:ext cx="10664825" cy="4110147"/>
          </a:xfrm>
          <a:prstGeom prst="rect">
            <a:avLst/>
          </a:prstGeom>
        </p:spPr>
        <p:txBody>
          <a:bodyPr vert="horz" wrap="square" lIns="0" tIns="0" rIns="180000" bIns="0" rtlCol="0">
            <a:no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211" y="6264005"/>
            <a:ext cx="1510613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E847E0B-01DF-4727-B321-424CD5815011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14/11/2016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825" y="6264005"/>
            <a:ext cx="8381999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5" y="6264005"/>
            <a:ext cx="762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25" y="688975"/>
            <a:ext cx="196850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2" descr="\\psf\Home\Desktop\ENELLOGO1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0484" y="690090"/>
            <a:ext cx="1326339" cy="480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710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0">
          <p15:clr>
            <a:srgbClr val="F26B43"/>
          </p15:clr>
        </p15:guide>
        <p15:guide id="4" pos="1920">
          <p15:clr>
            <a:srgbClr val="F26B43"/>
          </p15:clr>
        </p15:guide>
        <p15:guide id="5" pos="960">
          <p15:clr>
            <a:srgbClr val="F26B43"/>
          </p15:clr>
        </p15:guide>
        <p15:guide id="6" pos="1438">
          <p15:clr>
            <a:srgbClr val="F26B43"/>
          </p15:clr>
        </p15:guide>
        <p15:guide id="7" pos="2398">
          <p15:clr>
            <a:srgbClr val="F26B43"/>
          </p15:clr>
        </p15:guide>
        <p15:guide id="8" pos="2880">
          <p15:clr>
            <a:srgbClr val="F26B43"/>
          </p15:clr>
        </p15:guide>
        <p15:guide id="9" pos="3360">
          <p15:clr>
            <a:srgbClr val="F26B43"/>
          </p15:clr>
        </p15:guide>
        <p15:guide id="10" pos="4320">
          <p15:clr>
            <a:srgbClr val="F26B43"/>
          </p15:clr>
        </p15:guide>
        <p15:guide id="11" pos="4798">
          <p15:clr>
            <a:srgbClr val="F26B43"/>
          </p15:clr>
        </p15:guide>
        <p15:guide id="12" pos="5278">
          <p15:clr>
            <a:srgbClr val="F26B43"/>
          </p15:clr>
        </p15:guide>
        <p15:guide id="13" pos="5756">
          <p15:clr>
            <a:srgbClr val="F26B43"/>
          </p15:clr>
        </p15:guide>
        <p15:guide id="14" pos="6236">
          <p15:clr>
            <a:srgbClr val="F26B43"/>
          </p15:clr>
        </p15:guide>
        <p15:guide id="15" pos="6718">
          <p15:clr>
            <a:srgbClr val="F26B43"/>
          </p15:clr>
        </p15:guide>
        <p15:guide id="16" pos="7197">
          <p15:clr>
            <a:srgbClr val="F26B43"/>
          </p15:clr>
        </p15:guide>
        <p15:guide id="17" orient="horz" pos="1728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864">
          <p15:clr>
            <a:srgbClr val="F26B43"/>
          </p15:clr>
        </p15:guide>
        <p15:guide id="20" orient="horz" pos="434">
          <p15:clr>
            <a:srgbClr val="F26B43"/>
          </p15:clr>
        </p15:guide>
        <p15:guide id="21" orient="horz" pos="2590">
          <p15:clr>
            <a:srgbClr val="F26B43"/>
          </p15:clr>
        </p15:guide>
        <p15:guide id="22" orient="horz" pos="3022">
          <p15:clr>
            <a:srgbClr val="F26B43"/>
          </p15:clr>
        </p15:guide>
        <p15:guide id="23" orient="horz" pos="3454">
          <p15:clr>
            <a:srgbClr val="F26B43"/>
          </p15:clr>
        </p15:guide>
        <p15:guide id="24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000" b="-139"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2980928"/>
            <a:ext cx="10692245" cy="1031875"/>
          </a:xfrm>
          <a:prstGeom prst="rect">
            <a:avLst/>
          </a:prstGeom>
          <a:solidFill>
            <a:schemeClr val="tx2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922838"/>
            <a:ext cx="5499100" cy="957262"/>
          </a:xfrm>
          <a:prstGeom prst="rect">
            <a:avLst/>
          </a:prstGeom>
          <a:solidFill>
            <a:schemeClr val="tx2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05221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Mihai Peste, </a:t>
            </a:r>
          </a:p>
          <a:p>
            <a:pPr algn="l"/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ro-RO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</a:t>
            </a:r>
            <a:r>
              <a:rPr lang="ro-R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etic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oiembrie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85" y="1543844"/>
            <a:ext cx="10001827" cy="2387600"/>
          </a:xfrm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Interven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o-RO" dirty="0" smtClean="0">
                <a:latin typeface="Arial" panose="020B0604020202020204" pitchFamily="34" charset="0"/>
                <a:cs typeface="Arial" panose="020B0604020202020204" pitchFamily="34" charset="0"/>
              </a:rPr>
              <a:t> pe timp de iarnă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 ce se întamplă ce se întamplă?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84" y="2047077"/>
            <a:ext cx="5974773" cy="3762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811" y="2047077"/>
            <a:ext cx="5586224" cy="38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3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Condi</a:t>
            </a:r>
            <a:r>
              <a:rPr lang="ro-RO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extreme?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00" y="190500"/>
            <a:ext cx="5827704" cy="650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" y="4323920"/>
            <a:ext cx="2853362" cy="2375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0" y="4323919"/>
            <a:ext cx="2809009" cy="2369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24" y="1486682"/>
            <a:ext cx="4786508" cy="26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"/>
          <a:stretch/>
        </p:blipFill>
        <p:spPr>
          <a:xfrm>
            <a:off x="7416801" y="3530600"/>
            <a:ext cx="4571999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499" y="215899"/>
            <a:ext cx="4584701" cy="315124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164034"/>
            <a:ext cx="7049247" cy="650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78" t="-2593" r="1527" b="5186"/>
          <a:stretch/>
        </p:blipFill>
        <p:spPr>
          <a:xfrm>
            <a:off x="3987800" y="0"/>
            <a:ext cx="8039100" cy="668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1" y="171450"/>
            <a:ext cx="3664744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1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Cum ne pregătim?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" y="1531031"/>
            <a:ext cx="5692140" cy="3440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0" y="3435531"/>
            <a:ext cx="5867400" cy="329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599" y="4890242"/>
            <a:ext cx="352425" cy="201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9348" y="5005250"/>
            <a:ext cx="308611" cy="176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5998" y="5091628"/>
            <a:ext cx="13335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990" y="1233831"/>
            <a:ext cx="7171424" cy="4830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863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o-RO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rful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 iarnă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199" y="2064280"/>
            <a:ext cx="39727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Procedura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intern</a:t>
            </a:r>
            <a:r>
              <a:rPr lang="ro-R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presupune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ăsuri tehnice (13)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ăsuri operaționale (1)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măsuri </a:t>
            </a:r>
            <a:r>
              <a:rPr lang="ro-R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organizatorice (7)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000" dirty="0">
                <a:latin typeface="Arial" panose="020B0604020202020204" pitchFamily="34" charset="0"/>
                <a:cs typeface="Arial" panose="020B0604020202020204" pitchFamily="34" charset="0"/>
              </a:rPr>
              <a:t>măsuri </a:t>
            </a:r>
            <a:r>
              <a:rPr lang="ro-R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administrative (3)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3673" y="6495655"/>
            <a:ext cx="4987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Indicele SAIDI conform raport ANRE pe 2015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496" y="1363678"/>
            <a:ext cx="6862831" cy="2054225"/>
          </a:xfrm>
        </p:spPr>
        <p:txBody>
          <a:bodyPr/>
          <a:lstStyle/>
          <a:p>
            <a:r>
              <a:rPr lang="ro-RO" b="0" dirty="0" smtClean="0"/>
              <a:t>Mulțumesc!</a:t>
            </a:r>
            <a:endParaRPr lang="en-GB" b="0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200" y="0"/>
            <a:ext cx="551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el_PPTtemplate_26012016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nel_PPTtemplate_v2-6[JPEG+VECTORLOGO]" id="{A78A76FD-14E2-4D80-A313-D0CAB5E218D4}" vid="{C3814A83-8DC5-4303-A835-89EF9FAE18A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76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Lucida Grande</vt:lpstr>
      <vt:lpstr>Wingdings</vt:lpstr>
      <vt:lpstr>Office Theme</vt:lpstr>
      <vt:lpstr>Enel_PPTtemplate_26012016</vt:lpstr>
      <vt:lpstr>Intervenții pe timp de iarnă </vt:lpstr>
      <vt:lpstr>De ce se întamplă ce se întamplă?</vt:lpstr>
      <vt:lpstr>Condiții meteo extreme?</vt:lpstr>
      <vt:lpstr>PowerPoint Presentation</vt:lpstr>
      <vt:lpstr>PowerPoint Presentation</vt:lpstr>
      <vt:lpstr>Cum ne pregătim?</vt:lpstr>
      <vt:lpstr>Vârful de iarnă</vt:lpstr>
      <vt:lpstr>Mulțumesc!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PESTE</dc:title>
  <dc:creator>Floristeanu Oana-Maria (Enel Romania)</dc:creator>
  <cp:lastModifiedBy>Floristeanu Oana-Maria (Enel Romania)</cp:lastModifiedBy>
  <cp:revision>29</cp:revision>
  <dcterms:created xsi:type="dcterms:W3CDTF">2016-11-08T13:46:52Z</dcterms:created>
  <dcterms:modified xsi:type="dcterms:W3CDTF">2016-11-14T11:31:15Z</dcterms:modified>
</cp:coreProperties>
</file>