
<file path=[Content_Types].xml><?xml version="1.0" encoding="utf-8"?>
<Types xmlns="http://schemas.openxmlformats.org/package/2006/content-types">
  <Override PartName="/ppt/tags/tag8.xml" ContentType="application/vnd.openxmlformats-officedocument.presentationml.tags+xml"/>
  <Override PartName="/ppt/tags/tag104.xml" ContentType="application/vnd.openxmlformats-officedocument.presentationml.tags+xml"/>
  <Override PartName="/ppt/tags/tag122.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Override PartName="/ppt/tags/tag96.xml" ContentType="application/vnd.openxmlformats-officedocument.presentationml.tags+xml"/>
  <Override PartName="/ppt/tags/tag100.xml" ContentType="application/vnd.openxmlformats-officedocument.presentationml.tag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ags/tag112.xml" ContentType="application/vnd.openxmlformats-officedocument.presentationml.tags+xml"/>
  <Override PartName="/ppt/tags/tag123.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wmf" ContentType="image/x-wmf"/>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6.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1"/>
  </p:notesMasterIdLst>
  <p:handoutMasterIdLst>
    <p:handoutMasterId r:id="rId12"/>
  </p:handoutMasterIdLst>
  <p:sldIdLst>
    <p:sldId id="272" r:id="rId2"/>
    <p:sldId id="273" r:id="rId3"/>
    <p:sldId id="283" r:id="rId4"/>
    <p:sldId id="280" r:id="rId5"/>
    <p:sldId id="281" r:id="rId6"/>
    <p:sldId id="277" r:id="rId7"/>
    <p:sldId id="278" r:id="rId8"/>
    <p:sldId id="279" r:id="rId9"/>
    <p:sldId id="276" r:id="rId10"/>
  </p:sldIdLst>
  <p:sldSz cx="9144000" cy="6858000" type="screen4x3"/>
  <p:notesSz cx="6662738" cy="9906000"/>
  <p:defaultTextStyle>
    <a:defPPr>
      <a:defRPr lang="en-US"/>
    </a:defPPr>
    <a:lvl1pPr algn="l" rtl="0" fontAlgn="base">
      <a:spcBef>
        <a:spcPct val="0"/>
      </a:spcBef>
      <a:spcAft>
        <a:spcPct val="0"/>
      </a:spcAft>
      <a:defRPr sz="1400" i="1" kern="1200">
        <a:solidFill>
          <a:schemeClr val="tx1"/>
        </a:solidFill>
        <a:latin typeface="Arial" charset="0"/>
        <a:ea typeface="+mn-ea"/>
        <a:cs typeface="Arial" charset="0"/>
      </a:defRPr>
    </a:lvl1pPr>
    <a:lvl2pPr marL="465138" indent="-7938" algn="l" rtl="0" fontAlgn="base">
      <a:spcBef>
        <a:spcPct val="0"/>
      </a:spcBef>
      <a:spcAft>
        <a:spcPct val="0"/>
      </a:spcAft>
      <a:defRPr sz="1400" i="1" kern="1200">
        <a:solidFill>
          <a:schemeClr val="tx1"/>
        </a:solidFill>
        <a:latin typeface="Arial" charset="0"/>
        <a:ea typeface="+mn-ea"/>
        <a:cs typeface="Arial" charset="0"/>
      </a:defRPr>
    </a:lvl2pPr>
    <a:lvl3pPr marL="931863" indent="-17463" algn="l" rtl="0" fontAlgn="base">
      <a:spcBef>
        <a:spcPct val="0"/>
      </a:spcBef>
      <a:spcAft>
        <a:spcPct val="0"/>
      </a:spcAft>
      <a:defRPr sz="1400" i="1" kern="1200">
        <a:solidFill>
          <a:schemeClr val="tx1"/>
        </a:solidFill>
        <a:latin typeface="Arial" charset="0"/>
        <a:ea typeface="+mn-ea"/>
        <a:cs typeface="Arial" charset="0"/>
      </a:defRPr>
    </a:lvl3pPr>
    <a:lvl4pPr marL="1398588" indent="-26988" algn="l" rtl="0" fontAlgn="base">
      <a:spcBef>
        <a:spcPct val="0"/>
      </a:spcBef>
      <a:spcAft>
        <a:spcPct val="0"/>
      </a:spcAft>
      <a:defRPr sz="1400" i="1" kern="1200">
        <a:solidFill>
          <a:schemeClr val="tx1"/>
        </a:solidFill>
        <a:latin typeface="Arial" charset="0"/>
        <a:ea typeface="+mn-ea"/>
        <a:cs typeface="Arial" charset="0"/>
      </a:defRPr>
    </a:lvl4pPr>
    <a:lvl5pPr marL="1865313" indent="-36513" algn="l" rtl="0" fontAlgn="base">
      <a:spcBef>
        <a:spcPct val="0"/>
      </a:spcBef>
      <a:spcAft>
        <a:spcPct val="0"/>
      </a:spcAft>
      <a:defRPr sz="1400" i="1" kern="1200">
        <a:solidFill>
          <a:schemeClr val="tx1"/>
        </a:solidFill>
        <a:latin typeface="Arial" charset="0"/>
        <a:ea typeface="+mn-ea"/>
        <a:cs typeface="Arial" charset="0"/>
      </a:defRPr>
    </a:lvl5pPr>
    <a:lvl6pPr marL="2286000" algn="l" defTabSz="914400" rtl="0" eaLnBrk="1" latinLnBrk="0" hangingPunct="1">
      <a:defRPr sz="1400" i="1" kern="1200">
        <a:solidFill>
          <a:schemeClr val="tx1"/>
        </a:solidFill>
        <a:latin typeface="Arial" charset="0"/>
        <a:ea typeface="+mn-ea"/>
        <a:cs typeface="Arial" charset="0"/>
      </a:defRPr>
    </a:lvl6pPr>
    <a:lvl7pPr marL="2743200" algn="l" defTabSz="914400" rtl="0" eaLnBrk="1" latinLnBrk="0" hangingPunct="1">
      <a:defRPr sz="1400" i="1" kern="1200">
        <a:solidFill>
          <a:schemeClr val="tx1"/>
        </a:solidFill>
        <a:latin typeface="Arial" charset="0"/>
        <a:ea typeface="+mn-ea"/>
        <a:cs typeface="Arial" charset="0"/>
      </a:defRPr>
    </a:lvl7pPr>
    <a:lvl8pPr marL="3200400" algn="l" defTabSz="914400" rtl="0" eaLnBrk="1" latinLnBrk="0" hangingPunct="1">
      <a:defRPr sz="1400" i="1" kern="1200">
        <a:solidFill>
          <a:schemeClr val="tx1"/>
        </a:solidFill>
        <a:latin typeface="Arial" charset="0"/>
        <a:ea typeface="+mn-ea"/>
        <a:cs typeface="Arial" charset="0"/>
      </a:defRPr>
    </a:lvl8pPr>
    <a:lvl9pPr marL="3657600" algn="l" defTabSz="914400" rtl="0" eaLnBrk="1" latinLnBrk="0" hangingPunct="1">
      <a:defRPr sz="1400" i="1"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C" initials="" lastIdx="1" clrIdx="0"/>
  <p:cmAuthor id="1" name="Maria Popa" initials="" lastIdx="6" clrIdx="1"/>
  <p:cmAuthor id="2" name="Ramona Nicola" initials="" lastIdx="3" clrIdx="2"/>
  <p:cmAuthor id="3" name="Roxana Margineanu" initials="" lastIdx="4" clrIdx="3"/>
  <p:cmAuthor id="4" name="Roxana Tudor"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24F00"/>
    <a:srgbClr val="C8C8C8"/>
    <a:srgbClr val="E6E6E6"/>
    <a:srgbClr val="606060"/>
    <a:srgbClr val="969696"/>
    <a:srgbClr val="F24800"/>
    <a:srgbClr val="FFCC66"/>
    <a:srgbClr val="FF99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1432" autoAdjust="0"/>
  </p:normalViewPr>
  <p:slideViewPr>
    <p:cSldViewPr snapToGrid="0">
      <p:cViewPr>
        <p:scale>
          <a:sx n="66" d="100"/>
          <a:sy n="66" d="100"/>
        </p:scale>
        <p:origin x="-1470" y="-366"/>
      </p:cViewPr>
      <p:guideLst>
        <p:guide orient="horz" pos="3952"/>
        <p:guide pos="544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75" d="100"/>
          <a:sy n="75" d="100"/>
        </p:scale>
        <p:origin x="2136" y="156"/>
      </p:cViewPr>
      <p:guideLst>
        <p:guide orient="horz" pos="3120"/>
        <p:guide pos="209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l" defTabSz="911225" eaLnBrk="1" hangingPunct="1">
              <a:spcBef>
                <a:spcPct val="0"/>
              </a:spcBef>
              <a:buClrTx/>
              <a:buFontTx/>
              <a:buNone/>
              <a:defRPr sz="1200" i="0">
                <a:latin typeface="Times New Roman" pitchFamily="18" charset="0"/>
                <a:cs typeface="+mn-cs"/>
              </a:defRPr>
            </a:lvl1pPr>
          </a:lstStyle>
          <a:p>
            <a:pPr>
              <a:defRPr/>
            </a:pPr>
            <a:endParaRPr lang="en-US"/>
          </a:p>
        </p:txBody>
      </p:sp>
      <p:sp>
        <p:nvSpPr>
          <p:cNvPr id="7171" name="Rectangle 3"/>
          <p:cNvSpPr>
            <a:spLocks noGrp="1" noChangeArrowheads="1"/>
          </p:cNvSpPr>
          <p:nvPr>
            <p:ph type="dt" sz="quarter" idx="1"/>
          </p:nvPr>
        </p:nvSpPr>
        <p:spPr bwMode="auto">
          <a:xfrm>
            <a:off x="3775075" y="0"/>
            <a:ext cx="2887663" cy="495300"/>
          </a:xfrm>
          <a:prstGeom prst="rect">
            <a:avLst/>
          </a:prstGeom>
          <a:noFill/>
          <a:ln w="9525">
            <a:noFill/>
            <a:miter lim="800000"/>
            <a:headEnd/>
            <a:tailEnd/>
          </a:ln>
          <a:effectLst/>
        </p:spPr>
        <p:txBody>
          <a:bodyPr vert="horz" wrap="square" lIns="90982" tIns="45492" rIns="90982" bIns="45492" numCol="1" anchor="t" anchorCtr="0" compatLnSpc="1">
            <a:prstTxWarp prst="textNoShape">
              <a:avLst/>
            </a:prstTxWarp>
          </a:bodyPr>
          <a:lstStyle>
            <a:lvl1pPr algn="r" defTabSz="911225" eaLnBrk="1" hangingPunct="1">
              <a:spcBef>
                <a:spcPct val="0"/>
              </a:spcBef>
              <a:buClrTx/>
              <a:buFontTx/>
              <a:buNone/>
              <a:defRPr sz="1200" i="0">
                <a:latin typeface="Times New Roman" pitchFamily="18" charset="0"/>
                <a:cs typeface="+mn-cs"/>
              </a:defRPr>
            </a:lvl1pPr>
          </a:lstStyle>
          <a:p>
            <a:pPr>
              <a:defRPr/>
            </a:pPr>
            <a:fld id="{7D84C835-5DDF-4FC9-BC22-360AE08726EB}" type="datetime1">
              <a:rPr lang="en-US"/>
              <a:pPr>
                <a:defRPr/>
              </a:pPr>
              <a:t>3/23/2017</a:t>
            </a:fld>
            <a:endParaRPr lang="en-US"/>
          </a:p>
        </p:txBody>
      </p:sp>
      <p:sp>
        <p:nvSpPr>
          <p:cNvPr id="7172" name="Rectangle 4"/>
          <p:cNvSpPr>
            <a:spLocks noGrp="1" noChangeArrowheads="1"/>
          </p:cNvSpPr>
          <p:nvPr>
            <p:ph type="ftr" sz="quarter" idx="2"/>
          </p:nvPr>
        </p:nvSpPr>
        <p:spPr bwMode="auto">
          <a:xfrm>
            <a:off x="0"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l" defTabSz="911225" eaLnBrk="1" hangingPunct="1">
              <a:spcBef>
                <a:spcPct val="0"/>
              </a:spcBef>
              <a:buClrTx/>
              <a:buFontTx/>
              <a:buNone/>
              <a:defRPr sz="1200" i="0">
                <a:latin typeface="Times New Roman" pitchFamily="18" charset="0"/>
                <a:cs typeface="+mn-cs"/>
              </a:defRPr>
            </a:lvl1pPr>
          </a:lstStyle>
          <a:p>
            <a:pPr>
              <a:defRPr/>
            </a:pPr>
            <a:endParaRPr lang="en-US"/>
          </a:p>
        </p:txBody>
      </p:sp>
      <p:sp>
        <p:nvSpPr>
          <p:cNvPr id="7173" name="Rectangle 5"/>
          <p:cNvSpPr>
            <a:spLocks noGrp="1" noChangeArrowheads="1"/>
          </p:cNvSpPr>
          <p:nvPr>
            <p:ph type="sldNum" sz="quarter" idx="3"/>
          </p:nvPr>
        </p:nvSpPr>
        <p:spPr bwMode="auto">
          <a:xfrm>
            <a:off x="3775075" y="9410700"/>
            <a:ext cx="2887663" cy="495300"/>
          </a:xfrm>
          <a:prstGeom prst="rect">
            <a:avLst/>
          </a:prstGeom>
          <a:noFill/>
          <a:ln w="9525">
            <a:noFill/>
            <a:miter lim="800000"/>
            <a:headEnd/>
            <a:tailEnd/>
          </a:ln>
          <a:effectLst/>
        </p:spPr>
        <p:txBody>
          <a:bodyPr vert="horz" wrap="square" lIns="90982" tIns="45492" rIns="90982" bIns="45492" numCol="1" anchor="b" anchorCtr="0" compatLnSpc="1">
            <a:prstTxWarp prst="textNoShape">
              <a:avLst/>
            </a:prstTxWarp>
          </a:bodyPr>
          <a:lstStyle>
            <a:lvl1pPr algn="r" defTabSz="911225" eaLnBrk="1" hangingPunct="1">
              <a:spcBef>
                <a:spcPct val="0"/>
              </a:spcBef>
              <a:buClrTx/>
              <a:buFontTx/>
              <a:buNone/>
              <a:defRPr sz="1200" i="0">
                <a:latin typeface="Times New Roman" pitchFamily="18" charset="0"/>
                <a:cs typeface="+mn-cs"/>
              </a:defRPr>
            </a:lvl1pPr>
          </a:lstStyle>
          <a:p>
            <a:pPr>
              <a:defRPr/>
            </a:pPr>
            <a:fld id="{23694416-CB4B-406D-8D34-B0EC15B542E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4"/>
          <p:cNvSpPr>
            <a:spLocks noGrp="1" noRot="1" noChangeAspect="1" noChangeArrowheads="1" noTextEdit="1"/>
          </p:cNvSpPr>
          <p:nvPr>
            <p:ph type="sldImg" idx="2"/>
          </p:nvPr>
        </p:nvSpPr>
        <p:spPr bwMode="auto">
          <a:xfrm>
            <a:off x="554038" y="485775"/>
            <a:ext cx="5616575" cy="4211638"/>
          </a:xfrm>
          <a:prstGeom prst="rect">
            <a:avLst/>
          </a:prstGeom>
          <a:noFill/>
          <a:ln w="9525">
            <a:noFill/>
            <a:miter lim="800000"/>
            <a:headEnd/>
            <a:tailEnd/>
          </a:ln>
        </p:spPr>
      </p:sp>
      <p:sp>
        <p:nvSpPr>
          <p:cNvPr id="5125" name="Rectangle 5"/>
          <p:cNvSpPr>
            <a:spLocks noGrp="1" noChangeArrowheads="1"/>
          </p:cNvSpPr>
          <p:nvPr>
            <p:ph type="body" sz="quarter" idx="3"/>
          </p:nvPr>
        </p:nvSpPr>
        <p:spPr bwMode="auto">
          <a:xfrm>
            <a:off x="554038" y="5580063"/>
            <a:ext cx="5616575" cy="3419475"/>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a:t>Click to add notes.</a:t>
            </a:r>
          </a:p>
        </p:txBody>
      </p:sp>
      <p:sp>
        <p:nvSpPr>
          <p:cNvPr id="5127" name="pg num"/>
          <p:cNvSpPr>
            <a:spLocks noGrp="1" noChangeArrowheads="1"/>
          </p:cNvSpPr>
          <p:nvPr>
            <p:ph type="sldNum" sz="quarter" idx="5"/>
          </p:nvPr>
        </p:nvSpPr>
        <p:spPr bwMode="auto">
          <a:xfrm>
            <a:off x="5913438" y="9528175"/>
            <a:ext cx="531812" cy="182563"/>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11225" eaLnBrk="1" hangingPunct="1">
              <a:spcBef>
                <a:spcPct val="0"/>
              </a:spcBef>
              <a:buClrTx/>
              <a:buFontTx/>
              <a:buNone/>
              <a:defRPr sz="1200" i="0">
                <a:latin typeface="Arial" pitchFamily="34" charset="0"/>
                <a:cs typeface="+mn-cs"/>
              </a:defRPr>
            </a:lvl1pPr>
          </a:lstStyle>
          <a:p>
            <a:pPr>
              <a:defRPr/>
            </a:pPr>
            <a:fld id="{F1DB25FE-82D7-4271-ABF0-C5312C7FED64}" type="slidenum">
              <a:rPr lang="cs-CZ"/>
              <a:pPr>
                <a:defRPr/>
              </a:pPr>
              <a:t>‹#›</a:t>
            </a:fld>
            <a:endParaRPr lang="cs-CZ"/>
          </a:p>
        </p:txBody>
      </p:sp>
      <p:sp>
        <p:nvSpPr>
          <p:cNvPr id="5137" name="McK Separator" hidden="1"/>
          <p:cNvSpPr>
            <a:spLocks noChangeShapeType="1"/>
          </p:cNvSpPr>
          <p:nvPr/>
        </p:nvSpPr>
        <p:spPr bwMode="auto">
          <a:xfrm>
            <a:off x="798513" y="1506538"/>
            <a:ext cx="5095875" cy="0"/>
          </a:xfrm>
          <a:prstGeom prst="line">
            <a:avLst/>
          </a:prstGeom>
          <a:noFill/>
          <a:ln w="9525">
            <a:solidFill>
              <a:schemeClr val="tx1"/>
            </a:solidFill>
            <a:round/>
            <a:headEnd/>
            <a:tailEnd/>
          </a:ln>
          <a:effectLst/>
        </p:spPr>
        <p:txBody>
          <a:bodyPr/>
          <a:lstStyle/>
          <a:p>
            <a:pPr algn="ctr" eaLnBrk="0" hangingPunct="0">
              <a:spcBef>
                <a:spcPct val="50000"/>
              </a:spcBef>
              <a:buClr>
                <a:schemeClr val="accent2"/>
              </a:buClr>
              <a:buFont typeface="Wingdings" pitchFamily="2" charset="2"/>
              <a:buNone/>
              <a:defRPr/>
            </a:pPr>
            <a:endParaRPr lang="cs-CZ" sz="1428">
              <a:latin typeface="Arial" pitchFamily="34" charset="0"/>
              <a:cs typeface="+mn-cs"/>
            </a:endParaRPr>
          </a:p>
        </p:txBody>
      </p:sp>
    </p:spTree>
  </p:cSld>
  <p:clrMap bg1="lt1" tx1="dk1" bg2="lt2" tx2="dk2" accent1="accent1" accent2="accent2" accent3="accent3" accent4="accent4" accent5="accent5" accent6="accent6" hlink="hlink" folHlink="folHlink"/>
  <p:hf hdr="0" dt="0"/>
  <p:notesStyle>
    <a:lvl1pPr algn="l" rtl="0" eaLnBrk="0" fontAlgn="base" hangingPunct="0">
      <a:lnSpc>
        <a:spcPct val="90000"/>
      </a:lnSpc>
      <a:spcBef>
        <a:spcPct val="30000"/>
      </a:spcBef>
      <a:spcAft>
        <a:spcPct val="0"/>
      </a:spcAft>
      <a:defRPr sz="1600" b="1" kern="1200">
        <a:solidFill>
          <a:schemeClr val="tx1"/>
        </a:solidFill>
        <a:latin typeface="Arial"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332406" algn="l" defTabSz="932962" rtl="0" eaLnBrk="1" latinLnBrk="0" hangingPunct="1">
      <a:defRPr sz="1224" kern="1200">
        <a:solidFill>
          <a:schemeClr val="tx1"/>
        </a:solidFill>
        <a:latin typeface="+mn-lt"/>
        <a:ea typeface="+mn-ea"/>
        <a:cs typeface="+mn-cs"/>
      </a:defRPr>
    </a:lvl6pPr>
    <a:lvl7pPr marL="2798887" algn="l" defTabSz="932962" rtl="0" eaLnBrk="1" latinLnBrk="0" hangingPunct="1">
      <a:defRPr sz="1224" kern="1200">
        <a:solidFill>
          <a:schemeClr val="tx1"/>
        </a:solidFill>
        <a:latin typeface="+mn-lt"/>
        <a:ea typeface="+mn-ea"/>
        <a:cs typeface="+mn-cs"/>
      </a:defRPr>
    </a:lvl7pPr>
    <a:lvl8pPr marL="3265368" algn="l" defTabSz="932962" rtl="0" eaLnBrk="1" latinLnBrk="0" hangingPunct="1">
      <a:defRPr sz="1224" kern="1200">
        <a:solidFill>
          <a:schemeClr val="tx1"/>
        </a:solidFill>
        <a:latin typeface="+mn-lt"/>
        <a:ea typeface="+mn-ea"/>
        <a:cs typeface="+mn-cs"/>
      </a:defRPr>
    </a:lvl8pPr>
    <a:lvl9pPr marL="3731849" algn="l" defTabSz="932962"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sz="1632"/>
          </a:p>
        </p:txBody>
      </p:sp>
      <p:sp>
        <p:nvSpPr>
          <p:cNvPr id="28675" name="Slide Number Placeholder 3"/>
          <p:cNvSpPr>
            <a:spLocks noGrp="1"/>
          </p:cNvSpPr>
          <p:nvPr>
            <p:ph type="sldNum" sz="quarter" idx="5"/>
          </p:nvPr>
        </p:nvSpPr>
        <p:spPr>
          <a:noFill/>
        </p:spPr>
        <p:txBody>
          <a:bodyPr/>
          <a:lstStyle/>
          <a:p>
            <a:fld id="{10C20C05-528E-4D8A-97EC-503E89C13408}" type="slidenum">
              <a:rPr lang="cs-CZ" smtClean="0">
                <a:latin typeface="Arial" charset="0"/>
                <a:cs typeface="Arial" charset="0"/>
              </a:rPr>
              <a:pPr/>
              <a:t>2</a:t>
            </a:fld>
            <a:endParaRPr lang="cs-CZ"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p:sp>
      <p:sp>
        <p:nvSpPr>
          <p:cNvPr id="120835" name="Rectangle 3"/>
          <p:cNvSpPr>
            <a:spLocks noGrp="1" noChangeArrowheads="1"/>
          </p:cNvSpPr>
          <p:nvPr>
            <p:ph type="body" idx="1"/>
          </p:nvPr>
        </p:nvSpPr>
        <p:spPr>
          <a:ln/>
          <a:extLst>
            <a:ext uri="{909E8E84-426E-40DD-AFC4-6F175D3DCCD1}"/>
            <a:ext uri="{91240B29-F687-4F45-9708-019B960494DF}"/>
          </a:extLst>
        </p:spPr>
        <p:txBody>
          <a:bodyPr/>
          <a:lstStyle/>
          <a:p>
            <a:pPr eaLnBrk="1" hangingPunct="1">
              <a:defRPr/>
            </a:pPr>
            <a:endParaRPr lang="en-US" sz="1632"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p:sp>
      <p:sp>
        <p:nvSpPr>
          <p:cNvPr id="120835" name="Rectangle 3"/>
          <p:cNvSpPr>
            <a:spLocks noGrp="1" noChangeArrowheads="1"/>
          </p:cNvSpPr>
          <p:nvPr>
            <p:ph type="body" idx="1"/>
          </p:nvPr>
        </p:nvSpPr>
        <p:spPr>
          <a:ln/>
          <a:extLst>
            <a:ext uri="{909E8E84-426E-40DD-AFC4-6F175D3DCCD1}"/>
            <a:ext uri="{91240B29-F687-4F45-9708-019B960494DF}"/>
          </a:extLst>
        </p:spPr>
        <p:txBody>
          <a:bodyPr/>
          <a:lstStyle/>
          <a:p>
            <a:pPr eaLnBrk="1" hangingPunct="1">
              <a:defRPr/>
            </a:pPr>
            <a:endParaRPr lang="en-US" sz="1632" noProof="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McK Title Elements" hidden="1"/>
          <p:cNvGrpSpPr>
            <a:grpSpLocks/>
          </p:cNvGrpSpPr>
          <p:nvPr/>
        </p:nvGrpSpPr>
        <p:grpSpPr bwMode="auto">
          <a:xfrm>
            <a:off x="2863850" y="2182813"/>
            <a:ext cx="5130800" cy="4602162"/>
            <a:chOff x="1768" y="1348"/>
            <a:chExt cx="3167" cy="2841"/>
          </a:xfrm>
        </p:grpSpPr>
        <p:sp>
          <p:nvSpPr>
            <p:cNvPr id="6" name="McK Confidential" hidden="1"/>
            <p:cNvSpPr txBox="1">
              <a:spLocks noChangeArrowheads="1"/>
            </p:cNvSpPr>
            <p:nvPr/>
          </p:nvSpPr>
          <p:spPr bwMode="auto">
            <a:xfrm>
              <a:off x="1768" y="1348"/>
              <a:ext cx="936" cy="138"/>
            </a:xfrm>
            <a:prstGeom prst="rect">
              <a:avLst/>
            </a:prstGeom>
            <a:noFill/>
            <a:ln w="9525">
              <a:noFill/>
              <a:miter lim="800000"/>
              <a:headEnd/>
              <a:tailEnd/>
            </a:ln>
            <a:effectLst/>
          </p:spPr>
          <p:txBody>
            <a:bodyPr lIns="0" tIns="0" rIns="0" bIns="0">
              <a:spAutoFit/>
            </a:bodyPr>
            <a:lstStyle/>
            <a:p>
              <a:pPr>
                <a:defRPr/>
              </a:pPr>
              <a:r>
                <a:rPr lang="cs-CZ" sz="1428" i="0">
                  <a:latin typeface="Arial" pitchFamily="34" charset="0"/>
                  <a:cs typeface="+mn-cs"/>
                </a:rPr>
                <a:t>DŮVĚRNÉ</a:t>
              </a:r>
            </a:p>
          </p:txBody>
        </p:sp>
        <p:sp>
          <p:nvSpPr>
            <p:cNvPr id="8" name="McK Document" hidden="1"/>
            <p:cNvSpPr txBox="1">
              <a:spLocks noChangeArrowheads="1"/>
            </p:cNvSpPr>
            <p:nvPr/>
          </p:nvSpPr>
          <p:spPr bwMode="auto">
            <a:xfrm>
              <a:off x="1768" y="3045"/>
              <a:ext cx="3167" cy="137"/>
            </a:xfrm>
            <a:prstGeom prst="rect">
              <a:avLst/>
            </a:prstGeom>
            <a:noFill/>
            <a:ln w="9525">
              <a:noFill/>
              <a:miter lim="800000"/>
              <a:headEnd/>
              <a:tailEnd/>
            </a:ln>
            <a:effectLst/>
          </p:spPr>
          <p:txBody>
            <a:bodyPr lIns="0" tIns="0" rIns="0" bIns="0" anchor="b">
              <a:spAutoFit/>
            </a:bodyPr>
            <a:lstStyle/>
            <a:p>
              <a:pPr>
                <a:defRPr/>
              </a:pPr>
              <a:r>
                <a:rPr lang="cs-CZ" sz="1428" i="0">
                  <a:latin typeface="Arial" pitchFamily="34" charset="0"/>
                  <a:cs typeface="+mn-cs"/>
                </a:rPr>
                <a:t>Dokument</a:t>
              </a:r>
            </a:p>
          </p:txBody>
        </p:sp>
        <p:sp>
          <p:nvSpPr>
            <p:cNvPr id="10" name="McK Date" hidden="1"/>
            <p:cNvSpPr txBox="1">
              <a:spLocks noChangeArrowheads="1"/>
            </p:cNvSpPr>
            <p:nvPr/>
          </p:nvSpPr>
          <p:spPr bwMode="auto">
            <a:xfrm>
              <a:off x="1768" y="3216"/>
              <a:ext cx="3167" cy="138"/>
            </a:xfrm>
            <a:prstGeom prst="rect">
              <a:avLst/>
            </a:prstGeom>
            <a:noFill/>
            <a:ln w="9525">
              <a:noFill/>
              <a:miter lim="800000"/>
              <a:headEnd/>
              <a:tailEnd/>
            </a:ln>
            <a:effectLst/>
          </p:spPr>
          <p:txBody>
            <a:bodyPr lIns="0" tIns="0" rIns="0" bIns="0">
              <a:spAutoFit/>
            </a:bodyPr>
            <a:lstStyle/>
            <a:p>
              <a:pPr>
                <a:defRPr/>
              </a:pPr>
              <a:r>
                <a:rPr lang="cs-CZ" sz="1428" i="0">
                  <a:latin typeface="Arial" pitchFamily="34" charset="0"/>
                  <a:cs typeface="+mn-cs"/>
                </a:rPr>
                <a:t>Datum</a:t>
              </a:r>
            </a:p>
          </p:txBody>
        </p:sp>
        <p:sp>
          <p:nvSpPr>
            <p:cNvPr id="11" name="McK Disclaimer" hidden="1"/>
            <p:cNvSpPr>
              <a:spLocks noChangeArrowheads="1"/>
            </p:cNvSpPr>
            <p:nvPr>
              <p:custDataLst>
                <p:tags r:id="rId1"/>
              </p:custDataLst>
            </p:nvPr>
          </p:nvSpPr>
          <p:spPr bwMode="auto">
            <a:xfrm>
              <a:off x="1768" y="3753"/>
              <a:ext cx="2303" cy="436"/>
            </a:xfrm>
            <a:prstGeom prst="rect">
              <a:avLst/>
            </a:prstGeom>
            <a:noFill/>
            <a:ln w="9525">
              <a:noFill/>
              <a:miter lim="800000"/>
              <a:headEnd/>
              <a:tailEnd/>
            </a:ln>
            <a:effectLst/>
          </p:spPr>
          <p:txBody>
            <a:bodyPr lIns="0" tIns="0" rIns="0" bIns="0" anchor="b">
              <a:spAutoFit/>
            </a:bodyPr>
            <a:lstStyle/>
            <a:p>
              <a:pPr defTabSz="804863" eaLnBrk="0" hangingPunct="0">
                <a:defRPr/>
              </a:pPr>
              <a:r>
                <a:rPr lang="cs-CZ" sz="900" i="0">
                  <a:latin typeface="Arial" pitchFamily="34" charset="0"/>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2" name="Working Draft Text" hidden="1"/>
          <p:cNvSpPr>
            <a:spLocks noChangeArrowheads="1"/>
          </p:cNvSpPr>
          <p:nvPr/>
        </p:nvSpPr>
        <p:spPr bwMode="auto">
          <a:xfrm>
            <a:off x="427038" y="349250"/>
            <a:ext cx="3109912" cy="311150"/>
          </a:xfrm>
          <a:prstGeom prst="rect">
            <a:avLst/>
          </a:prstGeom>
          <a:noFill/>
          <a:ln w="9525">
            <a:noFill/>
            <a:miter lim="800000"/>
            <a:headEnd/>
            <a:tailEnd/>
          </a:ln>
          <a:effectLst/>
        </p:spPr>
        <p:txBody>
          <a:bodyPr lIns="0" tIns="0" rIns="0" bIns="0">
            <a:spAutoFit/>
          </a:bodyPr>
          <a:lstStyle/>
          <a:p>
            <a:pPr algn="ctr" defTabSz="895350">
              <a:lnSpc>
                <a:spcPct val="110000"/>
              </a:lnSpc>
              <a:buSzPct val="120000"/>
              <a:defRPr/>
            </a:pPr>
            <a:r>
              <a:rPr lang="cs-CZ" sz="1800" b="1" i="0">
                <a:solidFill>
                  <a:schemeClr val="bg1"/>
                </a:solidFill>
                <a:latin typeface="Arial" pitchFamily="34" charset="0"/>
                <a:cs typeface="+mn-cs"/>
              </a:rPr>
              <a:t>Working Draft    </a:t>
            </a:r>
          </a:p>
        </p:txBody>
      </p:sp>
      <p:sp>
        <p:nvSpPr>
          <p:cNvPr id="13" name="Working Draft" hidden="1"/>
          <p:cNvSpPr txBox="1">
            <a:spLocks noChangeArrowheads="1"/>
          </p:cNvSpPr>
          <p:nvPr/>
        </p:nvSpPr>
        <p:spPr bwMode="auto">
          <a:xfrm>
            <a:off x="427038" y="593725"/>
            <a:ext cx="4675187" cy="188913"/>
          </a:xfrm>
          <a:prstGeom prst="rect">
            <a:avLst/>
          </a:prstGeom>
          <a:noFill/>
          <a:ln w="9525">
            <a:noFill/>
            <a:miter lim="800000"/>
            <a:headEnd/>
            <a:tailEnd/>
          </a:ln>
          <a:effectLst/>
        </p:spPr>
        <p:txBody>
          <a:bodyPr wrap="none" lIns="0" tIns="0" rIns="0" bIns="0">
            <a:spAutoFit/>
          </a:bodyPr>
          <a:lstStyle/>
          <a:p>
            <a:pPr>
              <a:defRPr/>
            </a:pPr>
            <a:r>
              <a:rPr lang="en-US" sz="1200" i="0">
                <a:latin typeface="Arial" pitchFamily="34" charset="0"/>
                <a:cs typeface="+mn-cs"/>
              </a:rPr>
              <a:t>Last Modified 10/4/2004 4:39:06 PM Central Europe Standard Time</a:t>
            </a:r>
            <a:endParaRPr lang="cs-CZ" sz="1200" i="0">
              <a:latin typeface="Arial" pitchFamily="34" charset="0"/>
              <a:cs typeface="+mn-cs"/>
            </a:endParaRPr>
          </a:p>
        </p:txBody>
      </p:sp>
      <p:sp>
        <p:nvSpPr>
          <p:cNvPr id="14" name="Printed" hidden="1"/>
          <p:cNvSpPr txBox="1">
            <a:spLocks noChangeArrowheads="1"/>
          </p:cNvSpPr>
          <p:nvPr/>
        </p:nvSpPr>
        <p:spPr bwMode="auto">
          <a:xfrm>
            <a:off x="427038" y="815975"/>
            <a:ext cx="4306887" cy="188913"/>
          </a:xfrm>
          <a:prstGeom prst="rect">
            <a:avLst/>
          </a:prstGeom>
          <a:noFill/>
          <a:ln w="9525">
            <a:noFill/>
            <a:miter lim="800000"/>
            <a:headEnd/>
            <a:tailEnd/>
          </a:ln>
          <a:effectLst/>
        </p:spPr>
        <p:txBody>
          <a:bodyPr wrap="none" lIns="0" tIns="0" rIns="0" bIns="0">
            <a:spAutoFit/>
          </a:bodyPr>
          <a:lstStyle/>
          <a:p>
            <a:pPr>
              <a:defRPr/>
            </a:pPr>
            <a:r>
              <a:rPr lang="cs-CZ" sz="1200" i="0">
                <a:latin typeface="Arial" pitchFamily="34" charset="0"/>
                <a:cs typeface="+mn-cs"/>
              </a:rPr>
              <a:t>Printed 10/4/2004 11:36:40 AM Central Europe Standard Time</a:t>
            </a:r>
          </a:p>
        </p:txBody>
      </p:sp>
      <p:pic>
        <p:nvPicPr>
          <p:cNvPr id="15" name="Picture 15"/>
          <p:cNvPicPr>
            <a:picLocks noChangeAspect="1"/>
          </p:cNvPicPr>
          <p:nvPr userDrawn="1"/>
        </p:nvPicPr>
        <p:blipFill>
          <a:blip r:embed="rId3"/>
          <a:srcRect/>
          <a:stretch>
            <a:fillRect/>
          </a:stretch>
        </p:blipFill>
        <p:spPr bwMode="auto">
          <a:xfrm>
            <a:off x="7883525" y="468313"/>
            <a:ext cx="757238" cy="755650"/>
          </a:xfrm>
          <a:prstGeom prst="rect">
            <a:avLst/>
          </a:prstGeom>
          <a:noFill/>
          <a:ln w="9525">
            <a:noFill/>
            <a:miter lim="800000"/>
            <a:headEnd/>
            <a:tailEnd/>
          </a:ln>
        </p:spPr>
      </p:pic>
      <p:pic>
        <p:nvPicPr>
          <p:cNvPr id="16" name="Picture 3"/>
          <p:cNvPicPr>
            <a:picLocks noChangeAspect="1"/>
          </p:cNvPicPr>
          <p:nvPr userDrawn="1"/>
        </p:nvPicPr>
        <p:blipFill>
          <a:blip r:embed="rId4"/>
          <a:srcRect/>
          <a:stretch>
            <a:fillRect/>
          </a:stretch>
        </p:blipFill>
        <p:spPr bwMode="auto">
          <a:xfrm>
            <a:off x="0" y="6602413"/>
            <a:ext cx="9144000" cy="257175"/>
          </a:xfrm>
          <a:prstGeom prst="rect">
            <a:avLst/>
          </a:prstGeom>
          <a:noFill/>
          <a:ln w="9525">
            <a:noFill/>
            <a:miter lim="800000"/>
            <a:headEnd/>
            <a:tailEnd/>
          </a:ln>
        </p:spPr>
      </p:pic>
      <p:sp>
        <p:nvSpPr>
          <p:cNvPr id="19" name="Rectangle 92"/>
          <p:cNvSpPr>
            <a:spLocks noGrp="1" noChangeArrowheads="1"/>
          </p:cNvSpPr>
          <p:nvPr>
            <p:ph type="title"/>
          </p:nvPr>
        </p:nvSpPr>
        <p:spPr bwMode="auto">
          <a:xfrm>
            <a:off x="504000" y="1052730"/>
            <a:ext cx="6876000" cy="1923604"/>
          </a:xfrm>
          <a:prstGeom prst="rect">
            <a:avLst/>
          </a:prstGeom>
          <a:noFill/>
          <a:ln w="9525" algn="ctr">
            <a:noFill/>
            <a:miter lim="800000"/>
            <a:headEnd/>
            <a:tailEnd/>
          </a:ln>
          <a:effectLst/>
        </p:spPr>
        <p:txBody>
          <a:bodyPr/>
          <a:lstStyle>
            <a:lvl1pPr>
              <a:lnSpc>
                <a:spcPts val="5000"/>
              </a:lnSpc>
              <a:defRPr sz="3600" b="0" baseline="0">
                <a:solidFill>
                  <a:srgbClr val="F24F00"/>
                </a:solidFill>
                <a:latin typeface="+mj-lt"/>
                <a:cs typeface="Arial CE" panose="020B0604020202020204" pitchFamily="34" charset="0"/>
              </a:defRPr>
            </a:lvl1pPr>
          </a:lstStyle>
          <a:p>
            <a:pPr lvl="0"/>
            <a:r>
              <a:rPr lang="en-US" dirty="0"/>
              <a:t>Click to edit Master title style</a:t>
            </a:r>
            <a:endParaRPr lang="cs-CZ" dirty="0"/>
          </a:p>
        </p:txBody>
      </p:sp>
      <p:sp>
        <p:nvSpPr>
          <p:cNvPr id="7" name="Text Placeholder 6"/>
          <p:cNvSpPr>
            <a:spLocks noGrp="1"/>
          </p:cNvSpPr>
          <p:nvPr>
            <p:ph type="body" sz="quarter" idx="10"/>
          </p:nvPr>
        </p:nvSpPr>
        <p:spPr>
          <a:xfrm>
            <a:off x="503238" y="4675937"/>
            <a:ext cx="1846262" cy="241300"/>
          </a:xfrm>
        </p:spPr>
        <p:txBody>
          <a:bodyPr/>
          <a:lstStyle>
            <a:lvl1pPr>
              <a:defRPr sz="1800" b="1" baseline="0">
                <a:solidFill>
                  <a:srgbClr val="F24F00"/>
                </a:solidFill>
              </a:defRPr>
            </a:lvl1pPr>
          </a:lstStyle>
          <a:p>
            <a:pPr lvl="0"/>
            <a:r>
              <a:rPr lang="en-US" noProof="0" dirty="0"/>
              <a:t>Click to edit Master text styles</a:t>
            </a:r>
          </a:p>
        </p:txBody>
      </p:sp>
      <p:sp>
        <p:nvSpPr>
          <p:cNvPr id="9" name="Text Placeholder 8"/>
          <p:cNvSpPr>
            <a:spLocks noGrp="1"/>
          </p:cNvSpPr>
          <p:nvPr>
            <p:ph type="body" sz="quarter" idx="11"/>
          </p:nvPr>
        </p:nvSpPr>
        <p:spPr>
          <a:xfrm>
            <a:off x="503238" y="5760000"/>
            <a:ext cx="2532062" cy="653500"/>
          </a:xfrm>
        </p:spPr>
        <p:txBody>
          <a:bodyPr/>
          <a:lstStyle>
            <a:lvl1pPr>
              <a:lnSpc>
                <a:spcPts val="1900"/>
              </a:lnSpc>
              <a:defRPr sz="1600" b="1">
                <a:solidFill>
                  <a:srgbClr val="F24F00"/>
                </a:solidFill>
              </a:defRPr>
            </a:lvl1pPr>
          </a:lstStyle>
          <a:p>
            <a:pPr lvl="0"/>
            <a:r>
              <a:rPr lang="en-US" noProof="0" dirty="0"/>
              <a:t>Click to edit Master text styles</a:t>
            </a:r>
          </a:p>
          <a:p>
            <a:pPr lvl="1"/>
            <a:r>
              <a:rPr lang="en-US" noProof="0" dirty="0"/>
              <a:t>Second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ipart - grey background (three-line headline)">
    <p:spTree>
      <p:nvGrpSpPr>
        <p:cNvPr id="1" name=""/>
        <p:cNvGrpSpPr/>
        <p:nvPr/>
      </p:nvGrpSpPr>
      <p:grpSpPr>
        <a:xfrm>
          <a:off x="0" y="0"/>
          <a:ext cx="0" cy="0"/>
          <a:chOff x="0" y="0"/>
          <a:chExt cx="0" cy="0"/>
        </a:xfrm>
      </p:grpSpPr>
      <p:cxnSp>
        <p:nvCxnSpPr>
          <p:cNvPr id="11"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en-US" dirty="0"/>
              <a:t>Click to edit Master title style</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en-US" noProof="0" dirty="0"/>
              <a:t>Click to edit Master text styles</a:t>
            </a:r>
          </a:p>
        </p:txBody>
      </p:sp>
      <p:sp>
        <p:nvSpPr>
          <p:cNvPr id="9" name="Content Placeholder 2"/>
          <p:cNvSpPr>
            <a:spLocks noGrp="1"/>
          </p:cNvSpPr>
          <p:nvPr>
            <p:ph idx="1"/>
          </p:nvPr>
        </p:nvSpPr>
        <p:spPr>
          <a:xfrm>
            <a:off x="2088000" y="2527200"/>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8" name="Content Placeholder 2"/>
          <p:cNvSpPr>
            <a:spLocks noGrp="1"/>
          </p:cNvSpPr>
          <p:nvPr>
            <p:ph idx="13"/>
          </p:nvPr>
        </p:nvSpPr>
        <p:spPr>
          <a:xfrm>
            <a:off x="2088000" y="4256074"/>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en-US" noProof="0" dirty="0"/>
              <a:t>Click icon to add picture</a:t>
            </a:r>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en-US" noProof="0" dirty="0"/>
              <a:t>Click icon to add picture</a:t>
            </a:r>
          </a:p>
        </p:txBody>
      </p:sp>
      <p:sp>
        <p:nvSpPr>
          <p:cNvPr id="13" name="Slide Number Placeholder 4"/>
          <p:cNvSpPr>
            <a:spLocks noGrp="1"/>
          </p:cNvSpPr>
          <p:nvPr>
            <p:ph type="sldNum" sz="quarter" idx="16"/>
          </p:nvPr>
        </p:nvSpPr>
        <p:spPr/>
        <p:txBody>
          <a:bodyPr/>
          <a:lstStyle>
            <a:lvl1pPr defTabSz="914400">
              <a:defRPr>
                <a:cs typeface="Arial" charset="0"/>
              </a:defRPr>
            </a:lvl1pPr>
          </a:lstStyle>
          <a:p>
            <a:fld id="{1D2C5C5E-013D-4CE4-90AC-F45331967819}"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ipart – white background">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en-US" dirty="0"/>
              <a:t>Click to edit Master title style</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en-US" dirty="0" err="1"/>
              <a:t>Click to edit Master text styles</a:t>
            </a:r>
          </a:p>
        </p:txBody>
      </p:sp>
      <p:sp>
        <p:nvSpPr>
          <p:cNvPr id="15" name="Content Placeholder 2"/>
          <p:cNvSpPr>
            <a:spLocks noGrp="1"/>
          </p:cNvSpPr>
          <p:nvPr>
            <p:ph idx="1"/>
          </p:nvPr>
        </p:nvSpPr>
        <p:spPr>
          <a:xfrm>
            <a:off x="2088000" y="21024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16" name="Content Placeholder 2"/>
          <p:cNvSpPr>
            <a:spLocks noGrp="1"/>
          </p:cNvSpPr>
          <p:nvPr>
            <p:ph idx="13"/>
          </p:nvPr>
        </p:nvSpPr>
        <p:spPr>
          <a:xfrm>
            <a:off x="2088000" y="38312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en-US" noProof="0" dirty="0"/>
              <a:t>Click icon to add picture</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en-US" noProof="0" dirty="0"/>
              <a:t>Click icon to add picture</a:t>
            </a:r>
            <a:endParaRPr lang="cs-CZ" noProof="0" dirty="0"/>
          </a:p>
        </p:txBody>
      </p:sp>
      <p:sp>
        <p:nvSpPr>
          <p:cNvPr id="10" name="Slide Number Placeholder 4"/>
          <p:cNvSpPr>
            <a:spLocks noGrp="1"/>
          </p:cNvSpPr>
          <p:nvPr>
            <p:ph type="sldNum" sz="quarter" idx="16"/>
          </p:nvPr>
        </p:nvSpPr>
        <p:spPr/>
        <p:txBody>
          <a:bodyPr/>
          <a:lstStyle>
            <a:lvl1pPr defTabSz="914400">
              <a:defRPr>
                <a:cs typeface="Arial" charset="0"/>
              </a:defRPr>
            </a:lvl1pPr>
          </a:lstStyle>
          <a:p>
            <a:fld id="{225F35E1-9F3B-4AB4-B4B8-3B0B694BCAAD}" type="slidenum">
              <a:rPr lang="cs-CZ"/>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ipart – white background (three-line headline)">
    <p:spTree>
      <p:nvGrpSpPr>
        <p:cNvPr id="1" name=""/>
        <p:cNvGrpSpPr/>
        <p:nvPr/>
      </p:nvGrpSpPr>
      <p:grpSpPr>
        <a:xfrm>
          <a:off x="0" y="0"/>
          <a:ext cx="0" cy="0"/>
          <a:chOff x="0" y="0"/>
          <a:chExt cx="0" cy="0"/>
        </a:xfrm>
      </p:grpSpPr>
      <p:cxnSp>
        <p:nvCxnSpPr>
          <p:cNvPr id="11"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en-US" dirty="0"/>
              <a:t>Click to edit Master title style</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en-US" noProof="0" dirty="0"/>
              <a:t>Click to edit Master text styles</a:t>
            </a:r>
          </a:p>
        </p:txBody>
      </p:sp>
      <p:sp>
        <p:nvSpPr>
          <p:cNvPr id="9" name="Content Placeholder 2"/>
          <p:cNvSpPr>
            <a:spLocks noGrp="1"/>
          </p:cNvSpPr>
          <p:nvPr>
            <p:ph idx="1"/>
          </p:nvPr>
        </p:nvSpPr>
        <p:spPr>
          <a:xfrm>
            <a:off x="2088000" y="25272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8" name="Content Placeholder 2"/>
          <p:cNvSpPr>
            <a:spLocks noGrp="1"/>
          </p:cNvSpPr>
          <p:nvPr>
            <p:ph idx="13"/>
          </p:nvPr>
        </p:nvSpPr>
        <p:spPr>
          <a:xfrm>
            <a:off x="2088000" y="42560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en-US" noProof="0" dirty="0"/>
              <a:t>Click icon to add picture</a:t>
            </a:r>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en-US" noProof="0" dirty="0"/>
              <a:t>Click icon to add picture</a:t>
            </a:r>
          </a:p>
        </p:txBody>
      </p:sp>
      <p:sp>
        <p:nvSpPr>
          <p:cNvPr id="13" name="Slide Number Placeholder 4"/>
          <p:cNvSpPr>
            <a:spLocks noGrp="1"/>
          </p:cNvSpPr>
          <p:nvPr>
            <p:ph type="sldNum" sz="quarter" idx="16"/>
          </p:nvPr>
        </p:nvSpPr>
        <p:spPr/>
        <p:txBody>
          <a:bodyPr/>
          <a:lstStyle>
            <a:lvl1pPr defTabSz="914400">
              <a:defRPr>
                <a:cs typeface="Arial" charset="0"/>
              </a:defRPr>
            </a:lvl1pPr>
          </a:lstStyle>
          <a:p>
            <a:fld id="{6FD3DA77-8E53-4C7C-854A-7FA0FF951C42}" type="slidenum">
              <a:rPr lang="cs-CZ"/>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ipart with text in box">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p:spPr>
      </p:cxn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en-US" noProof="0" dirty="0"/>
              <a:t>Click icon to add picture</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en-US" noProof="0" dirty="0"/>
              <a:t>Click icon to add picture</a:t>
            </a:r>
            <a:endParaRPr lang="cs-CZ" noProof="0" dirty="0"/>
          </a:p>
        </p:txBody>
      </p:sp>
      <p:sp>
        <p:nvSpPr>
          <p:cNvPr id="6" name="Title 1"/>
          <p:cNvSpPr>
            <a:spLocks noGrp="1"/>
          </p:cNvSpPr>
          <p:nvPr>
            <p:ph type="title"/>
          </p:nvPr>
        </p:nvSpPr>
        <p:spPr>
          <a:xfrm>
            <a:off x="504000" y="436770"/>
            <a:ext cx="6876000" cy="819712"/>
          </a:xfrm>
        </p:spPr>
        <p:txBody>
          <a:bodyPr/>
          <a:lstStyle/>
          <a:p>
            <a:r>
              <a:rPr lang="en-US" dirty="0"/>
              <a:t>Click to edit Master title style</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en-US" noProof="0" dirty="0"/>
              <a:t>Click to edit Master text styles</a:t>
            </a:r>
          </a:p>
        </p:txBody>
      </p:sp>
      <p:sp>
        <p:nvSpPr>
          <p:cNvPr id="15" name="Content Placeholder 2"/>
          <p:cNvSpPr>
            <a:spLocks noGrp="1"/>
          </p:cNvSpPr>
          <p:nvPr>
            <p:ph idx="1"/>
          </p:nvPr>
        </p:nvSpPr>
        <p:spPr>
          <a:xfrm>
            <a:off x="504000" y="21024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6" name="Content Placeholder 2"/>
          <p:cNvSpPr>
            <a:spLocks noGrp="1"/>
          </p:cNvSpPr>
          <p:nvPr>
            <p:ph idx="13"/>
          </p:nvPr>
        </p:nvSpPr>
        <p:spPr>
          <a:xfrm>
            <a:off x="504000" y="38312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0" name="Slide Number Placeholder 4"/>
          <p:cNvSpPr>
            <a:spLocks noGrp="1"/>
          </p:cNvSpPr>
          <p:nvPr>
            <p:ph type="sldNum" sz="quarter" idx="16"/>
          </p:nvPr>
        </p:nvSpPr>
        <p:spPr/>
        <p:txBody>
          <a:bodyPr/>
          <a:lstStyle>
            <a:lvl1pPr defTabSz="914400">
              <a:defRPr>
                <a:cs typeface="Arial" charset="0"/>
              </a:defRPr>
            </a:lvl1pPr>
          </a:lstStyle>
          <a:p>
            <a:fld id="{DBF97EC7-9610-4A4E-AED0-4FE2A0A1847C}" type="slidenum">
              <a:rPr lang="cs-CZ"/>
              <a:pPr/>
              <a:t>‹#›</a:t>
            </a:fld>
            <a:endParaRPr lang="cs-C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ipart with text in box (three-line headline)">
    <p:spTree>
      <p:nvGrpSpPr>
        <p:cNvPr id="1" name=""/>
        <p:cNvGrpSpPr/>
        <p:nvPr/>
      </p:nvGrpSpPr>
      <p:grpSpPr>
        <a:xfrm>
          <a:off x="0" y="0"/>
          <a:ext cx="0" cy="0"/>
          <a:chOff x="0" y="0"/>
          <a:chExt cx="0" cy="0"/>
        </a:xfrm>
      </p:grpSpPr>
      <p:cxnSp>
        <p:nvCxnSpPr>
          <p:cNvPr id="8"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en-US" dirty="0"/>
              <a:t>Click to edit Master title style</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en-US" noProof="0" dirty="0"/>
              <a:t>Click to edit Master text styles</a:t>
            </a:r>
          </a:p>
        </p:txBody>
      </p:sp>
      <p:sp>
        <p:nvSpPr>
          <p:cNvPr id="11"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en-US" noProof="0" dirty="0"/>
              <a:t>Click icon to add picture</a:t>
            </a:r>
            <a:endParaRPr lang="cs-CZ" noProof="0" dirty="0"/>
          </a:p>
        </p:txBody>
      </p:sp>
      <p:sp>
        <p:nvSpPr>
          <p:cNvPr id="13" name="Picture Placeholder 3"/>
          <p:cNvSpPr>
            <a:spLocks noGrp="1"/>
          </p:cNvSpPr>
          <p:nvPr>
            <p:ph type="pic" sz="quarter" idx="14"/>
          </p:nvPr>
        </p:nvSpPr>
        <p:spPr>
          <a:xfrm>
            <a:off x="504000" y="2527200"/>
            <a:ext cx="1584000" cy="1583651"/>
          </a:xfrm>
        </p:spPr>
        <p:txBody>
          <a:bodyPr/>
          <a:lstStyle>
            <a:lvl1pPr>
              <a:defRPr/>
            </a:lvl1pPr>
          </a:lstStyle>
          <a:p>
            <a:pPr lvl="0"/>
            <a:r>
              <a:rPr lang="en-US" noProof="0" dirty="0"/>
              <a:t>Click icon to add picture</a:t>
            </a:r>
            <a:endParaRPr lang="cs-CZ" noProof="0" dirty="0"/>
          </a:p>
        </p:txBody>
      </p:sp>
      <p:sp>
        <p:nvSpPr>
          <p:cNvPr id="17" name="Content Placeholder 2"/>
          <p:cNvSpPr>
            <a:spLocks noGrp="1"/>
          </p:cNvSpPr>
          <p:nvPr>
            <p:ph idx="1"/>
          </p:nvPr>
        </p:nvSpPr>
        <p:spPr>
          <a:xfrm>
            <a:off x="504000" y="25272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8" name="Content Placeholder 2"/>
          <p:cNvSpPr>
            <a:spLocks noGrp="1"/>
          </p:cNvSpPr>
          <p:nvPr>
            <p:ph idx="13"/>
          </p:nvPr>
        </p:nvSpPr>
        <p:spPr>
          <a:xfrm>
            <a:off x="504000" y="42560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9" name="Slide Number Placeholder 4"/>
          <p:cNvSpPr>
            <a:spLocks noGrp="1"/>
          </p:cNvSpPr>
          <p:nvPr>
            <p:ph type="sldNum" sz="quarter" idx="16"/>
          </p:nvPr>
        </p:nvSpPr>
        <p:spPr/>
        <p:txBody>
          <a:bodyPr/>
          <a:lstStyle>
            <a:lvl1pPr defTabSz="914400">
              <a:defRPr>
                <a:cs typeface="Arial" charset="0"/>
              </a:defRPr>
            </a:lvl1pPr>
          </a:lstStyle>
          <a:p>
            <a:fld id="{43EDF049-874C-477E-8CAA-CEE93A419CFF}" type="slidenum">
              <a:rPr lang="cs-CZ"/>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ipart in box">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p:spPr>
      </p:cxnSp>
      <p:sp>
        <p:nvSpPr>
          <p:cNvPr id="16" name="Content Placeholder 2"/>
          <p:cNvSpPr>
            <a:spLocks noGrp="1"/>
          </p:cNvSpPr>
          <p:nvPr>
            <p:ph idx="13"/>
          </p:nvPr>
        </p:nvSpPr>
        <p:spPr>
          <a:xfrm>
            <a:off x="504000" y="38312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5" name="Content Placeholder 2"/>
          <p:cNvSpPr>
            <a:spLocks noGrp="1"/>
          </p:cNvSpPr>
          <p:nvPr>
            <p:ph idx="1"/>
          </p:nvPr>
        </p:nvSpPr>
        <p:spPr>
          <a:xfrm>
            <a:off x="504000" y="21024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7" name="Picture Placeholder 3"/>
          <p:cNvSpPr>
            <a:spLocks noGrp="1"/>
          </p:cNvSpPr>
          <p:nvPr>
            <p:ph type="pic" sz="quarter" idx="15"/>
          </p:nvPr>
        </p:nvSpPr>
        <p:spPr>
          <a:xfrm>
            <a:off x="504000" y="38312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en-US" noProof="0" dirty="0"/>
              <a:t>Click icon to add picture</a:t>
            </a:r>
          </a:p>
        </p:txBody>
      </p:sp>
      <p:sp>
        <p:nvSpPr>
          <p:cNvPr id="18" name="Picture Placeholder 3"/>
          <p:cNvSpPr>
            <a:spLocks noGrp="1"/>
          </p:cNvSpPr>
          <p:nvPr>
            <p:ph type="pic" sz="quarter" idx="14"/>
          </p:nvPr>
        </p:nvSpPr>
        <p:spPr>
          <a:xfrm>
            <a:off x="504000" y="2102400"/>
            <a:ext cx="1584000" cy="1583651"/>
          </a:xfrm>
          <a:ln w="15875">
            <a:solidFill>
              <a:srgbClr val="C8C8C8"/>
            </a:solidFill>
          </a:ln>
        </p:spPr>
        <p:txBody>
          <a:bodyPr/>
          <a:lstStyle>
            <a:lvl1pPr>
              <a:defRPr/>
            </a:lvl1pPr>
          </a:lstStyle>
          <a:p>
            <a:pPr lvl="0"/>
            <a:r>
              <a:rPr lang="en-US" noProof="0" dirty="0"/>
              <a:t>Click icon to add picture</a:t>
            </a:r>
          </a:p>
        </p:txBody>
      </p:sp>
      <p:sp>
        <p:nvSpPr>
          <p:cNvPr id="6" name="Title 1"/>
          <p:cNvSpPr>
            <a:spLocks noGrp="1"/>
          </p:cNvSpPr>
          <p:nvPr>
            <p:ph type="title"/>
          </p:nvPr>
        </p:nvSpPr>
        <p:spPr>
          <a:xfrm>
            <a:off x="504000" y="436770"/>
            <a:ext cx="6876000" cy="846386"/>
          </a:xfrm>
        </p:spPr>
        <p:txBody>
          <a:bodyPr/>
          <a:lstStyle>
            <a:lvl1pPr>
              <a:defRPr baseline="0"/>
            </a:lvl1pPr>
          </a:lstStyle>
          <a:p>
            <a:r>
              <a:rPr lang="en-US" dirty="0"/>
              <a:t>Click to edit Master title style</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en-US" noProof="0" dirty="0"/>
              <a:t>Click to edit Master text styles</a:t>
            </a:r>
          </a:p>
        </p:txBody>
      </p:sp>
      <p:sp>
        <p:nvSpPr>
          <p:cNvPr id="10" name="Slide Number Placeholder 4"/>
          <p:cNvSpPr>
            <a:spLocks noGrp="1"/>
          </p:cNvSpPr>
          <p:nvPr>
            <p:ph type="sldNum" sz="quarter" idx="16"/>
          </p:nvPr>
        </p:nvSpPr>
        <p:spPr/>
        <p:txBody>
          <a:bodyPr/>
          <a:lstStyle>
            <a:lvl1pPr defTabSz="914400">
              <a:defRPr>
                <a:cs typeface="Arial" charset="0"/>
              </a:defRPr>
            </a:lvl1pPr>
          </a:lstStyle>
          <a:p>
            <a:fld id="{A0F21AD3-4208-4ADC-BD06-AC7B810A29DA}" type="slidenum">
              <a:rPr lang="cs-CZ"/>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ipart in box (three-line headline)">
    <p:spTree>
      <p:nvGrpSpPr>
        <p:cNvPr id="1" name=""/>
        <p:cNvGrpSpPr/>
        <p:nvPr/>
      </p:nvGrpSpPr>
      <p:grpSpPr>
        <a:xfrm>
          <a:off x="0" y="0"/>
          <a:ext cx="0" cy="0"/>
          <a:chOff x="0" y="0"/>
          <a:chExt cx="0" cy="0"/>
        </a:xfrm>
      </p:grpSpPr>
      <p:cxnSp>
        <p:nvCxnSpPr>
          <p:cNvPr id="8"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en-US" dirty="0"/>
              <a:t>Click to edit Master title style</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en-US" noProof="0" dirty="0"/>
              <a:t>Click to edit Master text styles</a:t>
            </a:r>
          </a:p>
        </p:txBody>
      </p:sp>
      <p:sp>
        <p:nvSpPr>
          <p:cNvPr id="12" name="Content Placeholder 2"/>
          <p:cNvSpPr>
            <a:spLocks noGrp="1"/>
          </p:cNvSpPr>
          <p:nvPr>
            <p:ph idx="13"/>
          </p:nvPr>
        </p:nvSpPr>
        <p:spPr>
          <a:xfrm>
            <a:off x="504000" y="42560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6" name="Content Placeholder 2"/>
          <p:cNvSpPr>
            <a:spLocks noGrp="1"/>
          </p:cNvSpPr>
          <p:nvPr>
            <p:ph idx="1"/>
          </p:nvPr>
        </p:nvSpPr>
        <p:spPr>
          <a:xfrm>
            <a:off x="504000" y="25272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9" name="Picture Placeholder 3"/>
          <p:cNvSpPr>
            <a:spLocks noGrp="1"/>
          </p:cNvSpPr>
          <p:nvPr>
            <p:ph type="pic" sz="quarter" idx="15"/>
          </p:nvPr>
        </p:nvSpPr>
        <p:spPr>
          <a:xfrm>
            <a:off x="504000" y="42560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en-US" noProof="0" dirty="0"/>
              <a:t>Click icon to add picture</a:t>
            </a:r>
          </a:p>
        </p:txBody>
      </p:sp>
      <p:sp>
        <p:nvSpPr>
          <p:cNvPr id="20" name="Picture Placeholder 3"/>
          <p:cNvSpPr>
            <a:spLocks noGrp="1"/>
          </p:cNvSpPr>
          <p:nvPr>
            <p:ph type="pic" sz="quarter" idx="14"/>
          </p:nvPr>
        </p:nvSpPr>
        <p:spPr>
          <a:xfrm>
            <a:off x="504000" y="2527200"/>
            <a:ext cx="1584000" cy="1583651"/>
          </a:xfrm>
          <a:ln w="15875">
            <a:solidFill>
              <a:srgbClr val="C8C8C8"/>
            </a:solidFill>
          </a:ln>
        </p:spPr>
        <p:txBody>
          <a:bodyPr/>
          <a:lstStyle>
            <a:lvl1pPr>
              <a:defRPr/>
            </a:lvl1pPr>
          </a:lstStyle>
          <a:p>
            <a:pPr lvl="0"/>
            <a:r>
              <a:rPr lang="en-US" noProof="0" dirty="0"/>
              <a:t>Click icon to add picture</a:t>
            </a:r>
          </a:p>
        </p:txBody>
      </p:sp>
      <p:sp>
        <p:nvSpPr>
          <p:cNvPr id="9" name="Slide Number Placeholder 4"/>
          <p:cNvSpPr>
            <a:spLocks noGrp="1"/>
          </p:cNvSpPr>
          <p:nvPr>
            <p:ph type="sldNum" sz="quarter" idx="16"/>
          </p:nvPr>
        </p:nvSpPr>
        <p:spPr/>
        <p:txBody>
          <a:bodyPr/>
          <a:lstStyle>
            <a:lvl1pPr defTabSz="914400">
              <a:defRPr>
                <a:cs typeface="Arial" charset="0"/>
              </a:defRPr>
            </a:lvl1pPr>
          </a:lstStyle>
          <a:p>
            <a:fld id="{45F6F1B8-147C-490F-B0CC-DEBBF82D8EBB}" type="slidenum">
              <a:rPr lang="cs-CZ"/>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ground picture">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en-US" dirty="0"/>
              <a:t>Click to edit Master title style</a:t>
            </a:r>
            <a:endParaRPr lang="cs-CZ" dirty="0"/>
          </a:p>
        </p:txBody>
      </p:sp>
      <p:sp>
        <p:nvSpPr>
          <p:cNvPr id="7" name="Content Placeholder 2"/>
          <p:cNvSpPr>
            <a:spLocks noGrp="1"/>
          </p:cNvSpPr>
          <p:nvPr>
            <p:ph idx="1"/>
          </p:nvPr>
        </p:nvSpPr>
        <p:spPr>
          <a:xfrm>
            <a:off x="503999" y="2281176"/>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4" name="Picture Placeholder 3"/>
          <p:cNvSpPr>
            <a:spLocks noGrp="1"/>
          </p:cNvSpPr>
          <p:nvPr>
            <p:ph type="pic" sz="quarter" idx="13"/>
          </p:nvPr>
        </p:nvSpPr>
        <p:spPr>
          <a:xfrm>
            <a:off x="2597150" y="0"/>
            <a:ext cx="6546850" cy="6591300"/>
          </a:xfrm>
        </p:spPr>
        <p:txBody>
          <a:bodyPr/>
          <a:lstStyle>
            <a:lvl1pPr>
              <a:defRPr baseline="0"/>
            </a:lvl1pPr>
          </a:lstStyle>
          <a:p>
            <a:pPr lvl="0"/>
            <a:r>
              <a:rPr lang="en-US" noProof="0" dirty="0"/>
              <a:t>Click icon to add picture</a:t>
            </a:r>
            <a:endParaRPr lang="cs-CZ" noProof="0"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en-US" noProof="0" dirty="0"/>
              <a:t>Click to edit Master text styles</a:t>
            </a:r>
          </a:p>
        </p:txBody>
      </p:sp>
      <p:sp>
        <p:nvSpPr>
          <p:cNvPr id="10" name="Slide Number Placeholder 4"/>
          <p:cNvSpPr>
            <a:spLocks noGrp="1"/>
          </p:cNvSpPr>
          <p:nvPr>
            <p:ph type="sldNum" sz="quarter" idx="14"/>
          </p:nvPr>
        </p:nvSpPr>
        <p:spPr/>
        <p:txBody>
          <a:bodyPr/>
          <a:lstStyle>
            <a:lvl1pPr defTabSz="914400">
              <a:defRPr>
                <a:cs typeface="Arial" charset="0"/>
              </a:defRPr>
            </a:lvl1pPr>
          </a:lstStyle>
          <a:p>
            <a:fld id="{E37DF156-4CF2-4E48-9D9A-FF436CEBE599}" type="slidenum">
              <a:rPr lang="cs-CZ"/>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picture (three-line headline)">
    <p:spTree>
      <p:nvGrpSpPr>
        <p:cNvPr id="1" name=""/>
        <p:cNvGrpSpPr/>
        <p:nvPr/>
      </p:nvGrpSpPr>
      <p:grpSpPr>
        <a:xfrm>
          <a:off x="0" y="0"/>
          <a:ext cx="0" cy="0"/>
          <a:chOff x="0" y="0"/>
          <a:chExt cx="0" cy="0"/>
        </a:xfrm>
      </p:grpSpPr>
      <p:cxnSp>
        <p:nvCxnSpPr>
          <p:cNvPr id="6"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p:spPr>
      </p:cxnSp>
      <p:sp>
        <p:nvSpPr>
          <p:cNvPr id="8" name="Picture Placeholder 3"/>
          <p:cNvSpPr>
            <a:spLocks noGrp="1"/>
          </p:cNvSpPr>
          <p:nvPr>
            <p:ph type="pic" sz="quarter" idx="13"/>
          </p:nvPr>
        </p:nvSpPr>
        <p:spPr>
          <a:xfrm>
            <a:off x="2597150" y="8626"/>
            <a:ext cx="6546850" cy="6591300"/>
          </a:xfrm>
        </p:spPr>
        <p:txBody>
          <a:bodyPr/>
          <a:lstStyle>
            <a:lvl1pPr>
              <a:defRPr baseline="0"/>
            </a:lvl1pPr>
          </a:lstStyle>
          <a:p>
            <a:pPr lvl="0"/>
            <a:r>
              <a:rPr lang="en-US" noProof="0" dirty="0"/>
              <a:t>Click icon to add picture</a:t>
            </a:r>
            <a:endParaRPr lang="cs-CZ" noProof="0" dirty="0"/>
          </a:p>
        </p:txBody>
      </p: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en-US" dirty="0"/>
              <a:t>Click to edit Master title style</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en-US" noProof="0" dirty="0"/>
              <a:t>Click to edit Master text styles</a:t>
            </a:r>
          </a:p>
        </p:txBody>
      </p:sp>
      <p:sp>
        <p:nvSpPr>
          <p:cNvPr id="9" name="Content Placeholder 2"/>
          <p:cNvSpPr>
            <a:spLocks noGrp="1"/>
          </p:cNvSpPr>
          <p:nvPr>
            <p:ph idx="1"/>
          </p:nvPr>
        </p:nvSpPr>
        <p:spPr>
          <a:xfrm>
            <a:off x="504000" y="2721201"/>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7" name="Slide Number Placeholder 4"/>
          <p:cNvSpPr>
            <a:spLocks noGrp="1"/>
          </p:cNvSpPr>
          <p:nvPr>
            <p:ph type="sldNum" sz="quarter" idx="14"/>
          </p:nvPr>
        </p:nvSpPr>
        <p:spPr/>
        <p:txBody>
          <a:bodyPr/>
          <a:lstStyle>
            <a:lvl1pPr defTabSz="914400">
              <a:defRPr>
                <a:cs typeface="Arial" charset="0"/>
              </a:defRPr>
            </a:lvl1pPr>
          </a:lstStyle>
          <a:p>
            <a:fld id="{3596DCEC-A88D-439B-9160-36BA7D3FF699}" type="slidenum">
              <a:rPr lang="cs-CZ"/>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1190445"/>
            <a:ext cx="8136000" cy="5181555"/>
          </a:xfrm>
        </p:spPr>
        <p:txBody>
          <a:bodyPr/>
          <a:lstStyle>
            <a:lvl1pPr>
              <a:spcAft>
                <a:spcPts val="2000"/>
              </a:spcAft>
              <a:defRPr sz="2000" b="1"/>
            </a:lvl1pPr>
            <a:lvl2pPr>
              <a:buClr>
                <a:srgbClr val="F24F00"/>
              </a:buClr>
              <a:defRPr/>
            </a:lvl2pPr>
            <a:lvl3pPr>
              <a:buClr>
                <a:srgbClr val="C8C8C8"/>
              </a:buClr>
              <a:defRPr/>
            </a:lvl3pPr>
          </a:lstStyle>
          <a:p>
            <a:pPr lvl="0"/>
            <a:r>
              <a:rPr lang="en-US" dirty="0" err="1"/>
              <a:t>Click to edit Master text styles</a:t>
            </a:r>
          </a:p>
        </p:txBody>
      </p:sp>
      <p:sp>
        <p:nvSpPr>
          <p:cNvPr id="4" name="pg num"/>
          <p:cNvSpPr>
            <a:spLocks noGrp="1" noChangeArrowheads="1"/>
          </p:cNvSpPr>
          <p:nvPr>
            <p:ph type="sldNum" sz="quarter" idx="10"/>
          </p:nvPr>
        </p:nvSpPr>
        <p:spPr>
          <a:ln/>
        </p:spPr>
        <p:txBody>
          <a:bodyPr/>
          <a:lstStyle>
            <a:lvl1pPr>
              <a:defRPr/>
            </a:lvl1pPr>
          </a:lstStyle>
          <a:p>
            <a:pPr>
              <a:defRPr/>
            </a:pPr>
            <a:fld id="{B86EF77B-0B55-4112-8A52-DD5ADEBAF674}" type="slidenum">
              <a:rPr lang="cs-CZ"/>
              <a:pPr>
                <a:defRPr/>
              </a:pPr>
              <a:t>‹#›</a:t>
            </a:fld>
            <a:endParaRPr lang="cs-CZ" dirty="0"/>
          </a:p>
        </p:txBody>
      </p:sp>
      <p:sp>
        <p:nvSpPr>
          <p:cNvPr id="5" name="pg num"/>
          <p:cNvSpPr>
            <a:spLocks noGrp="1" noChangeArrowheads="1"/>
          </p:cNvSpPr>
          <p:nvPr>
            <p:ph type="sldNum" sz="quarter" idx="11"/>
          </p:nvPr>
        </p:nvSpPr>
        <p:spPr>
          <a:ln/>
        </p:spPr>
        <p:txBody>
          <a:bodyPr/>
          <a:lstStyle>
            <a:lvl1pPr>
              <a:defRPr/>
            </a:lvl1pPr>
          </a:lstStyle>
          <a:p>
            <a:fld id="{C5DC66EB-6548-4D12-B090-A39526053123}"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1" y="437652"/>
            <a:ext cx="6876000" cy="846386"/>
          </a:xfrm>
        </p:spPr>
        <p:txBody>
          <a:bodyPr/>
          <a:lstStyle>
            <a:lvl1pPr>
              <a:defRPr baseline="0">
                <a:solidFill>
                  <a:srgbClr val="F24F00"/>
                </a:solidFill>
              </a:defRPr>
            </a:lvl1pPr>
          </a:lstStyle>
          <a:p>
            <a:r>
              <a:rPr lang="en-US" dirty="0"/>
              <a:t>Click to edit Master title style</a:t>
            </a:r>
            <a:endParaRPr lang="cs-CZ" dirty="0"/>
          </a:p>
        </p:txBody>
      </p:sp>
      <p:sp>
        <p:nvSpPr>
          <p:cNvPr id="3" name="Content Placeholder 2"/>
          <p:cNvSpPr>
            <a:spLocks noGrp="1"/>
          </p:cNvSpPr>
          <p:nvPr>
            <p:ph idx="1"/>
          </p:nvPr>
        </p:nvSpPr>
        <p:spPr>
          <a:xfrm>
            <a:off x="504000" y="1692000"/>
            <a:ext cx="8136000" cy="4680000"/>
          </a:xfrm>
        </p:spPr>
        <p:txBody>
          <a:bodyPr/>
          <a:lstStyle>
            <a:lvl1pPr>
              <a:defRPr/>
            </a:lvl1pPr>
            <a:lvl2pPr>
              <a:buClr>
                <a:srgbClr val="F24F00"/>
              </a:buClr>
              <a:defRPr/>
            </a:lvl2pPr>
            <a:lvl3pPr>
              <a:buClr>
                <a:srgbClr val="C8C8C8"/>
              </a:buCl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5" name="Slide Number Placeholder 3"/>
          <p:cNvSpPr>
            <a:spLocks noGrp="1"/>
          </p:cNvSpPr>
          <p:nvPr>
            <p:ph type="sldNum" sz="quarter" idx="10"/>
          </p:nvPr>
        </p:nvSpPr>
        <p:spPr/>
        <p:txBody>
          <a:bodyPr/>
          <a:lstStyle>
            <a:lvl1pPr defTabSz="914400">
              <a:defRPr>
                <a:cs typeface="Arial" charset="0"/>
              </a:defRPr>
            </a:lvl1pPr>
          </a:lstStyle>
          <a:p>
            <a:fld id="{7D189B2E-40FB-4476-B57D-E2BFC87C26FE}" type="slidenum">
              <a:rPr lang="cs-CZ"/>
              <a:pPr/>
              <a:t>‹#›</a:t>
            </a:fld>
            <a:endParaRPr lang="cs-CZ"/>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EZ 10ani content (3 line)">
    <p:spTree>
      <p:nvGrpSpPr>
        <p:cNvPr id="1" name=""/>
        <p:cNvGrpSpPr/>
        <p:nvPr/>
      </p:nvGrpSpPr>
      <p:grpSpPr>
        <a:xfrm>
          <a:off x="0" y="0"/>
          <a:ext cx="0" cy="0"/>
          <a:chOff x="0" y="0"/>
          <a:chExt cx="0" cy="0"/>
        </a:xfrm>
      </p:grpSpPr>
      <p:graphicFrame>
        <p:nvGraphicFramePr>
          <p:cNvPr id="3" name="Object 1"/>
          <p:cNvGraphicFramePr>
            <a:graphicFrameLocks noChangeAspect="1"/>
          </p:cNvGraphicFramePr>
          <p:nvPr>
            <p:custDataLst>
              <p:tags r:id="rId2"/>
            </p:custDataLst>
          </p:nvPr>
        </p:nvGraphicFramePr>
        <p:xfrm>
          <a:off x="1588" y="1588"/>
          <a:ext cx="1587" cy="1587"/>
        </p:xfrm>
        <a:graphic>
          <a:graphicData uri="http://schemas.openxmlformats.org/presentationml/2006/ole">
            <p:oleObj spid="_x0000_s78849" name="think-cell Slide" r:id="rId4" imgW="360" imgH="360" progId="">
              <p:embed/>
            </p:oleObj>
          </a:graphicData>
        </a:graphic>
      </p:graphicFrame>
      <p:cxnSp>
        <p:nvCxnSpPr>
          <p:cNvPr id="4" name="Straight Connector 8"/>
          <p:cNvCxnSpPr>
            <a:cxnSpLocks noChangeShapeType="1"/>
          </p:cNvCxnSpPr>
          <p:nvPr userDrawn="1"/>
        </p:nvCxnSpPr>
        <p:spPr bwMode="auto">
          <a:xfrm>
            <a:off x="1392238" y="1670050"/>
            <a:ext cx="6418262" cy="0"/>
          </a:xfrm>
          <a:prstGeom prst="line">
            <a:avLst/>
          </a:prstGeom>
          <a:noFill/>
          <a:ln w="6350" algn="ctr">
            <a:solidFill>
              <a:srgbClr val="C8C8C8"/>
            </a:solidFill>
            <a:round/>
            <a:headEnd/>
            <a:tailEnd/>
          </a:ln>
        </p:spPr>
      </p:cxnSp>
      <p:sp>
        <p:nvSpPr>
          <p:cNvPr id="2" name="Title 1"/>
          <p:cNvSpPr>
            <a:spLocks noGrp="1"/>
          </p:cNvSpPr>
          <p:nvPr>
            <p:ph type="title"/>
          </p:nvPr>
        </p:nvSpPr>
        <p:spPr>
          <a:xfrm>
            <a:off x="1472183" y="437650"/>
            <a:ext cx="6172200" cy="1159655"/>
          </a:xfrm>
        </p:spPr>
        <p:txBody>
          <a:bodyPr>
            <a:noAutofit/>
          </a:bodyPr>
          <a:lstStyle>
            <a:lvl1pPr>
              <a:defRPr>
                <a:solidFill>
                  <a:srgbClr val="F24F00"/>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three-line headline)">
    <p:spTree>
      <p:nvGrpSpPr>
        <p:cNvPr id="1" name=""/>
        <p:cNvGrpSpPr/>
        <p:nvPr/>
      </p:nvGrpSpPr>
      <p:grpSpPr>
        <a:xfrm>
          <a:off x="0" y="0"/>
          <a:ext cx="0" cy="0"/>
          <a:chOff x="0" y="0"/>
          <a:chExt cx="0" cy="0"/>
        </a:xfrm>
      </p:grpSpPr>
      <p:cxnSp>
        <p:nvCxnSpPr>
          <p:cNvPr id="4" name="Straight Connector 5"/>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0" y="423021"/>
            <a:ext cx="6876000" cy="1269578"/>
          </a:xfrm>
        </p:spPr>
        <p:txBody>
          <a:bodyPr/>
          <a:lstStyle>
            <a:lvl1pPr>
              <a:defRPr baseline="0">
                <a:solidFill>
                  <a:srgbClr val="F24F00"/>
                </a:solidFill>
              </a:defRPr>
            </a:lvl1pPr>
          </a:lstStyle>
          <a:p>
            <a:r>
              <a:rPr lang="en-US" dirty="0"/>
              <a:t>Click to edit Master title style</a:t>
            </a:r>
          </a:p>
        </p:txBody>
      </p:sp>
      <p:sp>
        <p:nvSpPr>
          <p:cNvPr id="3" name="Content Placeholder 2"/>
          <p:cNvSpPr>
            <a:spLocks noGrp="1"/>
          </p:cNvSpPr>
          <p:nvPr>
            <p:ph idx="1"/>
          </p:nvPr>
        </p:nvSpPr>
        <p:spPr>
          <a:xfrm>
            <a:off x="504000" y="2116183"/>
            <a:ext cx="8136000" cy="4173017"/>
          </a:xfrm>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5" name="Slide Number Placeholder 3"/>
          <p:cNvSpPr>
            <a:spLocks noGrp="1"/>
          </p:cNvSpPr>
          <p:nvPr>
            <p:ph type="sldNum" sz="quarter" idx="10"/>
          </p:nvPr>
        </p:nvSpPr>
        <p:spPr/>
        <p:txBody>
          <a:bodyPr/>
          <a:lstStyle>
            <a:lvl1pPr defTabSz="914400">
              <a:defRPr>
                <a:cs typeface="Arial" charset="0"/>
              </a:defRPr>
            </a:lvl1pPr>
          </a:lstStyle>
          <a:p>
            <a:fld id="{6D8635E3-477C-4AFE-897F-0BBFEA2C59EA}"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cxnSp>
        <p:nvCxnSpPr>
          <p:cNvPr id="5" name="Straight Connector 9"/>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en-US" dirty="0"/>
              <a:t>Click to edit Master title style</a:t>
            </a:r>
            <a:endParaRPr lang="cs-CZ" dirty="0"/>
          </a:p>
        </p:txBody>
      </p:sp>
      <p:sp>
        <p:nvSpPr>
          <p:cNvPr id="7" name="Content Placeholder 2"/>
          <p:cNvSpPr>
            <a:spLocks noGrp="1"/>
          </p:cNvSpPr>
          <p:nvPr>
            <p:ph idx="1"/>
          </p:nvPr>
        </p:nvSpPr>
        <p:spPr>
          <a:xfrm>
            <a:off x="504000" y="1692000"/>
            <a:ext cx="3888000" cy="4680000"/>
          </a:xfrm>
        </p:spPr>
        <p:txBody>
          <a:bodyPr/>
          <a:lstStyle>
            <a:lvl1pPr>
              <a:defRPr/>
            </a:lvl1pPr>
            <a:lvl2pPr>
              <a:buClr>
                <a:srgbClr val="F24F00"/>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9" name="Content Placeholder 2"/>
          <p:cNvSpPr>
            <a:spLocks noGrp="1"/>
          </p:cNvSpPr>
          <p:nvPr>
            <p:ph idx="11"/>
          </p:nvPr>
        </p:nvSpPr>
        <p:spPr>
          <a:xfrm>
            <a:off x="4752000" y="1692000"/>
            <a:ext cx="3888000" cy="468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8" name="Slide Number Placeholder 4"/>
          <p:cNvSpPr>
            <a:spLocks noGrp="1"/>
          </p:cNvSpPr>
          <p:nvPr>
            <p:ph type="sldNum" sz="quarter" idx="12"/>
          </p:nvPr>
        </p:nvSpPr>
        <p:spPr/>
        <p:txBody>
          <a:bodyPr/>
          <a:lstStyle>
            <a:lvl1pPr defTabSz="914400">
              <a:defRPr>
                <a:cs typeface="Arial" charset="0"/>
              </a:defRPr>
            </a:lvl1pPr>
          </a:lstStyle>
          <a:p>
            <a:fld id="{CDED4EA4-7F93-484C-969F-CCEC4806F85F}"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three-line headline)">
    <p:spTree>
      <p:nvGrpSpPr>
        <p:cNvPr id="1" name=""/>
        <p:cNvGrpSpPr/>
        <p:nvPr/>
      </p:nvGrpSpPr>
      <p:grpSpPr>
        <a:xfrm>
          <a:off x="0" y="0"/>
          <a:ext cx="0" cy="0"/>
          <a:chOff x="0" y="0"/>
          <a:chExt cx="0" cy="0"/>
        </a:xfrm>
      </p:grpSpPr>
      <p:cxnSp>
        <p:nvCxnSpPr>
          <p:cNvPr id="5" name="Straight Connector 7"/>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p:spPr>
      </p:cxnSp>
      <p:sp>
        <p:nvSpPr>
          <p:cNvPr id="7" name="Content Placeholder 2"/>
          <p:cNvSpPr>
            <a:spLocks noGrp="1"/>
          </p:cNvSpPr>
          <p:nvPr>
            <p:ph idx="1"/>
          </p:nvPr>
        </p:nvSpPr>
        <p:spPr>
          <a:xfrm>
            <a:off x="504000" y="2116800"/>
            <a:ext cx="3888000" cy="417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9" name="Content Placeholder 2"/>
          <p:cNvSpPr>
            <a:spLocks noGrp="1"/>
          </p:cNvSpPr>
          <p:nvPr>
            <p:ph idx="11"/>
          </p:nvPr>
        </p:nvSpPr>
        <p:spPr>
          <a:xfrm>
            <a:off x="4752000" y="2116800"/>
            <a:ext cx="3888000" cy="417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0" name="Title 1"/>
          <p:cNvSpPr>
            <a:spLocks noGrp="1"/>
          </p:cNvSpPr>
          <p:nvPr>
            <p:ph type="title"/>
          </p:nvPr>
        </p:nvSpPr>
        <p:spPr>
          <a:xfrm>
            <a:off x="504001" y="423021"/>
            <a:ext cx="6876000" cy="1269578"/>
          </a:xfrm>
        </p:spPr>
        <p:txBody>
          <a:bodyPr/>
          <a:lstStyle>
            <a:lvl1pPr>
              <a:defRPr baseline="0">
                <a:solidFill>
                  <a:srgbClr val="F24F00"/>
                </a:solidFill>
              </a:defRPr>
            </a:lvl1pPr>
          </a:lstStyle>
          <a:p>
            <a:r>
              <a:rPr lang="en-US" dirty="0"/>
              <a:t>Click to edit Master title style</a:t>
            </a:r>
            <a:endParaRPr lang="cs-CZ" dirty="0"/>
          </a:p>
        </p:txBody>
      </p:sp>
      <p:sp>
        <p:nvSpPr>
          <p:cNvPr id="6" name="Slide Number Placeholder 4"/>
          <p:cNvSpPr>
            <a:spLocks noGrp="1"/>
          </p:cNvSpPr>
          <p:nvPr>
            <p:ph type="sldNum" sz="quarter" idx="12"/>
          </p:nvPr>
        </p:nvSpPr>
        <p:spPr/>
        <p:txBody>
          <a:bodyPr/>
          <a:lstStyle>
            <a:lvl1pPr defTabSz="914400">
              <a:defRPr>
                <a:cs typeface="Arial" charset="0"/>
              </a:defRPr>
            </a:lvl1pPr>
          </a:lstStyle>
          <a:p>
            <a:fld id="{0489E81A-3424-4010-9EF6-C81896269C6B}"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with subtitle">
    <p:spTree>
      <p:nvGrpSpPr>
        <p:cNvPr id="1" name=""/>
        <p:cNvGrpSpPr/>
        <p:nvPr/>
      </p:nvGrpSpPr>
      <p:grpSpPr>
        <a:xfrm>
          <a:off x="0" y="0"/>
          <a:ext cx="0" cy="0"/>
          <a:chOff x="0" y="0"/>
          <a:chExt cx="0" cy="0"/>
        </a:xfrm>
      </p:grpSpPr>
      <p:cxnSp>
        <p:nvCxnSpPr>
          <p:cNvPr id="10"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en-US" dirty="0"/>
              <a:t>Click to edit Master title style</a:t>
            </a:r>
            <a:endParaRPr lang="cs-CZ" dirty="0"/>
          </a:p>
        </p:txBody>
      </p:sp>
      <p:sp>
        <p:nvSpPr>
          <p:cNvPr id="7" name="Content Placeholder 2"/>
          <p:cNvSpPr>
            <a:spLocks noGrp="1"/>
          </p:cNvSpPr>
          <p:nvPr>
            <p:ph idx="1"/>
          </p:nvPr>
        </p:nvSpPr>
        <p:spPr>
          <a:xfrm>
            <a:off x="504000" y="2281176"/>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9" name="Content Placeholder 2"/>
          <p:cNvSpPr>
            <a:spLocks noGrp="1"/>
          </p:cNvSpPr>
          <p:nvPr>
            <p:ph idx="11"/>
          </p:nvPr>
        </p:nvSpPr>
        <p:spPr>
          <a:xfrm>
            <a:off x="4680000" y="2210400"/>
            <a:ext cx="3888000" cy="4084438"/>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8" name="Text Placeholder 9"/>
          <p:cNvSpPr>
            <a:spLocks noGrp="1"/>
          </p:cNvSpPr>
          <p:nvPr>
            <p:ph type="body" sz="quarter" idx="12"/>
          </p:nvPr>
        </p:nvSpPr>
        <p:spPr>
          <a:xfrm>
            <a:off x="504000" y="1692000"/>
            <a:ext cx="3889375" cy="265177"/>
          </a:xfrm>
        </p:spPr>
        <p:txBody>
          <a:bodyPr/>
          <a:lstStyle>
            <a:lvl1pPr>
              <a:defRPr sz="2000" b="1"/>
            </a:lvl1pPr>
          </a:lstStyle>
          <a:p>
            <a:pPr lvl="0"/>
            <a:r>
              <a:rPr lang="en-US" noProof="0" dirty="0"/>
              <a:t>Click to edit Master text styles</a:t>
            </a:r>
          </a:p>
        </p:txBody>
      </p:sp>
      <p:sp>
        <p:nvSpPr>
          <p:cNvPr id="11" name="Slide Number Placeholder 4"/>
          <p:cNvSpPr>
            <a:spLocks noGrp="1"/>
          </p:cNvSpPr>
          <p:nvPr>
            <p:ph type="sldNum" sz="quarter" idx="13"/>
          </p:nvPr>
        </p:nvSpPr>
        <p:spPr/>
        <p:txBody>
          <a:bodyPr/>
          <a:lstStyle>
            <a:lvl1pPr defTabSz="914400">
              <a:defRPr>
                <a:cs typeface="Arial" charset="0"/>
              </a:defRPr>
            </a:lvl1pPr>
          </a:lstStyle>
          <a:p>
            <a:fld id="{CD7EF8B1-5996-4C46-A0CC-55729A02DD1F}"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ith subtitle (three-line headline)">
    <p:spTree>
      <p:nvGrpSpPr>
        <p:cNvPr id="1" name=""/>
        <p:cNvGrpSpPr/>
        <p:nvPr/>
      </p:nvGrpSpPr>
      <p:grpSpPr>
        <a:xfrm>
          <a:off x="0" y="0"/>
          <a:ext cx="0" cy="0"/>
          <a:chOff x="0" y="0"/>
          <a:chExt cx="0" cy="0"/>
        </a:xfrm>
      </p:grpSpPr>
      <p:cxnSp>
        <p:nvCxnSpPr>
          <p:cNvPr id="6" name="Straight Connector 14"/>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baseline="0">
                <a:solidFill>
                  <a:srgbClr val="F24F00"/>
                </a:solidFill>
              </a:defRPr>
            </a:lvl1pPr>
          </a:lstStyle>
          <a:p>
            <a:r>
              <a:rPr lang="en-US" dirty="0"/>
              <a:t>Click to edit Master title style</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2000" b="1"/>
            </a:lvl1pPr>
          </a:lstStyle>
          <a:p>
            <a:pPr lvl="0"/>
            <a:r>
              <a:rPr lang="en-US" noProof="0" dirty="0"/>
              <a:t>Click to edit Master text styles</a:t>
            </a:r>
          </a:p>
        </p:txBody>
      </p:sp>
      <p:sp>
        <p:nvSpPr>
          <p:cNvPr id="9" name="Content Placeholder 2"/>
          <p:cNvSpPr>
            <a:spLocks noGrp="1"/>
          </p:cNvSpPr>
          <p:nvPr>
            <p:ph idx="1"/>
          </p:nvPr>
        </p:nvSpPr>
        <p:spPr>
          <a:xfrm>
            <a:off x="504000" y="2721201"/>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7" name="Slide Number Placeholder 4"/>
          <p:cNvSpPr>
            <a:spLocks noGrp="1"/>
          </p:cNvSpPr>
          <p:nvPr>
            <p:ph type="sldNum" sz="quarter" idx="14"/>
          </p:nvPr>
        </p:nvSpPr>
        <p:spPr/>
        <p:txBody>
          <a:bodyPr/>
          <a:lstStyle>
            <a:lvl1pPr defTabSz="914400">
              <a:defRPr>
                <a:cs typeface="Arial" charset="0"/>
              </a:defRPr>
            </a:lvl1pPr>
          </a:lstStyle>
          <a:p>
            <a:fld id="{49C51D36-8880-44E7-808C-1C7E8AECCD6F}"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rrow second column (three-line headline)">
    <p:spTree>
      <p:nvGrpSpPr>
        <p:cNvPr id="1" name=""/>
        <p:cNvGrpSpPr/>
        <p:nvPr/>
      </p:nvGrpSpPr>
      <p:grpSpPr>
        <a:xfrm>
          <a:off x="0" y="0"/>
          <a:ext cx="0" cy="0"/>
          <a:chOff x="0" y="0"/>
          <a:chExt cx="0" cy="0"/>
        </a:xfrm>
      </p:grpSpPr>
      <p:cxnSp>
        <p:nvCxnSpPr>
          <p:cNvPr id="5" name="Straight Connector 10"/>
          <p:cNvCxnSpPr>
            <a:cxnSpLocks noChangeShapeType="1"/>
          </p:cNvCxnSpPr>
          <p:nvPr userDrawn="1"/>
        </p:nvCxnSpPr>
        <p:spPr bwMode="auto">
          <a:xfrm>
            <a:off x="503238" y="1778000"/>
            <a:ext cx="6877050" cy="0"/>
          </a:xfrm>
          <a:prstGeom prst="line">
            <a:avLst/>
          </a:prstGeom>
          <a:noFill/>
          <a:ln w="6350" algn="ctr">
            <a:solidFill>
              <a:srgbClr val="C8C8C8"/>
            </a:solidFill>
            <a:round/>
            <a:headEnd/>
            <a:tailEnd/>
          </a:ln>
        </p:spPr>
      </p:cxn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9" name="Content Placeholder 2"/>
          <p:cNvSpPr>
            <a:spLocks noGrp="1"/>
          </p:cNvSpPr>
          <p:nvPr>
            <p:ph idx="11"/>
          </p:nvPr>
        </p:nvSpPr>
        <p:spPr>
          <a:xfrm>
            <a:off x="6058800" y="2116800"/>
            <a:ext cx="2581200" cy="4172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8" name="Title 1"/>
          <p:cNvSpPr>
            <a:spLocks noGrp="1"/>
          </p:cNvSpPr>
          <p:nvPr>
            <p:ph type="title"/>
          </p:nvPr>
        </p:nvSpPr>
        <p:spPr>
          <a:xfrm>
            <a:off x="504000" y="423021"/>
            <a:ext cx="6876000" cy="1269578"/>
          </a:xfrm>
        </p:spPr>
        <p:txBody>
          <a:bodyPr/>
          <a:lstStyle>
            <a:lvl1pPr>
              <a:defRPr>
                <a:solidFill>
                  <a:srgbClr val="F24F00"/>
                </a:solidFill>
              </a:defRPr>
            </a:lvl1pPr>
          </a:lstStyle>
          <a:p>
            <a:r>
              <a:rPr lang="en-US" dirty="0"/>
              <a:t>Click to edit Master title style</a:t>
            </a:r>
            <a:endParaRPr lang="cs-CZ" dirty="0"/>
          </a:p>
        </p:txBody>
      </p:sp>
      <p:sp>
        <p:nvSpPr>
          <p:cNvPr id="6" name="Slide Number Placeholder 4"/>
          <p:cNvSpPr>
            <a:spLocks noGrp="1"/>
          </p:cNvSpPr>
          <p:nvPr>
            <p:ph type="sldNum" sz="quarter" idx="12"/>
          </p:nvPr>
        </p:nvSpPr>
        <p:spPr/>
        <p:txBody>
          <a:bodyPr/>
          <a:lstStyle>
            <a:lvl1pPr defTabSz="914400">
              <a:defRPr>
                <a:cs typeface="Arial" charset="0"/>
              </a:defRPr>
            </a:lvl1pPr>
          </a:lstStyle>
          <a:p>
            <a:fld id="{E2BC8971-3EE5-4336-A402-A88F5286F3A8}"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ipart - grey background">
    <p:spTree>
      <p:nvGrpSpPr>
        <p:cNvPr id="1" name=""/>
        <p:cNvGrpSpPr/>
        <p:nvPr/>
      </p:nvGrpSpPr>
      <p:grpSpPr>
        <a:xfrm>
          <a:off x="0" y="0"/>
          <a:ext cx="0" cy="0"/>
          <a:chOff x="0" y="0"/>
          <a:chExt cx="0" cy="0"/>
        </a:xfrm>
      </p:grpSpPr>
      <p:cxnSp>
        <p:nvCxnSpPr>
          <p:cNvPr id="9" name="Straight Connector 10"/>
          <p:cNvCxnSpPr>
            <a:cxnSpLocks noChangeShapeType="1"/>
          </p:cNvCxnSpPr>
          <p:nvPr userDrawn="1"/>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en-US" dirty="0"/>
              <a:t>Click to edit Master title style</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en-US" noProof="0" dirty="0"/>
              <a:t>Click to edit Master text styles</a:t>
            </a:r>
          </a:p>
        </p:txBody>
      </p:sp>
      <p:sp>
        <p:nvSpPr>
          <p:cNvPr id="15" name="Content Placeholder 2"/>
          <p:cNvSpPr>
            <a:spLocks noGrp="1"/>
          </p:cNvSpPr>
          <p:nvPr>
            <p:ph idx="1"/>
          </p:nvPr>
        </p:nvSpPr>
        <p:spPr>
          <a:xfrm>
            <a:off x="2088000" y="2103042"/>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6" name="Content Placeholder 2"/>
          <p:cNvSpPr>
            <a:spLocks noGrp="1"/>
          </p:cNvSpPr>
          <p:nvPr>
            <p:ph idx="13"/>
          </p:nvPr>
        </p:nvSpPr>
        <p:spPr>
          <a:xfrm>
            <a:off x="2088000" y="3832556"/>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US" noProof="0" dirty="0"/>
          </a:p>
        </p:txBody>
      </p:sp>
      <p:sp>
        <p:nvSpPr>
          <p:cNvPr id="17" name="Picture Placeholder 3"/>
          <p:cNvSpPr>
            <a:spLocks noGrp="1"/>
          </p:cNvSpPr>
          <p:nvPr>
            <p:ph type="pic" sz="quarter" idx="15"/>
          </p:nvPr>
        </p:nvSpPr>
        <p:spPr>
          <a:xfrm>
            <a:off x="504000" y="3832556"/>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en-US" noProof="0" dirty="0"/>
              <a:t>Click icon to add picture</a:t>
            </a:r>
          </a:p>
        </p:txBody>
      </p:sp>
      <p:sp>
        <p:nvSpPr>
          <p:cNvPr id="18" name="Picture Placeholder 3"/>
          <p:cNvSpPr>
            <a:spLocks noGrp="1"/>
          </p:cNvSpPr>
          <p:nvPr>
            <p:ph type="pic" sz="quarter" idx="14"/>
          </p:nvPr>
        </p:nvSpPr>
        <p:spPr>
          <a:xfrm>
            <a:off x="504000" y="2103041"/>
            <a:ext cx="1584000" cy="1583651"/>
          </a:xfrm>
        </p:spPr>
        <p:txBody>
          <a:bodyPr/>
          <a:lstStyle>
            <a:lvl1pPr>
              <a:defRPr/>
            </a:lvl1pPr>
          </a:lstStyle>
          <a:p>
            <a:pPr lvl="0"/>
            <a:r>
              <a:rPr lang="en-US" noProof="0" dirty="0"/>
              <a:t>Click icon to add picture</a:t>
            </a:r>
          </a:p>
        </p:txBody>
      </p:sp>
      <p:sp>
        <p:nvSpPr>
          <p:cNvPr id="10" name="Slide Number Placeholder 4"/>
          <p:cNvSpPr>
            <a:spLocks noGrp="1"/>
          </p:cNvSpPr>
          <p:nvPr>
            <p:ph type="sldNum" sz="quarter" idx="16"/>
          </p:nvPr>
        </p:nvSpPr>
        <p:spPr/>
        <p:txBody>
          <a:bodyPr/>
          <a:lstStyle>
            <a:lvl1pPr defTabSz="914400">
              <a:defRPr>
                <a:cs typeface="Arial" charset="0"/>
              </a:defRPr>
            </a:lvl1pPr>
          </a:lstStyle>
          <a:p>
            <a:fld id="{337869D1-172B-4654-891B-85533C628186}"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McK Slide Elements"/>
          <p:cNvGrpSpPr>
            <a:grpSpLocks/>
          </p:cNvGrpSpPr>
          <p:nvPr/>
        </p:nvGrpSpPr>
        <p:grpSpPr bwMode="auto">
          <a:xfrm>
            <a:off x="1436688" y="941388"/>
            <a:ext cx="7583487" cy="5889625"/>
            <a:chOff x="887" y="581"/>
            <a:chExt cx="4682" cy="3636"/>
          </a:xfrm>
        </p:grpSpPr>
        <p:sp>
          <p:nvSpPr>
            <p:cNvPr id="2" name="McK Measure" hidden="1"/>
            <p:cNvSpPr txBox="1">
              <a:spLocks noChangeArrowheads="1"/>
            </p:cNvSpPr>
            <p:nvPr userDrawn="1"/>
          </p:nvSpPr>
          <p:spPr bwMode="auto">
            <a:xfrm>
              <a:off x="887" y="581"/>
              <a:ext cx="4682" cy="154"/>
            </a:xfrm>
            <a:prstGeom prst="rect">
              <a:avLst/>
            </a:prstGeom>
            <a:noFill/>
            <a:ln w="9525">
              <a:noFill/>
              <a:miter lim="800000"/>
              <a:headEnd/>
              <a:tailEnd/>
            </a:ln>
            <a:effectLst/>
          </p:spPr>
          <p:txBody>
            <a:bodyPr lIns="0" tIns="0" rIns="0" bIns="0">
              <a:spAutoFit/>
            </a:bodyPr>
            <a:lstStyle/>
            <a:p>
              <a:pPr defTabSz="895350">
                <a:defRPr/>
              </a:pPr>
              <a:r>
                <a:rPr lang="cs-CZ" sz="1600" i="0">
                  <a:solidFill>
                    <a:schemeClr val="bg1"/>
                  </a:solidFill>
                  <a:latin typeface="Arial" pitchFamily="34" charset="0"/>
                  <a:cs typeface="+mn-cs"/>
                </a:rPr>
                <a:t>Měrná jednotka</a:t>
              </a:r>
            </a:p>
          </p:txBody>
        </p:sp>
        <p:sp>
          <p:nvSpPr>
            <p:cNvPr id="3" name="McK Footnote" hidden="1"/>
            <p:cNvSpPr txBox="1">
              <a:spLocks noChangeArrowheads="1"/>
            </p:cNvSpPr>
            <p:nvPr userDrawn="1"/>
          </p:nvSpPr>
          <p:spPr bwMode="auto">
            <a:xfrm>
              <a:off x="889" y="3961"/>
              <a:ext cx="4437" cy="256"/>
            </a:xfrm>
            <a:prstGeom prst="rect">
              <a:avLst/>
            </a:prstGeom>
            <a:noFill/>
            <a:ln w="9525">
              <a:noFill/>
              <a:miter lim="800000"/>
              <a:headEnd/>
              <a:tailEnd/>
            </a:ln>
            <a:effectLst/>
          </p:spPr>
          <p:txBody>
            <a:bodyPr lIns="0" tIns="0" rIns="0" bIns="0" anchor="b">
              <a:spAutoFit/>
            </a:bodyPr>
            <a:lstStyle/>
            <a:p>
              <a:pPr marL="450850" indent="-450850" defTabSz="895350">
                <a:tabLst>
                  <a:tab pos="404813" algn="r"/>
                </a:tabLst>
                <a:defRPr/>
              </a:pPr>
              <a:r>
                <a:rPr lang="cs-CZ" sz="1200" i="0">
                  <a:solidFill>
                    <a:srgbClr val="000000"/>
                  </a:solidFill>
                  <a:latin typeface="Arial" pitchFamily="34" charset="0"/>
                  <a:cs typeface="+mn-cs"/>
                </a:rPr>
                <a:t>	</a:t>
              </a:r>
              <a:r>
                <a:rPr lang="cs-CZ" sz="1200" i="0">
                  <a:solidFill>
                    <a:schemeClr val="bg1"/>
                  </a:solidFill>
                  <a:latin typeface="Arial" pitchFamily="34" charset="0"/>
                  <a:cs typeface="+mn-cs"/>
                </a:rPr>
                <a:t>*	Poznámka</a:t>
              </a:r>
            </a:p>
            <a:p>
              <a:pPr marL="450850" indent="-450850" defTabSz="895350">
                <a:spcBef>
                  <a:spcPct val="20000"/>
                </a:spcBef>
                <a:tabLst>
                  <a:tab pos="404813" algn="r"/>
                </a:tabLst>
                <a:defRPr/>
              </a:pPr>
              <a:r>
                <a:rPr lang="cs-CZ" sz="1200" i="0">
                  <a:solidFill>
                    <a:schemeClr val="bg1"/>
                  </a:solidFill>
                  <a:latin typeface="Arial" pitchFamily="34" charset="0"/>
                  <a:cs typeface="+mn-cs"/>
                </a:rPr>
                <a:t>	Zdroj:	Zdroj</a:t>
              </a:r>
            </a:p>
          </p:txBody>
        </p:sp>
      </p:grpSp>
      <p:sp>
        <p:nvSpPr>
          <p:cNvPr id="1052" name="Working Draft" hidden="1"/>
          <p:cNvSpPr txBox="1">
            <a:spLocks noChangeArrowheads="1"/>
          </p:cNvSpPr>
          <p:nvPr/>
        </p:nvSpPr>
        <p:spPr bwMode="auto">
          <a:xfrm rot="5400000">
            <a:off x="8152607" y="2809081"/>
            <a:ext cx="1841500" cy="93663"/>
          </a:xfrm>
          <a:prstGeom prst="rect">
            <a:avLst/>
          </a:prstGeom>
          <a:noFill/>
          <a:ln w="9525">
            <a:noFill/>
            <a:miter lim="800000"/>
            <a:headEnd/>
            <a:tailEnd/>
          </a:ln>
          <a:effectLst/>
        </p:spPr>
        <p:txBody>
          <a:bodyPr wrap="none" lIns="0" tIns="0" rIns="0" bIns="0">
            <a:spAutoFit/>
          </a:bodyPr>
          <a:lstStyle/>
          <a:p>
            <a:pPr>
              <a:defRPr/>
            </a:pPr>
            <a:r>
              <a:rPr lang="en-US" sz="600" i="0">
                <a:latin typeface="Arial" pitchFamily="34" charset="0"/>
                <a:cs typeface="+mn-cs"/>
              </a:rPr>
              <a:t>Working Draft - Last Modified 10/4/2004 4:39:06 PM</a:t>
            </a:r>
            <a:endParaRPr lang="cs-CZ" sz="600" i="0">
              <a:latin typeface="Arial" pitchFamily="34" charset="0"/>
              <a:cs typeface="+mn-cs"/>
            </a:endParaRPr>
          </a:p>
        </p:txBody>
      </p:sp>
      <p:sp>
        <p:nvSpPr>
          <p:cNvPr id="1053" name="Printed" hidden="1"/>
          <p:cNvSpPr txBox="1">
            <a:spLocks noChangeArrowheads="1"/>
          </p:cNvSpPr>
          <p:nvPr/>
        </p:nvSpPr>
        <p:spPr bwMode="auto">
          <a:xfrm rot="5400000">
            <a:off x="8527256" y="3929857"/>
            <a:ext cx="1090613" cy="95250"/>
          </a:xfrm>
          <a:prstGeom prst="rect">
            <a:avLst/>
          </a:prstGeom>
          <a:noFill/>
          <a:ln w="9525">
            <a:noFill/>
            <a:miter lim="800000"/>
            <a:headEnd/>
            <a:tailEnd/>
          </a:ln>
          <a:effectLst/>
        </p:spPr>
        <p:txBody>
          <a:bodyPr wrap="none" lIns="0" tIns="0" rIns="0" bIns="0">
            <a:spAutoFit/>
          </a:bodyPr>
          <a:lstStyle/>
          <a:p>
            <a:pPr>
              <a:defRPr/>
            </a:pPr>
            <a:r>
              <a:rPr lang="cs-CZ" sz="600" i="0">
                <a:latin typeface="Arial" pitchFamily="34" charset="0"/>
                <a:cs typeface="+mn-cs"/>
              </a:rPr>
              <a:t>Printed 10/4/2004 11:36:40 AM</a:t>
            </a:r>
          </a:p>
        </p:txBody>
      </p:sp>
      <p:sp>
        <p:nvSpPr>
          <p:cNvPr id="1116" name="Rectangle 92"/>
          <p:cNvSpPr>
            <a:spLocks noGrp="1" noChangeArrowheads="1"/>
          </p:cNvSpPr>
          <p:nvPr>
            <p:ph type="title"/>
          </p:nvPr>
        </p:nvSpPr>
        <p:spPr bwMode="auto">
          <a:xfrm>
            <a:off x="503238" y="438150"/>
            <a:ext cx="6877050" cy="846138"/>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dirty="0"/>
              <a:t>CLICK TO </a:t>
            </a:r>
            <a:r>
              <a:rPr lang="cs-CZ" dirty="0"/>
              <a:t>ADD</a:t>
            </a:r>
            <a:r>
              <a:rPr lang="en-US" dirty="0"/>
              <a:t> TITLE </a:t>
            </a:r>
            <a:r>
              <a:rPr lang="cs-CZ" dirty="0"/>
              <a:t>(</a:t>
            </a:r>
            <a:r>
              <a:rPr lang="en-US" dirty="0"/>
              <a:t>switch to three-line-headline by using the option layout</a:t>
            </a:r>
            <a:r>
              <a:rPr lang="cs-CZ" dirty="0"/>
              <a:t>)</a:t>
            </a:r>
          </a:p>
        </p:txBody>
      </p:sp>
      <p:sp>
        <p:nvSpPr>
          <p:cNvPr id="1030" name="Rectangle 93"/>
          <p:cNvSpPr>
            <a:spLocks noGrp="1" noChangeArrowheads="1"/>
          </p:cNvSpPr>
          <p:nvPr>
            <p:ph type="body" idx="1"/>
          </p:nvPr>
        </p:nvSpPr>
        <p:spPr bwMode="auto">
          <a:xfrm>
            <a:off x="503238" y="1712913"/>
            <a:ext cx="8137525" cy="46624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add text.</a:t>
            </a:r>
            <a:endParaRPr lang="cs-CZ" smtClean="0"/>
          </a:p>
          <a:p>
            <a:pPr lvl="0"/>
            <a:r>
              <a:rPr lang="en-US" smtClean="0"/>
              <a:t>You can open template presentation from the folder "My slide themes". </a:t>
            </a:r>
            <a:endParaRPr lang="cs-CZ" smtClean="0"/>
          </a:p>
          <a:p>
            <a:pPr lvl="0"/>
            <a:r>
              <a:rPr lang="en-US" smtClean="0"/>
              <a:t>You can change the design of the slide by using the option layout.</a:t>
            </a:r>
            <a:endParaRPr lang="cs-CZ" smtClean="0"/>
          </a:p>
          <a:p>
            <a:pPr lvl="1"/>
            <a:r>
              <a:rPr lang="en-US" smtClean="0"/>
              <a:t>First level</a:t>
            </a:r>
          </a:p>
          <a:p>
            <a:pPr lvl="2"/>
            <a:r>
              <a:rPr lang="en-US" smtClean="0"/>
              <a:t>Second level</a:t>
            </a:r>
          </a:p>
          <a:p>
            <a:pPr lvl="3"/>
            <a:r>
              <a:rPr lang="en-US" smtClean="0"/>
              <a:t>Third level</a:t>
            </a:r>
          </a:p>
          <a:p>
            <a:pPr lvl="4"/>
            <a:r>
              <a:rPr lang="en-US" smtClean="0"/>
              <a:t>Fourth level</a:t>
            </a:r>
          </a:p>
        </p:txBody>
      </p:sp>
      <p:sp>
        <p:nvSpPr>
          <p:cNvPr id="4" name="pg num"/>
          <p:cNvSpPr>
            <a:spLocks noGrp="1" noChangeArrowheads="1"/>
          </p:cNvSpPr>
          <p:nvPr>
            <p:ph type="sldNum" sz="quarter" idx="4"/>
          </p:nvPr>
        </p:nvSpPr>
        <p:spPr bwMode="auto">
          <a:xfrm>
            <a:off x="503238" y="6651625"/>
            <a:ext cx="311150" cy="1555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smtClean="0">
                <a:solidFill>
                  <a:schemeClr val="bg1"/>
                </a:solidFill>
                <a:latin typeface="Arial CE" panose="020B0604020202020204" pitchFamily="34" charset="0"/>
                <a:cs typeface="Arial CE" panose="020B0604020202020204" pitchFamily="34" charset="0"/>
              </a:defRPr>
            </a:lvl1pPr>
          </a:lstStyle>
          <a:p>
            <a:pPr>
              <a:defRPr/>
            </a:pPr>
            <a:fld id="{427D0452-6F21-47F8-97F5-C1405E31F8B0}" type="slidenum">
              <a:rPr lang="cs-CZ"/>
              <a:pPr>
                <a:defRPr/>
              </a:pPr>
              <a:t>‹#›</a:t>
            </a:fld>
            <a:endParaRPr lang="cs-CZ" dirty="0"/>
          </a:p>
        </p:txBody>
      </p:sp>
      <p:sp>
        <p:nvSpPr>
          <p:cNvPr id="5" name="pg num"/>
          <p:cNvSpPr>
            <a:spLocks noGrp="1" noChangeArrowheads="1"/>
          </p:cNvSpPr>
          <p:nvPr>
            <p:ph type="sldNum" sz="quarter" idx="4"/>
          </p:nvPr>
        </p:nvSpPr>
        <p:spPr bwMode="auto">
          <a:xfrm>
            <a:off x="503238" y="6651625"/>
            <a:ext cx="311150" cy="155575"/>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defRPr sz="1000" b="1" i="0">
                <a:solidFill>
                  <a:schemeClr val="bg1"/>
                </a:solidFill>
                <a:latin typeface="Arial CE" pitchFamily="34" charset="0"/>
              </a:defRPr>
            </a:lvl1pPr>
          </a:lstStyle>
          <a:p>
            <a:fld id="{35D30CF8-F07C-4141-B96E-563BA394C8D2}" type="slidenum">
              <a:rPr lang="cs-CZ"/>
              <a:pPr/>
              <a:t>‹#›</a:t>
            </a:fld>
            <a:endParaRPr lang="cs-CZ"/>
          </a:p>
        </p:txBody>
      </p:sp>
      <p:pic>
        <p:nvPicPr>
          <p:cNvPr id="1032" name="Picture 2"/>
          <p:cNvPicPr>
            <a:picLocks noChangeAspect="1"/>
          </p:cNvPicPr>
          <p:nvPr/>
        </p:nvPicPr>
        <p:blipFill>
          <a:blip r:embed="rId22"/>
          <a:srcRect/>
          <a:stretch>
            <a:fillRect/>
          </a:stretch>
        </p:blipFill>
        <p:spPr bwMode="auto">
          <a:xfrm>
            <a:off x="7883525" y="468313"/>
            <a:ext cx="757238" cy="755650"/>
          </a:xfrm>
          <a:prstGeom prst="rect">
            <a:avLst/>
          </a:prstGeom>
          <a:noFill/>
          <a:ln w="9525">
            <a:noFill/>
            <a:miter lim="800000"/>
            <a:headEnd/>
            <a:tailEnd/>
          </a:ln>
        </p:spPr>
      </p:pic>
      <p:pic>
        <p:nvPicPr>
          <p:cNvPr id="1033" name="Picture 3"/>
          <p:cNvPicPr>
            <a:picLocks noChangeAspect="1"/>
          </p:cNvPicPr>
          <p:nvPr/>
        </p:nvPicPr>
        <p:blipFill>
          <a:blip r:embed="rId23"/>
          <a:srcRect/>
          <a:stretch>
            <a:fillRect/>
          </a:stretch>
        </p:blipFill>
        <p:spPr bwMode="auto">
          <a:xfrm>
            <a:off x="0" y="6602413"/>
            <a:ext cx="9144000" cy="257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68" r:id="rId19"/>
    <p:sldLayoutId id="2147483687" r:id="rId20"/>
  </p:sldLayoutIdLst>
  <p:hf hdr="0" ftr="0" dt="0"/>
  <p:txStyles>
    <p:titleStyle>
      <a:lvl1pPr algn="l" defTabSz="895350" rtl="0" fontAlgn="base">
        <a:lnSpc>
          <a:spcPts val="3300"/>
        </a:lnSpc>
        <a:spcBef>
          <a:spcPct val="0"/>
        </a:spcBef>
        <a:spcAft>
          <a:spcPct val="0"/>
        </a:spcAft>
        <a:defRPr sz="2400" cap="all">
          <a:solidFill>
            <a:srgbClr val="F24F00"/>
          </a:solidFill>
          <a:latin typeface="+mj-lt"/>
          <a:ea typeface="+mj-ea"/>
          <a:cs typeface="+mj-cs"/>
        </a:defRPr>
      </a:lvl1pPr>
      <a:lvl2pPr algn="l" defTabSz="895350" rtl="0" fontAlgn="base">
        <a:lnSpc>
          <a:spcPts val="3300"/>
        </a:lnSpc>
        <a:spcBef>
          <a:spcPct val="0"/>
        </a:spcBef>
        <a:spcAft>
          <a:spcPct val="0"/>
        </a:spcAft>
        <a:defRPr sz="2400">
          <a:solidFill>
            <a:srgbClr val="F24F00"/>
          </a:solidFill>
          <a:latin typeface="Futura CEZ Medium" pitchFamily="2" charset="-18"/>
        </a:defRPr>
      </a:lvl2pPr>
      <a:lvl3pPr algn="l" defTabSz="895350" rtl="0" fontAlgn="base">
        <a:lnSpc>
          <a:spcPts val="3300"/>
        </a:lnSpc>
        <a:spcBef>
          <a:spcPct val="0"/>
        </a:spcBef>
        <a:spcAft>
          <a:spcPct val="0"/>
        </a:spcAft>
        <a:defRPr sz="2400">
          <a:solidFill>
            <a:srgbClr val="F24F00"/>
          </a:solidFill>
          <a:latin typeface="Futura CEZ Medium" pitchFamily="2" charset="-18"/>
        </a:defRPr>
      </a:lvl3pPr>
      <a:lvl4pPr algn="l" defTabSz="895350" rtl="0" fontAlgn="base">
        <a:lnSpc>
          <a:spcPts val="3300"/>
        </a:lnSpc>
        <a:spcBef>
          <a:spcPct val="0"/>
        </a:spcBef>
        <a:spcAft>
          <a:spcPct val="0"/>
        </a:spcAft>
        <a:defRPr sz="2400">
          <a:solidFill>
            <a:srgbClr val="F24F00"/>
          </a:solidFill>
          <a:latin typeface="Futura CEZ Medium" pitchFamily="2" charset="-18"/>
        </a:defRPr>
      </a:lvl4pPr>
      <a:lvl5pPr algn="l" defTabSz="895350" rtl="0" fontAlgn="base">
        <a:lnSpc>
          <a:spcPts val="3300"/>
        </a:lnSpc>
        <a:spcBef>
          <a:spcPct val="0"/>
        </a:spcBef>
        <a:spcAft>
          <a:spcPct val="0"/>
        </a:spcAft>
        <a:defRPr sz="2400">
          <a:solidFill>
            <a:srgbClr val="F24F00"/>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marL="342900" indent="-342900" algn="l" defTabSz="895350" rtl="0" fontAlgn="base">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fontAlgn="base">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fontAlgn="base">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fontAlgn="base">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fontAlgn="base">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6" Type="http://schemas.openxmlformats.org/officeDocument/2006/relationships/tags" Target="../tags/tag28.xml"/><Relationship Id="rId117" Type="http://schemas.openxmlformats.org/officeDocument/2006/relationships/tags" Target="../tags/tag119.xml"/><Relationship Id="rId21" Type="http://schemas.openxmlformats.org/officeDocument/2006/relationships/tags" Target="../tags/tag23.xml"/><Relationship Id="rId42" Type="http://schemas.openxmlformats.org/officeDocument/2006/relationships/tags" Target="../tags/tag44.xml"/><Relationship Id="rId47" Type="http://schemas.openxmlformats.org/officeDocument/2006/relationships/tags" Target="../tags/tag49.xml"/><Relationship Id="rId63" Type="http://schemas.openxmlformats.org/officeDocument/2006/relationships/tags" Target="../tags/tag65.xml"/><Relationship Id="rId68" Type="http://schemas.openxmlformats.org/officeDocument/2006/relationships/tags" Target="../tags/tag70.xml"/><Relationship Id="rId84" Type="http://schemas.openxmlformats.org/officeDocument/2006/relationships/tags" Target="../tags/tag86.xml"/><Relationship Id="rId89" Type="http://schemas.openxmlformats.org/officeDocument/2006/relationships/tags" Target="../tags/tag91.xml"/><Relationship Id="rId112" Type="http://schemas.openxmlformats.org/officeDocument/2006/relationships/tags" Target="../tags/tag114.xml"/><Relationship Id="rId133" Type="http://schemas.openxmlformats.org/officeDocument/2006/relationships/slideLayout" Target="../slideLayouts/slideLayout2.xml"/><Relationship Id="rId16" Type="http://schemas.openxmlformats.org/officeDocument/2006/relationships/tags" Target="../tags/tag18.xml"/><Relationship Id="rId107" Type="http://schemas.openxmlformats.org/officeDocument/2006/relationships/tags" Target="../tags/tag109.xml"/><Relationship Id="rId11" Type="http://schemas.openxmlformats.org/officeDocument/2006/relationships/tags" Target="../tags/tag13.xml"/><Relationship Id="rId32" Type="http://schemas.openxmlformats.org/officeDocument/2006/relationships/tags" Target="../tags/tag34.xml"/><Relationship Id="rId37" Type="http://schemas.openxmlformats.org/officeDocument/2006/relationships/tags" Target="../tags/tag39.xml"/><Relationship Id="rId53" Type="http://schemas.openxmlformats.org/officeDocument/2006/relationships/tags" Target="../tags/tag55.xml"/><Relationship Id="rId58" Type="http://schemas.openxmlformats.org/officeDocument/2006/relationships/tags" Target="../tags/tag60.xml"/><Relationship Id="rId74" Type="http://schemas.openxmlformats.org/officeDocument/2006/relationships/tags" Target="../tags/tag76.xml"/><Relationship Id="rId79" Type="http://schemas.openxmlformats.org/officeDocument/2006/relationships/tags" Target="../tags/tag81.xml"/><Relationship Id="rId102" Type="http://schemas.openxmlformats.org/officeDocument/2006/relationships/tags" Target="../tags/tag104.xml"/><Relationship Id="rId123" Type="http://schemas.openxmlformats.org/officeDocument/2006/relationships/tags" Target="../tags/tag125.xml"/><Relationship Id="rId128" Type="http://schemas.openxmlformats.org/officeDocument/2006/relationships/tags" Target="../tags/tag130.xml"/><Relationship Id="rId5" Type="http://schemas.openxmlformats.org/officeDocument/2006/relationships/tags" Target="../tags/tag7.xml"/><Relationship Id="rId90" Type="http://schemas.openxmlformats.org/officeDocument/2006/relationships/tags" Target="../tags/tag92.xml"/><Relationship Id="rId95" Type="http://schemas.openxmlformats.org/officeDocument/2006/relationships/tags" Target="../tags/tag97.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tags" Target="../tags/tag58.xml"/><Relationship Id="rId64" Type="http://schemas.openxmlformats.org/officeDocument/2006/relationships/tags" Target="../tags/tag66.xml"/><Relationship Id="rId69" Type="http://schemas.openxmlformats.org/officeDocument/2006/relationships/tags" Target="../tags/tag71.xml"/><Relationship Id="rId77" Type="http://schemas.openxmlformats.org/officeDocument/2006/relationships/tags" Target="../tags/tag79.xml"/><Relationship Id="rId100" Type="http://schemas.openxmlformats.org/officeDocument/2006/relationships/tags" Target="../tags/tag102.xml"/><Relationship Id="rId105" Type="http://schemas.openxmlformats.org/officeDocument/2006/relationships/tags" Target="../tags/tag107.xml"/><Relationship Id="rId113" Type="http://schemas.openxmlformats.org/officeDocument/2006/relationships/tags" Target="../tags/tag115.xml"/><Relationship Id="rId118" Type="http://schemas.openxmlformats.org/officeDocument/2006/relationships/tags" Target="../tags/tag120.xml"/><Relationship Id="rId126" Type="http://schemas.openxmlformats.org/officeDocument/2006/relationships/tags" Target="../tags/tag128.xml"/><Relationship Id="rId8" Type="http://schemas.openxmlformats.org/officeDocument/2006/relationships/tags" Target="../tags/tag10.xml"/><Relationship Id="rId51" Type="http://schemas.openxmlformats.org/officeDocument/2006/relationships/tags" Target="../tags/tag53.xml"/><Relationship Id="rId72" Type="http://schemas.openxmlformats.org/officeDocument/2006/relationships/tags" Target="../tags/tag74.xml"/><Relationship Id="rId80" Type="http://schemas.openxmlformats.org/officeDocument/2006/relationships/tags" Target="../tags/tag82.xml"/><Relationship Id="rId85" Type="http://schemas.openxmlformats.org/officeDocument/2006/relationships/tags" Target="../tags/tag87.xml"/><Relationship Id="rId93" Type="http://schemas.openxmlformats.org/officeDocument/2006/relationships/tags" Target="../tags/tag95.xml"/><Relationship Id="rId98" Type="http://schemas.openxmlformats.org/officeDocument/2006/relationships/tags" Target="../tags/tag100.xml"/><Relationship Id="rId121" Type="http://schemas.openxmlformats.org/officeDocument/2006/relationships/tags" Target="../tags/tag12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tags" Target="../tags/tag61.xml"/><Relationship Id="rId67" Type="http://schemas.openxmlformats.org/officeDocument/2006/relationships/tags" Target="../tags/tag69.xml"/><Relationship Id="rId103" Type="http://schemas.openxmlformats.org/officeDocument/2006/relationships/tags" Target="../tags/tag105.xml"/><Relationship Id="rId108" Type="http://schemas.openxmlformats.org/officeDocument/2006/relationships/tags" Target="../tags/tag110.xml"/><Relationship Id="rId116" Type="http://schemas.openxmlformats.org/officeDocument/2006/relationships/tags" Target="../tags/tag118.xml"/><Relationship Id="rId124" Type="http://schemas.openxmlformats.org/officeDocument/2006/relationships/tags" Target="../tags/tag126.xml"/><Relationship Id="rId129" Type="http://schemas.openxmlformats.org/officeDocument/2006/relationships/tags" Target="../tags/tag131.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62" Type="http://schemas.openxmlformats.org/officeDocument/2006/relationships/tags" Target="../tags/tag64.xml"/><Relationship Id="rId70" Type="http://schemas.openxmlformats.org/officeDocument/2006/relationships/tags" Target="../tags/tag72.xml"/><Relationship Id="rId75" Type="http://schemas.openxmlformats.org/officeDocument/2006/relationships/tags" Target="../tags/tag77.xml"/><Relationship Id="rId83" Type="http://schemas.openxmlformats.org/officeDocument/2006/relationships/tags" Target="../tags/tag85.xml"/><Relationship Id="rId88" Type="http://schemas.openxmlformats.org/officeDocument/2006/relationships/tags" Target="../tags/tag90.xml"/><Relationship Id="rId91" Type="http://schemas.openxmlformats.org/officeDocument/2006/relationships/tags" Target="../tags/tag93.xml"/><Relationship Id="rId96" Type="http://schemas.openxmlformats.org/officeDocument/2006/relationships/tags" Target="../tags/tag98.xml"/><Relationship Id="rId111" Type="http://schemas.openxmlformats.org/officeDocument/2006/relationships/tags" Target="../tags/tag113.xml"/><Relationship Id="rId132" Type="http://schemas.openxmlformats.org/officeDocument/2006/relationships/tags" Target="../tags/tag134.xml"/><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tags" Target="../tags/tag59.xml"/><Relationship Id="rId106" Type="http://schemas.openxmlformats.org/officeDocument/2006/relationships/tags" Target="../tags/tag108.xml"/><Relationship Id="rId114" Type="http://schemas.openxmlformats.org/officeDocument/2006/relationships/tags" Target="../tags/tag116.xml"/><Relationship Id="rId119" Type="http://schemas.openxmlformats.org/officeDocument/2006/relationships/tags" Target="../tags/tag121.xml"/><Relationship Id="rId127" Type="http://schemas.openxmlformats.org/officeDocument/2006/relationships/tags" Target="../tags/tag129.xml"/><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60" Type="http://schemas.openxmlformats.org/officeDocument/2006/relationships/tags" Target="../tags/tag62.xml"/><Relationship Id="rId65" Type="http://schemas.openxmlformats.org/officeDocument/2006/relationships/tags" Target="../tags/tag67.xml"/><Relationship Id="rId73" Type="http://schemas.openxmlformats.org/officeDocument/2006/relationships/tags" Target="../tags/tag75.xml"/><Relationship Id="rId78" Type="http://schemas.openxmlformats.org/officeDocument/2006/relationships/tags" Target="../tags/tag80.xml"/><Relationship Id="rId81" Type="http://schemas.openxmlformats.org/officeDocument/2006/relationships/tags" Target="../tags/tag83.xml"/><Relationship Id="rId86" Type="http://schemas.openxmlformats.org/officeDocument/2006/relationships/tags" Target="../tags/tag88.xml"/><Relationship Id="rId94" Type="http://schemas.openxmlformats.org/officeDocument/2006/relationships/tags" Target="../tags/tag96.xml"/><Relationship Id="rId99" Type="http://schemas.openxmlformats.org/officeDocument/2006/relationships/tags" Target="../tags/tag101.xml"/><Relationship Id="rId101" Type="http://schemas.openxmlformats.org/officeDocument/2006/relationships/tags" Target="../tags/tag103.xml"/><Relationship Id="rId122" Type="http://schemas.openxmlformats.org/officeDocument/2006/relationships/tags" Target="../tags/tag124.xml"/><Relationship Id="rId130" Type="http://schemas.openxmlformats.org/officeDocument/2006/relationships/tags" Target="../tags/tag132.xml"/><Relationship Id="rId4" Type="http://schemas.openxmlformats.org/officeDocument/2006/relationships/tags" Target="../tags/tag6.xml"/><Relationship Id="rId9" Type="http://schemas.openxmlformats.org/officeDocument/2006/relationships/tags" Target="../tags/tag11.xml"/><Relationship Id="rId13" Type="http://schemas.openxmlformats.org/officeDocument/2006/relationships/tags" Target="../tags/tag15.xml"/><Relationship Id="rId18" Type="http://schemas.openxmlformats.org/officeDocument/2006/relationships/tags" Target="../tags/tag20.xml"/><Relationship Id="rId39" Type="http://schemas.openxmlformats.org/officeDocument/2006/relationships/tags" Target="../tags/tag41.xml"/><Relationship Id="rId109" Type="http://schemas.openxmlformats.org/officeDocument/2006/relationships/tags" Target="../tags/tag111.xml"/><Relationship Id="rId34" Type="http://schemas.openxmlformats.org/officeDocument/2006/relationships/tags" Target="../tags/tag36.xml"/><Relationship Id="rId50" Type="http://schemas.openxmlformats.org/officeDocument/2006/relationships/tags" Target="../tags/tag52.xml"/><Relationship Id="rId55" Type="http://schemas.openxmlformats.org/officeDocument/2006/relationships/tags" Target="../tags/tag57.xml"/><Relationship Id="rId76" Type="http://schemas.openxmlformats.org/officeDocument/2006/relationships/tags" Target="../tags/tag78.xml"/><Relationship Id="rId97" Type="http://schemas.openxmlformats.org/officeDocument/2006/relationships/tags" Target="../tags/tag99.xml"/><Relationship Id="rId104" Type="http://schemas.openxmlformats.org/officeDocument/2006/relationships/tags" Target="../tags/tag106.xml"/><Relationship Id="rId120" Type="http://schemas.openxmlformats.org/officeDocument/2006/relationships/tags" Target="../tags/tag122.xml"/><Relationship Id="rId125" Type="http://schemas.openxmlformats.org/officeDocument/2006/relationships/tags" Target="../tags/tag127.xml"/><Relationship Id="rId7" Type="http://schemas.openxmlformats.org/officeDocument/2006/relationships/tags" Target="../tags/tag9.xml"/><Relationship Id="rId71" Type="http://schemas.openxmlformats.org/officeDocument/2006/relationships/tags" Target="../tags/tag73.xml"/><Relationship Id="rId92" Type="http://schemas.openxmlformats.org/officeDocument/2006/relationships/tags" Target="../tags/tag94.xml"/><Relationship Id="rId2" Type="http://schemas.openxmlformats.org/officeDocument/2006/relationships/tags" Target="../tags/tag4.xml"/><Relationship Id="rId29" Type="http://schemas.openxmlformats.org/officeDocument/2006/relationships/tags" Target="../tags/tag31.xml"/><Relationship Id="rId24" Type="http://schemas.openxmlformats.org/officeDocument/2006/relationships/tags" Target="../tags/tag26.xml"/><Relationship Id="rId40" Type="http://schemas.openxmlformats.org/officeDocument/2006/relationships/tags" Target="../tags/tag42.xml"/><Relationship Id="rId45" Type="http://schemas.openxmlformats.org/officeDocument/2006/relationships/tags" Target="../tags/tag47.xml"/><Relationship Id="rId66" Type="http://schemas.openxmlformats.org/officeDocument/2006/relationships/tags" Target="../tags/tag68.xml"/><Relationship Id="rId87" Type="http://schemas.openxmlformats.org/officeDocument/2006/relationships/tags" Target="../tags/tag89.xml"/><Relationship Id="rId110" Type="http://schemas.openxmlformats.org/officeDocument/2006/relationships/tags" Target="../tags/tag112.xml"/><Relationship Id="rId115" Type="http://schemas.openxmlformats.org/officeDocument/2006/relationships/tags" Target="../tags/tag117.xml"/><Relationship Id="rId131" Type="http://schemas.openxmlformats.org/officeDocument/2006/relationships/tags" Target="../tags/tag133.xml"/><Relationship Id="rId61" Type="http://schemas.openxmlformats.org/officeDocument/2006/relationships/tags" Target="../tags/tag63.xml"/><Relationship Id="rId82" Type="http://schemas.openxmlformats.org/officeDocument/2006/relationships/tags" Target="../tags/tag84.xml"/><Relationship Id="rId19"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image" Target="../media/image10.jpeg"/><Relationship Id="rId2" Type="http://schemas.openxmlformats.org/officeDocument/2006/relationships/tags" Target="../tags/tag135.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oleObject" Target="../embeddings/oleObject2.bin"/><Relationship Id="rId4" Type="http://schemas.openxmlformats.org/officeDocument/2006/relationships/notesSlide" Target="../notesSlides/notesSlide2.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20.xml"/><Relationship Id="rId7" Type="http://schemas.openxmlformats.org/officeDocument/2006/relationships/image" Target="../media/image14.jpeg"/><Relationship Id="rId2" Type="http://schemas.openxmlformats.org/officeDocument/2006/relationships/tags" Target="../tags/tag136.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oleObject" Target="../embeddings/oleObject3.bin"/><Relationship Id="rId4" Type="http://schemas.openxmlformats.org/officeDocument/2006/relationships/notesSlide" Target="../notesSlides/notesSlide3.xml"/><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8" y="1052513"/>
            <a:ext cx="6877050" cy="609600"/>
          </a:xfrm>
        </p:spPr>
        <p:txBody>
          <a:bodyPr/>
          <a:lstStyle/>
          <a:p>
            <a:pPr>
              <a:defRPr/>
            </a:pPr>
            <a:r>
              <a:rPr lang="cs-CZ"/>
              <a:t>Grupul CEZ in Romania</a:t>
            </a:r>
            <a:endParaRPr lang="en-US"/>
          </a:p>
        </p:txBody>
      </p:sp>
      <p:sp>
        <p:nvSpPr>
          <p:cNvPr id="25602" name="Text Placeholder 2"/>
          <p:cNvSpPr>
            <a:spLocks noGrp="1"/>
          </p:cNvSpPr>
          <p:nvPr>
            <p:ph type="body" sz="quarter" idx="10"/>
          </p:nvPr>
        </p:nvSpPr>
        <p:spPr>
          <a:xfrm>
            <a:off x="503238" y="4675188"/>
            <a:ext cx="1846262" cy="241300"/>
          </a:xfrm>
        </p:spPr>
        <p:txBody>
          <a:bodyPr/>
          <a:lstStyle/>
          <a:p>
            <a:pPr marL="0" indent="0"/>
            <a:r>
              <a:rPr lang="en-US" smtClean="0"/>
              <a:t>Martie 2017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438150"/>
            <a:ext cx="7231063" cy="614363"/>
          </a:xfrm>
        </p:spPr>
        <p:txBody>
          <a:bodyPr/>
          <a:lstStyle/>
          <a:p>
            <a:pPr>
              <a:lnSpc>
                <a:spcPct val="100000"/>
              </a:lnSpc>
              <a:defRPr/>
            </a:pPr>
            <a:r>
              <a:rPr lang="en-GB" sz="2000" b="1" smtClean="0">
                <a:latin typeface="+mn-lt"/>
              </a:rPr>
              <a:t>investI</a:t>
            </a:r>
            <a:r>
              <a:rPr lang="ro-RO" sz="2000" b="1" smtClean="0">
                <a:latin typeface="+mn-lt"/>
              </a:rPr>
              <a:t>t</a:t>
            </a:r>
            <a:r>
              <a:rPr lang="en-GB" sz="2000" b="1" smtClean="0">
                <a:latin typeface="+mn-lt"/>
              </a:rPr>
              <a:t>II </a:t>
            </a:r>
            <a:r>
              <a:rPr lang="ro-RO" sz="2000" b="1" smtClean="0">
                <a:latin typeface="+mn-lt"/>
              </a:rPr>
              <a:t>i</a:t>
            </a:r>
            <a:r>
              <a:rPr lang="en-GB" sz="2000" b="1" smtClean="0">
                <a:latin typeface="+mn-lt"/>
              </a:rPr>
              <a:t>n rom</a:t>
            </a:r>
            <a:r>
              <a:rPr lang="ro-RO" sz="2000" b="1" smtClean="0">
                <a:latin typeface="+mn-lt"/>
              </a:rPr>
              <a:t>a</a:t>
            </a:r>
            <a:r>
              <a:rPr lang="en-GB" sz="2000" b="1" smtClean="0">
                <a:latin typeface="+mn-lt"/>
              </a:rPr>
              <a:t>nia </a:t>
            </a:r>
            <a:r>
              <a:rPr lang="ro-RO" sz="2000" b="1" smtClean="0">
                <a:latin typeface="+mn-lt"/>
              </a:rPr>
              <a:t>i</a:t>
            </a:r>
            <a:r>
              <a:rPr lang="en-GB" sz="2000" b="1" smtClean="0">
                <a:latin typeface="+mn-lt"/>
              </a:rPr>
              <a:t>N VALOARE DE </a:t>
            </a:r>
            <a:br>
              <a:rPr lang="en-GB" sz="2000" b="1" smtClean="0">
                <a:latin typeface="+mn-lt"/>
              </a:rPr>
            </a:br>
            <a:r>
              <a:rPr lang="en-GB" sz="2000" b="1" smtClean="0">
                <a:latin typeface="+mn-lt"/>
              </a:rPr>
              <a:t>7 MILIARDE DE LEI</a:t>
            </a:r>
            <a:endParaRPr lang="cs-CZ" sz="2000" b="1">
              <a:latin typeface="+mn-lt"/>
            </a:endParaRPr>
          </a:p>
        </p:txBody>
      </p:sp>
      <p:sp>
        <p:nvSpPr>
          <p:cNvPr id="26626" name="Slide Number Placeholder 3"/>
          <p:cNvSpPr>
            <a:spLocks noGrp="1"/>
          </p:cNvSpPr>
          <p:nvPr>
            <p:ph type="sldNum" sz="quarter" idx="10"/>
          </p:nvPr>
        </p:nvSpPr>
        <p:spPr>
          <a:noFill/>
        </p:spPr>
        <p:txBody>
          <a:bodyPr/>
          <a:lstStyle/>
          <a:p>
            <a:pPr defTabSz="895350"/>
            <a:fld id="{3429A875-A806-465F-920B-9214A28E8980}" type="slidenum">
              <a:rPr lang="cs-CZ"/>
              <a:pPr defTabSz="895350"/>
              <a:t>1</a:t>
            </a:fld>
            <a:endParaRPr lang="cs-CZ"/>
          </a:p>
        </p:txBody>
      </p:sp>
      <p:grpSp>
        <p:nvGrpSpPr>
          <p:cNvPr id="26627" name="Group 189"/>
          <p:cNvGrpSpPr>
            <a:grpSpLocks/>
          </p:cNvGrpSpPr>
          <p:nvPr>
            <p:custDataLst>
              <p:tags r:id="rId1"/>
            </p:custDataLst>
          </p:nvPr>
        </p:nvGrpSpPr>
        <p:grpSpPr bwMode="auto">
          <a:xfrm>
            <a:off x="387350" y="2244725"/>
            <a:ext cx="4022725" cy="2925763"/>
            <a:chOff x="3676650" y="2447925"/>
            <a:chExt cx="4738688" cy="3421063"/>
          </a:xfrm>
        </p:grpSpPr>
        <p:sp>
          <p:nvSpPr>
            <p:cNvPr id="6" name="Freeform 32"/>
            <p:cNvSpPr>
              <a:spLocks/>
            </p:cNvSpPr>
            <p:nvPr>
              <p:custDataLst>
                <p:tags r:id="rId6"/>
              </p:custDataLst>
            </p:nvPr>
          </p:nvSpPr>
          <p:spPr bwMode="auto">
            <a:xfrm>
              <a:off x="3676650" y="3888372"/>
              <a:ext cx="1118285" cy="759205"/>
            </a:xfrm>
            <a:custGeom>
              <a:avLst/>
              <a:gdLst>
                <a:gd name="T0" fmla="*/ 2147483647 w 382"/>
                <a:gd name="T1" fmla="*/ 2147483647 h 254"/>
                <a:gd name="T2" fmla="*/ 2147483647 w 382"/>
                <a:gd name="T3" fmla="*/ 2147483647 h 254"/>
                <a:gd name="T4" fmla="*/ 2147483647 w 382"/>
                <a:gd name="T5" fmla="*/ 2147483647 h 254"/>
                <a:gd name="T6" fmla="*/ 2147483647 w 382"/>
                <a:gd name="T7" fmla="*/ 2147483647 h 254"/>
                <a:gd name="T8" fmla="*/ 2147483647 w 382"/>
                <a:gd name="T9" fmla="*/ 2147483647 h 254"/>
                <a:gd name="T10" fmla="*/ 2147483647 w 382"/>
                <a:gd name="T11" fmla="*/ 2147483647 h 254"/>
                <a:gd name="T12" fmla="*/ 2147483647 w 382"/>
                <a:gd name="T13" fmla="*/ 2147483647 h 254"/>
                <a:gd name="T14" fmla="*/ 2147483647 w 382"/>
                <a:gd name="T15" fmla="*/ 2147483647 h 254"/>
                <a:gd name="T16" fmla="*/ 2147483647 w 382"/>
                <a:gd name="T17" fmla="*/ 2147483647 h 254"/>
                <a:gd name="T18" fmla="*/ 2147483647 w 382"/>
                <a:gd name="T19" fmla="*/ 2147483647 h 254"/>
                <a:gd name="T20" fmla="*/ 2147483647 w 382"/>
                <a:gd name="T21" fmla="*/ 2147483647 h 254"/>
                <a:gd name="T22" fmla="*/ 0 w 382"/>
                <a:gd name="T23" fmla="*/ 2147483647 h 254"/>
                <a:gd name="T24" fmla="*/ 2147483647 w 382"/>
                <a:gd name="T25" fmla="*/ 2147483647 h 254"/>
                <a:gd name="T26" fmla="*/ 2147483647 w 382"/>
                <a:gd name="T27" fmla="*/ 2147483647 h 254"/>
                <a:gd name="T28" fmla="*/ 2147483647 w 382"/>
                <a:gd name="T29" fmla="*/ 2147483647 h 254"/>
                <a:gd name="T30" fmla="*/ 2147483647 w 382"/>
                <a:gd name="T31" fmla="*/ 2147483647 h 254"/>
                <a:gd name="T32" fmla="*/ 2147483647 w 382"/>
                <a:gd name="T33" fmla="*/ 2147483647 h 254"/>
                <a:gd name="T34" fmla="*/ 2147483647 w 382"/>
                <a:gd name="T35" fmla="*/ 2147483647 h 254"/>
                <a:gd name="T36" fmla="*/ 2147483647 w 382"/>
                <a:gd name="T37" fmla="*/ 2147483647 h 254"/>
                <a:gd name="T38" fmla="*/ 2147483647 w 382"/>
                <a:gd name="T39" fmla="*/ 2147483647 h 254"/>
                <a:gd name="T40" fmla="*/ 2147483647 w 382"/>
                <a:gd name="T41" fmla="*/ 2147483647 h 254"/>
                <a:gd name="T42" fmla="*/ 2147483647 w 382"/>
                <a:gd name="T43" fmla="*/ 2147483647 h 254"/>
                <a:gd name="T44" fmla="*/ 2147483647 w 382"/>
                <a:gd name="T45" fmla="*/ 2147483647 h 254"/>
                <a:gd name="T46" fmla="*/ 2147483647 w 382"/>
                <a:gd name="T47" fmla="*/ 2147483647 h 254"/>
                <a:gd name="T48" fmla="*/ 2147483647 w 382"/>
                <a:gd name="T49" fmla="*/ 2147483647 h 254"/>
                <a:gd name="T50" fmla="*/ 2147483647 w 382"/>
                <a:gd name="T51" fmla="*/ 2147483647 h 254"/>
                <a:gd name="T52" fmla="*/ 2147483647 w 382"/>
                <a:gd name="T53" fmla="*/ 2147483647 h 254"/>
                <a:gd name="T54" fmla="*/ 2147483647 w 382"/>
                <a:gd name="T55" fmla="*/ 2147483647 h 254"/>
                <a:gd name="T56" fmla="*/ 2147483647 w 382"/>
                <a:gd name="T57" fmla="*/ 2147483647 h 254"/>
                <a:gd name="T58" fmla="*/ 2147483647 w 382"/>
                <a:gd name="T59" fmla="*/ 2147483647 h 254"/>
                <a:gd name="T60" fmla="*/ 2147483647 w 382"/>
                <a:gd name="T61" fmla="*/ 2147483647 h 254"/>
                <a:gd name="T62" fmla="*/ 2147483647 w 382"/>
                <a:gd name="T63" fmla="*/ 2147483647 h 254"/>
                <a:gd name="T64" fmla="*/ 2147483647 w 382"/>
                <a:gd name="T65" fmla="*/ 2147483647 h 254"/>
                <a:gd name="T66" fmla="*/ 2147483647 w 382"/>
                <a:gd name="T67" fmla="*/ 2147483647 h 254"/>
                <a:gd name="T68" fmla="*/ 2147483647 w 382"/>
                <a:gd name="T69" fmla="*/ 2147483647 h 254"/>
                <a:gd name="T70" fmla="*/ 2147483647 w 382"/>
                <a:gd name="T71" fmla="*/ 2147483647 h 254"/>
                <a:gd name="T72" fmla="*/ 2147483647 w 382"/>
                <a:gd name="T73" fmla="*/ 2147483647 h 254"/>
                <a:gd name="T74" fmla="*/ 2147483647 w 382"/>
                <a:gd name="T75" fmla="*/ 2147483647 h 254"/>
                <a:gd name="T76" fmla="*/ 2147483647 w 382"/>
                <a:gd name="T77" fmla="*/ 2147483647 h 254"/>
                <a:gd name="T78" fmla="*/ 2147483647 w 382"/>
                <a:gd name="T79" fmla="*/ 2147483647 h 254"/>
                <a:gd name="T80" fmla="*/ 2147483647 w 382"/>
                <a:gd name="T81" fmla="*/ 2147483647 h 254"/>
                <a:gd name="T82" fmla="*/ 2147483647 w 382"/>
                <a:gd name="T83" fmla="*/ 2147483647 h 254"/>
                <a:gd name="T84" fmla="*/ 2147483647 w 382"/>
                <a:gd name="T85" fmla="*/ 2147483647 h 254"/>
                <a:gd name="T86" fmla="*/ 2147483647 w 382"/>
                <a:gd name="T87" fmla="*/ 2147483647 h 254"/>
                <a:gd name="T88" fmla="*/ 2147483647 w 382"/>
                <a:gd name="T89" fmla="*/ 2147483647 h 254"/>
                <a:gd name="T90" fmla="*/ 2147483647 w 382"/>
                <a:gd name="T91" fmla="*/ 2147483647 h 254"/>
                <a:gd name="T92" fmla="*/ 2147483647 w 382"/>
                <a:gd name="T93" fmla="*/ 2147483647 h 254"/>
                <a:gd name="T94" fmla="*/ 2147483647 w 382"/>
                <a:gd name="T95" fmla="*/ 2147483647 h 254"/>
                <a:gd name="T96" fmla="*/ 2147483647 w 382"/>
                <a:gd name="T97" fmla="*/ 2147483647 h 254"/>
                <a:gd name="T98" fmla="*/ 2147483647 w 382"/>
                <a:gd name="T99" fmla="*/ 2147483647 h 254"/>
                <a:gd name="T100" fmla="*/ 2147483647 w 382"/>
                <a:gd name="T101" fmla="*/ 2147483647 h 254"/>
                <a:gd name="T102" fmla="*/ 2147483647 w 382"/>
                <a:gd name="T103" fmla="*/ 2147483647 h 254"/>
                <a:gd name="T104" fmla="*/ 2147483647 w 382"/>
                <a:gd name="T105" fmla="*/ 2147483647 h 254"/>
                <a:gd name="T106" fmla="*/ 2147483647 w 382"/>
                <a:gd name="T107" fmla="*/ 2147483647 h 254"/>
                <a:gd name="T108" fmla="*/ 2147483647 w 382"/>
                <a:gd name="T109" fmla="*/ 2147483647 h 254"/>
                <a:gd name="T110" fmla="*/ 2147483647 w 382"/>
                <a:gd name="T111" fmla="*/ 2147483647 h 254"/>
                <a:gd name="T112" fmla="*/ 2147483647 w 382"/>
                <a:gd name="T113" fmla="*/ 2147483647 h 2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254"/>
                <a:gd name="T173" fmla="*/ 382 w 382"/>
                <a:gd name="T174" fmla="*/ 254 h 2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254">
                  <a:moveTo>
                    <a:pt x="188" y="254"/>
                  </a:moveTo>
                  <a:lnTo>
                    <a:pt x="184" y="252"/>
                  </a:lnTo>
                  <a:lnTo>
                    <a:pt x="180" y="250"/>
                  </a:lnTo>
                  <a:lnTo>
                    <a:pt x="176" y="248"/>
                  </a:lnTo>
                  <a:lnTo>
                    <a:pt x="170" y="246"/>
                  </a:lnTo>
                  <a:lnTo>
                    <a:pt x="167" y="246"/>
                  </a:lnTo>
                  <a:lnTo>
                    <a:pt x="161" y="244"/>
                  </a:lnTo>
                  <a:lnTo>
                    <a:pt x="157" y="242"/>
                  </a:lnTo>
                  <a:lnTo>
                    <a:pt x="153" y="240"/>
                  </a:lnTo>
                  <a:lnTo>
                    <a:pt x="151" y="240"/>
                  </a:lnTo>
                  <a:lnTo>
                    <a:pt x="149" y="238"/>
                  </a:lnTo>
                  <a:lnTo>
                    <a:pt x="147" y="236"/>
                  </a:lnTo>
                  <a:lnTo>
                    <a:pt x="145" y="234"/>
                  </a:lnTo>
                  <a:lnTo>
                    <a:pt x="144" y="233"/>
                  </a:lnTo>
                  <a:lnTo>
                    <a:pt x="142" y="229"/>
                  </a:lnTo>
                  <a:lnTo>
                    <a:pt x="140" y="227"/>
                  </a:lnTo>
                  <a:lnTo>
                    <a:pt x="138" y="223"/>
                  </a:lnTo>
                  <a:lnTo>
                    <a:pt x="136" y="221"/>
                  </a:lnTo>
                  <a:lnTo>
                    <a:pt x="134" y="223"/>
                  </a:lnTo>
                  <a:lnTo>
                    <a:pt x="132" y="225"/>
                  </a:lnTo>
                  <a:lnTo>
                    <a:pt x="130" y="227"/>
                  </a:lnTo>
                  <a:lnTo>
                    <a:pt x="128" y="227"/>
                  </a:lnTo>
                  <a:lnTo>
                    <a:pt x="122" y="225"/>
                  </a:lnTo>
                  <a:lnTo>
                    <a:pt x="117" y="221"/>
                  </a:lnTo>
                  <a:lnTo>
                    <a:pt x="109" y="211"/>
                  </a:lnTo>
                  <a:lnTo>
                    <a:pt x="103" y="206"/>
                  </a:lnTo>
                  <a:lnTo>
                    <a:pt x="97" y="202"/>
                  </a:lnTo>
                  <a:lnTo>
                    <a:pt x="94" y="196"/>
                  </a:lnTo>
                  <a:lnTo>
                    <a:pt x="92" y="190"/>
                  </a:lnTo>
                  <a:lnTo>
                    <a:pt x="88" y="186"/>
                  </a:lnTo>
                  <a:lnTo>
                    <a:pt x="84" y="181"/>
                  </a:lnTo>
                  <a:lnTo>
                    <a:pt x="80" y="177"/>
                  </a:lnTo>
                  <a:lnTo>
                    <a:pt x="76" y="173"/>
                  </a:lnTo>
                  <a:lnTo>
                    <a:pt x="78" y="171"/>
                  </a:lnTo>
                  <a:lnTo>
                    <a:pt x="80" y="171"/>
                  </a:lnTo>
                  <a:lnTo>
                    <a:pt x="82" y="169"/>
                  </a:lnTo>
                  <a:lnTo>
                    <a:pt x="84" y="167"/>
                  </a:lnTo>
                  <a:lnTo>
                    <a:pt x="86" y="165"/>
                  </a:lnTo>
                  <a:lnTo>
                    <a:pt x="86" y="163"/>
                  </a:lnTo>
                  <a:lnTo>
                    <a:pt x="84" y="162"/>
                  </a:lnTo>
                  <a:lnTo>
                    <a:pt x="84" y="160"/>
                  </a:lnTo>
                  <a:lnTo>
                    <a:pt x="82" y="158"/>
                  </a:lnTo>
                  <a:lnTo>
                    <a:pt x="80" y="154"/>
                  </a:lnTo>
                  <a:lnTo>
                    <a:pt x="78" y="152"/>
                  </a:lnTo>
                  <a:lnTo>
                    <a:pt x="76" y="150"/>
                  </a:lnTo>
                  <a:lnTo>
                    <a:pt x="74" y="148"/>
                  </a:lnTo>
                  <a:lnTo>
                    <a:pt x="74" y="146"/>
                  </a:lnTo>
                  <a:lnTo>
                    <a:pt x="74" y="144"/>
                  </a:lnTo>
                  <a:lnTo>
                    <a:pt x="76" y="140"/>
                  </a:lnTo>
                  <a:lnTo>
                    <a:pt x="78" y="138"/>
                  </a:lnTo>
                  <a:lnTo>
                    <a:pt x="80" y="137"/>
                  </a:lnTo>
                  <a:lnTo>
                    <a:pt x="82" y="133"/>
                  </a:lnTo>
                  <a:lnTo>
                    <a:pt x="84" y="127"/>
                  </a:lnTo>
                  <a:lnTo>
                    <a:pt x="84" y="119"/>
                  </a:lnTo>
                  <a:lnTo>
                    <a:pt x="86" y="110"/>
                  </a:lnTo>
                  <a:lnTo>
                    <a:pt x="86" y="108"/>
                  </a:lnTo>
                  <a:lnTo>
                    <a:pt x="84" y="106"/>
                  </a:lnTo>
                  <a:lnTo>
                    <a:pt x="84" y="104"/>
                  </a:lnTo>
                  <a:lnTo>
                    <a:pt x="84" y="102"/>
                  </a:lnTo>
                  <a:lnTo>
                    <a:pt x="82" y="100"/>
                  </a:lnTo>
                  <a:lnTo>
                    <a:pt x="80" y="100"/>
                  </a:lnTo>
                  <a:lnTo>
                    <a:pt x="80" y="98"/>
                  </a:lnTo>
                  <a:lnTo>
                    <a:pt x="78" y="98"/>
                  </a:lnTo>
                  <a:lnTo>
                    <a:pt x="76" y="100"/>
                  </a:lnTo>
                  <a:lnTo>
                    <a:pt x="74" y="102"/>
                  </a:lnTo>
                  <a:lnTo>
                    <a:pt x="74" y="106"/>
                  </a:lnTo>
                  <a:lnTo>
                    <a:pt x="73" y="110"/>
                  </a:lnTo>
                  <a:lnTo>
                    <a:pt x="73" y="112"/>
                  </a:lnTo>
                  <a:lnTo>
                    <a:pt x="71" y="114"/>
                  </a:lnTo>
                  <a:lnTo>
                    <a:pt x="67" y="112"/>
                  </a:lnTo>
                  <a:lnTo>
                    <a:pt x="63" y="108"/>
                  </a:lnTo>
                  <a:lnTo>
                    <a:pt x="63" y="106"/>
                  </a:lnTo>
                  <a:lnTo>
                    <a:pt x="63" y="104"/>
                  </a:lnTo>
                  <a:lnTo>
                    <a:pt x="63" y="102"/>
                  </a:lnTo>
                  <a:lnTo>
                    <a:pt x="63" y="100"/>
                  </a:lnTo>
                  <a:lnTo>
                    <a:pt x="63" y="98"/>
                  </a:lnTo>
                  <a:lnTo>
                    <a:pt x="61" y="98"/>
                  </a:lnTo>
                  <a:lnTo>
                    <a:pt x="61" y="96"/>
                  </a:lnTo>
                  <a:lnTo>
                    <a:pt x="61" y="94"/>
                  </a:lnTo>
                  <a:lnTo>
                    <a:pt x="59" y="92"/>
                  </a:lnTo>
                  <a:lnTo>
                    <a:pt x="59" y="91"/>
                  </a:lnTo>
                  <a:lnTo>
                    <a:pt x="59" y="89"/>
                  </a:lnTo>
                  <a:lnTo>
                    <a:pt x="59" y="87"/>
                  </a:lnTo>
                  <a:lnTo>
                    <a:pt x="59" y="85"/>
                  </a:lnTo>
                  <a:lnTo>
                    <a:pt x="57" y="83"/>
                  </a:lnTo>
                  <a:lnTo>
                    <a:pt x="55" y="81"/>
                  </a:lnTo>
                  <a:lnTo>
                    <a:pt x="53" y="79"/>
                  </a:lnTo>
                  <a:lnTo>
                    <a:pt x="51" y="77"/>
                  </a:lnTo>
                  <a:lnTo>
                    <a:pt x="49" y="73"/>
                  </a:lnTo>
                  <a:lnTo>
                    <a:pt x="48" y="69"/>
                  </a:lnTo>
                  <a:lnTo>
                    <a:pt x="46" y="69"/>
                  </a:lnTo>
                  <a:lnTo>
                    <a:pt x="44" y="67"/>
                  </a:lnTo>
                  <a:lnTo>
                    <a:pt x="42" y="67"/>
                  </a:lnTo>
                  <a:lnTo>
                    <a:pt x="40" y="67"/>
                  </a:lnTo>
                  <a:lnTo>
                    <a:pt x="38" y="67"/>
                  </a:lnTo>
                  <a:lnTo>
                    <a:pt x="36" y="66"/>
                  </a:lnTo>
                  <a:lnTo>
                    <a:pt x="32" y="62"/>
                  </a:lnTo>
                  <a:lnTo>
                    <a:pt x="30" y="60"/>
                  </a:lnTo>
                  <a:lnTo>
                    <a:pt x="25" y="58"/>
                  </a:lnTo>
                  <a:lnTo>
                    <a:pt x="21" y="54"/>
                  </a:lnTo>
                  <a:lnTo>
                    <a:pt x="17" y="50"/>
                  </a:lnTo>
                  <a:lnTo>
                    <a:pt x="13" y="46"/>
                  </a:lnTo>
                  <a:lnTo>
                    <a:pt x="11" y="43"/>
                  </a:lnTo>
                  <a:lnTo>
                    <a:pt x="9" y="37"/>
                  </a:lnTo>
                  <a:lnTo>
                    <a:pt x="9" y="35"/>
                  </a:lnTo>
                  <a:lnTo>
                    <a:pt x="7" y="31"/>
                  </a:lnTo>
                  <a:lnTo>
                    <a:pt x="7" y="29"/>
                  </a:lnTo>
                  <a:lnTo>
                    <a:pt x="5" y="25"/>
                  </a:lnTo>
                  <a:lnTo>
                    <a:pt x="3" y="23"/>
                  </a:lnTo>
                  <a:lnTo>
                    <a:pt x="2" y="21"/>
                  </a:lnTo>
                  <a:lnTo>
                    <a:pt x="0" y="18"/>
                  </a:lnTo>
                  <a:lnTo>
                    <a:pt x="0" y="16"/>
                  </a:lnTo>
                  <a:lnTo>
                    <a:pt x="0" y="14"/>
                  </a:lnTo>
                  <a:lnTo>
                    <a:pt x="2" y="10"/>
                  </a:lnTo>
                  <a:lnTo>
                    <a:pt x="3" y="8"/>
                  </a:lnTo>
                  <a:lnTo>
                    <a:pt x="5" y="8"/>
                  </a:lnTo>
                  <a:lnTo>
                    <a:pt x="7" y="6"/>
                  </a:lnTo>
                  <a:lnTo>
                    <a:pt x="9" y="6"/>
                  </a:lnTo>
                  <a:lnTo>
                    <a:pt x="11" y="4"/>
                  </a:lnTo>
                  <a:lnTo>
                    <a:pt x="13" y="4"/>
                  </a:lnTo>
                  <a:lnTo>
                    <a:pt x="15" y="6"/>
                  </a:lnTo>
                  <a:lnTo>
                    <a:pt x="17" y="6"/>
                  </a:lnTo>
                  <a:lnTo>
                    <a:pt x="19" y="8"/>
                  </a:lnTo>
                  <a:lnTo>
                    <a:pt x="21" y="10"/>
                  </a:lnTo>
                  <a:lnTo>
                    <a:pt x="23" y="12"/>
                  </a:lnTo>
                  <a:lnTo>
                    <a:pt x="25" y="12"/>
                  </a:lnTo>
                  <a:lnTo>
                    <a:pt x="32" y="12"/>
                  </a:lnTo>
                  <a:lnTo>
                    <a:pt x="34" y="10"/>
                  </a:lnTo>
                  <a:lnTo>
                    <a:pt x="34" y="8"/>
                  </a:lnTo>
                  <a:lnTo>
                    <a:pt x="34" y="6"/>
                  </a:lnTo>
                  <a:lnTo>
                    <a:pt x="36" y="4"/>
                  </a:lnTo>
                  <a:lnTo>
                    <a:pt x="36" y="2"/>
                  </a:lnTo>
                  <a:lnTo>
                    <a:pt x="36" y="0"/>
                  </a:lnTo>
                  <a:lnTo>
                    <a:pt x="42" y="0"/>
                  </a:lnTo>
                  <a:lnTo>
                    <a:pt x="46" y="2"/>
                  </a:lnTo>
                  <a:lnTo>
                    <a:pt x="49" y="4"/>
                  </a:lnTo>
                  <a:lnTo>
                    <a:pt x="51" y="6"/>
                  </a:lnTo>
                  <a:lnTo>
                    <a:pt x="53" y="10"/>
                  </a:lnTo>
                  <a:lnTo>
                    <a:pt x="55" y="12"/>
                  </a:lnTo>
                  <a:lnTo>
                    <a:pt x="57" y="16"/>
                  </a:lnTo>
                  <a:lnTo>
                    <a:pt x="59" y="18"/>
                  </a:lnTo>
                  <a:lnTo>
                    <a:pt x="61" y="18"/>
                  </a:lnTo>
                  <a:lnTo>
                    <a:pt x="63" y="16"/>
                  </a:lnTo>
                  <a:lnTo>
                    <a:pt x="65" y="14"/>
                  </a:lnTo>
                  <a:lnTo>
                    <a:pt x="65" y="12"/>
                  </a:lnTo>
                  <a:lnTo>
                    <a:pt x="67" y="12"/>
                  </a:lnTo>
                  <a:lnTo>
                    <a:pt x="69" y="12"/>
                  </a:lnTo>
                  <a:lnTo>
                    <a:pt x="71" y="12"/>
                  </a:lnTo>
                  <a:lnTo>
                    <a:pt x="74" y="14"/>
                  </a:lnTo>
                  <a:lnTo>
                    <a:pt x="78" y="14"/>
                  </a:lnTo>
                  <a:lnTo>
                    <a:pt x="80" y="16"/>
                  </a:lnTo>
                  <a:lnTo>
                    <a:pt x="84" y="18"/>
                  </a:lnTo>
                  <a:lnTo>
                    <a:pt x="86" y="18"/>
                  </a:lnTo>
                  <a:lnTo>
                    <a:pt x="86" y="19"/>
                  </a:lnTo>
                  <a:lnTo>
                    <a:pt x="86" y="21"/>
                  </a:lnTo>
                  <a:lnTo>
                    <a:pt x="88" y="21"/>
                  </a:lnTo>
                  <a:lnTo>
                    <a:pt x="88" y="23"/>
                  </a:lnTo>
                  <a:lnTo>
                    <a:pt x="88" y="25"/>
                  </a:lnTo>
                  <a:lnTo>
                    <a:pt x="88" y="27"/>
                  </a:lnTo>
                  <a:lnTo>
                    <a:pt x="90" y="29"/>
                  </a:lnTo>
                  <a:lnTo>
                    <a:pt x="92" y="29"/>
                  </a:lnTo>
                  <a:lnTo>
                    <a:pt x="94" y="29"/>
                  </a:lnTo>
                  <a:lnTo>
                    <a:pt x="96" y="29"/>
                  </a:lnTo>
                  <a:lnTo>
                    <a:pt x="97" y="29"/>
                  </a:lnTo>
                  <a:lnTo>
                    <a:pt x="99" y="29"/>
                  </a:lnTo>
                  <a:lnTo>
                    <a:pt x="101" y="31"/>
                  </a:lnTo>
                  <a:lnTo>
                    <a:pt x="103" y="31"/>
                  </a:lnTo>
                  <a:lnTo>
                    <a:pt x="103" y="33"/>
                  </a:lnTo>
                  <a:lnTo>
                    <a:pt x="105" y="35"/>
                  </a:lnTo>
                  <a:lnTo>
                    <a:pt x="107" y="37"/>
                  </a:lnTo>
                  <a:lnTo>
                    <a:pt x="109" y="37"/>
                  </a:lnTo>
                  <a:lnTo>
                    <a:pt x="111" y="39"/>
                  </a:lnTo>
                  <a:lnTo>
                    <a:pt x="113" y="39"/>
                  </a:lnTo>
                  <a:lnTo>
                    <a:pt x="115" y="39"/>
                  </a:lnTo>
                  <a:lnTo>
                    <a:pt x="117" y="39"/>
                  </a:lnTo>
                  <a:lnTo>
                    <a:pt x="121" y="39"/>
                  </a:lnTo>
                  <a:lnTo>
                    <a:pt x="122" y="41"/>
                  </a:lnTo>
                  <a:lnTo>
                    <a:pt x="124" y="41"/>
                  </a:lnTo>
                  <a:lnTo>
                    <a:pt x="126" y="43"/>
                  </a:lnTo>
                  <a:lnTo>
                    <a:pt x="128" y="43"/>
                  </a:lnTo>
                  <a:lnTo>
                    <a:pt x="128" y="44"/>
                  </a:lnTo>
                  <a:lnTo>
                    <a:pt x="130" y="46"/>
                  </a:lnTo>
                  <a:lnTo>
                    <a:pt x="130" y="48"/>
                  </a:lnTo>
                  <a:lnTo>
                    <a:pt x="132" y="50"/>
                  </a:lnTo>
                  <a:lnTo>
                    <a:pt x="134" y="50"/>
                  </a:lnTo>
                  <a:lnTo>
                    <a:pt x="134" y="52"/>
                  </a:lnTo>
                  <a:lnTo>
                    <a:pt x="136" y="52"/>
                  </a:lnTo>
                  <a:lnTo>
                    <a:pt x="138" y="52"/>
                  </a:lnTo>
                  <a:lnTo>
                    <a:pt x="140" y="50"/>
                  </a:lnTo>
                  <a:lnTo>
                    <a:pt x="142" y="50"/>
                  </a:lnTo>
                  <a:lnTo>
                    <a:pt x="144" y="50"/>
                  </a:lnTo>
                  <a:lnTo>
                    <a:pt x="145" y="50"/>
                  </a:lnTo>
                  <a:lnTo>
                    <a:pt x="147" y="48"/>
                  </a:lnTo>
                  <a:lnTo>
                    <a:pt x="149" y="48"/>
                  </a:lnTo>
                  <a:lnTo>
                    <a:pt x="151" y="48"/>
                  </a:lnTo>
                  <a:lnTo>
                    <a:pt x="153" y="50"/>
                  </a:lnTo>
                  <a:lnTo>
                    <a:pt x="155" y="52"/>
                  </a:lnTo>
                  <a:lnTo>
                    <a:pt x="157" y="54"/>
                  </a:lnTo>
                  <a:lnTo>
                    <a:pt x="157" y="56"/>
                  </a:lnTo>
                  <a:lnTo>
                    <a:pt x="159" y="56"/>
                  </a:lnTo>
                  <a:lnTo>
                    <a:pt x="161" y="54"/>
                  </a:lnTo>
                  <a:lnTo>
                    <a:pt x="163" y="52"/>
                  </a:lnTo>
                  <a:lnTo>
                    <a:pt x="163" y="50"/>
                  </a:lnTo>
                  <a:lnTo>
                    <a:pt x="165" y="50"/>
                  </a:lnTo>
                  <a:lnTo>
                    <a:pt x="165" y="48"/>
                  </a:lnTo>
                  <a:lnTo>
                    <a:pt x="167" y="48"/>
                  </a:lnTo>
                  <a:lnTo>
                    <a:pt x="168" y="48"/>
                  </a:lnTo>
                  <a:lnTo>
                    <a:pt x="168" y="50"/>
                  </a:lnTo>
                  <a:lnTo>
                    <a:pt x="170" y="52"/>
                  </a:lnTo>
                  <a:lnTo>
                    <a:pt x="172" y="54"/>
                  </a:lnTo>
                  <a:lnTo>
                    <a:pt x="174" y="54"/>
                  </a:lnTo>
                  <a:lnTo>
                    <a:pt x="176" y="54"/>
                  </a:lnTo>
                  <a:lnTo>
                    <a:pt x="178" y="54"/>
                  </a:lnTo>
                  <a:lnTo>
                    <a:pt x="180" y="54"/>
                  </a:lnTo>
                  <a:lnTo>
                    <a:pt x="182" y="52"/>
                  </a:lnTo>
                  <a:lnTo>
                    <a:pt x="184" y="50"/>
                  </a:lnTo>
                  <a:lnTo>
                    <a:pt x="186" y="48"/>
                  </a:lnTo>
                  <a:lnTo>
                    <a:pt x="188" y="46"/>
                  </a:lnTo>
                  <a:lnTo>
                    <a:pt x="192" y="44"/>
                  </a:lnTo>
                  <a:lnTo>
                    <a:pt x="193" y="43"/>
                  </a:lnTo>
                  <a:lnTo>
                    <a:pt x="195" y="41"/>
                  </a:lnTo>
                  <a:lnTo>
                    <a:pt x="197" y="41"/>
                  </a:lnTo>
                  <a:lnTo>
                    <a:pt x="199" y="39"/>
                  </a:lnTo>
                  <a:lnTo>
                    <a:pt x="201" y="39"/>
                  </a:lnTo>
                  <a:lnTo>
                    <a:pt x="203" y="39"/>
                  </a:lnTo>
                  <a:lnTo>
                    <a:pt x="205" y="39"/>
                  </a:lnTo>
                  <a:lnTo>
                    <a:pt x="207" y="41"/>
                  </a:lnTo>
                  <a:lnTo>
                    <a:pt x="207" y="43"/>
                  </a:lnTo>
                  <a:lnTo>
                    <a:pt x="209" y="46"/>
                  </a:lnTo>
                  <a:lnTo>
                    <a:pt x="209" y="48"/>
                  </a:lnTo>
                  <a:lnTo>
                    <a:pt x="209" y="52"/>
                  </a:lnTo>
                  <a:lnTo>
                    <a:pt x="211" y="54"/>
                  </a:lnTo>
                  <a:lnTo>
                    <a:pt x="213" y="56"/>
                  </a:lnTo>
                  <a:lnTo>
                    <a:pt x="215" y="56"/>
                  </a:lnTo>
                  <a:lnTo>
                    <a:pt x="216" y="56"/>
                  </a:lnTo>
                  <a:lnTo>
                    <a:pt x="218" y="56"/>
                  </a:lnTo>
                  <a:lnTo>
                    <a:pt x="218" y="58"/>
                  </a:lnTo>
                  <a:lnTo>
                    <a:pt x="220" y="58"/>
                  </a:lnTo>
                  <a:lnTo>
                    <a:pt x="222" y="60"/>
                  </a:lnTo>
                  <a:lnTo>
                    <a:pt x="224" y="62"/>
                  </a:lnTo>
                  <a:lnTo>
                    <a:pt x="226" y="66"/>
                  </a:lnTo>
                  <a:lnTo>
                    <a:pt x="226" y="67"/>
                  </a:lnTo>
                  <a:lnTo>
                    <a:pt x="226" y="69"/>
                  </a:lnTo>
                  <a:lnTo>
                    <a:pt x="228" y="69"/>
                  </a:lnTo>
                  <a:lnTo>
                    <a:pt x="230" y="71"/>
                  </a:lnTo>
                  <a:lnTo>
                    <a:pt x="232" y="71"/>
                  </a:lnTo>
                  <a:lnTo>
                    <a:pt x="234" y="71"/>
                  </a:lnTo>
                  <a:lnTo>
                    <a:pt x="236" y="71"/>
                  </a:lnTo>
                  <a:lnTo>
                    <a:pt x="236" y="69"/>
                  </a:lnTo>
                  <a:lnTo>
                    <a:pt x="238" y="69"/>
                  </a:lnTo>
                  <a:lnTo>
                    <a:pt x="238" y="67"/>
                  </a:lnTo>
                  <a:lnTo>
                    <a:pt x="240" y="66"/>
                  </a:lnTo>
                  <a:lnTo>
                    <a:pt x="241" y="66"/>
                  </a:lnTo>
                  <a:lnTo>
                    <a:pt x="243" y="66"/>
                  </a:lnTo>
                  <a:lnTo>
                    <a:pt x="245" y="67"/>
                  </a:lnTo>
                  <a:lnTo>
                    <a:pt x="247" y="67"/>
                  </a:lnTo>
                  <a:lnTo>
                    <a:pt x="249" y="69"/>
                  </a:lnTo>
                  <a:lnTo>
                    <a:pt x="249" y="71"/>
                  </a:lnTo>
                  <a:lnTo>
                    <a:pt x="251" y="71"/>
                  </a:lnTo>
                  <a:lnTo>
                    <a:pt x="251" y="73"/>
                  </a:lnTo>
                  <a:lnTo>
                    <a:pt x="253" y="73"/>
                  </a:lnTo>
                  <a:lnTo>
                    <a:pt x="253" y="71"/>
                  </a:lnTo>
                  <a:lnTo>
                    <a:pt x="253" y="69"/>
                  </a:lnTo>
                  <a:lnTo>
                    <a:pt x="255" y="69"/>
                  </a:lnTo>
                  <a:lnTo>
                    <a:pt x="257" y="69"/>
                  </a:lnTo>
                  <a:lnTo>
                    <a:pt x="257" y="67"/>
                  </a:lnTo>
                  <a:lnTo>
                    <a:pt x="259" y="67"/>
                  </a:lnTo>
                  <a:lnTo>
                    <a:pt x="261" y="67"/>
                  </a:lnTo>
                  <a:lnTo>
                    <a:pt x="263" y="69"/>
                  </a:lnTo>
                  <a:lnTo>
                    <a:pt x="264" y="71"/>
                  </a:lnTo>
                  <a:lnTo>
                    <a:pt x="268" y="71"/>
                  </a:lnTo>
                  <a:lnTo>
                    <a:pt x="270" y="71"/>
                  </a:lnTo>
                  <a:lnTo>
                    <a:pt x="272" y="71"/>
                  </a:lnTo>
                  <a:lnTo>
                    <a:pt x="274" y="71"/>
                  </a:lnTo>
                  <a:lnTo>
                    <a:pt x="276" y="67"/>
                  </a:lnTo>
                  <a:lnTo>
                    <a:pt x="278" y="66"/>
                  </a:lnTo>
                  <a:lnTo>
                    <a:pt x="278" y="64"/>
                  </a:lnTo>
                  <a:lnTo>
                    <a:pt x="280" y="62"/>
                  </a:lnTo>
                  <a:lnTo>
                    <a:pt x="282" y="62"/>
                  </a:lnTo>
                  <a:lnTo>
                    <a:pt x="284" y="62"/>
                  </a:lnTo>
                  <a:lnTo>
                    <a:pt x="286" y="62"/>
                  </a:lnTo>
                  <a:lnTo>
                    <a:pt x="287" y="64"/>
                  </a:lnTo>
                  <a:lnTo>
                    <a:pt x="289" y="64"/>
                  </a:lnTo>
                  <a:lnTo>
                    <a:pt x="289" y="66"/>
                  </a:lnTo>
                  <a:lnTo>
                    <a:pt x="291" y="67"/>
                  </a:lnTo>
                  <a:lnTo>
                    <a:pt x="293" y="69"/>
                  </a:lnTo>
                  <a:lnTo>
                    <a:pt x="295" y="69"/>
                  </a:lnTo>
                  <a:lnTo>
                    <a:pt x="297" y="69"/>
                  </a:lnTo>
                  <a:lnTo>
                    <a:pt x="299" y="69"/>
                  </a:lnTo>
                  <a:lnTo>
                    <a:pt x="301" y="71"/>
                  </a:lnTo>
                  <a:lnTo>
                    <a:pt x="303" y="71"/>
                  </a:lnTo>
                  <a:lnTo>
                    <a:pt x="307" y="73"/>
                  </a:lnTo>
                  <a:lnTo>
                    <a:pt x="311" y="75"/>
                  </a:lnTo>
                  <a:lnTo>
                    <a:pt x="312" y="77"/>
                  </a:lnTo>
                  <a:lnTo>
                    <a:pt x="314" y="79"/>
                  </a:lnTo>
                  <a:lnTo>
                    <a:pt x="318" y="81"/>
                  </a:lnTo>
                  <a:lnTo>
                    <a:pt x="320" y="83"/>
                  </a:lnTo>
                  <a:lnTo>
                    <a:pt x="322" y="83"/>
                  </a:lnTo>
                  <a:lnTo>
                    <a:pt x="324" y="85"/>
                  </a:lnTo>
                  <a:lnTo>
                    <a:pt x="326" y="85"/>
                  </a:lnTo>
                  <a:lnTo>
                    <a:pt x="328" y="85"/>
                  </a:lnTo>
                  <a:lnTo>
                    <a:pt x="330" y="85"/>
                  </a:lnTo>
                  <a:lnTo>
                    <a:pt x="330" y="83"/>
                  </a:lnTo>
                  <a:lnTo>
                    <a:pt x="332" y="81"/>
                  </a:lnTo>
                  <a:lnTo>
                    <a:pt x="334" y="81"/>
                  </a:lnTo>
                  <a:lnTo>
                    <a:pt x="335" y="79"/>
                  </a:lnTo>
                  <a:lnTo>
                    <a:pt x="337" y="79"/>
                  </a:lnTo>
                  <a:lnTo>
                    <a:pt x="339" y="79"/>
                  </a:lnTo>
                  <a:lnTo>
                    <a:pt x="341" y="77"/>
                  </a:lnTo>
                  <a:lnTo>
                    <a:pt x="343" y="77"/>
                  </a:lnTo>
                  <a:lnTo>
                    <a:pt x="345" y="77"/>
                  </a:lnTo>
                  <a:lnTo>
                    <a:pt x="347" y="77"/>
                  </a:lnTo>
                  <a:lnTo>
                    <a:pt x="347" y="75"/>
                  </a:lnTo>
                  <a:lnTo>
                    <a:pt x="349" y="73"/>
                  </a:lnTo>
                  <a:lnTo>
                    <a:pt x="349" y="71"/>
                  </a:lnTo>
                  <a:lnTo>
                    <a:pt x="349" y="69"/>
                  </a:lnTo>
                  <a:lnTo>
                    <a:pt x="351" y="71"/>
                  </a:lnTo>
                  <a:lnTo>
                    <a:pt x="355" y="71"/>
                  </a:lnTo>
                  <a:lnTo>
                    <a:pt x="357" y="73"/>
                  </a:lnTo>
                  <a:lnTo>
                    <a:pt x="360" y="73"/>
                  </a:lnTo>
                  <a:lnTo>
                    <a:pt x="362" y="75"/>
                  </a:lnTo>
                  <a:lnTo>
                    <a:pt x="362" y="77"/>
                  </a:lnTo>
                  <a:lnTo>
                    <a:pt x="360" y="81"/>
                  </a:lnTo>
                  <a:lnTo>
                    <a:pt x="359" y="83"/>
                  </a:lnTo>
                  <a:lnTo>
                    <a:pt x="359" y="85"/>
                  </a:lnTo>
                  <a:lnTo>
                    <a:pt x="359" y="87"/>
                  </a:lnTo>
                  <a:lnTo>
                    <a:pt x="359" y="89"/>
                  </a:lnTo>
                  <a:lnTo>
                    <a:pt x="359" y="91"/>
                  </a:lnTo>
                  <a:lnTo>
                    <a:pt x="359" y="92"/>
                  </a:lnTo>
                  <a:lnTo>
                    <a:pt x="359" y="94"/>
                  </a:lnTo>
                  <a:lnTo>
                    <a:pt x="360" y="96"/>
                  </a:lnTo>
                  <a:lnTo>
                    <a:pt x="360" y="98"/>
                  </a:lnTo>
                  <a:lnTo>
                    <a:pt x="362" y="100"/>
                  </a:lnTo>
                  <a:lnTo>
                    <a:pt x="364" y="100"/>
                  </a:lnTo>
                  <a:lnTo>
                    <a:pt x="366" y="102"/>
                  </a:lnTo>
                  <a:lnTo>
                    <a:pt x="368" y="104"/>
                  </a:lnTo>
                  <a:lnTo>
                    <a:pt x="370" y="106"/>
                  </a:lnTo>
                  <a:lnTo>
                    <a:pt x="370" y="108"/>
                  </a:lnTo>
                  <a:lnTo>
                    <a:pt x="370" y="110"/>
                  </a:lnTo>
                  <a:lnTo>
                    <a:pt x="372" y="110"/>
                  </a:lnTo>
                  <a:lnTo>
                    <a:pt x="372" y="112"/>
                  </a:lnTo>
                  <a:lnTo>
                    <a:pt x="374" y="112"/>
                  </a:lnTo>
                  <a:lnTo>
                    <a:pt x="374" y="114"/>
                  </a:lnTo>
                  <a:lnTo>
                    <a:pt x="376" y="114"/>
                  </a:lnTo>
                  <a:lnTo>
                    <a:pt x="378" y="114"/>
                  </a:lnTo>
                  <a:lnTo>
                    <a:pt x="380" y="114"/>
                  </a:lnTo>
                  <a:lnTo>
                    <a:pt x="380" y="115"/>
                  </a:lnTo>
                  <a:lnTo>
                    <a:pt x="382" y="117"/>
                  </a:lnTo>
                  <a:lnTo>
                    <a:pt x="380" y="119"/>
                  </a:lnTo>
                  <a:lnTo>
                    <a:pt x="380" y="121"/>
                  </a:lnTo>
                  <a:lnTo>
                    <a:pt x="378" y="123"/>
                  </a:lnTo>
                  <a:lnTo>
                    <a:pt x="376" y="123"/>
                  </a:lnTo>
                  <a:lnTo>
                    <a:pt x="374" y="123"/>
                  </a:lnTo>
                  <a:lnTo>
                    <a:pt x="374" y="125"/>
                  </a:lnTo>
                  <a:lnTo>
                    <a:pt x="372" y="127"/>
                  </a:lnTo>
                  <a:lnTo>
                    <a:pt x="372" y="129"/>
                  </a:lnTo>
                  <a:lnTo>
                    <a:pt x="370" y="131"/>
                  </a:lnTo>
                  <a:lnTo>
                    <a:pt x="368" y="131"/>
                  </a:lnTo>
                  <a:lnTo>
                    <a:pt x="364" y="133"/>
                  </a:lnTo>
                  <a:lnTo>
                    <a:pt x="362" y="135"/>
                  </a:lnTo>
                  <a:lnTo>
                    <a:pt x="360" y="137"/>
                  </a:lnTo>
                  <a:lnTo>
                    <a:pt x="359" y="138"/>
                  </a:lnTo>
                  <a:lnTo>
                    <a:pt x="359" y="140"/>
                  </a:lnTo>
                  <a:lnTo>
                    <a:pt x="359" y="142"/>
                  </a:lnTo>
                  <a:lnTo>
                    <a:pt x="359" y="144"/>
                  </a:lnTo>
                  <a:lnTo>
                    <a:pt x="357" y="144"/>
                  </a:lnTo>
                  <a:lnTo>
                    <a:pt x="355" y="144"/>
                  </a:lnTo>
                  <a:lnTo>
                    <a:pt x="353" y="144"/>
                  </a:lnTo>
                  <a:lnTo>
                    <a:pt x="351" y="146"/>
                  </a:lnTo>
                  <a:lnTo>
                    <a:pt x="349" y="146"/>
                  </a:lnTo>
                  <a:lnTo>
                    <a:pt x="345" y="148"/>
                  </a:lnTo>
                  <a:lnTo>
                    <a:pt x="343" y="148"/>
                  </a:lnTo>
                  <a:lnTo>
                    <a:pt x="341" y="148"/>
                  </a:lnTo>
                  <a:lnTo>
                    <a:pt x="339" y="150"/>
                  </a:lnTo>
                  <a:lnTo>
                    <a:pt x="337" y="152"/>
                  </a:lnTo>
                  <a:lnTo>
                    <a:pt x="337" y="154"/>
                  </a:lnTo>
                  <a:lnTo>
                    <a:pt x="337" y="156"/>
                  </a:lnTo>
                  <a:lnTo>
                    <a:pt x="335" y="158"/>
                  </a:lnTo>
                  <a:lnTo>
                    <a:pt x="335" y="160"/>
                  </a:lnTo>
                  <a:lnTo>
                    <a:pt x="334" y="160"/>
                  </a:lnTo>
                  <a:lnTo>
                    <a:pt x="332" y="160"/>
                  </a:lnTo>
                  <a:lnTo>
                    <a:pt x="328" y="160"/>
                  </a:lnTo>
                  <a:lnTo>
                    <a:pt x="326" y="158"/>
                  </a:lnTo>
                  <a:lnTo>
                    <a:pt x="324" y="158"/>
                  </a:lnTo>
                  <a:lnTo>
                    <a:pt x="320" y="156"/>
                  </a:lnTo>
                  <a:lnTo>
                    <a:pt x="318" y="156"/>
                  </a:lnTo>
                  <a:lnTo>
                    <a:pt x="314" y="156"/>
                  </a:lnTo>
                  <a:lnTo>
                    <a:pt x="312" y="158"/>
                  </a:lnTo>
                  <a:lnTo>
                    <a:pt x="311" y="158"/>
                  </a:lnTo>
                  <a:lnTo>
                    <a:pt x="309" y="160"/>
                  </a:lnTo>
                  <a:lnTo>
                    <a:pt x="307" y="160"/>
                  </a:lnTo>
                  <a:lnTo>
                    <a:pt x="305" y="160"/>
                  </a:lnTo>
                  <a:lnTo>
                    <a:pt x="303" y="160"/>
                  </a:lnTo>
                  <a:lnTo>
                    <a:pt x="301" y="162"/>
                  </a:lnTo>
                  <a:lnTo>
                    <a:pt x="299" y="162"/>
                  </a:lnTo>
                  <a:lnTo>
                    <a:pt x="297" y="162"/>
                  </a:lnTo>
                  <a:lnTo>
                    <a:pt x="295" y="163"/>
                  </a:lnTo>
                  <a:lnTo>
                    <a:pt x="295" y="165"/>
                  </a:lnTo>
                  <a:lnTo>
                    <a:pt x="295" y="167"/>
                  </a:lnTo>
                  <a:lnTo>
                    <a:pt x="297" y="167"/>
                  </a:lnTo>
                  <a:lnTo>
                    <a:pt x="299" y="167"/>
                  </a:lnTo>
                  <a:lnTo>
                    <a:pt x="301" y="169"/>
                  </a:lnTo>
                  <a:lnTo>
                    <a:pt x="303" y="171"/>
                  </a:lnTo>
                  <a:lnTo>
                    <a:pt x="303" y="173"/>
                  </a:lnTo>
                  <a:lnTo>
                    <a:pt x="305" y="175"/>
                  </a:lnTo>
                  <a:lnTo>
                    <a:pt x="305" y="177"/>
                  </a:lnTo>
                  <a:lnTo>
                    <a:pt x="303" y="179"/>
                  </a:lnTo>
                  <a:lnTo>
                    <a:pt x="301" y="181"/>
                  </a:lnTo>
                  <a:lnTo>
                    <a:pt x="299" y="183"/>
                  </a:lnTo>
                  <a:lnTo>
                    <a:pt x="295" y="183"/>
                  </a:lnTo>
                  <a:lnTo>
                    <a:pt x="293" y="183"/>
                  </a:lnTo>
                  <a:lnTo>
                    <a:pt x="289" y="183"/>
                  </a:lnTo>
                  <a:lnTo>
                    <a:pt x="286" y="183"/>
                  </a:lnTo>
                  <a:lnTo>
                    <a:pt x="284" y="183"/>
                  </a:lnTo>
                  <a:lnTo>
                    <a:pt x="282" y="181"/>
                  </a:lnTo>
                  <a:lnTo>
                    <a:pt x="280" y="181"/>
                  </a:lnTo>
                  <a:lnTo>
                    <a:pt x="278" y="179"/>
                  </a:lnTo>
                  <a:lnTo>
                    <a:pt x="276" y="179"/>
                  </a:lnTo>
                  <a:lnTo>
                    <a:pt x="276" y="177"/>
                  </a:lnTo>
                  <a:lnTo>
                    <a:pt x="274" y="175"/>
                  </a:lnTo>
                  <a:lnTo>
                    <a:pt x="274" y="173"/>
                  </a:lnTo>
                  <a:lnTo>
                    <a:pt x="272" y="171"/>
                  </a:lnTo>
                  <a:lnTo>
                    <a:pt x="272" y="169"/>
                  </a:lnTo>
                  <a:lnTo>
                    <a:pt x="270" y="169"/>
                  </a:lnTo>
                  <a:lnTo>
                    <a:pt x="268" y="169"/>
                  </a:lnTo>
                  <a:lnTo>
                    <a:pt x="266" y="169"/>
                  </a:lnTo>
                  <a:lnTo>
                    <a:pt x="264" y="171"/>
                  </a:lnTo>
                  <a:lnTo>
                    <a:pt x="263" y="173"/>
                  </a:lnTo>
                  <a:lnTo>
                    <a:pt x="261" y="175"/>
                  </a:lnTo>
                  <a:lnTo>
                    <a:pt x="259" y="175"/>
                  </a:lnTo>
                  <a:lnTo>
                    <a:pt x="257" y="177"/>
                  </a:lnTo>
                  <a:lnTo>
                    <a:pt x="255" y="177"/>
                  </a:lnTo>
                  <a:lnTo>
                    <a:pt x="253" y="177"/>
                  </a:lnTo>
                  <a:lnTo>
                    <a:pt x="249" y="177"/>
                  </a:lnTo>
                  <a:lnTo>
                    <a:pt x="247" y="175"/>
                  </a:lnTo>
                  <a:lnTo>
                    <a:pt x="247" y="173"/>
                  </a:lnTo>
                  <a:lnTo>
                    <a:pt x="245" y="171"/>
                  </a:lnTo>
                  <a:lnTo>
                    <a:pt x="243" y="171"/>
                  </a:lnTo>
                  <a:lnTo>
                    <a:pt x="241" y="169"/>
                  </a:lnTo>
                  <a:lnTo>
                    <a:pt x="240" y="167"/>
                  </a:lnTo>
                  <a:lnTo>
                    <a:pt x="238" y="165"/>
                  </a:lnTo>
                  <a:lnTo>
                    <a:pt x="236" y="165"/>
                  </a:lnTo>
                  <a:lnTo>
                    <a:pt x="234" y="163"/>
                  </a:lnTo>
                  <a:lnTo>
                    <a:pt x="232" y="163"/>
                  </a:lnTo>
                  <a:lnTo>
                    <a:pt x="228" y="163"/>
                  </a:lnTo>
                  <a:lnTo>
                    <a:pt x="226" y="163"/>
                  </a:lnTo>
                  <a:lnTo>
                    <a:pt x="224" y="163"/>
                  </a:lnTo>
                  <a:lnTo>
                    <a:pt x="222" y="163"/>
                  </a:lnTo>
                  <a:lnTo>
                    <a:pt x="220" y="163"/>
                  </a:lnTo>
                  <a:lnTo>
                    <a:pt x="218" y="165"/>
                  </a:lnTo>
                  <a:lnTo>
                    <a:pt x="218" y="167"/>
                  </a:lnTo>
                  <a:lnTo>
                    <a:pt x="218" y="169"/>
                  </a:lnTo>
                  <a:lnTo>
                    <a:pt x="218" y="171"/>
                  </a:lnTo>
                  <a:lnTo>
                    <a:pt x="218" y="173"/>
                  </a:lnTo>
                  <a:lnTo>
                    <a:pt x="218" y="175"/>
                  </a:lnTo>
                  <a:lnTo>
                    <a:pt x="216" y="177"/>
                  </a:lnTo>
                  <a:lnTo>
                    <a:pt x="216" y="179"/>
                  </a:lnTo>
                  <a:lnTo>
                    <a:pt x="215" y="181"/>
                  </a:lnTo>
                  <a:lnTo>
                    <a:pt x="213" y="181"/>
                  </a:lnTo>
                  <a:lnTo>
                    <a:pt x="211" y="181"/>
                  </a:lnTo>
                  <a:lnTo>
                    <a:pt x="209" y="181"/>
                  </a:lnTo>
                  <a:lnTo>
                    <a:pt x="207" y="181"/>
                  </a:lnTo>
                  <a:lnTo>
                    <a:pt x="205" y="181"/>
                  </a:lnTo>
                  <a:lnTo>
                    <a:pt x="203" y="181"/>
                  </a:lnTo>
                  <a:lnTo>
                    <a:pt x="201" y="181"/>
                  </a:lnTo>
                  <a:lnTo>
                    <a:pt x="199" y="183"/>
                  </a:lnTo>
                  <a:lnTo>
                    <a:pt x="197" y="183"/>
                  </a:lnTo>
                  <a:lnTo>
                    <a:pt x="195" y="185"/>
                  </a:lnTo>
                  <a:lnTo>
                    <a:pt x="195" y="186"/>
                  </a:lnTo>
                  <a:lnTo>
                    <a:pt x="195" y="188"/>
                  </a:lnTo>
                  <a:lnTo>
                    <a:pt x="195" y="190"/>
                  </a:lnTo>
                  <a:lnTo>
                    <a:pt x="195" y="192"/>
                  </a:lnTo>
                  <a:lnTo>
                    <a:pt x="195" y="196"/>
                  </a:lnTo>
                  <a:lnTo>
                    <a:pt x="195" y="198"/>
                  </a:lnTo>
                  <a:lnTo>
                    <a:pt x="195" y="200"/>
                  </a:lnTo>
                  <a:lnTo>
                    <a:pt x="193" y="202"/>
                  </a:lnTo>
                  <a:lnTo>
                    <a:pt x="192" y="202"/>
                  </a:lnTo>
                  <a:lnTo>
                    <a:pt x="192" y="204"/>
                  </a:lnTo>
                  <a:lnTo>
                    <a:pt x="192" y="206"/>
                  </a:lnTo>
                  <a:lnTo>
                    <a:pt x="192" y="208"/>
                  </a:lnTo>
                  <a:lnTo>
                    <a:pt x="192" y="209"/>
                  </a:lnTo>
                  <a:lnTo>
                    <a:pt x="193" y="211"/>
                  </a:lnTo>
                  <a:lnTo>
                    <a:pt x="195" y="213"/>
                  </a:lnTo>
                  <a:lnTo>
                    <a:pt x="197" y="217"/>
                  </a:lnTo>
                  <a:lnTo>
                    <a:pt x="199" y="219"/>
                  </a:lnTo>
                  <a:lnTo>
                    <a:pt x="201" y="223"/>
                  </a:lnTo>
                  <a:lnTo>
                    <a:pt x="203" y="225"/>
                  </a:lnTo>
                  <a:lnTo>
                    <a:pt x="205" y="227"/>
                  </a:lnTo>
                  <a:lnTo>
                    <a:pt x="207" y="231"/>
                  </a:lnTo>
                  <a:lnTo>
                    <a:pt x="207" y="233"/>
                  </a:lnTo>
                  <a:lnTo>
                    <a:pt x="205" y="236"/>
                  </a:lnTo>
                  <a:lnTo>
                    <a:pt x="205" y="238"/>
                  </a:lnTo>
                  <a:lnTo>
                    <a:pt x="203" y="240"/>
                  </a:lnTo>
                  <a:lnTo>
                    <a:pt x="203" y="242"/>
                  </a:lnTo>
                  <a:lnTo>
                    <a:pt x="203" y="244"/>
                  </a:lnTo>
                  <a:lnTo>
                    <a:pt x="201" y="246"/>
                  </a:lnTo>
                  <a:lnTo>
                    <a:pt x="199" y="248"/>
                  </a:lnTo>
                  <a:lnTo>
                    <a:pt x="197" y="250"/>
                  </a:lnTo>
                  <a:lnTo>
                    <a:pt x="195" y="250"/>
                  </a:lnTo>
                  <a:lnTo>
                    <a:pt x="195" y="252"/>
                  </a:lnTo>
                  <a:lnTo>
                    <a:pt x="193" y="252"/>
                  </a:lnTo>
                  <a:lnTo>
                    <a:pt x="192" y="254"/>
                  </a:lnTo>
                  <a:lnTo>
                    <a:pt x="190" y="254"/>
                  </a:lnTo>
                  <a:lnTo>
                    <a:pt x="188" y="254"/>
                  </a:lnTo>
                  <a:close/>
                </a:path>
              </a:pathLst>
            </a:custGeom>
            <a:solidFill>
              <a:schemeClr val="bg1">
                <a:lumMod val="50000"/>
              </a:schemeClr>
            </a:solidFill>
            <a:ln w="3175">
              <a:solidFill>
                <a:schemeClr val="bg1"/>
              </a:solidFill>
              <a:round/>
              <a:headEnd/>
              <a:tailEnd/>
            </a:ln>
          </p:spPr>
          <p:txBody>
            <a:bodyPr lIns="91410" tIns="45705" rIns="91410" bIns="45705"/>
            <a:lstStyle/>
            <a:p>
              <a:pPr algn="ctr" defTabSz="895054" eaLnBrk="0" hangingPunct="0">
                <a:spcBef>
                  <a:spcPct val="50000"/>
                </a:spcBef>
                <a:buClr>
                  <a:schemeClr val="accent2"/>
                </a:buClr>
                <a:buFont typeface="Wingdings" pitchFamily="2" charset="2"/>
                <a:buNone/>
                <a:defRPr/>
              </a:pPr>
              <a:endParaRPr lang="en-US" sz="1428">
                <a:cs typeface="Arial" pitchFamily="34" charset="0"/>
              </a:endParaRPr>
            </a:p>
          </p:txBody>
        </p:sp>
        <p:sp>
          <p:nvSpPr>
            <p:cNvPr id="7" name="Freeform 5"/>
            <p:cNvSpPr>
              <a:spLocks/>
            </p:cNvSpPr>
            <p:nvPr>
              <p:custDataLst>
                <p:tags r:id="rId7"/>
              </p:custDataLst>
            </p:nvPr>
          </p:nvSpPr>
          <p:spPr bwMode="auto">
            <a:xfrm>
              <a:off x="5821589" y="5210020"/>
              <a:ext cx="574102" cy="658968"/>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2147483647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2147483647 w 197"/>
                <a:gd name="T73" fmla="*/ 2147483647 h 220"/>
                <a:gd name="T74" fmla="*/ 2147483647 w 197"/>
                <a:gd name="T75" fmla="*/ 2147483647 h 220"/>
                <a:gd name="T76" fmla="*/ 2147483647 w 197"/>
                <a:gd name="T77" fmla="*/ 2147483647 h 220"/>
                <a:gd name="T78" fmla="*/ 2147483647 w 197"/>
                <a:gd name="T79" fmla="*/ 2147483647 h 220"/>
                <a:gd name="T80" fmla="*/ 2147483647 w 197"/>
                <a:gd name="T81" fmla="*/ 2147483647 h 220"/>
                <a:gd name="T82" fmla="*/ 2147483647 w 197"/>
                <a:gd name="T83" fmla="*/ 2147483647 h 220"/>
                <a:gd name="T84" fmla="*/ 2147483647 w 197"/>
                <a:gd name="T85" fmla="*/ 2147483647 h 220"/>
                <a:gd name="T86" fmla="*/ 2147483647 w 197"/>
                <a:gd name="T87" fmla="*/ 2147483647 h 220"/>
                <a:gd name="T88" fmla="*/ 2147483647 w 197"/>
                <a:gd name="T89" fmla="*/ 2147483647 h 220"/>
                <a:gd name="T90" fmla="*/ 2147483647 w 197"/>
                <a:gd name="T91" fmla="*/ 2147483647 h 220"/>
                <a:gd name="T92" fmla="*/ 2147483647 w 197"/>
                <a:gd name="T93" fmla="*/ 2147483647 h 220"/>
                <a:gd name="T94" fmla="*/ 2147483647 w 197"/>
                <a:gd name="T95" fmla="*/ 2147483647 h 220"/>
                <a:gd name="T96" fmla="*/ 2147483647 w 197"/>
                <a:gd name="T97" fmla="*/ 2147483647 h 220"/>
                <a:gd name="T98" fmla="*/ 2147483647 w 197"/>
                <a:gd name="T99" fmla="*/ 2147483647 h 220"/>
                <a:gd name="T100" fmla="*/ 2147483647 w 197"/>
                <a:gd name="T101" fmla="*/ 2147483647 h 220"/>
                <a:gd name="T102" fmla="*/ 2147483647 w 197"/>
                <a:gd name="T103" fmla="*/ 2147483647 h 220"/>
                <a:gd name="T104" fmla="*/ 2147483647 w 197"/>
                <a:gd name="T105" fmla="*/ 2147483647 h 220"/>
                <a:gd name="T106" fmla="*/ 2147483647 w 197"/>
                <a:gd name="T107" fmla="*/ 2147483647 h 220"/>
                <a:gd name="T108" fmla="*/ 2147483647 w 197"/>
                <a:gd name="T109" fmla="*/ 2147483647 h 220"/>
                <a:gd name="T110" fmla="*/ 2147483647 w 197"/>
                <a:gd name="T111" fmla="*/ 2147483647 h 220"/>
                <a:gd name="T112" fmla="*/ 2147483647 w 197"/>
                <a:gd name="T113" fmla="*/ 2147483647 h 220"/>
                <a:gd name="T114" fmla="*/ 2147483647 w 197"/>
                <a:gd name="T115" fmla="*/ 2147483647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
                <a:gd name="T175" fmla="*/ 0 h 220"/>
                <a:gd name="T176" fmla="*/ 197 w 197"/>
                <a:gd name="T177" fmla="*/ 220 h 2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 h="220">
                  <a:moveTo>
                    <a:pt x="13" y="197"/>
                  </a:moveTo>
                  <a:lnTo>
                    <a:pt x="13" y="197"/>
                  </a:lnTo>
                  <a:lnTo>
                    <a:pt x="13" y="195"/>
                  </a:lnTo>
                  <a:lnTo>
                    <a:pt x="13" y="194"/>
                  </a:lnTo>
                  <a:lnTo>
                    <a:pt x="13" y="190"/>
                  </a:lnTo>
                  <a:lnTo>
                    <a:pt x="13" y="186"/>
                  </a:lnTo>
                  <a:lnTo>
                    <a:pt x="15" y="184"/>
                  </a:lnTo>
                  <a:lnTo>
                    <a:pt x="17" y="182"/>
                  </a:lnTo>
                  <a:lnTo>
                    <a:pt x="19" y="180"/>
                  </a:lnTo>
                  <a:lnTo>
                    <a:pt x="21" y="180"/>
                  </a:lnTo>
                  <a:lnTo>
                    <a:pt x="25" y="180"/>
                  </a:lnTo>
                  <a:lnTo>
                    <a:pt x="27" y="178"/>
                  </a:lnTo>
                  <a:lnTo>
                    <a:pt x="29" y="176"/>
                  </a:lnTo>
                  <a:lnTo>
                    <a:pt x="30" y="176"/>
                  </a:lnTo>
                  <a:lnTo>
                    <a:pt x="30" y="172"/>
                  </a:lnTo>
                  <a:lnTo>
                    <a:pt x="30" y="171"/>
                  </a:lnTo>
                  <a:lnTo>
                    <a:pt x="27" y="169"/>
                  </a:lnTo>
                  <a:lnTo>
                    <a:pt x="23" y="167"/>
                  </a:lnTo>
                  <a:lnTo>
                    <a:pt x="19" y="163"/>
                  </a:lnTo>
                  <a:lnTo>
                    <a:pt x="15" y="161"/>
                  </a:lnTo>
                  <a:lnTo>
                    <a:pt x="13" y="159"/>
                  </a:lnTo>
                  <a:lnTo>
                    <a:pt x="13" y="155"/>
                  </a:lnTo>
                  <a:lnTo>
                    <a:pt x="11" y="153"/>
                  </a:lnTo>
                  <a:lnTo>
                    <a:pt x="11" y="151"/>
                  </a:lnTo>
                  <a:lnTo>
                    <a:pt x="9" y="149"/>
                  </a:lnTo>
                  <a:lnTo>
                    <a:pt x="9" y="147"/>
                  </a:lnTo>
                  <a:lnTo>
                    <a:pt x="7" y="144"/>
                  </a:lnTo>
                  <a:lnTo>
                    <a:pt x="6" y="140"/>
                  </a:lnTo>
                  <a:lnTo>
                    <a:pt x="4" y="136"/>
                  </a:lnTo>
                  <a:lnTo>
                    <a:pt x="2" y="134"/>
                  </a:lnTo>
                  <a:lnTo>
                    <a:pt x="2" y="132"/>
                  </a:lnTo>
                  <a:lnTo>
                    <a:pt x="0" y="130"/>
                  </a:lnTo>
                  <a:lnTo>
                    <a:pt x="0" y="128"/>
                  </a:lnTo>
                  <a:lnTo>
                    <a:pt x="0" y="126"/>
                  </a:lnTo>
                  <a:lnTo>
                    <a:pt x="0" y="124"/>
                  </a:lnTo>
                  <a:lnTo>
                    <a:pt x="2" y="123"/>
                  </a:lnTo>
                  <a:lnTo>
                    <a:pt x="4" y="121"/>
                  </a:lnTo>
                  <a:lnTo>
                    <a:pt x="6" y="119"/>
                  </a:lnTo>
                  <a:lnTo>
                    <a:pt x="7" y="119"/>
                  </a:lnTo>
                  <a:lnTo>
                    <a:pt x="11" y="119"/>
                  </a:lnTo>
                  <a:lnTo>
                    <a:pt x="13" y="117"/>
                  </a:lnTo>
                  <a:lnTo>
                    <a:pt x="15" y="117"/>
                  </a:lnTo>
                  <a:lnTo>
                    <a:pt x="17" y="115"/>
                  </a:lnTo>
                  <a:lnTo>
                    <a:pt x="19" y="113"/>
                  </a:lnTo>
                  <a:lnTo>
                    <a:pt x="19" y="111"/>
                  </a:lnTo>
                  <a:lnTo>
                    <a:pt x="21" y="109"/>
                  </a:lnTo>
                  <a:lnTo>
                    <a:pt x="23" y="107"/>
                  </a:lnTo>
                  <a:lnTo>
                    <a:pt x="25" y="105"/>
                  </a:lnTo>
                  <a:lnTo>
                    <a:pt x="27" y="103"/>
                  </a:lnTo>
                  <a:lnTo>
                    <a:pt x="29" y="101"/>
                  </a:lnTo>
                  <a:lnTo>
                    <a:pt x="30" y="101"/>
                  </a:lnTo>
                  <a:lnTo>
                    <a:pt x="32" y="101"/>
                  </a:lnTo>
                  <a:lnTo>
                    <a:pt x="34" y="101"/>
                  </a:lnTo>
                  <a:lnTo>
                    <a:pt x="36" y="103"/>
                  </a:lnTo>
                  <a:lnTo>
                    <a:pt x="38" y="103"/>
                  </a:lnTo>
                  <a:lnTo>
                    <a:pt x="40" y="103"/>
                  </a:lnTo>
                  <a:lnTo>
                    <a:pt x="44" y="103"/>
                  </a:lnTo>
                  <a:lnTo>
                    <a:pt x="46" y="103"/>
                  </a:lnTo>
                  <a:lnTo>
                    <a:pt x="48" y="103"/>
                  </a:lnTo>
                  <a:lnTo>
                    <a:pt x="48" y="101"/>
                  </a:lnTo>
                  <a:lnTo>
                    <a:pt x="48" y="98"/>
                  </a:lnTo>
                  <a:lnTo>
                    <a:pt x="44" y="92"/>
                  </a:lnTo>
                  <a:lnTo>
                    <a:pt x="42" y="88"/>
                  </a:lnTo>
                  <a:lnTo>
                    <a:pt x="40" y="84"/>
                  </a:lnTo>
                  <a:lnTo>
                    <a:pt x="38" y="82"/>
                  </a:lnTo>
                  <a:lnTo>
                    <a:pt x="36" y="80"/>
                  </a:lnTo>
                  <a:lnTo>
                    <a:pt x="36" y="78"/>
                  </a:lnTo>
                  <a:lnTo>
                    <a:pt x="36" y="75"/>
                  </a:lnTo>
                  <a:lnTo>
                    <a:pt x="36" y="73"/>
                  </a:lnTo>
                  <a:lnTo>
                    <a:pt x="38" y="69"/>
                  </a:lnTo>
                  <a:lnTo>
                    <a:pt x="40" y="65"/>
                  </a:lnTo>
                  <a:lnTo>
                    <a:pt x="42" y="61"/>
                  </a:lnTo>
                  <a:lnTo>
                    <a:pt x="44" y="57"/>
                  </a:lnTo>
                  <a:lnTo>
                    <a:pt x="44" y="55"/>
                  </a:lnTo>
                  <a:lnTo>
                    <a:pt x="44" y="53"/>
                  </a:lnTo>
                  <a:lnTo>
                    <a:pt x="42" y="52"/>
                  </a:lnTo>
                  <a:lnTo>
                    <a:pt x="42" y="50"/>
                  </a:lnTo>
                  <a:lnTo>
                    <a:pt x="40" y="48"/>
                  </a:lnTo>
                  <a:lnTo>
                    <a:pt x="40" y="46"/>
                  </a:lnTo>
                  <a:lnTo>
                    <a:pt x="40" y="44"/>
                  </a:lnTo>
                  <a:lnTo>
                    <a:pt x="40" y="42"/>
                  </a:lnTo>
                  <a:lnTo>
                    <a:pt x="42" y="40"/>
                  </a:lnTo>
                  <a:lnTo>
                    <a:pt x="44" y="38"/>
                  </a:lnTo>
                  <a:lnTo>
                    <a:pt x="46" y="38"/>
                  </a:lnTo>
                  <a:lnTo>
                    <a:pt x="48" y="36"/>
                  </a:lnTo>
                  <a:lnTo>
                    <a:pt x="50" y="36"/>
                  </a:lnTo>
                  <a:lnTo>
                    <a:pt x="52" y="36"/>
                  </a:lnTo>
                  <a:lnTo>
                    <a:pt x="59" y="32"/>
                  </a:lnTo>
                  <a:lnTo>
                    <a:pt x="63" y="30"/>
                  </a:lnTo>
                  <a:lnTo>
                    <a:pt x="65" y="30"/>
                  </a:lnTo>
                  <a:lnTo>
                    <a:pt x="71" y="28"/>
                  </a:lnTo>
                  <a:lnTo>
                    <a:pt x="75" y="27"/>
                  </a:lnTo>
                  <a:lnTo>
                    <a:pt x="78" y="25"/>
                  </a:lnTo>
                  <a:lnTo>
                    <a:pt x="82" y="23"/>
                  </a:lnTo>
                  <a:lnTo>
                    <a:pt x="86" y="23"/>
                  </a:lnTo>
                  <a:lnTo>
                    <a:pt x="88" y="23"/>
                  </a:lnTo>
                  <a:lnTo>
                    <a:pt x="90" y="21"/>
                  </a:lnTo>
                  <a:lnTo>
                    <a:pt x="94" y="19"/>
                  </a:lnTo>
                  <a:lnTo>
                    <a:pt x="96" y="17"/>
                  </a:lnTo>
                  <a:lnTo>
                    <a:pt x="98" y="17"/>
                  </a:lnTo>
                  <a:lnTo>
                    <a:pt x="100" y="17"/>
                  </a:lnTo>
                  <a:lnTo>
                    <a:pt x="103" y="17"/>
                  </a:lnTo>
                  <a:lnTo>
                    <a:pt x="105" y="21"/>
                  </a:lnTo>
                  <a:lnTo>
                    <a:pt x="107" y="25"/>
                  </a:lnTo>
                  <a:lnTo>
                    <a:pt x="109" y="27"/>
                  </a:lnTo>
                  <a:lnTo>
                    <a:pt x="111" y="27"/>
                  </a:lnTo>
                  <a:lnTo>
                    <a:pt x="113" y="27"/>
                  </a:lnTo>
                  <a:lnTo>
                    <a:pt x="115" y="27"/>
                  </a:lnTo>
                  <a:lnTo>
                    <a:pt x="117" y="25"/>
                  </a:lnTo>
                  <a:lnTo>
                    <a:pt x="119" y="25"/>
                  </a:lnTo>
                  <a:lnTo>
                    <a:pt x="123" y="23"/>
                  </a:lnTo>
                  <a:lnTo>
                    <a:pt x="125" y="23"/>
                  </a:lnTo>
                  <a:lnTo>
                    <a:pt x="126" y="23"/>
                  </a:lnTo>
                  <a:lnTo>
                    <a:pt x="128" y="21"/>
                  </a:lnTo>
                  <a:lnTo>
                    <a:pt x="128" y="17"/>
                  </a:lnTo>
                  <a:lnTo>
                    <a:pt x="130" y="15"/>
                  </a:lnTo>
                  <a:lnTo>
                    <a:pt x="132" y="13"/>
                  </a:lnTo>
                  <a:lnTo>
                    <a:pt x="132" y="11"/>
                  </a:lnTo>
                  <a:lnTo>
                    <a:pt x="132" y="9"/>
                  </a:lnTo>
                  <a:lnTo>
                    <a:pt x="132" y="7"/>
                  </a:lnTo>
                  <a:lnTo>
                    <a:pt x="134" y="4"/>
                  </a:lnTo>
                  <a:lnTo>
                    <a:pt x="134" y="2"/>
                  </a:lnTo>
                  <a:lnTo>
                    <a:pt x="138" y="0"/>
                  </a:lnTo>
                  <a:lnTo>
                    <a:pt x="140" y="2"/>
                  </a:lnTo>
                  <a:lnTo>
                    <a:pt x="146" y="4"/>
                  </a:lnTo>
                  <a:lnTo>
                    <a:pt x="149" y="7"/>
                  </a:lnTo>
                  <a:lnTo>
                    <a:pt x="153" y="9"/>
                  </a:lnTo>
                  <a:lnTo>
                    <a:pt x="153" y="13"/>
                  </a:lnTo>
                  <a:lnTo>
                    <a:pt x="155" y="15"/>
                  </a:lnTo>
                  <a:lnTo>
                    <a:pt x="153" y="17"/>
                  </a:lnTo>
                  <a:lnTo>
                    <a:pt x="153" y="19"/>
                  </a:lnTo>
                  <a:lnTo>
                    <a:pt x="151" y="21"/>
                  </a:lnTo>
                  <a:lnTo>
                    <a:pt x="148" y="23"/>
                  </a:lnTo>
                  <a:lnTo>
                    <a:pt x="146" y="25"/>
                  </a:lnTo>
                  <a:lnTo>
                    <a:pt x="146" y="27"/>
                  </a:lnTo>
                  <a:lnTo>
                    <a:pt x="146" y="28"/>
                  </a:lnTo>
                  <a:lnTo>
                    <a:pt x="146" y="32"/>
                  </a:lnTo>
                  <a:lnTo>
                    <a:pt x="148" y="34"/>
                  </a:lnTo>
                  <a:lnTo>
                    <a:pt x="149" y="38"/>
                  </a:lnTo>
                  <a:lnTo>
                    <a:pt x="149" y="42"/>
                  </a:lnTo>
                  <a:lnTo>
                    <a:pt x="151" y="48"/>
                  </a:lnTo>
                  <a:lnTo>
                    <a:pt x="153" y="50"/>
                  </a:lnTo>
                  <a:lnTo>
                    <a:pt x="157" y="52"/>
                  </a:lnTo>
                  <a:lnTo>
                    <a:pt x="159" y="52"/>
                  </a:lnTo>
                  <a:lnTo>
                    <a:pt x="163" y="52"/>
                  </a:lnTo>
                  <a:lnTo>
                    <a:pt x="165" y="52"/>
                  </a:lnTo>
                  <a:lnTo>
                    <a:pt x="169" y="50"/>
                  </a:lnTo>
                  <a:lnTo>
                    <a:pt x="171" y="50"/>
                  </a:lnTo>
                  <a:lnTo>
                    <a:pt x="173" y="50"/>
                  </a:lnTo>
                  <a:lnTo>
                    <a:pt x="174" y="50"/>
                  </a:lnTo>
                  <a:lnTo>
                    <a:pt x="176" y="50"/>
                  </a:lnTo>
                  <a:lnTo>
                    <a:pt x="178" y="50"/>
                  </a:lnTo>
                  <a:lnTo>
                    <a:pt x="178" y="52"/>
                  </a:lnTo>
                  <a:lnTo>
                    <a:pt x="178" y="53"/>
                  </a:lnTo>
                  <a:lnTo>
                    <a:pt x="178" y="55"/>
                  </a:lnTo>
                  <a:lnTo>
                    <a:pt x="178" y="57"/>
                  </a:lnTo>
                  <a:lnTo>
                    <a:pt x="180" y="57"/>
                  </a:lnTo>
                  <a:lnTo>
                    <a:pt x="180" y="59"/>
                  </a:lnTo>
                  <a:lnTo>
                    <a:pt x="182" y="59"/>
                  </a:lnTo>
                  <a:lnTo>
                    <a:pt x="184" y="59"/>
                  </a:lnTo>
                  <a:lnTo>
                    <a:pt x="186" y="59"/>
                  </a:lnTo>
                  <a:lnTo>
                    <a:pt x="186" y="57"/>
                  </a:lnTo>
                  <a:lnTo>
                    <a:pt x="188" y="57"/>
                  </a:lnTo>
                  <a:lnTo>
                    <a:pt x="190" y="57"/>
                  </a:lnTo>
                  <a:lnTo>
                    <a:pt x="192" y="57"/>
                  </a:lnTo>
                  <a:lnTo>
                    <a:pt x="192" y="59"/>
                  </a:lnTo>
                  <a:lnTo>
                    <a:pt x="192" y="61"/>
                  </a:lnTo>
                  <a:lnTo>
                    <a:pt x="194" y="61"/>
                  </a:lnTo>
                  <a:lnTo>
                    <a:pt x="194" y="63"/>
                  </a:lnTo>
                  <a:lnTo>
                    <a:pt x="192" y="65"/>
                  </a:lnTo>
                  <a:lnTo>
                    <a:pt x="192" y="67"/>
                  </a:lnTo>
                  <a:lnTo>
                    <a:pt x="190" y="73"/>
                  </a:lnTo>
                  <a:lnTo>
                    <a:pt x="188" y="76"/>
                  </a:lnTo>
                  <a:lnTo>
                    <a:pt x="186" y="80"/>
                  </a:lnTo>
                  <a:lnTo>
                    <a:pt x="186" y="84"/>
                  </a:lnTo>
                  <a:lnTo>
                    <a:pt x="188" y="86"/>
                  </a:lnTo>
                  <a:lnTo>
                    <a:pt x="190" y="88"/>
                  </a:lnTo>
                  <a:lnTo>
                    <a:pt x="192" y="90"/>
                  </a:lnTo>
                  <a:lnTo>
                    <a:pt x="194" y="94"/>
                  </a:lnTo>
                  <a:lnTo>
                    <a:pt x="196" y="96"/>
                  </a:lnTo>
                  <a:lnTo>
                    <a:pt x="197" y="98"/>
                  </a:lnTo>
                  <a:lnTo>
                    <a:pt x="196" y="99"/>
                  </a:lnTo>
                  <a:lnTo>
                    <a:pt x="196" y="101"/>
                  </a:lnTo>
                  <a:lnTo>
                    <a:pt x="192" y="101"/>
                  </a:lnTo>
                  <a:lnTo>
                    <a:pt x="190" y="103"/>
                  </a:lnTo>
                  <a:lnTo>
                    <a:pt x="186" y="103"/>
                  </a:lnTo>
                  <a:lnTo>
                    <a:pt x="184" y="105"/>
                  </a:lnTo>
                  <a:lnTo>
                    <a:pt x="182" y="107"/>
                  </a:lnTo>
                  <a:lnTo>
                    <a:pt x="180" y="111"/>
                  </a:lnTo>
                  <a:lnTo>
                    <a:pt x="178" y="115"/>
                  </a:lnTo>
                  <a:lnTo>
                    <a:pt x="178" y="119"/>
                  </a:lnTo>
                  <a:lnTo>
                    <a:pt x="176" y="123"/>
                  </a:lnTo>
                  <a:lnTo>
                    <a:pt x="176" y="128"/>
                  </a:lnTo>
                  <a:lnTo>
                    <a:pt x="176" y="132"/>
                  </a:lnTo>
                  <a:lnTo>
                    <a:pt x="176" y="136"/>
                  </a:lnTo>
                  <a:lnTo>
                    <a:pt x="178" y="138"/>
                  </a:lnTo>
                  <a:lnTo>
                    <a:pt x="178" y="140"/>
                  </a:lnTo>
                  <a:lnTo>
                    <a:pt x="180" y="144"/>
                  </a:lnTo>
                  <a:lnTo>
                    <a:pt x="180" y="146"/>
                  </a:lnTo>
                  <a:lnTo>
                    <a:pt x="182" y="147"/>
                  </a:lnTo>
                  <a:lnTo>
                    <a:pt x="182" y="149"/>
                  </a:lnTo>
                  <a:lnTo>
                    <a:pt x="182" y="153"/>
                  </a:lnTo>
                  <a:lnTo>
                    <a:pt x="182" y="155"/>
                  </a:lnTo>
                  <a:lnTo>
                    <a:pt x="182" y="157"/>
                  </a:lnTo>
                  <a:lnTo>
                    <a:pt x="182" y="159"/>
                  </a:lnTo>
                  <a:lnTo>
                    <a:pt x="182" y="163"/>
                  </a:lnTo>
                  <a:lnTo>
                    <a:pt x="182" y="165"/>
                  </a:lnTo>
                  <a:lnTo>
                    <a:pt x="182" y="167"/>
                  </a:lnTo>
                  <a:lnTo>
                    <a:pt x="184" y="169"/>
                  </a:lnTo>
                  <a:lnTo>
                    <a:pt x="184" y="171"/>
                  </a:lnTo>
                  <a:lnTo>
                    <a:pt x="186" y="172"/>
                  </a:lnTo>
                  <a:lnTo>
                    <a:pt x="186" y="174"/>
                  </a:lnTo>
                  <a:lnTo>
                    <a:pt x="188" y="178"/>
                  </a:lnTo>
                  <a:lnTo>
                    <a:pt x="190" y="182"/>
                  </a:lnTo>
                  <a:lnTo>
                    <a:pt x="190" y="186"/>
                  </a:lnTo>
                  <a:lnTo>
                    <a:pt x="192" y="190"/>
                  </a:lnTo>
                  <a:lnTo>
                    <a:pt x="192" y="195"/>
                  </a:lnTo>
                  <a:lnTo>
                    <a:pt x="192" y="197"/>
                  </a:lnTo>
                  <a:lnTo>
                    <a:pt x="192" y="201"/>
                  </a:lnTo>
                  <a:lnTo>
                    <a:pt x="186" y="201"/>
                  </a:lnTo>
                  <a:lnTo>
                    <a:pt x="184" y="203"/>
                  </a:lnTo>
                  <a:lnTo>
                    <a:pt x="182" y="207"/>
                  </a:lnTo>
                  <a:lnTo>
                    <a:pt x="178" y="209"/>
                  </a:lnTo>
                  <a:lnTo>
                    <a:pt x="174" y="213"/>
                  </a:lnTo>
                  <a:lnTo>
                    <a:pt x="169" y="217"/>
                  </a:lnTo>
                  <a:lnTo>
                    <a:pt x="155" y="218"/>
                  </a:lnTo>
                  <a:lnTo>
                    <a:pt x="138" y="220"/>
                  </a:lnTo>
                  <a:lnTo>
                    <a:pt x="132" y="220"/>
                  </a:lnTo>
                  <a:lnTo>
                    <a:pt x="126" y="218"/>
                  </a:lnTo>
                  <a:lnTo>
                    <a:pt x="125" y="215"/>
                  </a:lnTo>
                  <a:lnTo>
                    <a:pt x="123" y="211"/>
                  </a:lnTo>
                  <a:lnTo>
                    <a:pt x="121" y="209"/>
                  </a:lnTo>
                  <a:lnTo>
                    <a:pt x="119" y="205"/>
                  </a:lnTo>
                  <a:lnTo>
                    <a:pt x="115" y="203"/>
                  </a:lnTo>
                  <a:lnTo>
                    <a:pt x="109" y="203"/>
                  </a:lnTo>
                  <a:lnTo>
                    <a:pt x="105" y="203"/>
                  </a:lnTo>
                  <a:lnTo>
                    <a:pt x="103" y="203"/>
                  </a:lnTo>
                  <a:lnTo>
                    <a:pt x="101" y="203"/>
                  </a:lnTo>
                  <a:lnTo>
                    <a:pt x="98" y="205"/>
                  </a:lnTo>
                  <a:lnTo>
                    <a:pt x="96" y="205"/>
                  </a:lnTo>
                  <a:lnTo>
                    <a:pt x="94" y="205"/>
                  </a:lnTo>
                  <a:lnTo>
                    <a:pt x="90" y="205"/>
                  </a:lnTo>
                  <a:lnTo>
                    <a:pt x="88" y="205"/>
                  </a:lnTo>
                  <a:lnTo>
                    <a:pt x="84" y="205"/>
                  </a:lnTo>
                  <a:lnTo>
                    <a:pt x="82" y="203"/>
                  </a:lnTo>
                  <a:lnTo>
                    <a:pt x="80" y="201"/>
                  </a:lnTo>
                  <a:lnTo>
                    <a:pt x="78" y="199"/>
                  </a:lnTo>
                  <a:lnTo>
                    <a:pt x="77" y="197"/>
                  </a:lnTo>
                  <a:lnTo>
                    <a:pt x="73" y="195"/>
                  </a:lnTo>
                  <a:lnTo>
                    <a:pt x="67" y="194"/>
                  </a:lnTo>
                  <a:lnTo>
                    <a:pt x="59" y="194"/>
                  </a:lnTo>
                  <a:lnTo>
                    <a:pt x="55" y="195"/>
                  </a:lnTo>
                  <a:lnTo>
                    <a:pt x="52" y="195"/>
                  </a:lnTo>
                  <a:lnTo>
                    <a:pt x="48" y="197"/>
                  </a:lnTo>
                  <a:lnTo>
                    <a:pt x="44" y="199"/>
                  </a:lnTo>
                  <a:lnTo>
                    <a:pt x="38" y="199"/>
                  </a:lnTo>
                  <a:lnTo>
                    <a:pt x="34" y="201"/>
                  </a:lnTo>
                  <a:lnTo>
                    <a:pt x="30" y="201"/>
                  </a:lnTo>
                  <a:lnTo>
                    <a:pt x="25" y="201"/>
                  </a:lnTo>
                  <a:lnTo>
                    <a:pt x="23" y="201"/>
                  </a:lnTo>
                  <a:lnTo>
                    <a:pt x="21" y="201"/>
                  </a:lnTo>
                  <a:lnTo>
                    <a:pt x="19" y="201"/>
                  </a:lnTo>
                  <a:lnTo>
                    <a:pt x="17" y="201"/>
                  </a:lnTo>
                  <a:lnTo>
                    <a:pt x="15" y="199"/>
                  </a:lnTo>
                  <a:lnTo>
                    <a:pt x="13" y="199"/>
                  </a:lnTo>
                  <a:lnTo>
                    <a:pt x="13" y="197"/>
                  </a:lnTo>
                  <a:close/>
                </a:path>
              </a:pathLst>
            </a:custGeom>
            <a:solidFill>
              <a:schemeClr val="accent2"/>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8" name="Freeform 6"/>
            <p:cNvSpPr>
              <a:spLocks/>
            </p:cNvSpPr>
            <p:nvPr>
              <p:custDataLst>
                <p:tags r:id="rId8"/>
              </p:custDataLst>
            </p:nvPr>
          </p:nvSpPr>
          <p:spPr bwMode="auto">
            <a:xfrm>
              <a:off x="5821589" y="5210020"/>
              <a:ext cx="574102" cy="658968"/>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2147483647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2147483647 w 197"/>
                <a:gd name="T73" fmla="*/ 2147483647 h 220"/>
                <a:gd name="T74" fmla="*/ 2147483647 w 197"/>
                <a:gd name="T75" fmla="*/ 2147483647 h 220"/>
                <a:gd name="T76" fmla="*/ 2147483647 w 197"/>
                <a:gd name="T77" fmla="*/ 2147483647 h 220"/>
                <a:gd name="T78" fmla="*/ 2147483647 w 197"/>
                <a:gd name="T79" fmla="*/ 2147483647 h 220"/>
                <a:gd name="T80" fmla="*/ 2147483647 w 197"/>
                <a:gd name="T81" fmla="*/ 2147483647 h 220"/>
                <a:gd name="T82" fmla="*/ 2147483647 w 197"/>
                <a:gd name="T83" fmla="*/ 2147483647 h 220"/>
                <a:gd name="T84" fmla="*/ 2147483647 w 197"/>
                <a:gd name="T85" fmla="*/ 2147483647 h 220"/>
                <a:gd name="T86" fmla="*/ 2147483647 w 197"/>
                <a:gd name="T87" fmla="*/ 2147483647 h 220"/>
                <a:gd name="T88" fmla="*/ 2147483647 w 197"/>
                <a:gd name="T89" fmla="*/ 2147483647 h 220"/>
                <a:gd name="T90" fmla="*/ 2147483647 w 197"/>
                <a:gd name="T91" fmla="*/ 2147483647 h 220"/>
                <a:gd name="T92" fmla="*/ 2147483647 w 197"/>
                <a:gd name="T93" fmla="*/ 2147483647 h 220"/>
                <a:gd name="T94" fmla="*/ 2147483647 w 197"/>
                <a:gd name="T95" fmla="*/ 2147483647 h 220"/>
                <a:gd name="T96" fmla="*/ 2147483647 w 197"/>
                <a:gd name="T97" fmla="*/ 2147483647 h 220"/>
                <a:gd name="T98" fmla="*/ 2147483647 w 197"/>
                <a:gd name="T99" fmla="*/ 2147483647 h 220"/>
                <a:gd name="T100" fmla="*/ 2147483647 w 197"/>
                <a:gd name="T101" fmla="*/ 2147483647 h 220"/>
                <a:gd name="T102" fmla="*/ 2147483647 w 197"/>
                <a:gd name="T103" fmla="*/ 2147483647 h 220"/>
                <a:gd name="T104" fmla="*/ 2147483647 w 197"/>
                <a:gd name="T105" fmla="*/ 2147483647 h 220"/>
                <a:gd name="T106" fmla="*/ 2147483647 w 197"/>
                <a:gd name="T107" fmla="*/ 2147483647 h 220"/>
                <a:gd name="T108" fmla="*/ 2147483647 w 197"/>
                <a:gd name="T109" fmla="*/ 2147483647 h 220"/>
                <a:gd name="T110" fmla="*/ 2147483647 w 197"/>
                <a:gd name="T111" fmla="*/ 2147483647 h 220"/>
                <a:gd name="T112" fmla="*/ 2147483647 w 197"/>
                <a:gd name="T113" fmla="*/ 2147483647 h 220"/>
                <a:gd name="T114" fmla="*/ 2147483647 w 197"/>
                <a:gd name="T115" fmla="*/ 2147483647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7"/>
                <a:gd name="T175" fmla="*/ 0 h 220"/>
                <a:gd name="T176" fmla="*/ 197 w 197"/>
                <a:gd name="T177" fmla="*/ 220 h 2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7" h="220">
                  <a:moveTo>
                    <a:pt x="13" y="197"/>
                  </a:moveTo>
                  <a:lnTo>
                    <a:pt x="13" y="197"/>
                  </a:lnTo>
                  <a:lnTo>
                    <a:pt x="13" y="195"/>
                  </a:lnTo>
                  <a:lnTo>
                    <a:pt x="13" y="194"/>
                  </a:lnTo>
                  <a:lnTo>
                    <a:pt x="13" y="190"/>
                  </a:lnTo>
                  <a:lnTo>
                    <a:pt x="13" y="186"/>
                  </a:lnTo>
                  <a:lnTo>
                    <a:pt x="15" y="184"/>
                  </a:lnTo>
                  <a:lnTo>
                    <a:pt x="17" y="182"/>
                  </a:lnTo>
                  <a:lnTo>
                    <a:pt x="19" y="180"/>
                  </a:lnTo>
                  <a:lnTo>
                    <a:pt x="21" y="180"/>
                  </a:lnTo>
                  <a:lnTo>
                    <a:pt x="25" y="180"/>
                  </a:lnTo>
                  <a:lnTo>
                    <a:pt x="27" y="178"/>
                  </a:lnTo>
                  <a:lnTo>
                    <a:pt x="29" y="176"/>
                  </a:lnTo>
                  <a:lnTo>
                    <a:pt x="30" y="176"/>
                  </a:lnTo>
                  <a:lnTo>
                    <a:pt x="30" y="172"/>
                  </a:lnTo>
                  <a:lnTo>
                    <a:pt x="30" y="171"/>
                  </a:lnTo>
                  <a:lnTo>
                    <a:pt x="27" y="169"/>
                  </a:lnTo>
                  <a:lnTo>
                    <a:pt x="23" y="167"/>
                  </a:lnTo>
                  <a:lnTo>
                    <a:pt x="19" y="163"/>
                  </a:lnTo>
                  <a:lnTo>
                    <a:pt x="15" y="161"/>
                  </a:lnTo>
                  <a:lnTo>
                    <a:pt x="13" y="159"/>
                  </a:lnTo>
                  <a:lnTo>
                    <a:pt x="13" y="155"/>
                  </a:lnTo>
                  <a:lnTo>
                    <a:pt x="11" y="153"/>
                  </a:lnTo>
                  <a:lnTo>
                    <a:pt x="11" y="151"/>
                  </a:lnTo>
                  <a:lnTo>
                    <a:pt x="9" y="149"/>
                  </a:lnTo>
                  <a:lnTo>
                    <a:pt x="9" y="147"/>
                  </a:lnTo>
                  <a:lnTo>
                    <a:pt x="7" y="144"/>
                  </a:lnTo>
                  <a:lnTo>
                    <a:pt x="6" y="140"/>
                  </a:lnTo>
                  <a:lnTo>
                    <a:pt x="4" y="136"/>
                  </a:lnTo>
                  <a:lnTo>
                    <a:pt x="2" y="134"/>
                  </a:lnTo>
                  <a:lnTo>
                    <a:pt x="2" y="132"/>
                  </a:lnTo>
                  <a:lnTo>
                    <a:pt x="0" y="130"/>
                  </a:lnTo>
                  <a:lnTo>
                    <a:pt x="0" y="128"/>
                  </a:lnTo>
                  <a:lnTo>
                    <a:pt x="0" y="126"/>
                  </a:lnTo>
                  <a:lnTo>
                    <a:pt x="0" y="124"/>
                  </a:lnTo>
                  <a:lnTo>
                    <a:pt x="2" y="123"/>
                  </a:lnTo>
                  <a:lnTo>
                    <a:pt x="4" y="121"/>
                  </a:lnTo>
                  <a:lnTo>
                    <a:pt x="6" y="119"/>
                  </a:lnTo>
                  <a:lnTo>
                    <a:pt x="7" y="119"/>
                  </a:lnTo>
                  <a:lnTo>
                    <a:pt x="11" y="119"/>
                  </a:lnTo>
                  <a:lnTo>
                    <a:pt x="13" y="117"/>
                  </a:lnTo>
                  <a:lnTo>
                    <a:pt x="15" y="117"/>
                  </a:lnTo>
                  <a:lnTo>
                    <a:pt x="17" y="115"/>
                  </a:lnTo>
                  <a:lnTo>
                    <a:pt x="19" y="113"/>
                  </a:lnTo>
                  <a:lnTo>
                    <a:pt x="19" y="111"/>
                  </a:lnTo>
                  <a:lnTo>
                    <a:pt x="21" y="109"/>
                  </a:lnTo>
                  <a:lnTo>
                    <a:pt x="23" y="107"/>
                  </a:lnTo>
                  <a:lnTo>
                    <a:pt x="25" y="105"/>
                  </a:lnTo>
                  <a:lnTo>
                    <a:pt x="27" y="103"/>
                  </a:lnTo>
                  <a:lnTo>
                    <a:pt x="29" y="101"/>
                  </a:lnTo>
                  <a:lnTo>
                    <a:pt x="30" y="101"/>
                  </a:lnTo>
                  <a:lnTo>
                    <a:pt x="32" y="101"/>
                  </a:lnTo>
                  <a:lnTo>
                    <a:pt x="34" y="101"/>
                  </a:lnTo>
                  <a:lnTo>
                    <a:pt x="36" y="103"/>
                  </a:lnTo>
                  <a:lnTo>
                    <a:pt x="38" y="103"/>
                  </a:lnTo>
                  <a:lnTo>
                    <a:pt x="40" y="103"/>
                  </a:lnTo>
                  <a:lnTo>
                    <a:pt x="44" y="103"/>
                  </a:lnTo>
                  <a:lnTo>
                    <a:pt x="46" y="103"/>
                  </a:lnTo>
                  <a:lnTo>
                    <a:pt x="48" y="103"/>
                  </a:lnTo>
                  <a:lnTo>
                    <a:pt x="48" y="101"/>
                  </a:lnTo>
                  <a:lnTo>
                    <a:pt x="48" y="98"/>
                  </a:lnTo>
                  <a:lnTo>
                    <a:pt x="44" y="92"/>
                  </a:lnTo>
                  <a:lnTo>
                    <a:pt x="42" y="88"/>
                  </a:lnTo>
                  <a:lnTo>
                    <a:pt x="40" y="84"/>
                  </a:lnTo>
                  <a:lnTo>
                    <a:pt x="38" y="82"/>
                  </a:lnTo>
                  <a:lnTo>
                    <a:pt x="36" y="80"/>
                  </a:lnTo>
                  <a:lnTo>
                    <a:pt x="36" y="78"/>
                  </a:lnTo>
                  <a:lnTo>
                    <a:pt x="36" y="75"/>
                  </a:lnTo>
                  <a:lnTo>
                    <a:pt x="36" y="73"/>
                  </a:lnTo>
                  <a:lnTo>
                    <a:pt x="38" y="69"/>
                  </a:lnTo>
                  <a:lnTo>
                    <a:pt x="40" y="65"/>
                  </a:lnTo>
                  <a:lnTo>
                    <a:pt x="42" y="61"/>
                  </a:lnTo>
                  <a:lnTo>
                    <a:pt x="44" y="57"/>
                  </a:lnTo>
                  <a:lnTo>
                    <a:pt x="44" y="55"/>
                  </a:lnTo>
                  <a:lnTo>
                    <a:pt x="44" y="53"/>
                  </a:lnTo>
                  <a:lnTo>
                    <a:pt x="42" y="52"/>
                  </a:lnTo>
                  <a:lnTo>
                    <a:pt x="42" y="50"/>
                  </a:lnTo>
                  <a:lnTo>
                    <a:pt x="40" y="48"/>
                  </a:lnTo>
                  <a:lnTo>
                    <a:pt x="40" y="46"/>
                  </a:lnTo>
                  <a:lnTo>
                    <a:pt x="40" y="44"/>
                  </a:lnTo>
                  <a:lnTo>
                    <a:pt x="40" y="42"/>
                  </a:lnTo>
                  <a:lnTo>
                    <a:pt x="42" y="40"/>
                  </a:lnTo>
                  <a:lnTo>
                    <a:pt x="44" y="38"/>
                  </a:lnTo>
                  <a:lnTo>
                    <a:pt x="46" y="38"/>
                  </a:lnTo>
                  <a:lnTo>
                    <a:pt x="48" y="36"/>
                  </a:lnTo>
                  <a:lnTo>
                    <a:pt x="50" y="36"/>
                  </a:lnTo>
                  <a:lnTo>
                    <a:pt x="52" y="36"/>
                  </a:lnTo>
                  <a:lnTo>
                    <a:pt x="59" y="32"/>
                  </a:lnTo>
                  <a:lnTo>
                    <a:pt x="63" y="30"/>
                  </a:lnTo>
                  <a:lnTo>
                    <a:pt x="65" y="30"/>
                  </a:lnTo>
                  <a:lnTo>
                    <a:pt x="71" y="28"/>
                  </a:lnTo>
                  <a:lnTo>
                    <a:pt x="75" y="27"/>
                  </a:lnTo>
                  <a:lnTo>
                    <a:pt x="78" y="25"/>
                  </a:lnTo>
                  <a:lnTo>
                    <a:pt x="82" y="23"/>
                  </a:lnTo>
                  <a:lnTo>
                    <a:pt x="86" y="23"/>
                  </a:lnTo>
                  <a:lnTo>
                    <a:pt x="88" y="23"/>
                  </a:lnTo>
                  <a:lnTo>
                    <a:pt x="90" y="21"/>
                  </a:lnTo>
                  <a:lnTo>
                    <a:pt x="94" y="19"/>
                  </a:lnTo>
                  <a:lnTo>
                    <a:pt x="96" y="17"/>
                  </a:lnTo>
                  <a:lnTo>
                    <a:pt x="98" y="17"/>
                  </a:lnTo>
                  <a:lnTo>
                    <a:pt x="100" y="17"/>
                  </a:lnTo>
                  <a:lnTo>
                    <a:pt x="103" y="17"/>
                  </a:lnTo>
                  <a:lnTo>
                    <a:pt x="105" y="21"/>
                  </a:lnTo>
                  <a:lnTo>
                    <a:pt x="107" y="25"/>
                  </a:lnTo>
                  <a:lnTo>
                    <a:pt x="109" y="27"/>
                  </a:lnTo>
                  <a:lnTo>
                    <a:pt x="111" y="27"/>
                  </a:lnTo>
                  <a:lnTo>
                    <a:pt x="113" y="27"/>
                  </a:lnTo>
                  <a:lnTo>
                    <a:pt x="115" y="27"/>
                  </a:lnTo>
                  <a:lnTo>
                    <a:pt x="117" y="25"/>
                  </a:lnTo>
                  <a:lnTo>
                    <a:pt x="119" y="25"/>
                  </a:lnTo>
                  <a:lnTo>
                    <a:pt x="123" y="23"/>
                  </a:lnTo>
                  <a:lnTo>
                    <a:pt x="125" y="23"/>
                  </a:lnTo>
                  <a:lnTo>
                    <a:pt x="126" y="23"/>
                  </a:lnTo>
                  <a:lnTo>
                    <a:pt x="128" y="21"/>
                  </a:lnTo>
                  <a:lnTo>
                    <a:pt x="128" y="17"/>
                  </a:lnTo>
                  <a:lnTo>
                    <a:pt x="130" y="15"/>
                  </a:lnTo>
                  <a:lnTo>
                    <a:pt x="132" y="13"/>
                  </a:lnTo>
                  <a:lnTo>
                    <a:pt x="132" y="11"/>
                  </a:lnTo>
                  <a:lnTo>
                    <a:pt x="132" y="9"/>
                  </a:lnTo>
                  <a:lnTo>
                    <a:pt x="132" y="7"/>
                  </a:lnTo>
                  <a:lnTo>
                    <a:pt x="134" y="4"/>
                  </a:lnTo>
                  <a:lnTo>
                    <a:pt x="134" y="2"/>
                  </a:lnTo>
                  <a:lnTo>
                    <a:pt x="138" y="0"/>
                  </a:lnTo>
                  <a:lnTo>
                    <a:pt x="140" y="2"/>
                  </a:lnTo>
                  <a:lnTo>
                    <a:pt x="146" y="4"/>
                  </a:lnTo>
                  <a:lnTo>
                    <a:pt x="149" y="7"/>
                  </a:lnTo>
                  <a:lnTo>
                    <a:pt x="153" y="9"/>
                  </a:lnTo>
                  <a:lnTo>
                    <a:pt x="153" y="13"/>
                  </a:lnTo>
                  <a:lnTo>
                    <a:pt x="155" y="15"/>
                  </a:lnTo>
                  <a:lnTo>
                    <a:pt x="153" y="17"/>
                  </a:lnTo>
                  <a:lnTo>
                    <a:pt x="153" y="19"/>
                  </a:lnTo>
                  <a:lnTo>
                    <a:pt x="151" y="21"/>
                  </a:lnTo>
                  <a:lnTo>
                    <a:pt x="148" y="23"/>
                  </a:lnTo>
                  <a:lnTo>
                    <a:pt x="146" y="25"/>
                  </a:lnTo>
                  <a:lnTo>
                    <a:pt x="146" y="27"/>
                  </a:lnTo>
                  <a:lnTo>
                    <a:pt x="146" y="28"/>
                  </a:lnTo>
                  <a:lnTo>
                    <a:pt x="146" y="32"/>
                  </a:lnTo>
                  <a:lnTo>
                    <a:pt x="148" y="34"/>
                  </a:lnTo>
                  <a:lnTo>
                    <a:pt x="149" y="38"/>
                  </a:lnTo>
                  <a:lnTo>
                    <a:pt x="149" y="42"/>
                  </a:lnTo>
                  <a:lnTo>
                    <a:pt x="151" y="48"/>
                  </a:lnTo>
                  <a:lnTo>
                    <a:pt x="153" y="50"/>
                  </a:lnTo>
                  <a:lnTo>
                    <a:pt x="157" y="52"/>
                  </a:lnTo>
                  <a:lnTo>
                    <a:pt x="159" y="52"/>
                  </a:lnTo>
                  <a:lnTo>
                    <a:pt x="163" y="52"/>
                  </a:lnTo>
                  <a:lnTo>
                    <a:pt x="165" y="52"/>
                  </a:lnTo>
                  <a:lnTo>
                    <a:pt x="169" y="50"/>
                  </a:lnTo>
                  <a:lnTo>
                    <a:pt x="171" y="50"/>
                  </a:lnTo>
                  <a:lnTo>
                    <a:pt x="173" y="50"/>
                  </a:lnTo>
                  <a:lnTo>
                    <a:pt x="174" y="50"/>
                  </a:lnTo>
                  <a:lnTo>
                    <a:pt x="176" y="50"/>
                  </a:lnTo>
                  <a:lnTo>
                    <a:pt x="178" y="50"/>
                  </a:lnTo>
                  <a:lnTo>
                    <a:pt x="178" y="52"/>
                  </a:lnTo>
                  <a:lnTo>
                    <a:pt x="178" y="53"/>
                  </a:lnTo>
                  <a:lnTo>
                    <a:pt x="178" y="55"/>
                  </a:lnTo>
                  <a:lnTo>
                    <a:pt x="178" y="57"/>
                  </a:lnTo>
                  <a:lnTo>
                    <a:pt x="180" y="57"/>
                  </a:lnTo>
                  <a:lnTo>
                    <a:pt x="180" y="59"/>
                  </a:lnTo>
                  <a:lnTo>
                    <a:pt x="182" y="59"/>
                  </a:lnTo>
                  <a:lnTo>
                    <a:pt x="184" y="59"/>
                  </a:lnTo>
                  <a:lnTo>
                    <a:pt x="186" y="59"/>
                  </a:lnTo>
                  <a:lnTo>
                    <a:pt x="186" y="57"/>
                  </a:lnTo>
                  <a:lnTo>
                    <a:pt x="188" y="57"/>
                  </a:lnTo>
                  <a:lnTo>
                    <a:pt x="190" y="57"/>
                  </a:lnTo>
                  <a:lnTo>
                    <a:pt x="192" y="57"/>
                  </a:lnTo>
                  <a:lnTo>
                    <a:pt x="192" y="59"/>
                  </a:lnTo>
                  <a:lnTo>
                    <a:pt x="192" y="61"/>
                  </a:lnTo>
                  <a:lnTo>
                    <a:pt x="194" y="61"/>
                  </a:lnTo>
                  <a:lnTo>
                    <a:pt x="194" y="63"/>
                  </a:lnTo>
                  <a:lnTo>
                    <a:pt x="192" y="65"/>
                  </a:lnTo>
                  <a:lnTo>
                    <a:pt x="192" y="67"/>
                  </a:lnTo>
                  <a:lnTo>
                    <a:pt x="190" y="73"/>
                  </a:lnTo>
                  <a:lnTo>
                    <a:pt x="188" y="76"/>
                  </a:lnTo>
                  <a:lnTo>
                    <a:pt x="186" y="80"/>
                  </a:lnTo>
                  <a:lnTo>
                    <a:pt x="186" y="84"/>
                  </a:lnTo>
                  <a:lnTo>
                    <a:pt x="188" y="86"/>
                  </a:lnTo>
                  <a:lnTo>
                    <a:pt x="190" y="88"/>
                  </a:lnTo>
                  <a:lnTo>
                    <a:pt x="192" y="90"/>
                  </a:lnTo>
                  <a:lnTo>
                    <a:pt x="194" y="94"/>
                  </a:lnTo>
                  <a:lnTo>
                    <a:pt x="196" y="96"/>
                  </a:lnTo>
                  <a:lnTo>
                    <a:pt x="197" y="98"/>
                  </a:lnTo>
                  <a:lnTo>
                    <a:pt x="196" y="99"/>
                  </a:lnTo>
                  <a:lnTo>
                    <a:pt x="196" y="101"/>
                  </a:lnTo>
                  <a:lnTo>
                    <a:pt x="192" y="101"/>
                  </a:lnTo>
                  <a:lnTo>
                    <a:pt x="190" y="103"/>
                  </a:lnTo>
                  <a:lnTo>
                    <a:pt x="186" y="103"/>
                  </a:lnTo>
                  <a:lnTo>
                    <a:pt x="184" y="105"/>
                  </a:lnTo>
                  <a:lnTo>
                    <a:pt x="182" y="107"/>
                  </a:lnTo>
                  <a:lnTo>
                    <a:pt x="180" y="111"/>
                  </a:lnTo>
                  <a:lnTo>
                    <a:pt x="178" y="115"/>
                  </a:lnTo>
                  <a:lnTo>
                    <a:pt x="178" y="119"/>
                  </a:lnTo>
                  <a:lnTo>
                    <a:pt x="176" y="123"/>
                  </a:lnTo>
                  <a:lnTo>
                    <a:pt x="176" y="128"/>
                  </a:lnTo>
                  <a:lnTo>
                    <a:pt x="176" y="132"/>
                  </a:lnTo>
                  <a:lnTo>
                    <a:pt x="176" y="136"/>
                  </a:lnTo>
                  <a:lnTo>
                    <a:pt x="178" y="138"/>
                  </a:lnTo>
                  <a:lnTo>
                    <a:pt x="178" y="140"/>
                  </a:lnTo>
                  <a:lnTo>
                    <a:pt x="180" y="144"/>
                  </a:lnTo>
                  <a:lnTo>
                    <a:pt x="180" y="146"/>
                  </a:lnTo>
                  <a:lnTo>
                    <a:pt x="182" y="147"/>
                  </a:lnTo>
                  <a:lnTo>
                    <a:pt x="182" y="149"/>
                  </a:lnTo>
                  <a:lnTo>
                    <a:pt x="182" y="153"/>
                  </a:lnTo>
                  <a:lnTo>
                    <a:pt x="182" y="155"/>
                  </a:lnTo>
                  <a:lnTo>
                    <a:pt x="182" y="157"/>
                  </a:lnTo>
                  <a:lnTo>
                    <a:pt x="182" y="159"/>
                  </a:lnTo>
                  <a:lnTo>
                    <a:pt x="182" y="163"/>
                  </a:lnTo>
                  <a:lnTo>
                    <a:pt x="182" y="165"/>
                  </a:lnTo>
                  <a:lnTo>
                    <a:pt x="182" y="167"/>
                  </a:lnTo>
                  <a:lnTo>
                    <a:pt x="184" y="169"/>
                  </a:lnTo>
                  <a:lnTo>
                    <a:pt x="184" y="171"/>
                  </a:lnTo>
                  <a:lnTo>
                    <a:pt x="186" y="172"/>
                  </a:lnTo>
                  <a:lnTo>
                    <a:pt x="186" y="174"/>
                  </a:lnTo>
                  <a:lnTo>
                    <a:pt x="188" y="178"/>
                  </a:lnTo>
                  <a:lnTo>
                    <a:pt x="190" y="182"/>
                  </a:lnTo>
                  <a:lnTo>
                    <a:pt x="190" y="186"/>
                  </a:lnTo>
                  <a:lnTo>
                    <a:pt x="192" y="190"/>
                  </a:lnTo>
                  <a:lnTo>
                    <a:pt x="192" y="195"/>
                  </a:lnTo>
                  <a:lnTo>
                    <a:pt x="192" y="197"/>
                  </a:lnTo>
                  <a:lnTo>
                    <a:pt x="192" y="201"/>
                  </a:lnTo>
                  <a:lnTo>
                    <a:pt x="186" y="201"/>
                  </a:lnTo>
                  <a:lnTo>
                    <a:pt x="184" y="203"/>
                  </a:lnTo>
                  <a:lnTo>
                    <a:pt x="182" y="207"/>
                  </a:lnTo>
                  <a:lnTo>
                    <a:pt x="178" y="209"/>
                  </a:lnTo>
                  <a:lnTo>
                    <a:pt x="174" y="213"/>
                  </a:lnTo>
                  <a:lnTo>
                    <a:pt x="169" y="217"/>
                  </a:lnTo>
                  <a:lnTo>
                    <a:pt x="155" y="218"/>
                  </a:lnTo>
                  <a:lnTo>
                    <a:pt x="138" y="220"/>
                  </a:lnTo>
                  <a:lnTo>
                    <a:pt x="132" y="220"/>
                  </a:lnTo>
                  <a:lnTo>
                    <a:pt x="126" y="218"/>
                  </a:lnTo>
                  <a:lnTo>
                    <a:pt x="125" y="215"/>
                  </a:lnTo>
                  <a:lnTo>
                    <a:pt x="123" y="211"/>
                  </a:lnTo>
                  <a:lnTo>
                    <a:pt x="121" y="209"/>
                  </a:lnTo>
                  <a:lnTo>
                    <a:pt x="119" y="205"/>
                  </a:lnTo>
                  <a:lnTo>
                    <a:pt x="115" y="203"/>
                  </a:lnTo>
                  <a:lnTo>
                    <a:pt x="109" y="203"/>
                  </a:lnTo>
                  <a:lnTo>
                    <a:pt x="105" y="203"/>
                  </a:lnTo>
                  <a:lnTo>
                    <a:pt x="103" y="203"/>
                  </a:lnTo>
                  <a:lnTo>
                    <a:pt x="101" y="203"/>
                  </a:lnTo>
                  <a:lnTo>
                    <a:pt x="98" y="205"/>
                  </a:lnTo>
                  <a:lnTo>
                    <a:pt x="96" y="205"/>
                  </a:lnTo>
                  <a:lnTo>
                    <a:pt x="94" y="205"/>
                  </a:lnTo>
                  <a:lnTo>
                    <a:pt x="90" y="205"/>
                  </a:lnTo>
                  <a:lnTo>
                    <a:pt x="88" y="205"/>
                  </a:lnTo>
                  <a:lnTo>
                    <a:pt x="84" y="205"/>
                  </a:lnTo>
                  <a:lnTo>
                    <a:pt x="82" y="203"/>
                  </a:lnTo>
                  <a:lnTo>
                    <a:pt x="80" y="201"/>
                  </a:lnTo>
                  <a:lnTo>
                    <a:pt x="78" y="199"/>
                  </a:lnTo>
                  <a:lnTo>
                    <a:pt x="77" y="197"/>
                  </a:lnTo>
                  <a:lnTo>
                    <a:pt x="73" y="195"/>
                  </a:lnTo>
                  <a:lnTo>
                    <a:pt x="67" y="194"/>
                  </a:lnTo>
                  <a:lnTo>
                    <a:pt x="59" y="194"/>
                  </a:lnTo>
                  <a:lnTo>
                    <a:pt x="55" y="195"/>
                  </a:lnTo>
                  <a:lnTo>
                    <a:pt x="52" y="195"/>
                  </a:lnTo>
                  <a:lnTo>
                    <a:pt x="48" y="197"/>
                  </a:lnTo>
                  <a:lnTo>
                    <a:pt x="44" y="199"/>
                  </a:lnTo>
                  <a:lnTo>
                    <a:pt x="38" y="199"/>
                  </a:lnTo>
                  <a:lnTo>
                    <a:pt x="34" y="201"/>
                  </a:lnTo>
                  <a:lnTo>
                    <a:pt x="30" y="201"/>
                  </a:lnTo>
                  <a:lnTo>
                    <a:pt x="25" y="201"/>
                  </a:lnTo>
                  <a:lnTo>
                    <a:pt x="23" y="201"/>
                  </a:lnTo>
                  <a:lnTo>
                    <a:pt x="21" y="201"/>
                  </a:lnTo>
                  <a:lnTo>
                    <a:pt x="19" y="201"/>
                  </a:lnTo>
                  <a:lnTo>
                    <a:pt x="17" y="201"/>
                  </a:lnTo>
                  <a:lnTo>
                    <a:pt x="15" y="199"/>
                  </a:lnTo>
                  <a:lnTo>
                    <a:pt x="13" y="199"/>
                  </a:lnTo>
                  <a:lnTo>
                    <a:pt x="13" y="197"/>
                  </a:lnTo>
                </a:path>
              </a:pathLst>
            </a:custGeom>
            <a:solidFill>
              <a:srgbClr val="FF330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9" name="Rectangle 7"/>
            <p:cNvSpPr>
              <a:spLocks noChangeArrowheads="1"/>
            </p:cNvSpPr>
            <p:nvPr>
              <p:custDataLst>
                <p:tags r:id="rId9"/>
              </p:custDataLst>
            </p:nvPr>
          </p:nvSpPr>
          <p:spPr bwMode="auto">
            <a:xfrm>
              <a:off x="5694427" y="4595603"/>
              <a:ext cx="5610" cy="0"/>
            </a:xfrm>
            <a:prstGeom prst="rect">
              <a:avLst/>
            </a:prstGeom>
            <a:solidFill>
              <a:schemeClr val="accent2"/>
            </a:solidFill>
            <a:ln w="9525">
              <a:solidFill>
                <a:schemeClr val="bg1"/>
              </a:solidFill>
              <a:miter lim="800000"/>
              <a:headEnd/>
              <a:tailEnd/>
            </a:ln>
          </p:spPr>
          <p:txBody>
            <a:bodyPr lIns="91410" tIns="45705" rIns="91410" bIns="45705"/>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0" name="Freeform 8"/>
            <p:cNvSpPr>
              <a:spLocks/>
            </p:cNvSpPr>
            <p:nvPr>
              <p:custDataLst>
                <p:tags r:id="rId10"/>
              </p:custDataLst>
            </p:nvPr>
          </p:nvSpPr>
          <p:spPr bwMode="auto">
            <a:xfrm>
              <a:off x="6255439" y="3892085"/>
              <a:ext cx="525481" cy="532743"/>
            </a:xfrm>
            <a:custGeom>
              <a:avLst/>
              <a:gdLst>
                <a:gd name="T0" fmla="*/ 2147483647 w 181"/>
                <a:gd name="T1" fmla="*/ 2147483647 h 177"/>
                <a:gd name="T2" fmla="*/ 2147483647 w 181"/>
                <a:gd name="T3" fmla="*/ 2147483647 h 177"/>
                <a:gd name="T4" fmla="*/ 2147483647 w 181"/>
                <a:gd name="T5" fmla="*/ 2147483647 h 177"/>
                <a:gd name="T6" fmla="*/ 2147483647 w 181"/>
                <a:gd name="T7" fmla="*/ 2147483647 h 177"/>
                <a:gd name="T8" fmla="*/ 2147483647 w 181"/>
                <a:gd name="T9" fmla="*/ 2147483647 h 177"/>
                <a:gd name="T10" fmla="*/ 2147483647 w 181"/>
                <a:gd name="T11" fmla="*/ 2147483647 h 177"/>
                <a:gd name="T12" fmla="*/ 2147483647 w 181"/>
                <a:gd name="T13" fmla="*/ 2147483647 h 177"/>
                <a:gd name="T14" fmla="*/ 2147483647 w 181"/>
                <a:gd name="T15" fmla="*/ 2147483647 h 177"/>
                <a:gd name="T16" fmla="*/ 2147483647 w 181"/>
                <a:gd name="T17" fmla="*/ 2147483647 h 177"/>
                <a:gd name="T18" fmla="*/ 2147483647 w 181"/>
                <a:gd name="T19" fmla="*/ 2147483647 h 177"/>
                <a:gd name="T20" fmla="*/ 2147483647 w 181"/>
                <a:gd name="T21" fmla="*/ 2147483647 h 177"/>
                <a:gd name="T22" fmla="*/ 2147483647 w 181"/>
                <a:gd name="T23" fmla="*/ 2147483647 h 177"/>
                <a:gd name="T24" fmla="*/ 2147483647 w 181"/>
                <a:gd name="T25" fmla="*/ 2147483647 h 177"/>
                <a:gd name="T26" fmla="*/ 2147483647 w 181"/>
                <a:gd name="T27" fmla="*/ 2147483647 h 177"/>
                <a:gd name="T28" fmla="*/ 2147483647 w 181"/>
                <a:gd name="T29" fmla="*/ 2147483647 h 177"/>
                <a:gd name="T30" fmla="*/ 2147483647 w 181"/>
                <a:gd name="T31" fmla="*/ 2147483647 h 177"/>
                <a:gd name="T32" fmla="*/ 2147483647 w 181"/>
                <a:gd name="T33" fmla="*/ 2147483647 h 177"/>
                <a:gd name="T34" fmla="*/ 2147483647 w 181"/>
                <a:gd name="T35" fmla="*/ 2147483647 h 177"/>
                <a:gd name="T36" fmla="*/ 2147483647 w 181"/>
                <a:gd name="T37" fmla="*/ 2147483647 h 177"/>
                <a:gd name="T38" fmla="*/ 2147483647 w 181"/>
                <a:gd name="T39" fmla="*/ 2147483647 h 177"/>
                <a:gd name="T40" fmla="*/ 2147483647 w 181"/>
                <a:gd name="T41" fmla="*/ 2147483647 h 177"/>
                <a:gd name="T42" fmla="*/ 2147483647 w 181"/>
                <a:gd name="T43" fmla="*/ 2147483647 h 177"/>
                <a:gd name="T44" fmla="*/ 2147483647 w 181"/>
                <a:gd name="T45" fmla="*/ 2147483647 h 177"/>
                <a:gd name="T46" fmla="*/ 2147483647 w 181"/>
                <a:gd name="T47" fmla="*/ 2147483647 h 177"/>
                <a:gd name="T48" fmla="*/ 2147483647 w 181"/>
                <a:gd name="T49" fmla="*/ 2147483647 h 177"/>
                <a:gd name="T50" fmla="*/ 2147483647 w 181"/>
                <a:gd name="T51" fmla="*/ 2147483647 h 177"/>
                <a:gd name="T52" fmla="*/ 2147483647 w 181"/>
                <a:gd name="T53" fmla="*/ 2147483647 h 177"/>
                <a:gd name="T54" fmla="*/ 2147483647 w 181"/>
                <a:gd name="T55" fmla="*/ 2147483647 h 177"/>
                <a:gd name="T56" fmla="*/ 2147483647 w 181"/>
                <a:gd name="T57" fmla="*/ 2147483647 h 177"/>
                <a:gd name="T58" fmla="*/ 2147483647 w 181"/>
                <a:gd name="T59" fmla="*/ 2147483647 h 177"/>
                <a:gd name="T60" fmla="*/ 2147483647 w 181"/>
                <a:gd name="T61" fmla="*/ 2147483647 h 177"/>
                <a:gd name="T62" fmla="*/ 2147483647 w 181"/>
                <a:gd name="T63" fmla="*/ 2147483647 h 177"/>
                <a:gd name="T64" fmla="*/ 2147483647 w 181"/>
                <a:gd name="T65" fmla="*/ 2147483647 h 177"/>
                <a:gd name="T66" fmla="*/ 2147483647 w 181"/>
                <a:gd name="T67" fmla="*/ 2147483647 h 177"/>
                <a:gd name="T68" fmla="*/ 2147483647 w 181"/>
                <a:gd name="T69" fmla="*/ 2147483647 h 177"/>
                <a:gd name="T70" fmla="*/ 2147483647 w 181"/>
                <a:gd name="T71" fmla="*/ 2147483647 h 177"/>
                <a:gd name="T72" fmla="*/ 2147483647 w 181"/>
                <a:gd name="T73" fmla="*/ 2147483647 h 177"/>
                <a:gd name="T74" fmla="*/ 2147483647 w 181"/>
                <a:gd name="T75" fmla="*/ 2147483647 h 177"/>
                <a:gd name="T76" fmla="*/ 2147483647 w 181"/>
                <a:gd name="T77" fmla="*/ 2147483647 h 177"/>
                <a:gd name="T78" fmla="*/ 2147483647 w 181"/>
                <a:gd name="T79" fmla="*/ 2147483647 h 177"/>
                <a:gd name="T80" fmla="*/ 2147483647 w 181"/>
                <a:gd name="T81" fmla="*/ 2147483647 h 177"/>
                <a:gd name="T82" fmla="*/ 2147483647 w 181"/>
                <a:gd name="T83" fmla="*/ 2147483647 h 177"/>
                <a:gd name="T84" fmla="*/ 2147483647 w 181"/>
                <a:gd name="T85" fmla="*/ 2147483647 h 177"/>
                <a:gd name="T86" fmla="*/ 2147483647 w 181"/>
                <a:gd name="T87" fmla="*/ 2147483647 h 177"/>
                <a:gd name="T88" fmla="*/ 2147483647 w 181"/>
                <a:gd name="T89" fmla="*/ 2147483647 h 177"/>
                <a:gd name="T90" fmla="*/ 2147483647 w 181"/>
                <a:gd name="T91" fmla="*/ 2147483647 h 177"/>
                <a:gd name="T92" fmla="*/ 2147483647 w 181"/>
                <a:gd name="T93" fmla="*/ 2147483647 h 177"/>
                <a:gd name="T94" fmla="*/ 2147483647 w 181"/>
                <a:gd name="T95" fmla="*/ 2147483647 h 177"/>
                <a:gd name="T96" fmla="*/ 2147483647 w 181"/>
                <a:gd name="T97" fmla="*/ 2147483647 h 177"/>
                <a:gd name="T98" fmla="*/ 2147483647 w 181"/>
                <a:gd name="T99" fmla="*/ 2147483647 h 177"/>
                <a:gd name="T100" fmla="*/ 2147483647 w 181"/>
                <a:gd name="T101" fmla="*/ 2147483647 h 177"/>
                <a:gd name="T102" fmla="*/ 2147483647 w 181"/>
                <a:gd name="T103" fmla="*/ 2147483647 h 177"/>
                <a:gd name="T104" fmla="*/ 2147483647 w 181"/>
                <a:gd name="T105" fmla="*/ 2147483647 h 177"/>
                <a:gd name="T106" fmla="*/ 2147483647 w 181"/>
                <a:gd name="T107" fmla="*/ 2147483647 h 177"/>
                <a:gd name="T108" fmla="*/ 2147483647 w 181"/>
                <a:gd name="T109" fmla="*/ 2147483647 h 177"/>
                <a:gd name="T110" fmla="*/ 2147483647 w 181"/>
                <a:gd name="T111" fmla="*/ 2147483647 h 177"/>
                <a:gd name="T112" fmla="*/ 2147483647 w 181"/>
                <a:gd name="T113" fmla="*/ 2147483647 h 177"/>
                <a:gd name="T114" fmla="*/ 2147483647 w 181"/>
                <a:gd name="T115" fmla="*/ 2147483647 h 177"/>
                <a:gd name="T116" fmla="*/ 0 w 181"/>
                <a:gd name="T117" fmla="*/ 2147483647 h 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1"/>
                <a:gd name="T178" fmla="*/ 0 h 177"/>
                <a:gd name="T179" fmla="*/ 181 w 181"/>
                <a:gd name="T180" fmla="*/ 177 h 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1" h="177">
                  <a:moveTo>
                    <a:pt x="0" y="50"/>
                  </a:moveTo>
                  <a:lnTo>
                    <a:pt x="0" y="50"/>
                  </a:lnTo>
                  <a:lnTo>
                    <a:pt x="0" y="48"/>
                  </a:lnTo>
                  <a:lnTo>
                    <a:pt x="2" y="44"/>
                  </a:lnTo>
                  <a:lnTo>
                    <a:pt x="2" y="41"/>
                  </a:lnTo>
                  <a:lnTo>
                    <a:pt x="4" y="35"/>
                  </a:lnTo>
                  <a:lnTo>
                    <a:pt x="6" y="31"/>
                  </a:lnTo>
                  <a:lnTo>
                    <a:pt x="8" y="27"/>
                  </a:lnTo>
                  <a:lnTo>
                    <a:pt x="12" y="23"/>
                  </a:lnTo>
                  <a:lnTo>
                    <a:pt x="14" y="21"/>
                  </a:lnTo>
                  <a:lnTo>
                    <a:pt x="18" y="19"/>
                  </a:lnTo>
                  <a:lnTo>
                    <a:pt x="20" y="19"/>
                  </a:lnTo>
                  <a:lnTo>
                    <a:pt x="22" y="19"/>
                  </a:lnTo>
                  <a:lnTo>
                    <a:pt x="24" y="17"/>
                  </a:lnTo>
                  <a:lnTo>
                    <a:pt x="25" y="17"/>
                  </a:lnTo>
                  <a:lnTo>
                    <a:pt x="29" y="14"/>
                  </a:lnTo>
                  <a:lnTo>
                    <a:pt x="31" y="10"/>
                  </a:lnTo>
                  <a:lnTo>
                    <a:pt x="35" y="6"/>
                  </a:lnTo>
                  <a:lnTo>
                    <a:pt x="37" y="2"/>
                  </a:lnTo>
                  <a:lnTo>
                    <a:pt x="39" y="0"/>
                  </a:lnTo>
                  <a:lnTo>
                    <a:pt x="41" y="0"/>
                  </a:lnTo>
                  <a:lnTo>
                    <a:pt x="43" y="2"/>
                  </a:lnTo>
                  <a:lnTo>
                    <a:pt x="45" y="4"/>
                  </a:lnTo>
                  <a:lnTo>
                    <a:pt x="48" y="12"/>
                  </a:lnTo>
                  <a:lnTo>
                    <a:pt x="54" y="19"/>
                  </a:lnTo>
                  <a:lnTo>
                    <a:pt x="56" y="25"/>
                  </a:lnTo>
                  <a:lnTo>
                    <a:pt x="60" y="31"/>
                  </a:lnTo>
                  <a:lnTo>
                    <a:pt x="62" y="35"/>
                  </a:lnTo>
                  <a:lnTo>
                    <a:pt x="64" y="37"/>
                  </a:lnTo>
                  <a:lnTo>
                    <a:pt x="64" y="39"/>
                  </a:lnTo>
                  <a:lnTo>
                    <a:pt x="64" y="41"/>
                  </a:lnTo>
                  <a:lnTo>
                    <a:pt x="66" y="41"/>
                  </a:lnTo>
                  <a:lnTo>
                    <a:pt x="68" y="42"/>
                  </a:lnTo>
                  <a:lnTo>
                    <a:pt x="70" y="42"/>
                  </a:lnTo>
                  <a:lnTo>
                    <a:pt x="73" y="44"/>
                  </a:lnTo>
                  <a:lnTo>
                    <a:pt x="77" y="44"/>
                  </a:lnTo>
                  <a:lnTo>
                    <a:pt x="83" y="42"/>
                  </a:lnTo>
                  <a:lnTo>
                    <a:pt x="89" y="42"/>
                  </a:lnTo>
                  <a:lnTo>
                    <a:pt x="95" y="41"/>
                  </a:lnTo>
                  <a:lnTo>
                    <a:pt x="100" y="39"/>
                  </a:lnTo>
                  <a:lnTo>
                    <a:pt x="104" y="37"/>
                  </a:lnTo>
                  <a:lnTo>
                    <a:pt x="108" y="37"/>
                  </a:lnTo>
                  <a:lnTo>
                    <a:pt x="110" y="35"/>
                  </a:lnTo>
                  <a:lnTo>
                    <a:pt x="114" y="33"/>
                  </a:lnTo>
                  <a:lnTo>
                    <a:pt x="116" y="31"/>
                  </a:lnTo>
                  <a:lnTo>
                    <a:pt x="118" y="31"/>
                  </a:lnTo>
                  <a:lnTo>
                    <a:pt x="121" y="29"/>
                  </a:lnTo>
                  <a:lnTo>
                    <a:pt x="123" y="27"/>
                  </a:lnTo>
                  <a:lnTo>
                    <a:pt x="127" y="25"/>
                  </a:lnTo>
                  <a:lnTo>
                    <a:pt x="131" y="23"/>
                  </a:lnTo>
                  <a:lnTo>
                    <a:pt x="133" y="21"/>
                  </a:lnTo>
                  <a:lnTo>
                    <a:pt x="135" y="19"/>
                  </a:lnTo>
                  <a:lnTo>
                    <a:pt x="137" y="17"/>
                  </a:lnTo>
                  <a:lnTo>
                    <a:pt x="137" y="16"/>
                  </a:lnTo>
                  <a:lnTo>
                    <a:pt x="139" y="14"/>
                  </a:lnTo>
                  <a:lnTo>
                    <a:pt x="141" y="12"/>
                  </a:lnTo>
                  <a:lnTo>
                    <a:pt x="143" y="8"/>
                  </a:lnTo>
                  <a:lnTo>
                    <a:pt x="144" y="6"/>
                  </a:lnTo>
                  <a:lnTo>
                    <a:pt x="148" y="6"/>
                  </a:lnTo>
                  <a:lnTo>
                    <a:pt x="150" y="10"/>
                  </a:lnTo>
                  <a:lnTo>
                    <a:pt x="154" y="16"/>
                  </a:lnTo>
                  <a:lnTo>
                    <a:pt x="156" y="23"/>
                  </a:lnTo>
                  <a:lnTo>
                    <a:pt x="158" y="29"/>
                  </a:lnTo>
                  <a:lnTo>
                    <a:pt x="160" y="33"/>
                  </a:lnTo>
                  <a:lnTo>
                    <a:pt x="160" y="35"/>
                  </a:lnTo>
                  <a:lnTo>
                    <a:pt x="162" y="37"/>
                  </a:lnTo>
                  <a:lnTo>
                    <a:pt x="181" y="62"/>
                  </a:lnTo>
                  <a:lnTo>
                    <a:pt x="179" y="62"/>
                  </a:lnTo>
                  <a:lnTo>
                    <a:pt x="177" y="64"/>
                  </a:lnTo>
                  <a:lnTo>
                    <a:pt x="175" y="65"/>
                  </a:lnTo>
                  <a:lnTo>
                    <a:pt x="175" y="67"/>
                  </a:lnTo>
                  <a:lnTo>
                    <a:pt x="173" y="69"/>
                  </a:lnTo>
                  <a:lnTo>
                    <a:pt x="173" y="71"/>
                  </a:lnTo>
                  <a:lnTo>
                    <a:pt x="173" y="73"/>
                  </a:lnTo>
                  <a:lnTo>
                    <a:pt x="171" y="75"/>
                  </a:lnTo>
                  <a:lnTo>
                    <a:pt x="171" y="77"/>
                  </a:lnTo>
                  <a:lnTo>
                    <a:pt x="169" y="79"/>
                  </a:lnTo>
                  <a:lnTo>
                    <a:pt x="169" y="81"/>
                  </a:lnTo>
                  <a:lnTo>
                    <a:pt x="167" y="83"/>
                  </a:lnTo>
                  <a:lnTo>
                    <a:pt x="166" y="83"/>
                  </a:lnTo>
                  <a:lnTo>
                    <a:pt x="166" y="85"/>
                  </a:lnTo>
                  <a:lnTo>
                    <a:pt x="166" y="87"/>
                  </a:lnTo>
                  <a:lnTo>
                    <a:pt x="164" y="89"/>
                  </a:lnTo>
                  <a:lnTo>
                    <a:pt x="166" y="90"/>
                  </a:lnTo>
                  <a:lnTo>
                    <a:pt x="166" y="92"/>
                  </a:lnTo>
                  <a:lnTo>
                    <a:pt x="167" y="96"/>
                  </a:lnTo>
                  <a:lnTo>
                    <a:pt x="167" y="98"/>
                  </a:lnTo>
                  <a:lnTo>
                    <a:pt x="167" y="100"/>
                  </a:lnTo>
                  <a:lnTo>
                    <a:pt x="167" y="104"/>
                  </a:lnTo>
                  <a:lnTo>
                    <a:pt x="167" y="106"/>
                  </a:lnTo>
                  <a:lnTo>
                    <a:pt x="167" y="108"/>
                  </a:lnTo>
                  <a:lnTo>
                    <a:pt x="171" y="119"/>
                  </a:lnTo>
                  <a:lnTo>
                    <a:pt x="169" y="117"/>
                  </a:lnTo>
                  <a:lnTo>
                    <a:pt x="167" y="117"/>
                  </a:lnTo>
                  <a:lnTo>
                    <a:pt x="166" y="119"/>
                  </a:lnTo>
                  <a:lnTo>
                    <a:pt x="166" y="121"/>
                  </a:lnTo>
                  <a:lnTo>
                    <a:pt x="166" y="123"/>
                  </a:lnTo>
                  <a:lnTo>
                    <a:pt x="164" y="127"/>
                  </a:lnTo>
                  <a:lnTo>
                    <a:pt x="164" y="129"/>
                  </a:lnTo>
                  <a:lnTo>
                    <a:pt x="162" y="133"/>
                  </a:lnTo>
                  <a:lnTo>
                    <a:pt x="162" y="136"/>
                  </a:lnTo>
                  <a:lnTo>
                    <a:pt x="160" y="138"/>
                  </a:lnTo>
                  <a:lnTo>
                    <a:pt x="160" y="142"/>
                  </a:lnTo>
                  <a:lnTo>
                    <a:pt x="160" y="144"/>
                  </a:lnTo>
                  <a:lnTo>
                    <a:pt x="160" y="146"/>
                  </a:lnTo>
                  <a:lnTo>
                    <a:pt x="158" y="146"/>
                  </a:lnTo>
                  <a:lnTo>
                    <a:pt x="156" y="160"/>
                  </a:lnTo>
                  <a:lnTo>
                    <a:pt x="156" y="161"/>
                  </a:lnTo>
                  <a:lnTo>
                    <a:pt x="156" y="163"/>
                  </a:lnTo>
                  <a:lnTo>
                    <a:pt x="156" y="165"/>
                  </a:lnTo>
                  <a:lnTo>
                    <a:pt x="154" y="165"/>
                  </a:lnTo>
                  <a:lnTo>
                    <a:pt x="154" y="167"/>
                  </a:lnTo>
                  <a:lnTo>
                    <a:pt x="152" y="169"/>
                  </a:lnTo>
                  <a:lnTo>
                    <a:pt x="150" y="169"/>
                  </a:lnTo>
                  <a:lnTo>
                    <a:pt x="148" y="169"/>
                  </a:lnTo>
                  <a:lnTo>
                    <a:pt x="146" y="169"/>
                  </a:lnTo>
                  <a:lnTo>
                    <a:pt x="144" y="171"/>
                  </a:lnTo>
                  <a:lnTo>
                    <a:pt x="144" y="169"/>
                  </a:lnTo>
                  <a:lnTo>
                    <a:pt x="144" y="167"/>
                  </a:lnTo>
                  <a:lnTo>
                    <a:pt x="146" y="163"/>
                  </a:lnTo>
                  <a:lnTo>
                    <a:pt x="146" y="161"/>
                  </a:lnTo>
                  <a:lnTo>
                    <a:pt x="144" y="158"/>
                  </a:lnTo>
                  <a:lnTo>
                    <a:pt x="144" y="156"/>
                  </a:lnTo>
                  <a:lnTo>
                    <a:pt x="143" y="156"/>
                  </a:lnTo>
                  <a:lnTo>
                    <a:pt x="141" y="156"/>
                  </a:lnTo>
                  <a:lnTo>
                    <a:pt x="137" y="158"/>
                  </a:lnTo>
                  <a:lnTo>
                    <a:pt x="135" y="161"/>
                  </a:lnTo>
                  <a:lnTo>
                    <a:pt x="133" y="163"/>
                  </a:lnTo>
                  <a:lnTo>
                    <a:pt x="133" y="165"/>
                  </a:lnTo>
                  <a:lnTo>
                    <a:pt x="133" y="167"/>
                  </a:lnTo>
                  <a:lnTo>
                    <a:pt x="135" y="167"/>
                  </a:lnTo>
                  <a:lnTo>
                    <a:pt x="127" y="167"/>
                  </a:lnTo>
                  <a:lnTo>
                    <a:pt x="125" y="167"/>
                  </a:lnTo>
                  <a:lnTo>
                    <a:pt x="123" y="169"/>
                  </a:lnTo>
                  <a:lnTo>
                    <a:pt x="121" y="169"/>
                  </a:lnTo>
                  <a:lnTo>
                    <a:pt x="119" y="171"/>
                  </a:lnTo>
                  <a:lnTo>
                    <a:pt x="118" y="173"/>
                  </a:lnTo>
                  <a:lnTo>
                    <a:pt x="118" y="175"/>
                  </a:lnTo>
                  <a:lnTo>
                    <a:pt x="116" y="177"/>
                  </a:lnTo>
                  <a:lnTo>
                    <a:pt x="114" y="177"/>
                  </a:lnTo>
                  <a:lnTo>
                    <a:pt x="114" y="175"/>
                  </a:lnTo>
                  <a:lnTo>
                    <a:pt x="112" y="175"/>
                  </a:lnTo>
                  <a:lnTo>
                    <a:pt x="110" y="173"/>
                  </a:lnTo>
                  <a:lnTo>
                    <a:pt x="110" y="171"/>
                  </a:lnTo>
                  <a:lnTo>
                    <a:pt x="110" y="167"/>
                  </a:lnTo>
                  <a:lnTo>
                    <a:pt x="110" y="165"/>
                  </a:lnTo>
                  <a:lnTo>
                    <a:pt x="108" y="165"/>
                  </a:lnTo>
                  <a:lnTo>
                    <a:pt x="106" y="163"/>
                  </a:lnTo>
                  <a:lnTo>
                    <a:pt x="104" y="163"/>
                  </a:lnTo>
                  <a:lnTo>
                    <a:pt x="100" y="163"/>
                  </a:lnTo>
                  <a:lnTo>
                    <a:pt x="98" y="161"/>
                  </a:lnTo>
                  <a:lnTo>
                    <a:pt x="96" y="161"/>
                  </a:lnTo>
                  <a:lnTo>
                    <a:pt x="95" y="158"/>
                  </a:lnTo>
                  <a:lnTo>
                    <a:pt x="93" y="156"/>
                  </a:lnTo>
                  <a:lnTo>
                    <a:pt x="89" y="154"/>
                  </a:lnTo>
                  <a:lnTo>
                    <a:pt x="85" y="150"/>
                  </a:lnTo>
                  <a:lnTo>
                    <a:pt x="81" y="148"/>
                  </a:lnTo>
                  <a:lnTo>
                    <a:pt x="77" y="144"/>
                  </a:lnTo>
                  <a:lnTo>
                    <a:pt x="71" y="142"/>
                  </a:lnTo>
                  <a:lnTo>
                    <a:pt x="70" y="140"/>
                  </a:lnTo>
                  <a:lnTo>
                    <a:pt x="66" y="136"/>
                  </a:lnTo>
                  <a:lnTo>
                    <a:pt x="66" y="135"/>
                  </a:lnTo>
                  <a:lnTo>
                    <a:pt x="64" y="135"/>
                  </a:lnTo>
                  <a:lnTo>
                    <a:pt x="62" y="133"/>
                  </a:lnTo>
                  <a:lnTo>
                    <a:pt x="60" y="131"/>
                  </a:lnTo>
                  <a:lnTo>
                    <a:pt x="58" y="131"/>
                  </a:lnTo>
                  <a:lnTo>
                    <a:pt x="56" y="131"/>
                  </a:lnTo>
                  <a:lnTo>
                    <a:pt x="54" y="131"/>
                  </a:lnTo>
                  <a:lnTo>
                    <a:pt x="50" y="133"/>
                  </a:lnTo>
                  <a:lnTo>
                    <a:pt x="48" y="133"/>
                  </a:lnTo>
                  <a:lnTo>
                    <a:pt x="45" y="135"/>
                  </a:lnTo>
                  <a:lnTo>
                    <a:pt x="43" y="135"/>
                  </a:lnTo>
                  <a:lnTo>
                    <a:pt x="41" y="135"/>
                  </a:lnTo>
                  <a:lnTo>
                    <a:pt x="39" y="133"/>
                  </a:lnTo>
                  <a:lnTo>
                    <a:pt x="37" y="131"/>
                  </a:lnTo>
                  <a:lnTo>
                    <a:pt x="37" y="125"/>
                  </a:lnTo>
                  <a:lnTo>
                    <a:pt x="25" y="117"/>
                  </a:lnTo>
                  <a:lnTo>
                    <a:pt x="24" y="115"/>
                  </a:lnTo>
                  <a:lnTo>
                    <a:pt x="24" y="113"/>
                  </a:lnTo>
                  <a:lnTo>
                    <a:pt x="22" y="112"/>
                  </a:lnTo>
                  <a:lnTo>
                    <a:pt x="20" y="108"/>
                  </a:lnTo>
                  <a:lnTo>
                    <a:pt x="18" y="104"/>
                  </a:lnTo>
                  <a:lnTo>
                    <a:pt x="18" y="98"/>
                  </a:lnTo>
                  <a:lnTo>
                    <a:pt x="18" y="92"/>
                  </a:lnTo>
                  <a:lnTo>
                    <a:pt x="20" y="89"/>
                  </a:lnTo>
                  <a:lnTo>
                    <a:pt x="20" y="83"/>
                  </a:lnTo>
                  <a:lnTo>
                    <a:pt x="20" y="79"/>
                  </a:lnTo>
                  <a:lnTo>
                    <a:pt x="22" y="77"/>
                  </a:lnTo>
                  <a:lnTo>
                    <a:pt x="22" y="75"/>
                  </a:lnTo>
                  <a:lnTo>
                    <a:pt x="22" y="73"/>
                  </a:lnTo>
                  <a:lnTo>
                    <a:pt x="22" y="71"/>
                  </a:lnTo>
                  <a:lnTo>
                    <a:pt x="22" y="69"/>
                  </a:lnTo>
                  <a:lnTo>
                    <a:pt x="22" y="67"/>
                  </a:lnTo>
                  <a:lnTo>
                    <a:pt x="22" y="65"/>
                  </a:lnTo>
                  <a:lnTo>
                    <a:pt x="20" y="62"/>
                  </a:lnTo>
                  <a:lnTo>
                    <a:pt x="18" y="62"/>
                  </a:lnTo>
                  <a:lnTo>
                    <a:pt x="16" y="62"/>
                  </a:lnTo>
                  <a:lnTo>
                    <a:pt x="10" y="62"/>
                  </a:lnTo>
                  <a:lnTo>
                    <a:pt x="6" y="64"/>
                  </a:lnTo>
                  <a:lnTo>
                    <a:pt x="2" y="64"/>
                  </a:lnTo>
                  <a:lnTo>
                    <a:pt x="0" y="62"/>
                  </a:lnTo>
                  <a:lnTo>
                    <a:pt x="0" y="60"/>
                  </a:lnTo>
                  <a:lnTo>
                    <a:pt x="0" y="56"/>
                  </a:lnTo>
                  <a:lnTo>
                    <a:pt x="0" y="54"/>
                  </a:lnTo>
                  <a:lnTo>
                    <a:pt x="0" y="52"/>
                  </a:lnTo>
                  <a:lnTo>
                    <a:pt x="0" y="50"/>
                  </a:lnTo>
                  <a:close/>
                </a:path>
              </a:pathLst>
            </a:custGeom>
            <a:solidFill>
              <a:schemeClr val="accent2"/>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11" name="Freeform 9"/>
            <p:cNvSpPr>
              <a:spLocks/>
            </p:cNvSpPr>
            <p:nvPr>
              <p:custDataLst>
                <p:tags r:id="rId11"/>
              </p:custDataLst>
            </p:nvPr>
          </p:nvSpPr>
          <p:spPr bwMode="auto">
            <a:xfrm>
              <a:off x="6255439" y="3892085"/>
              <a:ext cx="525481" cy="532743"/>
            </a:xfrm>
            <a:custGeom>
              <a:avLst/>
              <a:gdLst>
                <a:gd name="T0" fmla="*/ 2147483647 w 181"/>
                <a:gd name="T1" fmla="*/ 2147483647 h 177"/>
                <a:gd name="T2" fmla="*/ 2147483647 w 181"/>
                <a:gd name="T3" fmla="*/ 2147483647 h 177"/>
                <a:gd name="T4" fmla="*/ 2147483647 w 181"/>
                <a:gd name="T5" fmla="*/ 2147483647 h 177"/>
                <a:gd name="T6" fmla="*/ 2147483647 w 181"/>
                <a:gd name="T7" fmla="*/ 2147483647 h 177"/>
                <a:gd name="T8" fmla="*/ 2147483647 w 181"/>
                <a:gd name="T9" fmla="*/ 2147483647 h 177"/>
                <a:gd name="T10" fmla="*/ 2147483647 w 181"/>
                <a:gd name="T11" fmla="*/ 2147483647 h 177"/>
                <a:gd name="T12" fmla="*/ 2147483647 w 181"/>
                <a:gd name="T13" fmla="*/ 2147483647 h 177"/>
                <a:gd name="T14" fmla="*/ 2147483647 w 181"/>
                <a:gd name="T15" fmla="*/ 2147483647 h 177"/>
                <a:gd name="T16" fmla="*/ 2147483647 w 181"/>
                <a:gd name="T17" fmla="*/ 2147483647 h 177"/>
                <a:gd name="T18" fmla="*/ 2147483647 w 181"/>
                <a:gd name="T19" fmla="*/ 2147483647 h 177"/>
                <a:gd name="T20" fmla="*/ 2147483647 w 181"/>
                <a:gd name="T21" fmla="*/ 2147483647 h 177"/>
                <a:gd name="T22" fmla="*/ 2147483647 w 181"/>
                <a:gd name="T23" fmla="*/ 2147483647 h 177"/>
                <a:gd name="T24" fmla="*/ 2147483647 w 181"/>
                <a:gd name="T25" fmla="*/ 2147483647 h 177"/>
                <a:gd name="T26" fmla="*/ 2147483647 w 181"/>
                <a:gd name="T27" fmla="*/ 2147483647 h 177"/>
                <a:gd name="T28" fmla="*/ 2147483647 w 181"/>
                <a:gd name="T29" fmla="*/ 2147483647 h 177"/>
                <a:gd name="T30" fmla="*/ 2147483647 w 181"/>
                <a:gd name="T31" fmla="*/ 2147483647 h 177"/>
                <a:gd name="T32" fmla="*/ 2147483647 w 181"/>
                <a:gd name="T33" fmla="*/ 2147483647 h 177"/>
                <a:gd name="T34" fmla="*/ 2147483647 w 181"/>
                <a:gd name="T35" fmla="*/ 2147483647 h 177"/>
                <a:gd name="T36" fmla="*/ 2147483647 w 181"/>
                <a:gd name="T37" fmla="*/ 2147483647 h 177"/>
                <a:gd name="T38" fmla="*/ 2147483647 w 181"/>
                <a:gd name="T39" fmla="*/ 2147483647 h 177"/>
                <a:gd name="T40" fmla="*/ 2147483647 w 181"/>
                <a:gd name="T41" fmla="*/ 2147483647 h 177"/>
                <a:gd name="T42" fmla="*/ 2147483647 w 181"/>
                <a:gd name="T43" fmla="*/ 2147483647 h 177"/>
                <a:gd name="T44" fmla="*/ 2147483647 w 181"/>
                <a:gd name="T45" fmla="*/ 2147483647 h 177"/>
                <a:gd name="T46" fmla="*/ 2147483647 w 181"/>
                <a:gd name="T47" fmla="*/ 2147483647 h 177"/>
                <a:gd name="T48" fmla="*/ 2147483647 w 181"/>
                <a:gd name="T49" fmla="*/ 2147483647 h 177"/>
                <a:gd name="T50" fmla="*/ 2147483647 w 181"/>
                <a:gd name="T51" fmla="*/ 2147483647 h 177"/>
                <a:gd name="T52" fmla="*/ 2147483647 w 181"/>
                <a:gd name="T53" fmla="*/ 2147483647 h 177"/>
                <a:gd name="T54" fmla="*/ 2147483647 w 181"/>
                <a:gd name="T55" fmla="*/ 2147483647 h 177"/>
                <a:gd name="T56" fmla="*/ 2147483647 w 181"/>
                <a:gd name="T57" fmla="*/ 2147483647 h 177"/>
                <a:gd name="T58" fmla="*/ 2147483647 w 181"/>
                <a:gd name="T59" fmla="*/ 2147483647 h 177"/>
                <a:gd name="T60" fmla="*/ 2147483647 w 181"/>
                <a:gd name="T61" fmla="*/ 2147483647 h 177"/>
                <a:gd name="T62" fmla="*/ 2147483647 w 181"/>
                <a:gd name="T63" fmla="*/ 2147483647 h 177"/>
                <a:gd name="T64" fmla="*/ 2147483647 w 181"/>
                <a:gd name="T65" fmla="*/ 2147483647 h 177"/>
                <a:gd name="T66" fmla="*/ 2147483647 w 181"/>
                <a:gd name="T67" fmla="*/ 2147483647 h 177"/>
                <a:gd name="T68" fmla="*/ 2147483647 w 181"/>
                <a:gd name="T69" fmla="*/ 2147483647 h 177"/>
                <a:gd name="T70" fmla="*/ 2147483647 w 181"/>
                <a:gd name="T71" fmla="*/ 2147483647 h 177"/>
                <a:gd name="T72" fmla="*/ 2147483647 w 181"/>
                <a:gd name="T73" fmla="*/ 2147483647 h 177"/>
                <a:gd name="T74" fmla="*/ 2147483647 w 181"/>
                <a:gd name="T75" fmla="*/ 2147483647 h 177"/>
                <a:gd name="T76" fmla="*/ 2147483647 w 181"/>
                <a:gd name="T77" fmla="*/ 2147483647 h 177"/>
                <a:gd name="T78" fmla="*/ 2147483647 w 181"/>
                <a:gd name="T79" fmla="*/ 2147483647 h 177"/>
                <a:gd name="T80" fmla="*/ 2147483647 w 181"/>
                <a:gd name="T81" fmla="*/ 2147483647 h 177"/>
                <a:gd name="T82" fmla="*/ 2147483647 w 181"/>
                <a:gd name="T83" fmla="*/ 2147483647 h 177"/>
                <a:gd name="T84" fmla="*/ 2147483647 w 181"/>
                <a:gd name="T85" fmla="*/ 2147483647 h 177"/>
                <a:gd name="T86" fmla="*/ 2147483647 w 181"/>
                <a:gd name="T87" fmla="*/ 2147483647 h 177"/>
                <a:gd name="T88" fmla="*/ 2147483647 w 181"/>
                <a:gd name="T89" fmla="*/ 2147483647 h 177"/>
                <a:gd name="T90" fmla="*/ 2147483647 w 181"/>
                <a:gd name="T91" fmla="*/ 2147483647 h 177"/>
                <a:gd name="T92" fmla="*/ 2147483647 w 181"/>
                <a:gd name="T93" fmla="*/ 2147483647 h 177"/>
                <a:gd name="T94" fmla="*/ 2147483647 w 181"/>
                <a:gd name="T95" fmla="*/ 2147483647 h 177"/>
                <a:gd name="T96" fmla="*/ 2147483647 w 181"/>
                <a:gd name="T97" fmla="*/ 2147483647 h 177"/>
                <a:gd name="T98" fmla="*/ 2147483647 w 181"/>
                <a:gd name="T99" fmla="*/ 2147483647 h 177"/>
                <a:gd name="T100" fmla="*/ 2147483647 w 181"/>
                <a:gd name="T101" fmla="*/ 2147483647 h 177"/>
                <a:gd name="T102" fmla="*/ 2147483647 w 181"/>
                <a:gd name="T103" fmla="*/ 2147483647 h 177"/>
                <a:gd name="T104" fmla="*/ 2147483647 w 181"/>
                <a:gd name="T105" fmla="*/ 2147483647 h 177"/>
                <a:gd name="T106" fmla="*/ 2147483647 w 181"/>
                <a:gd name="T107" fmla="*/ 2147483647 h 177"/>
                <a:gd name="T108" fmla="*/ 2147483647 w 181"/>
                <a:gd name="T109" fmla="*/ 2147483647 h 177"/>
                <a:gd name="T110" fmla="*/ 2147483647 w 181"/>
                <a:gd name="T111" fmla="*/ 2147483647 h 177"/>
                <a:gd name="T112" fmla="*/ 2147483647 w 181"/>
                <a:gd name="T113" fmla="*/ 2147483647 h 177"/>
                <a:gd name="T114" fmla="*/ 2147483647 w 181"/>
                <a:gd name="T115" fmla="*/ 2147483647 h 177"/>
                <a:gd name="T116" fmla="*/ 0 w 181"/>
                <a:gd name="T117" fmla="*/ 2147483647 h 1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1"/>
                <a:gd name="T178" fmla="*/ 0 h 177"/>
                <a:gd name="T179" fmla="*/ 181 w 181"/>
                <a:gd name="T180" fmla="*/ 177 h 1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1" h="177">
                  <a:moveTo>
                    <a:pt x="0" y="50"/>
                  </a:moveTo>
                  <a:lnTo>
                    <a:pt x="0" y="50"/>
                  </a:lnTo>
                  <a:lnTo>
                    <a:pt x="0" y="48"/>
                  </a:lnTo>
                  <a:lnTo>
                    <a:pt x="2" y="44"/>
                  </a:lnTo>
                  <a:lnTo>
                    <a:pt x="2" y="41"/>
                  </a:lnTo>
                  <a:lnTo>
                    <a:pt x="4" y="35"/>
                  </a:lnTo>
                  <a:lnTo>
                    <a:pt x="6" y="31"/>
                  </a:lnTo>
                  <a:lnTo>
                    <a:pt x="8" y="27"/>
                  </a:lnTo>
                  <a:lnTo>
                    <a:pt x="12" y="23"/>
                  </a:lnTo>
                  <a:lnTo>
                    <a:pt x="14" y="21"/>
                  </a:lnTo>
                  <a:lnTo>
                    <a:pt x="18" y="19"/>
                  </a:lnTo>
                  <a:lnTo>
                    <a:pt x="20" y="19"/>
                  </a:lnTo>
                  <a:lnTo>
                    <a:pt x="22" y="19"/>
                  </a:lnTo>
                  <a:lnTo>
                    <a:pt x="24" y="17"/>
                  </a:lnTo>
                  <a:lnTo>
                    <a:pt x="25" y="17"/>
                  </a:lnTo>
                  <a:lnTo>
                    <a:pt x="29" y="14"/>
                  </a:lnTo>
                  <a:lnTo>
                    <a:pt x="31" y="10"/>
                  </a:lnTo>
                  <a:lnTo>
                    <a:pt x="35" y="6"/>
                  </a:lnTo>
                  <a:lnTo>
                    <a:pt x="37" y="2"/>
                  </a:lnTo>
                  <a:lnTo>
                    <a:pt x="39" y="0"/>
                  </a:lnTo>
                  <a:lnTo>
                    <a:pt x="41" y="0"/>
                  </a:lnTo>
                  <a:lnTo>
                    <a:pt x="43" y="2"/>
                  </a:lnTo>
                  <a:lnTo>
                    <a:pt x="45" y="4"/>
                  </a:lnTo>
                  <a:lnTo>
                    <a:pt x="48" y="12"/>
                  </a:lnTo>
                  <a:lnTo>
                    <a:pt x="54" y="19"/>
                  </a:lnTo>
                  <a:lnTo>
                    <a:pt x="56" y="25"/>
                  </a:lnTo>
                  <a:lnTo>
                    <a:pt x="60" y="31"/>
                  </a:lnTo>
                  <a:lnTo>
                    <a:pt x="62" y="35"/>
                  </a:lnTo>
                  <a:lnTo>
                    <a:pt x="64" y="37"/>
                  </a:lnTo>
                  <a:lnTo>
                    <a:pt x="64" y="39"/>
                  </a:lnTo>
                  <a:lnTo>
                    <a:pt x="64" y="41"/>
                  </a:lnTo>
                  <a:lnTo>
                    <a:pt x="66" y="41"/>
                  </a:lnTo>
                  <a:lnTo>
                    <a:pt x="68" y="42"/>
                  </a:lnTo>
                  <a:lnTo>
                    <a:pt x="70" y="42"/>
                  </a:lnTo>
                  <a:lnTo>
                    <a:pt x="73" y="44"/>
                  </a:lnTo>
                  <a:lnTo>
                    <a:pt x="77" y="44"/>
                  </a:lnTo>
                  <a:lnTo>
                    <a:pt x="83" y="42"/>
                  </a:lnTo>
                  <a:lnTo>
                    <a:pt x="89" y="42"/>
                  </a:lnTo>
                  <a:lnTo>
                    <a:pt x="95" y="41"/>
                  </a:lnTo>
                  <a:lnTo>
                    <a:pt x="100" y="39"/>
                  </a:lnTo>
                  <a:lnTo>
                    <a:pt x="104" y="37"/>
                  </a:lnTo>
                  <a:lnTo>
                    <a:pt x="108" y="37"/>
                  </a:lnTo>
                  <a:lnTo>
                    <a:pt x="110" y="35"/>
                  </a:lnTo>
                  <a:lnTo>
                    <a:pt x="114" y="33"/>
                  </a:lnTo>
                  <a:lnTo>
                    <a:pt x="116" y="31"/>
                  </a:lnTo>
                  <a:lnTo>
                    <a:pt x="118" y="31"/>
                  </a:lnTo>
                  <a:lnTo>
                    <a:pt x="121" y="29"/>
                  </a:lnTo>
                  <a:lnTo>
                    <a:pt x="123" y="27"/>
                  </a:lnTo>
                  <a:lnTo>
                    <a:pt x="127" y="25"/>
                  </a:lnTo>
                  <a:lnTo>
                    <a:pt x="131" y="23"/>
                  </a:lnTo>
                  <a:lnTo>
                    <a:pt x="133" y="21"/>
                  </a:lnTo>
                  <a:lnTo>
                    <a:pt x="135" y="19"/>
                  </a:lnTo>
                  <a:lnTo>
                    <a:pt x="137" y="17"/>
                  </a:lnTo>
                  <a:lnTo>
                    <a:pt x="137" y="16"/>
                  </a:lnTo>
                  <a:lnTo>
                    <a:pt x="139" y="14"/>
                  </a:lnTo>
                  <a:lnTo>
                    <a:pt x="141" y="12"/>
                  </a:lnTo>
                  <a:lnTo>
                    <a:pt x="143" y="8"/>
                  </a:lnTo>
                  <a:lnTo>
                    <a:pt x="144" y="6"/>
                  </a:lnTo>
                  <a:lnTo>
                    <a:pt x="148" y="6"/>
                  </a:lnTo>
                  <a:lnTo>
                    <a:pt x="150" y="10"/>
                  </a:lnTo>
                  <a:lnTo>
                    <a:pt x="154" y="16"/>
                  </a:lnTo>
                  <a:lnTo>
                    <a:pt x="156" y="23"/>
                  </a:lnTo>
                  <a:lnTo>
                    <a:pt x="158" y="29"/>
                  </a:lnTo>
                  <a:lnTo>
                    <a:pt x="160" y="33"/>
                  </a:lnTo>
                  <a:lnTo>
                    <a:pt x="160" y="35"/>
                  </a:lnTo>
                  <a:lnTo>
                    <a:pt x="162" y="37"/>
                  </a:lnTo>
                  <a:lnTo>
                    <a:pt x="181" y="62"/>
                  </a:lnTo>
                  <a:lnTo>
                    <a:pt x="179" y="62"/>
                  </a:lnTo>
                  <a:lnTo>
                    <a:pt x="177" y="64"/>
                  </a:lnTo>
                  <a:lnTo>
                    <a:pt x="175" y="65"/>
                  </a:lnTo>
                  <a:lnTo>
                    <a:pt x="175" y="67"/>
                  </a:lnTo>
                  <a:lnTo>
                    <a:pt x="173" y="69"/>
                  </a:lnTo>
                  <a:lnTo>
                    <a:pt x="173" y="71"/>
                  </a:lnTo>
                  <a:lnTo>
                    <a:pt x="173" y="73"/>
                  </a:lnTo>
                  <a:lnTo>
                    <a:pt x="171" y="75"/>
                  </a:lnTo>
                  <a:lnTo>
                    <a:pt x="171" y="77"/>
                  </a:lnTo>
                  <a:lnTo>
                    <a:pt x="169" y="79"/>
                  </a:lnTo>
                  <a:lnTo>
                    <a:pt x="169" y="81"/>
                  </a:lnTo>
                  <a:lnTo>
                    <a:pt x="167" y="83"/>
                  </a:lnTo>
                  <a:lnTo>
                    <a:pt x="166" y="83"/>
                  </a:lnTo>
                  <a:lnTo>
                    <a:pt x="166" y="85"/>
                  </a:lnTo>
                  <a:lnTo>
                    <a:pt x="166" y="87"/>
                  </a:lnTo>
                  <a:lnTo>
                    <a:pt x="164" y="89"/>
                  </a:lnTo>
                  <a:lnTo>
                    <a:pt x="166" y="90"/>
                  </a:lnTo>
                  <a:lnTo>
                    <a:pt x="166" y="92"/>
                  </a:lnTo>
                  <a:lnTo>
                    <a:pt x="167" y="96"/>
                  </a:lnTo>
                  <a:lnTo>
                    <a:pt x="167" y="98"/>
                  </a:lnTo>
                  <a:lnTo>
                    <a:pt x="167" y="100"/>
                  </a:lnTo>
                  <a:lnTo>
                    <a:pt x="167" y="104"/>
                  </a:lnTo>
                  <a:lnTo>
                    <a:pt x="167" y="106"/>
                  </a:lnTo>
                  <a:lnTo>
                    <a:pt x="167" y="108"/>
                  </a:lnTo>
                  <a:lnTo>
                    <a:pt x="171" y="119"/>
                  </a:lnTo>
                  <a:lnTo>
                    <a:pt x="169" y="117"/>
                  </a:lnTo>
                  <a:lnTo>
                    <a:pt x="167" y="117"/>
                  </a:lnTo>
                  <a:lnTo>
                    <a:pt x="166" y="119"/>
                  </a:lnTo>
                  <a:lnTo>
                    <a:pt x="166" y="121"/>
                  </a:lnTo>
                  <a:lnTo>
                    <a:pt x="166" y="123"/>
                  </a:lnTo>
                  <a:lnTo>
                    <a:pt x="164" y="127"/>
                  </a:lnTo>
                  <a:lnTo>
                    <a:pt x="164" y="129"/>
                  </a:lnTo>
                  <a:lnTo>
                    <a:pt x="162" y="133"/>
                  </a:lnTo>
                  <a:lnTo>
                    <a:pt x="162" y="136"/>
                  </a:lnTo>
                  <a:lnTo>
                    <a:pt x="160" y="138"/>
                  </a:lnTo>
                  <a:lnTo>
                    <a:pt x="160" y="142"/>
                  </a:lnTo>
                  <a:lnTo>
                    <a:pt x="160" y="144"/>
                  </a:lnTo>
                  <a:lnTo>
                    <a:pt x="160" y="146"/>
                  </a:lnTo>
                  <a:lnTo>
                    <a:pt x="158" y="146"/>
                  </a:lnTo>
                  <a:lnTo>
                    <a:pt x="156" y="160"/>
                  </a:lnTo>
                  <a:lnTo>
                    <a:pt x="156" y="161"/>
                  </a:lnTo>
                  <a:lnTo>
                    <a:pt x="156" y="163"/>
                  </a:lnTo>
                  <a:lnTo>
                    <a:pt x="156" y="165"/>
                  </a:lnTo>
                  <a:lnTo>
                    <a:pt x="154" y="165"/>
                  </a:lnTo>
                  <a:lnTo>
                    <a:pt x="154" y="167"/>
                  </a:lnTo>
                  <a:lnTo>
                    <a:pt x="152" y="169"/>
                  </a:lnTo>
                  <a:lnTo>
                    <a:pt x="150" y="169"/>
                  </a:lnTo>
                  <a:lnTo>
                    <a:pt x="148" y="169"/>
                  </a:lnTo>
                  <a:lnTo>
                    <a:pt x="146" y="169"/>
                  </a:lnTo>
                  <a:lnTo>
                    <a:pt x="144" y="171"/>
                  </a:lnTo>
                  <a:lnTo>
                    <a:pt x="144" y="169"/>
                  </a:lnTo>
                  <a:lnTo>
                    <a:pt x="144" y="167"/>
                  </a:lnTo>
                  <a:lnTo>
                    <a:pt x="146" y="163"/>
                  </a:lnTo>
                  <a:lnTo>
                    <a:pt x="146" y="161"/>
                  </a:lnTo>
                  <a:lnTo>
                    <a:pt x="144" y="158"/>
                  </a:lnTo>
                  <a:lnTo>
                    <a:pt x="144" y="156"/>
                  </a:lnTo>
                  <a:lnTo>
                    <a:pt x="143" y="156"/>
                  </a:lnTo>
                  <a:lnTo>
                    <a:pt x="141" y="156"/>
                  </a:lnTo>
                  <a:lnTo>
                    <a:pt x="137" y="158"/>
                  </a:lnTo>
                  <a:lnTo>
                    <a:pt x="135" y="161"/>
                  </a:lnTo>
                  <a:lnTo>
                    <a:pt x="133" y="163"/>
                  </a:lnTo>
                  <a:lnTo>
                    <a:pt x="133" y="165"/>
                  </a:lnTo>
                  <a:lnTo>
                    <a:pt x="133" y="167"/>
                  </a:lnTo>
                  <a:lnTo>
                    <a:pt x="135" y="167"/>
                  </a:lnTo>
                  <a:lnTo>
                    <a:pt x="127" y="167"/>
                  </a:lnTo>
                  <a:lnTo>
                    <a:pt x="125" y="167"/>
                  </a:lnTo>
                  <a:lnTo>
                    <a:pt x="123" y="169"/>
                  </a:lnTo>
                  <a:lnTo>
                    <a:pt x="121" y="169"/>
                  </a:lnTo>
                  <a:lnTo>
                    <a:pt x="119" y="171"/>
                  </a:lnTo>
                  <a:lnTo>
                    <a:pt x="118" y="173"/>
                  </a:lnTo>
                  <a:lnTo>
                    <a:pt x="118" y="175"/>
                  </a:lnTo>
                  <a:lnTo>
                    <a:pt x="116" y="177"/>
                  </a:lnTo>
                  <a:lnTo>
                    <a:pt x="114" y="177"/>
                  </a:lnTo>
                  <a:lnTo>
                    <a:pt x="114" y="175"/>
                  </a:lnTo>
                  <a:lnTo>
                    <a:pt x="112" y="175"/>
                  </a:lnTo>
                  <a:lnTo>
                    <a:pt x="110" y="173"/>
                  </a:lnTo>
                  <a:lnTo>
                    <a:pt x="110" y="171"/>
                  </a:lnTo>
                  <a:lnTo>
                    <a:pt x="110" y="167"/>
                  </a:lnTo>
                  <a:lnTo>
                    <a:pt x="110" y="165"/>
                  </a:lnTo>
                  <a:lnTo>
                    <a:pt x="108" y="165"/>
                  </a:lnTo>
                  <a:lnTo>
                    <a:pt x="106" y="163"/>
                  </a:lnTo>
                  <a:lnTo>
                    <a:pt x="104" y="163"/>
                  </a:lnTo>
                  <a:lnTo>
                    <a:pt x="100" y="163"/>
                  </a:lnTo>
                  <a:lnTo>
                    <a:pt x="98" y="161"/>
                  </a:lnTo>
                  <a:lnTo>
                    <a:pt x="96" y="161"/>
                  </a:lnTo>
                  <a:lnTo>
                    <a:pt x="95" y="158"/>
                  </a:lnTo>
                  <a:lnTo>
                    <a:pt x="93" y="156"/>
                  </a:lnTo>
                  <a:lnTo>
                    <a:pt x="89" y="154"/>
                  </a:lnTo>
                  <a:lnTo>
                    <a:pt x="85" y="150"/>
                  </a:lnTo>
                  <a:lnTo>
                    <a:pt x="81" y="148"/>
                  </a:lnTo>
                  <a:lnTo>
                    <a:pt x="77" y="144"/>
                  </a:lnTo>
                  <a:lnTo>
                    <a:pt x="71" y="142"/>
                  </a:lnTo>
                  <a:lnTo>
                    <a:pt x="70" y="140"/>
                  </a:lnTo>
                  <a:lnTo>
                    <a:pt x="66" y="136"/>
                  </a:lnTo>
                  <a:lnTo>
                    <a:pt x="66" y="135"/>
                  </a:lnTo>
                  <a:lnTo>
                    <a:pt x="64" y="135"/>
                  </a:lnTo>
                  <a:lnTo>
                    <a:pt x="62" y="133"/>
                  </a:lnTo>
                  <a:lnTo>
                    <a:pt x="60" y="131"/>
                  </a:lnTo>
                  <a:lnTo>
                    <a:pt x="58" y="131"/>
                  </a:lnTo>
                  <a:lnTo>
                    <a:pt x="56" y="131"/>
                  </a:lnTo>
                  <a:lnTo>
                    <a:pt x="54" y="131"/>
                  </a:lnTo>
                  <a:lnTo>
                    <a:pt x="50" y="133"/>
                  </a:lnTo>
                  <a:lnTo>
                    <a:pt x="48" y="133"/>
                  </a:lnTo>
                  <a:lnTo>
                    <a:pt x="45" y="135"/>
                  </a:lnTo>
                  <a:lnTo>
                    <a:pt x="43" y="135"/>
                  </a:lnTo>
                  <a:lnTo>
                    <a:pt x="41" y="135"/>
                  </a:lnTo>
                  <a:lnTo>
                    <a:pt x="39" y="133"/>
                  </a:lnTo>
                  <a:lnTo>
                    <a:pt x="37" y="131"/>
                  </a:lnTo>
                  <a:lnTo>
                    <a:pt x="37" y="125"/>
                  </a:lnTo>
                  <a:lnTo>
                    <a:pt x="25" y="117"/>
                  </a:lnTo>
                  <a:lnTo>
                    <a:pt x="24" y="115"/>
                  </a:lnTo>
                  <a:lnTo>
                    <a:pt x="24" y="113"/>
                  </a:lnTo>
                  <a:lnTo>
                    <a:pt x="22" y="112"/>
                  </a:lnTo>
                  <a:lnTo>
                    <a:pt x="20" y="108"/>
                  </a:lnTo>
                  <a:lnTo>
                    <a:pt x="18" y="104"/>
                  </a:lnTo>
                  <a:lnTo>
                    <a:pt x="18" y="98"/>
                  </a:lnTo>
                  <a:lnTo>
                    <a:pt x="18" y="92"/>
                  </a:lnTo>
                  <a:lnTo>
                    <a:pt x="20" y="89"/>
                  </a:lnTo>
                  <a:lnTo>
                    <a:pt x="20" y="83"/>
                  </a:lnTo>
                  <a:lnTo>
                    <a:pt x="20" y="79"/>
                  </a:lnTo>
                  <a:lnTo>
                    <a:pt x="22" y="77"/>
                  </a:lnTo>
                  <a:lnTo>
                    <a:pt x="22" y="75"/>
                  </a:lnTo>
                  <a:lnTo>
                    <a:pt x="22" y="73"/>
                  </a:lnTo>
                  <a:lnTo>
                    <a:pt x="22" y="71"/>
                  </a:lnTo>
                  <a:lnTo>
                    <a:pt x="22" y="69"/>
                  </a:lnTo>
                  <a:lnTo>
                    <a:pt x="22" y="67"/>
                  </a:lnTo>
                  <a:lnTo>
                    <a:pt x="22" y="65"/>
                  </a:lnTo>
                  <a:lnTo>
                    <a:pt x="20" y="62"/>
                  </a:lnTo>
                  <a:lnTo>
                    <a:pt x="18" y="62"/>
                  </a:lnTo>
                  <a:lnTo>
                    <a:pt x="16" y="62"/>
                  </a:lnTo>
                  <a:lnTo>
                    <a:pt x="10" y="62"/>
                  </a:lnTo>
                  <a:lnTo>
                    <a:pt x="6" y="64"/>
                  </a:lnTo>
                  <a:lnTo>
                    <a:pt x="2" y="64"/>
                  </a:lnTo>
                  <a:lnTo>
                    <a:pt x="0" y="62"/>
                  </a:lnTo>
                  <a:lnTo>
                    <a:pt x="0" y="60"/>
                  </a:lnTo>
                  <a:lnTo>
                    <a:pt x="0" y="56"/>
                  </a:lnTo>
                  <a:lnTo>
                    <a:pt x="0" y="54"/>
                  </a:lnTo>
                  <a:lnTo>
                    <a:pt x="0" y="52"/>
                  </a:lnTo>
                  <a:lnTo>
                    <a:pt x="0" y="50"/>
                  </a:lnTo>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12" name="Freeform 10"/>
            <p:cNvSpPr>
              <a:spLocks/>
            </p:cNvSpPr>
            <p:nvPr>
              <p:custDataLst>
                <p:tags r:id="rId12"/>
              </p:custDataLst>
            </p:nvPr>
          </p:nvSpPr>
          <p:spPr bwMode="auto">
            <a:xfrm>
              <a:off x="5455061" y="4924158"/>
              <a:ext cx="518001" cy="887286"/>
            </a:xfrm>
            <a:custGeom>
              <a:avLst/>
              <a:gdLst>
                <a:gd name="T0" fmla="*/ 2147483647 w 177"/>
                <a:gd name="T1" fmla="*/ 2147483647 h 297"/>
                <a:gd name="T2" fmla="*/ 2147483647 w 177"/>
                <a:gd name="T3" fmla="*/ 2147483647 h 297"/>
                <a:gd name="T4" fmla="*/ 2147483647 w 177"/>
                <a:gd name="T5" fmla="*/ 2147483647 h 297"/>
                <a:gd name="T6" fmla="*/ 2147483647 w 177"/>
                <a:gd name="T7" fmla="*/ 2147483647 h 297"/>
                <a:gd name="T8" fmla="*/ 2147483647 w 177"/>
                <a:gd name="T9" fmla="*/ 2147483647 h 297"/>
                <a:gd name="T10" fmla="*/ 2147483647 w 177"/>
                <a:gd name="T11" fmla="*/ 2147483647 h 297"/>
                <a:gd name="T12" fmla="*/ 2147483647 w 177"/>
                <a:gd name="T13" fmla="*/ 2147483647 h 297"/>
                <a:gd name="T14" fmla="*/ 2147483647 w 177"/>
                <a:gd name="T15" fmla="*/ 2147483647 h 297"/>
                <a:gd name="T16" fmla="*/ 2147483647 w 177"/>
                <a:gd name="T17" fmla="*/ 2147483647 h 297"/>
                <a:gd name="T18" fmla="*/ 2147483647 w 177"/>
                <a:gd name="T19" fmla="*/ 2147483647 h 297"/>
                <a:gd name="T20" fmla="*/ 2147483647 w 177"/>
                <a:gd name="T21" fmla="*/ 2147483647 h 297"/>
                <a:gd name="T22" fmla="*/ 2147483647 w 177"/>
                <a:gd name="T23" fmla="*/ 2147483647 h 297"/>
                <a:gd name="T24" fmla="*/ 2147483647 w 177"/>
                <a:gd name="T25" fmla="*/ 2147483647 h 297"/>
                <a:gd name="T26" fmla="*/ 2147483647 w 177"/>
                <a:gd name="T27" fmla="*/ 2147483647 h 297"/>
                <a:gd name="T28" fmla="*/ 2147483647 w 177"/>
                <a:gd name="T29" fmla="*/ 2147483647 h 297"/>
                <a:gd name="T30" fmla="*/ 2147483647 w 177"/>
                <a:gd name="T31" fmla="*/ 2147483647 h 297"/>
                <a:gd name="T32" fmla="*/ 2147483647 w 177"/>
                <a:gd name="T33" fmla="*/ 2147483647 h 297"/>
                <a:gd name="T34" fmla="*/ 2147483647 w 177"/>
                <a:gd name="T35" fmla="*/ 2147483647 h 297"/>
                <a:gd name="T36" fmla="*/ 2147483647 w 177"/>
                <a:gd name="T37" fmla="*/ 2147483647 h 297"/>
                <a:gd name="T38" fmla="*/ 2147483647 w 177"/>
                <a:gd name="T39" fmla="*/ 2147483647 h 297"/>
                <a:gd name="T40" fmla="*/ 2147483647 w 177"/>
                <a:gd name="T41" fmla="*/ 2147483647 h 297"/>
                <a:gd name="T42" fmla="*/ 2147483647 w 177"/>
                <a:gd name="T43" fmla="*/ 2147483647 h 297"/>
                <a:gd name="T44" fmla="*/ 2147483647 w 177"/>
                <a:gd name="T45" fmla="*/ 2147483647 h 297"/>
                <a:gd name="T46" fmla="*/ 2147483647 w 177"/>
                <a:gd name="T47" fmla="*/ 2147483647 h 297"/>
                <a:gd name="T48" fmla="*/ 2147483647 w 177"/>
                <a:gd name="T49" fmla="*/ 2147483647 h 297"/>
                <a:gd name="T50" fmla="*/ 2147483647 w 177"/>
                <a:gd name="T51" fmla="*/ 2147483647 h 297"/>
                <a:gd name="T52" fmla="*/ 2147483647 w 177"/>
                <a:gd name="T53" fmla="*/ 2147483647 h 297"/>
                <a:gd name="T54" fmla="*/ 2147483647 w 177"/>
                <a:gd name="T55" fmla="*/ 2147483647 h 297"/>
                <a:gd name="T56" fmla="*/ 2147483647 w 177"/>
                <a:gd name="T57" fmla="*/ 2147483647 h 297"/>
                <a:gd name="T58" fmla="*/ 2147483647 w 177"/>
                <a:gd name="T59" fmla="*/ 2147483647 h 297"/>
                <a:gd name="T60" fmla="*/ 2147483647 w 177"/>
                <a:gd name="T61" fmla="*/ 2147483647 h 297"/>
                <a:gd name="T62" fmla="*/ 2147483647 w 177"/>
                <a:gd name="T63" fmla="*/ 2147483647 h 297"/>
                <a:gd name="T64" fmla="*/ 2147483647 w 177"/>
                <a:gd name="T65" fmla="*/ 2147483647 h 297"/>
                <a:gd name="T66" fmla="*/ 2147483647 w 177"/>
                <a:gd name="T67" fmla="*/ 2147483647 h 297"/>
                <a:gd name="T68" fmla="*/ 2147483647 w 177"/>
                <a:gd name="T69" fmla="*/ 2147483647 h 297"/>
                <a:gd name="T70" fmla="*/ 2147483647 w 177"/>
                <a:gd name="T71" fmla="*/ 2147483647 h 297"/>
                <a:gd name="T72" fmla="*/ 2147483647 w 177"/>
                <a:gd name="T73" fmla="*/ 2147483647 h 297"/>
                <a:gd name="T74" fmla="*/ 2147483647 w 177"/>
                <a:gd name="T75" fmla="*/ 2147483647 h 297"/>
                <a:gd name="T76" fmla="*/ 2147483647 w 177"/>
                <a:gd name="T77" fmla="*/ 2147483647 h 297"/>
                <a:gd name="T78" fmla="*/ 2147483647 w 177"/>
                <a:gd name="T79" fmla="*/ 2147483647 h 297"/>
                <a:gd name="T80" fmla="*/ 2147483647 w 177"/>
                <a:gd name="T81" fmla="*/ 2147483647 h 297"/>
                <a:gd name="T82" fmla="*/ 2147483647 w 177"/>
                <a:gd name="T83" fmla="*/ 2147483647 h 297"/>
                <a:gd name="T84" fmla="*/ 2147483647 w 177"/>
                <a:gd name="T85" fmla="*/ 2147483647 h 297"/>
                <a:gd name="T86" fmla="*/ 2147483647 w 177"/>
                <a:gd name="T87" fmla="*/ 2147483647 h 297"/>
                <a:gd name="T88" fmla="*/ 2147483647 w 177"/>
                <a:gd name="T89" fmla="*/ 2147483647 h 297"/>
                <a:gd name="T90" fmla="*/ 2147483647 w 177"/>
                <a:gd name="T91" fmla="*/ 2147483647 h 297"/>
                <a:gd name="T92" fmla="*/ 2147483647 w 177"/>
                <a:gd name="T93" fmla="*/ 2147483647 h 297"/>
                <a:gd name="T94" fmla="*/ 2147483647 w 177"/>
                <a:gd name="T95" fmla="*/ 2147483647 h 297"/>
                <a:gd name="T96" fmla="*/ 2147483647 w 177"/>
                <a:gd name="T97" fmla="*/ 2147483647 h 297"/>
                <a:gd name="T98" fmla="*/ 2147483647 w 177"/>
                <a:gd name="T99" fmla="*/ 2147483647 h 297"/>
                <a:gd name="T100" fmla="*/ 2147483647 w 177"/>
                <a:gd name="T101" fmla="*/ 2147483647 h 297"/>
                <a:gd name="T102" fmla="*/ 2147483647 w 177"/>
                <a:gd name="T103" fmla="*/ 2147483647 h 297"/>
                <a:gd name="T104" fmla="*/ 2147483647 w 177"/>
                <a:gd name="T105" fmla="*/ 2147483647 h 297"/>
                <a:gd name="T106" fmla="*/ 2147483647 w 177"/>
                <a:gd name="T107" fmla="*/ 2147483647 h 297"/>
                <a:gd name="T108" fmla="*/ 2147483647 w 177"/>
                <a:gd name="T109" fmla="*/ 2147483647 h 297"/>
                <a:gd name="T110" fmla="*/ 2147483647 w 177"/>
                <a:gd name="T111" fmla="*/ 2147483647 h 2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
                <a:gd name="T169" fmla="*/ 0 h 297"/>
                <a:gd name="T170" fmla="*/ 177 w 177"/>
                <a:gd name="T171" fmla="*/ 297 h 2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 h="297">
                  <a:moveTo>
                    <a:pt x="36" y="297"/>
                  </a:moveTo>
                  <a:lnTo>
                    <a:pt x="38" y="293"/>
                  </a:lnTo>
                  <a:lnTo>
                    <a:pt x="38" y="288"/>
                  </a:lnTo>
                  <a:lnTo>
                    <a:pt x="38" y="284"/>
                  </a:lnTo>
                  <a:lnTo>
                    <a:pt x="38" y="280"/>
                  </a:lnTo>
                  <a:lnTo>
                    <a:pt x="40" y="276"/>
                  </a:lnTo>
                  <a:lnTo>
                    <a:pt x="40" y="272"/>
                  </a:lnTo>
                  <a:lnTo>
                    <a:pt x="44" y="268"/>
                  </a:lnTo>
                  <a:lnTo>
                    <a:pt x="46" y="265"/>
                  </a:lnTo>
                  <a:lnTo>
                    <a:pt x="50" y="263"/>
                  </a:lnTo>
                  <a:lnTo>
                    <a:pt x="52" y="261"/>
                  </a:lnTo>
                  <a:lnTo>
                    <a:pt x="52" y="259"/>
                  </a:lnTo>
                  <a:lnTo>
                    <a:pt x="54" y="257"/>
                  </a:lnTo>
                  <a:lnTo>
                    <a:pt x="54" y="255"/>
                  </a:lnTo>
                  <a:lnTo>
                    <a:pt x="54" y="253"/>
                  </a:lnTo>
                  <a:lnTo>
                    <a:pt x="52" y="251"/>
                  </a:lnTo>
                  <a:lnTo>
                    <a:pt x="52" y="249"/>
                  </a:lnTo>
                  <a:lnTo>
                    <a:pt x="52" y="247"/>
                  </a:lnTo>
                  <a:lnTo>
                    <a:pt x="54" y="245"/>
                  </a:lnTo>
                  <a:lnTo>
                    <a:pt x="54" y="243"/>
                  </a:lnTo>
                  <a:lnTo>
                    <a:pt x="56" y="242"/>
                  </a:lnTo>
                  <a:lnTo>
                    <a:pt x="58" y="242"/>
                  </a:lnTo>
                  <a:lnTo>
                    <a:pt x="58" y="240"/>
                  </a:lnTo>
                  <a:lnTo>
                    <a:pt x="60" y="238"/>
                  </a:lnTo>
                  <a:lnTo>
                    <a:pt x="58" y="238"/>
                  </a:lnTo>
                  <a:lnTo>
                    <a:pt x="58" y="236"/>
                  </a:lnTo>
                  <a:lnTo>
                    <a:pt x="56" y="234"/>
                  </a:lnTo>
                  <a:lnTo>
                    <a:pt x="54" y="232"/>
                  </a:lnTo>
                  <a:lnTo>
                    <a:pt x="54" y="230"/>
                  </a:lnTo>
                  <a:lnTo>
                    <a:pt x="56" y="230"/>
                  </a:lnTo>
                  <a:lnTo>
                    <a:pt x="60" y="230"/>
                  </a:lnTo>
                  <a:lnTo>
                    <a:pt x="63" y="230"/>
                  </a:lnTo>
                  <a:lnTo>
                    <a:pt x="65" y="228"/>
                  </a:lnTo>
                  <a:lnTo>
                    <a:pt x="63" y="226"/>
                  </a:lnTo>
                  <a:lnTo>
                    <a:pt x="61" y="222"/>
                  </a:lnTo>
                  <a:lnTo>
                    <a:pt x="60" y="220"/>
                  </a:lnTo>
                  <a:lnTo>
                    <a:pt x="58" y="217"/>
                  </a:lnTo>
                  <a:lnTo>
                    <a:pt x="54" y="215"/>
                  </a:lnTo>
                  <a:lnTo>
                    <a:pt x="54" y="213"/>
                  </a:lnTo>
                  <a:lnTo>
                    <a:pt x="54" y="211"/>
                  </a:lnTo>
                  <a:lnTo>
                    <a:pt x="54" y="207"/>
                  </a:lnTo>
                  <a:lnTo>
                    <a:pt x="56" y="199"/>
                  </a:lnTo>
                  <a:lnTo>
                    <a:pt x="58" y="192"/>
                  </a:lnTo>
                  <a:lnTo>
                    <a:pt x="58" y="186"/>
                  </a:lnTo>
                  <a:lnTo>
                    <a:pt x="60" y="180"/>
                  </a:lnTo>
                  <a:lnTo>
                    <a:pt x="60" y="176"/>
                  </a:lnTo>
                  <a:lnTo>
                    <a:pt x="60" y="174"/>
                  </a:lnTo>
                  <a:lnTo>
                    <a:pt x="33" y="146"/>
                  </a:lnTo>
                  <a:lnTo>
                    <a:pt x="31" y="146"/>
                  </a:lnTo>
                  <a:lnTo>
                    <a:pt x="31" y="144"/>
                  </a:lnTo>
                  <a:lnTo>
                    <a:pt x="29" y="142"/>
                  </a:lnTo>
                  <a:lnTo>
                    <a:pt x="29" y="138"/>
                  </a:lnTo>
                  <a:lnTo>
                    <a:pt x="27" y="136"/>
                  </a:lnTo>
                  <a:lnTo>
                    <a:pt x="27" y="134"/>
                  </a:lnTo>
                  <a:lnTo>
                    <a:pt x="29" y="132"/>
                  </a:lnTo>
                  <a:lnTo>
                    <a:pt x="29" y="130"/>
                  </a:lnTo>
                  <a:lnTo>
                    <a:pt x="27" y="128"/>
                  </a:lnTo>
                  <a:lnTo>
                    <a:pt x="25" y="126"/>
                  </a:lnTo>
                  <a:lnTo>
                    <a:pt x="21" y="124"/>
                  </a:lnTo>
                  <a:lnTo>
                    <a:pt x="17" y="123"/>
                  </a:lnTo>
                  <a:lnTo>
                    <a:pt x="15" y="121"/>
                  </a:lnTo>
                  <a:lnTo>
                    <a:pt x="13" y="121"/>
                  </a:lnTo>
                  <a:lnTo>
                    <a:pt x="12" y="121"/>
                  </a:lnTo>
                  <a:lnTo>
                    <a:pt x="10" y="119"/>
                  </a:lnTo>
                  <a:lnTo>
                    <a:pt x="8" y="119"/>
                  </a:lnTo>
                  <a:lnTo>
                    <a:pt x="6" y="117"/>
                  </a:lnTo>
                  <a:lnTo>
                    <a:pt x="2" y="115"/>
                  </a:lnTo>
                  <a:lnTo>
                    <a:pt x="2" y="111"/>
                  </a:lnTo>
                  <a:lnTo>
                    <a:pt x="0" y="105"/>
                  </a:lnTo>
                  <a:lnTo>
                    <a:pt x="2" y="101"/>
                  </a:lnTo>
                  <a:lnTo>
                    <a:pt x="2" y="98"/>
                  </a:lnTo>
                  <a:lnTo>
                    <a:pt x="4" y="96"/>
                  </a:lnTo>
                  <a:lnTo>
                    <a:pt x="6" y="94"/>
                  </a:lnTo>
                  <a:lnTo>
                    <a:pt x="6" y="92"/>
                  </a:lnTo>
                  <a:lnTo>
                    <a:pt x="8" y="90"/>
                  </a:lnTo>
                  <a:lnTo>
                    <a:pt x="10" y="88"/>
                  </a:lnTo>
                  <a:lnTo>
                    <a:pt x="12" y="88"/>
                  </a:lnTo>
                  <a:lnTo>
                    <a:pt x="13" y="88"/>
                  </a:lnTo>
                  <a:lnTo>
                    <a:pt x="15" y="88"/>
                  </a:lnTo>
                  <a:lnTo>
                    <a:pt x="17" y="88"/>
                  </a:lnTo>
                  <a:lnTo>
                    <a:pt x="21" y="88"/>
                  </a:lnTo>
                  <a:lnTo>
                    <a:pt x="23" y="90"/>
                  </a:lnTo>
                  <a:lnTo>
                    <a:pt x="25" y="92"/>
                  </a:lnTo>
                  <a:lnTo>
                    <a:pt x="27" y="94"/>
                  </a:lnTo>
                  <a:lnTo>
                    <a:pt x="29" y="96"/>
                  </a:lnTo>
                  <a:lnTo>
                    <a:pt x="31" y="96"/>
                  </a:lnTo>
                  <a:lnTo>
                    <a:pt x="33" y="96"/>
                  </a:lnTo>
                  <a:lnTo>
                    <a:pt x="35" y="96"/>
                  </a:lnTo>
                  <a:lnTo>
                    <a:pt x="36" y="96"/>
                  </a:lnTo>
                  <a:lnTo>
                    <a:pt x="38" y="94"/>
                  </a:lnTo>
                  <a:lnTo>
                    <a:pt x="40" y="90"/>
                  </a:lnTo>
                  <a:lnTo>
                    <a:pt x="40" y="88"/>
                  </a:lnTo>
                  <a:lnTo>
                    <a:pt x="42" y="88"/>
                  </a:lnTo>
                  <a:lnTo>
                    <a:pt x="42" y="86"/>
                  </a:lnTo>
                  <a:lnTo>
                    <a:pt x="44" y="86"/>
                  </a:lnTo>
                  <a:lnTo>
                    <a:pt x="44" y="84"/>
                  </a:lnTo>
                  <a:lnTo>
                    <a:pt x="46" y="84"/>
                  </a:lnTo>
                  <a:lnTo>
                    <a:pt x="48" y="84"/>
                  </a:lnTo>
                  <a:lnTo>
                    <a:pt x="52" y="84"/>
                  </a:lnTo>
                  <a:lnTo>
                    <a:pt x="54" y="82"/>
                  </a:lnTo>
                  <a:lnTo>
                    <a:pt x="56" y="82"/>
                  </a:lnTo>
                  <a:lnTo>
                    <a:pt x="58" y="82"/>
                  </a:lnTo>
                  <a:lnTo>
                    <a:pt x="60" y="80"/>
                  </a:lnTo>
                  <a:lnTo>
                    <a:pt x="61" y="80"/>
                  </a:lnTo>
                  <a:lnTo>
                    <a:pt x="63" y="73"/>
                  </a:lnTo>
                  <a:lnTo>
                    <a:pt x="65" y="69"/>
                  </a:lnTo>
                  <a:lnTo>
                    <a:pt x="67" y="69"/>
                  </a:lnTo>
                  <a:lnTo>
                    <a:pt x="69" y="69"/>
                  </a:lnTo>
                  <a:lnTo>
                    <a:pt x="69" y="71"/>
                  </a:lnTo>
                  <a:lnTo>
                    <a:pt x="71" y="73"/>
                  </a:lnTo>
                  <a:lnTo>
                    <a:pt x="71" y="75"/>
                  </a:lnTo>
                  <a:lnTo>
                    <a:pt x="71" y="77"/>
                  </a:lnTo>
                  <a:lnTo>
                    <a:pt x="73" y="77"/>
                  </a:lnTo>
                  <a:lnTo>
                    <a:pt x="75" y="75"/>
                  </a:lnTo>
                  <a:lnTo>
                    <a:pt x="77" y="73"/>
                  </a:lnTo>
                  <a:lnTo>
                    <a:pt x="77" y="71"/>
                  </a:lnTo>
                  <a:lnTo>
                    <a:pt x="77" y="69"/>
                  </a:lnTo>
                  <a:lnTo>
                    <a:pt x="77" y="67"/>
                  </a:lnTo>
                  <a:lnTo>
                    <a:pt x="77" y="63"/>
                  </a:lnTo>
                  <a:lnTo>
                    <a:pt x="75" y="61"/>
                  </a:lnTo>
                  <a:lnTo>
                    <a:pt x="73" y="57"/>
                  </a:lnTo>
                  <a:lnTo>
                    <a:pt x="73" y="53"/>
                  </a:lnTo>
                  <a:lnTo>
                    <a:pt x="73" y="50"/>
                  </a:lnTo>
                  <a:lnTo>
                    <a:pt x="71" y="44"/>
                  </a:lnTo>
                  <a:lnTo>
                    <a:pt x="73" y="40"/>
                  </a:lnTo>
                  <a:lnTo>
                    <a:pt x="73" y="34"/>
                  </a:lnTo>
                  <a:lnTo>
                    <a:pt x="73" y="32"/>
                  </a:lnTo>
                  <a:lnTo>
                    <a:pt x="75" y="29"/>
                  </a:lnTo>
                  <a:lnTo>
                    <a:pt x="77" y="29"/>
                  </a:lnTo>
                  <a:lnTo>
                    <a:pt x="77" y="27"/>
                  </a:lnTo>
                  <a:lnTo>
                    <a:pt x="79" y="25"/>
                  </a:lnTo>
                  <a:lnTo>
                    <a:pt x="79" y="23"/>
                  </a:lnTo>
                  <a:lnTo>
                    <a:pt x="79" y="21"/>
                  </a:lnTo>
                  <a:lnTo>
                    <a:pt x="84" y="7"/>
                  </a:lnTo>
                  <a:lnTo>
                    <a:pt x="84" y="6"/>
                  </a:lnTo>
                  <a:lnTo>
                    <a:pt x="86" y="6"/>
                  </a:lnTo>
                  <a:lnTo>
                    <a:pt x="86" y="4"/>
                  </a:lnTo>
                  <a:lnTo>
                    <a:pt x="88" y="2"/>
                  </a:lnTo>
                  <a:lnTo>
                    <a:pt x="90" y="2"/>
                  </a:lnTo>
                  <a:lnTo>
                    <a:pt x="90" y="0"/>
                  </a:lnTo>
                  <a:lnTo>
                    <a:pt x="92" y="0"/>
                  </a:lnTo>
                  <a:lnTo>
                    <a:pt x="92" y="2"/>
                  </a:lnTo>
                  <a:lnTo>
                    <a:pt x="94" y="9"/>
                  </a:lnTo>
                  <a:lnTo>
                    <a:pt x="96" y="15"/>
                  </a:lnTo>
                  <a:lnTo>
                    <a:pt x="98" y="17"/>
                  </a:lnTo>
                  <a:lnTo>
                    <a:pt x="100" y="19"/>
                  </a:lnTo>
                  <a:lnTo>
                    <a:pt x="102" y="19"/>
                  </a:lnTo>
                  <a:lnTo>
                    <a:pt x="104" y="17"/>
                  </a:lnTo>
                  <a:lnTo>
                    <a:pt x="107" y="15"/>
                  </a:lnTo>
                  <a:lnTo>
                    <a:pt x="111" y="9"/>
                  </a:lnTo>
                  <a:lnTo>
                    <a:pt x="115" y="6"/>
                  </a:lnTo>
                  <a:lnTo>
                    <a:pt x="117" y="4"/>
                  </a:lnTo>
                  <a:lnTo>
                    <a:pt x="119" y="4"/>
                  </a:lnTo>
                  <a:lnTo>
                    <a:pt x="119" y="6"/>
                  </a:lnTo>
                  <a:lnTo>
                    <a:pt x="119" y="9"/>
                  </a:lnTo>
                  <a:lnTo>
                    <a:pt x="119" y="11"/>
                  </a:lnTo>
                  <a:lnTo>
                    <a:pt x="119" y="13"/>
                  </a:lnTo>
                  <a:lnTo>
                    <a:pt x="119" y="15"/>
                  </a:lnTo>
                  <a:lnTo>
                    <a:pt x="121" y="19"/>
                  </a:lnTo>
                  <a:lnTo>
                    <a:pt x="121" y="23"/>
                  </a:lnTo>
                  <a:lnTo>
                    <a:pt x="125" y="29"/>
                  </a:lnTo>
                  <a:lnTo>
                    <a:pt x="127" y="32"/>
                  </a:lnTo>
                  <a:lnTo>
                    <a:pt x="129" y="36"/>
                  </a:lnTo>
                  <a:lnTo>
                    <a:pt x="131" y="38"/>
                  </a:lnTo>
                  <a:lnTo>
                    <a:pt x="132" y="38"/>
                  </a:lnTo>
                  <a:lnTo>
                    <a:pt x="134" y="40"/>
                  </a:lnTo>
                  <a:lnTo>
                    <a:pt x="136" y="40"/>
                  </a:lnTo>
                  <a:lnTo>
                    <a:pt x="138" y="42"/>
                  </a:lnTo>
                  <a:lnTo>
                    <a:pt x="140" y="42"/>
                  </a:lnTo>
                  <a:lnTo>
                    <a:pt x="140" y="44"/>
                  </a:lnTo>
                  <a:lnTo>
                    <a:pt x="142" y="46"/>
                  </a:lnTo>
                  <a:lnTo>
                    <a:pt x="142" y="48"/>
                  </a:lnTo>
                  <a:lnTo>
                    <a:pt x="142" y="50"/>
                  </a:lnTo>
                  <a:lnTo>
                    <a:pt x="142" y="53"/>
                  </a:lnTo>
                  <a:lnTo>
                    <a:pt x="142" y="55"/>
                  </a:lnTo>
                  <a:lnTo>
                    <a:pt x="142" y="59"/>
                  </a:lnTo>
                  <a:lnTo>
                    <a:pt x="144" y="65"/>
                  </a:lnTo>
                  <a:lnTo>
                    <a:pt x="144" y="69"/>
                  </a:lnTo>
                  <a:lnTo>
                    <a:pt x="146" y="73"/>
                  </a:lnTo>
                  <a:lnTo>
                    <a:pt x="146" y="75"/>
                  </a:lnTo>
                  <a:lnTo>
                    <a:pt x="146" y="78"/>
                  </a:lnTo>
                  <a:lnTo>
                    <a:pt x="148" y="80"/>
                  </a:lnTo>
                  <a:lnTo>
                    <a:pt x="148" y="84"/>
                  </a:lnTo>
                  <a:lnTo>
                    <a:pt x="148" y="88"/>
                  </a:lnTo>
                  <a:lnTo>
                    <a:pt x="148" y="94"/>
                  </a:lnTo>
                  <a:lnTo>
                    <a:pt x="148" y="100"/>
                  </a:lnTo>
                  <a:lnTo>
                    <a:pt x="150" y="105"/>
                  </a:lnTo>
                  <a:lnTo>
                    <a:pt x="152" y="111"/>
                  </a:lnTo>
                  <a:lnTo>
                    <a:pt x="152" y="115"/>
                  </a:lnTo>
                  <a:lnTo>
                    <a:pt x="154" y="121"/>
                  </a:lnTo>
                  <a:lnTo>
                    <a:pt x="155" y="123"/>
                  </a:lnTo>
                  <a:lnTo>
                    <a:pt x="157" y="124"/>
                  </a:lnTo>
                  <a:lnTo>
                    <a:pt x="157" y="126"/>
                  </a:lnTo>
                  <a:lnTo>
                    <a:pt x="159" y="126"/>
                  </a:lnTo>
                  <a:lnTo>
                    <a:pt x="161" y="126"/>
                  </a:lnTo>
                  <a:lnTo>
                    <a:pt x="165" y="126"/>
                  </a:lnTo>
                  <a:lnTo>
                    <a:pt x="169" y="126"/>
                  </a:lnTo>
                  <a:lnTo>
                    <a:pt x="173" y="126"/>
                  </a:lnTo>
                  <a:lnTo>
                    <a:pt x="177" y="128"/>
                  </a:lnTo>
                  <a:lnTo>
                    <a:pt x="177" y="130"/>
                  </a:lnTo>
                  <a:lnTo>
                    <a:pt x="177" y="132"/>
                  </a:lnTo>
                  <a:lnTo>
                    <a:pt x="175" y="132"/>
                  </a:lnTo>
                  <a:lnTo>
                    <a:pt x="173" y="132"/>
                  </a:lnTo>
                  <a:lnTo>
                    <a:pt x="171" y="134"/>
                  </a:lnTo>
                  <a:lnTo>
                    <a:pt x="169" y="134"/>
                  </a:lnTo>
                  <a:lnTo>
                    <a:pt x="167" y="136"/>
                  </a:lnTo>
                  <a:lnTo>
                    <a:pt x="165" y="138"/>
                  </a:lnTo>
                  <a:lnTo>
                    <a:pt x="165" y="140"/>
                  </a:lnTo>
                  <a:lnTo>
                    <a:pt x="165" y="142"/>
                  </a:lnTo>
                  <a:lnTo>
                    <a:pt x="165" y="144"/>
                  </a:lnTo>
                  <a:lnTo>
                    <a:pt x="167" y="146"/>
                  </a:lnTo>
                  <a:lnTo>
                    <a:pt x="167" y="148"/>
                  </a:lnTo>
                  <a:lnTo>
                    <a:pt x="169" y="149"/>
                  </a:lnTo>
                  <a:lnTo>
                    <a:pt x="169" y="151"/>
                  </a:lnTo>
                  <a:lnTo>
                    <a:pt x="169" y="153"/>
                  </a:lnTo>
                  <a:lnTo>
                    <a:pt x="167" y="157"/>
                  </a:lnTo>
                  <a:lnTo>
                    <a:pt x="165" y="161"/>
                  </a:lnTo>
                  <a:lnTo>
                    <a:pt x="163" y="165"/>
                  </a:lnTo>
                  <a:lnTo>
                    <a:pt x="161" y="169"/>
                  </a:lnTo>
                  <a:lnTo>
                    <a:pt x="161" y="171"/>
                  </a:lnTo>
                  <a:lnTo>
                    <a:pt x="161" y="174"/>
                  </a:lnTo>
                  <a:lnTo>
                    <a:pt x="161" y="176"/>
                  </a:lnTo>
                  <a:lnTo>
                    <a:pt x="163" y="178"/>
                  </a:lnTo>
                  <a:lnTo>
                    <a:pt x="165" y="180"/>
                  </a:lnTo>
                  <a:lnTo>
                    <a:pt x="167" y="184"/>
                  </a:lnTo>
                  <a:lnTo>
                    <a:pt x="169" y="188"/>
                  </a:lnTo>
                  <a:lnTo>
                    <a:pt x="173" y="194"/>
                  </a:lnTo>
                  <a:lnTo>
                    <a:pt x="173" y="197"/>
                  </a:lnTo>
                  <a:lnTo>
                    <a:pt x="173" y="199"/>
                  </a:lnTo>
                  <a:lnTo>
                    <a:pt x="171" y="199"/>
                  </a:lnTo>
                  <a:lnTo>
                    <a:pt x="169" y="199"/>
                  </a:lnTo>
                  <a:lnTo>
                    <a:pt x="165" y="199"/>
                  </a:lnTo>
                  <a:lnTo>
                    <a:pt x="163" y="199"/>
                  </a:lnTo>
                  <a:lnTo>
                    <a:pt x="161" y="199"/>
                  </a:lnTo>
                  <a:lnTo>
                    <a:pt x="159" y="197"/>
                  </a:lnTo>
                  <a:lnTo>
                    <a:pt x="157" y="197"/>
                  </a:lnTo>
                  <a:lnTo>
                    <a:pt x="155" y="197"/>
                  </a:lnTo>
                  <a:lnTo>
                    <a:pt x="154" y="197"/>
                  </a:lnTo>
                  <a:lnTo>
                    <a:pt x="152" y="199"/>
                  </a:lnTo>
                  <a:lnTo>
                    <a:pt x="150" y="201"/>
                  </a:lnTo>
                  <a:lnTo>
                    <a:pt x="148" y="203"/>
                  </a:lnTo>
                  <a:lnTo>
                    <a:pt x="146" y="205"/>
                  </a:lnTo>
                  <a:lnTo>
                    <a:pt x="144" y="207"/>
                  </a:lnTo>
                  <a:lnTo>
                    <a:pt x="144" y="209"/>
                  </a:lnTo>
                  <a:lnTo>
                    <a:pt x="142" y="211"/>
                  </a:lnTo>
                  <a:lnTo>
                    <a:pt x="140" y="213"/>
                  </a:lnTo>
                  <a:lnTo>
                    <a:pt x="138" y="213"/>
                  </a:lnTo>
                  <a:lnTo>
                    <a:pt x="136" y="215"/>
                  </a:lnTo>
                  <a:lnTo>
                    <a:pt x="132" y="215"/>
                  </a:lnTo>
                  <a:lnTo>
                    <a:pt x="131" y="215"/>
                  </a:lnTo>
                  <a:lnTo>
                    <a:pt x="129" y="217"/>
                  </a:lnTo>
                  <a:lnTo>
                    <a:pt x="127" y="219"/>
                  </a:lnTo>
                  <a:lnTo>
                    <a:pt x="125" y="220"/>
                  </a:lnTo>
                  <a:lnTo>
                    <a:pt x="125" y="222"/>
                  </a:lnTo>
                  <a:lnTo>
                    <a:pt x="125" y="224"/>
                  </a:lnTo>
                  <a:lnTo>
                    <a:pt x="125" y="226"/>
                  </a:lnTo>
                  <a:lnTo>
                    <a:pt x="127" y="228"/>
                  </a:lnTo>
                  <a:lnTo>
                    <a:pt x="127" y="230"/>
                  </a:lnTo>
                  <a:lnTo>
                    <a:pt x="129" y="232"/>
                  </a:lnTo>
                  <a:lnTo>
                    <a:pt x="131" y="236"/>
                  </a:lnTo>
                  <a:lnTo>
                    <a:pt x="132" y="240"/>
                  </a:lnTo>
                  <a:lnTo>
                    <a:pt x="134" y="243"/>
                  </a:lnTo>
                  <a:lnTo>
                    <a:pt x="134" y="245"/>
                  </a:lnTo>
                  <a:lnTo>
                    <a:pt x="136" y="247"/>
                  </a:lnTo>
                  <a:lnTo>
                    <a:pt x="136" y="249"/>
                  </a:lnTo>
                  <a:lnTo>
                    <a:pt x="138" y="251"/>
                  </a:lnTo>
                  <a:lnTo>
                    <a:pt x="138" y="255"/>
                  </a:lnTo>
                  <a:lnTo>
                    <a:pt x="140" y="257"/>
                  </a:lnTo>
                  <a:lnTo>
                    <a:pt x="144" y="259"/>
                  </a:lnTo>
                  <a:lnTo>
                    <a:pt x="148" y="263"/>
                  </a:lnTo>
                  <a:lnTo>
                    <a:pt x="152" y="265"/>
                  </a:lnTo>
                  <a:lnTo>
                    <a:pt x="155" y="267"/>
                  </a:lnTo>
                  <a:lnTo>
                    <a:pt x="155" y="268"/>
                  </a:lnTo>
                  <a:lnTo>
                    <a:pt x="155" y="272"/>
                  </a:lnTo>
                  <a:lnTo>
                    <a:pt x="154" y="272"/>
                  </a:lnTo>
                  <a:lnTo>
                    <a:pt x="152" y="274"/>
                  </a:lnTo>
                  <a:lnTo>
                    <a:pt x="150" y="276"/>
                  </a:lnTo>
                  <a:lnTo>
                    <a:pt x="146" y="276"/>
                  </a:lnTo>
                  <a:lnTo>
                    <a:pt x="144" y="276"/>
                  </a:lnTo>
                  <a:lnTo>
                    <a:pt x="142" y="278"/>
                  </a:lnTo>
                  <a:lnTo>
                    <a:pt x="140" y="280"/>
                  </a:lnTo>
                  <a:lnTo>
                    <a:pt x="138" y="282"/>
                  </a:lnTo>
                  <a:lnTo>
                    <a:pt x="138" y="286"/>
                  </a:lnTo>
                  <a:lnTo>
                    <a:pt x="138" y="290"/>
                  </a:lnTo>
                  <a:lnTo>
                    <a:pt x="138" y="291"/>
                  </a:lnTo>
                  <a:lnTo>
                    <a:pt x="138" y="293"/>
                  </a:lnTo>
                  <a:lnTo>
                    <a:pt x="132" y="291"/>
                  </a:lnTo>
                  <a:lnTo>
                    <a:pt x="131" y="290"/>
                  </a:lnTo>
                  <a:lnTo>
                    <a:pt x="127" y="288"/>
                  </a:lnTo>
                  <a:lnTo>
                    <a:pt x="123" y="284"/>
                  </a:lnTo>
                  <a:lnTo>
                    <a:pt x="119" y="282"/>
                  </a:lnTo>
                  <a:lnTo>
                    <a:pt x="115" y="280"/>
                  </a:lnTo>
                  <a:lnTo>
                    <a:pt x="111" y="280"/>
                  </a:lnTo>
                  <a:lnTo>
                    <a:pt x="106" y="280"/>
                  </a:lnTo>
                  <a:lnTo>
                    <a:pt x="100" y="280"/>
                  </a:lnTo>
                  <a:lnTo>
                    <a:pt x="96" y="282"/>
                  </a:lnTo>
                  <a:lnTo>
                    <a:pt x="92" y="286"/>
                  </a:lnTo>
                  <a:lnTo>
                    <a:pt x="88" y="290"/>
                  </a:lnTo>
                  <a:lnTo>
                    <a:pt x="83" y="293"/>
                  </a:lnTo>
                  <a:lnTo>
                    <a:pt x="75" y="297"/>
                  </a:lnTo>
                  <a:lnTo>
                    <a:pt x="61" y="297"/>
                  </a:lnTo>
                  <a:lnTo>
                    <a:pt x="42" y="297"/>
                  </a:lnTo>
                  <a:lnTo>
                    <a:pt x="40" y="297"/>
                  </a:lnTo>
                  <a:lnTo>
                    <a:pt x="38" y="297"/>
                  </a:lnTo>
                  <a:lnTo>
                    <a:pt x="36" y="297"/>
                  </a:lnTo>
                  <a:lnTo>
                    <a:pt x="35" y="295"/>
                  </a:lnTo>
                  <a:lnTo>
                    <a:pt x="36" y="297"/>
                  </a:lnTo>
                  <a:close/>
                </a:path>
              </a:pathLst>
            </a:custGeom>
            <a:solidFill>
              <a:srgbClr val="FF330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13" name="Freeform 11"/>
            <p:cNvSpPr>
              <a:spLocks/>
            </p:cNvSpPr>
            <p:nvPr>
              <p:custDataLst>
                <p:tags r:id="rId13"/>
              </p:custDataLst>
            </p:nvPr>
          </p:nvSpPr>
          <p:spPr bwMode="auto">
            <a:xfrm>
              <a:off x="6246089" y="5174752"/>
              <a:ext cx="519872" cy="636692"/>
            </a:xfrm>
            <a:custGeom>
              <a:avLst/>
              <a:gdLst>
                <a:gd name="T0" fmla="*/ 2147483647 w 178"/>
                <a:gd name="T1" fmla="*/ 2147483647 h 213"/>
                <a:gd name="T2" fmla="*/ 2147483647 w 178"/>
                <a:gd name="T3" fmla="*/ 2147483647 h 213"/>
                <a:gd name="T4" fmla="*/ 2147483647 w 178"/>
                <a:gd name="T5" fmla="*/ 2147483647 h 213"/>
                <a:gd name="T6" fmla="*/ 2147483647 w 178"/>
                <a:gd name="T7" fmla="*/ 2147483647 h 213"/>
                <a:gd name="T8" fmla="*/ 2147483647 w 178"/>
                <a:gd name="T9" fmla="*/ 2147483647 h 213"/>
                <a:gd name="T10" fmla="*/ 2147483647 w 178"/>
                <a:gd name="T11" fmla="*/ 2147483647 h 213"/>
                <a:gd name="T12" fmla="*/ 2147483647 w 178"/>
                <a:gd name="T13" fmla="*/ 2147483647 h 213"/>
                <a:gd name="T14" fmla="*/ 2147483647 w 178"/>
                <a:gd name="T15" fmla="*/ 2147483647 h 213"/>
                <a:gd name="T16" fmla="*/ 2147483647 w 178"/>
                <a:gd name="T17" fmla="*/ 2147483647 h 213"/>
                <a:gd name="T18" fmla="*/ 2147483647 w 178"/>
                <a:gd name="T19" fmla="*/ 2147483647 h 213"/>
                <a:gd name="T20" fmla="*/ 2147483647 w 178"/>
                <a:gd name="T21" fmla="*/ 2147483647 h 213"/>
                <a:gd name="T22" fmla="*/ 2147483647 w 178"/>
                <a:gd name="T23" fmla="*/ 2147483647 h 213"/>
                <a:gd name="T24" fmla="*/ 2147483647 w 178"/>
                <a:gd name="T25" fmla="*/ 2147483647 h 213"/>
                <a:gd name="T26" fmla="*/ 2147483647 w 178"/>
                <a:gd name="T27" fmla="*/ 2147483647 h 213"/>
                <a:gd name="T28" fmla="*/ 2147483647 w 178"/>
                <a:gd name="T29" fmla="*/ 2147483647 h 213"/>
                <a:gd name="T30" fmla="*/ 2147483647 w 178"/>
                <a:gd name="T31" fmla="*/ 2147483647 h 213"/>
                <a:gd name="T32" fmla="*/ 2147483647 w 178"/>
                <a:gd name="T33" fmla="*/ 2147483647 h 213"/>
                <a:gd name="T34" fmla="*/ 2147483647 w 178"/>
                <a:gd name="T35" fmla="*/ 2147483647 h 213"/>
                <a:gd name="T36" fmla="*/ 2147483647 w 178"/>
                <a:gd name="T37" fmla="*/ 2147483647 h 213"/>
                <a:gd name="T38" fmla="*/ 2147483647 w 178"/>
                <a:gd name="T39" fmla="*/ 2147483647 h 213"/>
                <a:gd name="T40" fmla="*/ 2147483647 w 178"/>
                <a:gd name="T41" fmla="*/ 2147483647 h 213"/>
                <a:gd name="T42" fmla="*/ 2147483647 w 178"/>
                <a:gd name="T43" fmla="*/ 2147483647 h 213"/>
                <a:gd name="T44" fmla="*/ 2147483647 w 178"/>
                <a:gd name="T45" fmla="*/ 2147483647 h 213"/>
                <a:gd name="T46" fmla="*/ 2147483647 w 178"/>
                <a:gd name="T47" fmla="*/ 2147483647 h 213"/>
                <a:gd name="T48" fmla="*/ 2147483647 w 178"/>
                <a:gd name="T49" fmla="*/ 2147483647 h 213"/>
                <a:gd name="T50" fmla="*/ 2147483647 w 178"/>
                <a:gd name="T51" fmla="*/ 2147483647 h 213"/>
                <a:gd name="T52" fmla="*/ 2147483647 w 178"/>
                <a:gd name="T53" fmla="*/ 2147483647 h 213"/>
                <a:gd name="T54" fmla="*/ 2147483647 w 178"/>
                <a:gd name="T55" fmla="*/ 2147483647 h 213"/>
                <a:gd name="T56" fmla="*/ 2147483647 w 178"/>
                <a:gd name="T57" fmla="*/ 2147483647 h 213"/>
                <a:gd name="T58" fmla="*/ 2147483647 w 178"/>
                <a:gd name="T59" fmla="*/ 2147483647 h 213"/>
                <a:gd name="T60" fmla="*/ 2147483647 w 178"/>
                <a:gd name="T61" fmla="*/ 2147483647 h 213"/>
                <a:gd name="T62" fmla="*/ 2147483647 w 178"/>
                <a:gd name="T63" fmla="*/ 2147483647 h 213"/>
                <a:gd name="T64" fmla="*/ 0 w 178"/>
                <a:gd name="T65" fmla="*/ 2147483647 h 213"/>
                <a:gd name="T66" fmla="*/ 0 w 178"/>
                <a:gd name="T67" fmla="*/ 2147483647 h 213"/>
                <a:gd name="T68" fmla="*/ 2147483647 w 178"/>
                <a:gd name="T69" fmla="*/ 2147483647 h 213"/>
                <a:gd name="T70" fmla="*/ 2147483647 w 178"/>
                <a:gd name="T71" fmla="*/ 2147483647 h 213"/>
                <a:gd name="T72" fmla="*/ 0 w 178"/>
                <a:gd name="T73" fmla="*/ 2147483647 h 213"/>
                <a:gd name="T74" fmla="*/ 2147483647 w 178"/>
                <a:gd name="T75" fmla="*/ 2147483647 h 213"/>
                <a:gd name="T76" fmla="*/ 2147483647 w 178"/>
                <a:gd name="T77" fmla="*/ 2147483647 h 213"/>
                <a:gd name="T78" fmla="*/ 2147483647 w 178"/>
                <a:gd name="T79" fmla="*/ 2147483647 h 213"/>
                <a:gd name="T80" fmla="*/ 2147483647 w 178"/>
                <a:gd name="T81" fmla="*/ 2147483647 h 213"/>
                <a:gd name="T82" fmla="*/ 2147483647 w 178"/>
                <a:gd name="T83" fmla="*/ 2147483647 h 213"/>
                <a:gd name="T84" fmla="*/ 2147483647 w 178"/>
                <a:gd name="T85" fmla="*/ 2147483647 h 213"/>
                <a:gd name="T86" fmla="*/ 2147483647 w 178"/>
                <a:gd name="T87" fmla="*/ 2147483647 h 213"/>
                <a:gd name="T88" fmla="*/ 2147483647 w 178"/>
                <a:gd name="T89" fmla="*/ 2147483647 h 213"/>
                <a:gd name="T90" fmla="*/ 2147483647 w 178"/>
                <a:gd name="T91" fmla="*/ 2147483647 h 213"/>
                <a:gd name="T92" fmla="*/ 2147483647 w 178"/>
                <a:gd name="T93" fmla="*/ 2147483647 h 213"/>
                <a:gd name="T94" fmla="*/ 2147483647 w 178"/>
                <a:gd name="T95" fmla="*/ 2147483647 h 213"/>
                <a:gd name="T96" fmla="*/ 2147483647 w 178"/>
                <a:gd name="T97" fmla="*/ 2147483647 h 213"/>
                <a:gd name="T98" fmla="*/ 2147483647 w 178"/>
                <a:gd name="T99" fmla="*/ 2147483647 h 213"/>
                <a:gd name="T100" fmla="*/ 2147483647 w 178"/>
                <a:gd name="T101" fmla="*/ 2147483647 h 213"/>
                <a:gd name="T102" fmla="*/ 2147483647 w 178"/>
                <a:gd name="T103" fmla="*/ 2147483647 h 213"/>
                <a:gd name="T104" fmla="*/ 2147483647 w 178"/>
                <a:gd name="T105" fmla="*/ 2147483647 h 213"/>
                <a:gd name="T106" fmla="*/ 2147483647 w 178"/>
                <a:gd name="T107" fmla="*/ 2147483647 h 213"/>
                <a:gd name="T108" fmla="*/ 2147483647 w 178"/>
                <a:gd name="T109" fmla="*/ 2147483647 h 213"/>
                <a:gd name="T110" fmla="*/ 2147483647 w 178"/>
                <a:gd name="T111" fmla="*/ 2147483647 h 213"/>
                <a:gd name="T112" fmla="*/ 2147483647 w 178"/>
                <a:gd name="T113" fmla="*/ 2147483647 h 213"/>
                <a:gd name="T114" fmla="*/ 2147483647 w 178"/>
                <a:gd name="T115" fmla="*/ 2147483647 h 213"/>
                <a:gd name="T116" fmla="*/ 2147483647 w 178"/>
                <a:gd name="T117" fmla="*/ 2147483647 h 213"/>
                <a:gd name="T118" fmla="*/ 2147483647 w 178"/>
                <a:gd name="T119" fmla="*/ 2147483647 h 2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8"/>
                <a:gd name="T181" fmla="*/ 0 h 213"/>
                <a:gd name="T182" fmla="*/ 178 w 178"/>
                <a:gd name="T183" fmla="*/ 213 h 2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8" h="213">
                  <a:moveTo>
                    <a:pt x="174" y="131"/>
                  </a:moveTo>
                  <a:lnTo>
                    <a:pt x="167" y="131"/>
                  </a:lnTo>
                  <a:lnTo>
                    <a:pt x="161" y="133"/>
                  </a:lnTo>
                  <a:lnTo>
                    <a:pt x="155" y="135"/>
                  </a:lnTo>
                  <a:lnTo>
                    <a:pt x="151" y="135"/>
                  </a:lnTo>
                  <a:lnTo>
                    <a:pt x="147" y="136"/>
                  </a:lnTo>
                  <a:lnTo>
                    <a:pt x="146" y="138"/>
                  </a:lnTo>
                  <a:lnTo>
                    <a:pt x="144" y="138"/>
                  </a:lnTo>
                  <a:lnTo>
                    <a:pt x="138" y="138"/>
                  </a:lnTo>
                  <a:lnTo>
                    <a:pt x="132" y="138"/>
                  </a:lnTo>
                  <a:lnTo>
                    <a:pt x="126" y="140"/>
                  </a:lnTo>
                  <a:lnTo>
                    <a:pt x="122" y="144"/>
                  </a:lnTo>
                  <a:lnTo>
                    <a:pt x="121" y="146"/>
                  </a:lnTo>
                  <a:lnTo>
                    <a:pt x="119" y="150"/>
                  </a:lnTo>
                  <a:lnTo>
                    <a:pt x="115" y="154"/>
                  </a:lnTo>
                  <a:lnTo>
                    <a:pt x="113" y="156"/>
                  </a:lnTo>
                  <a:lnTo>
                    <a:pt x="111" y="158"/>
                  </a:lnTo>
                  <a:lnTo>
                    <a:pt x="109" y="159"/>
                  </a:lnTo>
                  <a:lnTo>
                    <a:pt x="109" y="161"/>
                  </a:lnTo>
                  <a:lnTo>
                    <a:pt x="107" y="165"/>
                  </a:lnTo>
                  <a:lnTo>
                    <a:pt x="105" y="167"/>
                  </a:lnTo>
                  <a:lnTo>
                    <a:pt x="103" y="169"/>
                  </a:lnTo>
                  <a:lnTo>
                    <a:pt x="101" y="169"/>
                  </a:lnTo>
                  <a:lnTo>
                    <a:pt x="98" y="171"/>
                  </a:lnTo>
                  <a:lnTo>
                    <a:pt x="94" y="173"/>
                  </a:lnTo>
                  <a:lnTo>
                    <a:pt x="92" y="177"/>
                  </a:lnTo>
                  <a:lnTo>
                    <a:pt x="90" y="181"/>
                  </a:lnTo>
                  <a:lnTo>
                    <a:pt x="88" y="186"/>
                  </a:lnTo>
                  <a:lnTo>
                    <a:pt x="86" y="190"/>
                  </a:lnTo>
                  <a:lnTo>
                    <a:pt x="86" y="192"/>
                  </a:lnTo>
                  <a:lnTo>
                    <a:pt x="82" y="196"/>
                  </a:lnTo>
                  <a:lnTo>
                    <a:pt x="78" y="196"/>
                  </a:lnTo>
                  <a:lnTo>
                    <a:pt x="76" y="198"/>
                  </a:lnTo>
                  <a:lnTo>
                    <a:pt x="73" y="200"/>
                  </a:lnTo>
                  <a:lnTo>
                    <a:pt x="71" y="202"/>
                  </a:lnTo>
                  <a:lnTo>
                    <a:pt x="67" y="206"/>
                  </a:lnTo>
                  <a:lnTo>
                    <a:pt x="65" y="209"/>
                  </a:lnTo>
                  <a:lnTo>
                    <a:pt x="59" y="211"/>
                  </a:lnTo>
                  <a:lnTo>
                    <a:pt x="53" y="213"/>
                  </a:lnTo>
                  <a:lnTo>
                    <a:pt x="46" y="213"/>
                  </a:lnTo>
                  <a:lnTo>
                    <a:pt x="46" y="209"/>
                  </a:lnTo>
                  <a:lnTo>
                    <a:pt x="46" y="207"/>
                  </a:lnTo>
                  <a:lnTo>
                    <a:pt x="46" y="202"/>
                  </a:lnTo>
                  <a:lnTo>
                    <a:pt x="44" y="198"/>
                  </a:lnTo>
                  <a:lnTo>
                    <a:pt x="44" y="194"/>
                  </a:lnTo>
                  <a:lnTo>
                    <a:pt x="42" y="190"/>
                  </a:lnTo>
                  <a:lnTo>
                    <a:pt x="40" y="186"/>
                  </a:lnTo>
                  <a:lnTo>
                    <a:pt x="40" y="184"/>
                  </a:lnTo>
                  <a:lnTo>
                    <a:pt x="38" y="183"/>
                  </a:lnTo>
                  <a:lnTo>
                    <a:pt x="38" y="181"/>
                  </a:lnTo>
                  <a:lnTo>
                    <a:pt x="36" y="179"/>
                  </a:lnTo>
                  <a:lnTo>
                    <a:pt x="36" y="177"/>
                  </a:lnTo>
                  <a:lnTo>
                    <a:pt x="36" y="175"/>
                  </a:lnTo>
                  <a:lnTo>
                    <a:pt x="36" y="171"/>
                  </a:lnTo>
                  <a:lnTo>
                    <a:pt x="36" y="169"/>
                  </a:lnTo>
                  <a:lnTo>
                    <a:pt x="36" y="167"/>
                  </a:lnTo>
                  <a:lnTo>
                    <a:pt x="36" y="165"/>
                  </a:lnTo>
                  <a:lnTo>
                    <a:pt x="36" y="161"/>
                  </a:lnTo>
                  <a:lnTo>
                    <a:pt x="36" y="159"/>
                  </a:lnTo>
                  <a:lnTo>
                    <a:pt x="34" y="158"/>
                  </a:lnTo>
                  <a:lnTo>
                    <a:pt x="34" y="156"/>
                  </a:lnTo>
                  <a:lnTo>
                    <a:pt x="32" y="152"/>
                  </a:lnTo>
                  <a:lnTo>
                    <a:pt x="32" y="150"/>
                  </a:lnTo>
                  <a:lnTo>
                    <a:pt x="30" y="148"/>
                  </a:lnTo>
                  <a:lnTo>
                    <a:pt x="30" y="144"/>
                  </a:lnTo>
                  <a:lnTo>
                    <a:pt x="30" y="140"/>
                  </a:lnTo>
                  <a:lnTo>
                    <a:pt x="30" y="135"/>
                  </a:lnTo>
                  <a:lnTo>
                    <a:pt x="32" y="131"/>
                  </a:lnTo>
                  <a:lnTo>
                    <a:pt x="32" y="127"/>
                  </a:lnTo>
                  <a:lnTo>
                    <a:pt x="34" y="123"/>
                  </a:lnTo>
                  <a:lnTo>
                    <a:pt x="36" y="119"/>
                  </a:lnTo>
                  <a:lnTo>
                    <a:pt x="38" y="117"/>
                  </a:lnTo>
                  <a:lnTo>
                    <a:pt x="40" y="115"/>
                  </a:lnTo>
                  <a:lnTo>
                    <a:pt x="44" y="115"/>
                  </a:lnTo>
                  <a:lnTo>
                    <a:pt x="46" y="113"/>
                  </a:lnTo>
                  <a:lnTo>
                    <a:pt x="50" y="113"/>
                  </a:lnTo>
                  <a:lnTo>
                    <a:pt x="50" y="111"/>
                  </a:lnTo>
                  <a:lnTo>
                    <a:pt x="51" y="110"/>
                  </a:lnTo>
                  <a:lnTo>
                    <a:pt x="50" y="108"/>
                  </a:lnTo>
                  <a:lnTo>
                    <a:pt x="48" y="106"/>
                  </a:lnTo>
                  <a:lnTo>
                    <a:pt x="46" y="102"/>
                  </a:lnTo>
                  <a:lnTo>
                    <a:pt x="44" y="100"/>
                  </a:lnTo>
                  <a:lnTo>
                    <a:pt x="42" y="98"/>
                  </a:lnTo>
                  <a:lnTo>
                    <a:pt x="40" y="96"/>
                  </a:lnTo>
                  <a:lnTo>
                    <a:pt x="40" y="92"/>
                  </a:lnTo>
                  <a:lnTo>
                    <a:pt x="42" y="88"/>
                  </a:lnTo>
                  <a:lnTo>
                    <a:pt x="44" y="85"/>
                  </a:lnTo>
                  <a:lnTo>
                    <a:pt x="46" y="79"/>
                  </a:lnTo>
                  <a:lnTo>
                    <a:pt x="46" y="77"/>
                  </a:lnTo>
                  <a:lnTo>
                    <a:pt x="48" y="75"/>
                  </a:lnTo>
                  <a:lnTo>
                    <a:pt x="48" y="73"/>
                  </a:lnTo>
                  <a:lnTo>
                    <a:pt x="46" y="73"/>
                  </a:lnTo>
                  <a:lnTo>
                    <a:pt x="46" y="71"/>
                  </a:lnTo>
                  <a:lnTo>
                    <a:pt x="46" y="69"/>
                  </a:lnTo>
                  <a:lnTo>
                    <a:pt x="44" y="69"/>
                  </a:lnTo>
                  <a:lnTo>
                    <a:pt x="42" y="69"/>
                  </a:lnTo>
                  <a:lnTo>
                    <a:pt x="40" y="69"/>
                  </a:lnTo>
                  <a:lnTo>
                    <a:pt x="40" y="71"/>
                  </a:lnTo>
                  <a:lnTo>
                    <a:pt x="38" y="71"/>
                  </a:lnTo>
                  <a:lnTo>
                    <a:pt x="36" y="71"/>
                  </a:lnTo>
                  <a:lnTo>
                    <a:pt x="34" y="71"/>
                  </a:lnTo>
                  <a:lnTo>
                    <a:pt x="34" y="69"/>
                  </a:lnTo>
                  <a:lnTo>
                    <a:pt x="32" y="69"/>
                  </a:lnTo>
                  <a:lnTo>
                    <a:pt x="32" y="67"/>
                  </a:lnTo>
                  <a:lnTo>
                    <a:pt x="32" y="65"/>
                  </a:lnTo>
                  <a:lnTo>
                    <a:pt x="32" y="64"/>
                  </a:lnTo>
                  <a:lnTo>
                    <a:pt x="32" y="62"/>
                  </a:lnTo>
                  <a:lnTo>
                    <a:pt x="30" y="62"/>
                  </a:lnTo>
                  <a:lnTo>
                    <a:pt x="28" y="62"/>
                  </a:lnTo>
                  <a:lnTo>
                    <a:pt x="27" y="62"/>
                  </a:lnTo>
                  <a:lnTo>
                    <a:pt x="25" y="62"/>
                  </a:lnTo>
                  <a:lnTo>
                    <a:pt x="23" y="62"/>
                  </a:lnTo>
                  <a:lnTo>
                    <a:pt x="19" y="64"/>
                  </a:lnTo>
                  <a:lnTo>
                    <a:pt x="17" y="64"/>
                  </a:lnTo>
                  <a:lnTo>
                    <a:pt x="13" y="64"/>
                  </a:lnTo>
                  <a:lnTo>
                    <a:pt x="11" y="64"/>
                  </a:lnTo>
                  <a:lnTo>
                    <a:pt x="7" y="62"/>
                  </a:lnTo>
                  <a:lnTo>
                    <a:pt x="5" y="60"/>
                  </a:lnTo>
                  <a:lnTo>
                    <a:pt x="3" y="54"/>
                  </a:lnTo>
                  <a:lnTo>
                    <a:pt x="3" y="50"/>
                  </a:lnTo>
                  <a:lnTo>
                    <a:pt x="2" y="46"/>
                  </a:lnTo>
                  <a:lnTo>
                    <a:pt x="0" y="44"/>
                  </a:lnTo>
                  <a:lnTo>
                    <a:pt x="0" y="40"/>
                  </a:lnTo>
                  <a:lnTo>
                    <a:pt x="0" y="39"/>
                  </a:lnTo>
                  <a:lnTo>
                    <a:pt x="0" y="37"/>
                  </a:lnTo>
                  <a:lnTo>
                    <a:pt x="2" y="35"/>
                  </a:lnTo>
                  <a:lnTo>
                    <a:pt x="5" y="33"/>
                  </a:lnTo>
                  <a:lnTo>
                    <a:pt x="7" y="31"/>
                  </a:lnTo>
                  <a:lnTo>
                    <a:pt x="7" y="29"/>
                  </a:lnTo>
                  <a:lnTo>
                    <a:pt x="9" y="27"/>
                  </a:lnTo>
                  <a:lnTo>
                    <a:pt x="7" y="25"/>
                  </a:lnTo>
                  <a:lnTo>
                    <a:pt x="7" y="21"/>
                  </a:lnTo>
                  <a:lnTo>
                    <a:pt x="3" y="19"/>
                  </a:lnTo>
                  <a:lnTo>
                    <a:pt x="0" y="16"/>
                  </a:lnTo>
                  <a:lnTo>
                    <a:pt x="0" y="14"/>
                  </a:lnTo>
                  <a:lnTo>
                    <a:pt x="2" y="12"/>
                  </a:lnTo>
                  <a:lnTo>
                    <a:pt x="3" y="12"/>
                  </a:lnTo>
                  <a:lnTo>
                    <a:pt x="5" y="12"/>
                  </a:lnTo>
                  <a:lnTo>
                    <a:pt x="7" y="12"/>
                  </a:lnTo>
                  <a:lnTo>
                    <a:pt x="11" y="10"/>
                  </a:lnTo>
                  <a:lnTo>
                    <a:pt x="13" y="10"/>
                  </a:lnTo>
                  <a:lnTo>
                    <a:pt x="15" y="10"/>
                  </a:lnTo>
                  <a:lnTo>
                    <a:pt x="17" y="8"/>
                  </a:lnTo>
                  <a:lnTo>
                    <a:pt x="19" y="8"/>
                  </a:lnTo>
                  <a:lnTo>
                    <a:pt x="19" y="6"/>
                  </a:lnTo>
                  <a:lnTo>
                    <a:pt x="21" y="4"/>
                  </a:lnTo>
                  <a:lnTo>
                    <a:pt x="23" y="2"/>
                  </a:lnTo>
                  <a:lnTo>
                    <a:pt x="25" y="0"/>
                  </a:lnTo>
                  <a:lnTo>
                    <a:pt x="28" y="0"/>
                  </a:lnTo>
                  <a:lnTo>
                    <a:pt x="30" y="2"/>
                  </a:lnTo>
                  <a:lnTo>
                    <a:pt x="34" y="6"/>
                  </a:lnTo>
                  <a:lnTo>
                    <a:pt x="38" y="8"/>
                  </a:lnTo>
                  <a:lnTo>
                    <a:pt x="42" y="10"/>
                  </a:lnTo>
                  <a:lnTo>
                    <a:pt x="46" y="12"/>
                  </a:lnTo>
                  <a:lnTo>
                    <a:pt x="50" y="12"/>
                  </a:lnTo>
                  <a:lnTo>
                    <a:pt x="51" y="10"/>
                  </a:lnTo>
                  <a:lnTo>
                    <a:pt x="55" y="10"/>
                  </a:lnTo>
                  <a:lnTo>
                    <a:pt x="57" y="8"/>
                  </a:lnTo>
                  <a:lnTo>
                    <a:pt x="59" y="8"/>
                  </a:lnTo>
                  <a:lnTo>
                    <a:pt x="61" y="8"/>
                  </a:lnTo>
                  <a:lnTo>
                    <a:pt x="65" y="8"/>
                  </a:lnTo>
                  <a:lnTo>
                    <a:pt x="69" y="8"/>
                  </a:lnTo>
                  <a:lnTo>
                    <a:pt x="73" y="8"/>
                  </a:lnTo>
                  <a:lnTo>
                    <a:pt x="76" y="8"/>
                  </a:lnTo>
                  <a:lnTo>
                    <a:pt x="80" y="8"/>
                  </a:lnTo>
                  <a:lnTo>
                    <a:pt x="82" y="8"/>
                  </a:lnTo>
                  <a:lnTo>
                    <a:pt x="84" y="10"/>
                  </a:lnTo>
                  <a:lnTo>
                    <a:pt x="86" y="12"/>
                  </a:lnTo>
                  <a:lnTo>
                    <a:pt x="86" y="14"/>
                  </a:lnTo>
                  <a:lnTo>
                    <a:pt x="84" y="17"/>
                  </a:lnTo>
                  <a:lnTo>
                    <a:pt x="82" y="19"/>
                  </a:lnTo>
                  <a:lnTo>
                    <a:pt x="80" y="23"/>
                  </a:lnTo>
                  <a:lnTo>
                    <a:pt x="78" y="27"/>
                  </a:lnTo>
                  <a:lnTo>
                    <a:pt x="76" y="31"/>
                  </a:lnTo>
                  <a:lnTo>
                    <a:pt x="76" y="35"/>
                  </a:lnTo>
                  <a:lnTo>
                    <a:pt x="74" y="39"/>
                  </a:lnTo>
                  <a:lnTo>
                    <a:pt x="74" y="42"/>
                  </a:lnTo>
                  <a:lnTo>
                    <a:pt x="74" y="44"/>
                  </a:lnTo>
                  <a:lnTo>
                    <a:pt x="76" y="48"/>
                  </a:lnTo>
                  <a:lnTo>
                    <a:pt x="78" y="50"/>
                  </a:lnTo>
                  <a:lnTo>
                    <a:pt x="80" y="54"/>
                  </a:lnTo>
                  <a:lnTo>
                    <a:pt x="84" y="56"/>
                  </a:lnTo>
                  <a:lnTo>
                    <a:pt x="90" y="58"/>
                  </a:lnTo>
                  <a:lnTo>
                    <a:pt x="94" y="60"/>
                  </a:lnTo>
                  <a:lnTo>
                    <a:pt x="96" y="60"/>
                  </a:lnTo>
                  <a:lnTo>
                    <a:pt x="96" y="62"/>
                  </a:lnTo>
                  <a:lnTo>
                    <a:pt x="98" y="62"/>
                  </a:lnTo>
                  <a:lnTo>
                    <a:pt x="99" y="64"/>
                  </a:lnTo>
                  <a:lnTo>
                    <a:pt x="103" y="65"/>
                  </a:lnTo>
                  <a:lnTo>
                    <a:pt x="111" y="69"/>
                  </a:lnTo>
                  <a:lnTo>
                    <a:pt x="119" y="73"/>
                  </a:lnTo>
                  <a:lnTo>
                    <a:pt x="124" y="77"/>
                  </a:lnTo>
                  <a:lnTo>
                    <a:pt x="128" y="81"/>
                  </a:lnTo>
                  <a:lnTo>
                    <a:pt x="130" y="81"/>
                  </a:lnTo>
                  <a:lnTo>
                    <a:pt x="130" y="83"/>
                  </a:lnTo>
                  <a:lnTo>
                    <a:pt x="132" y="81"/>
                  </a:lnTo>
                  <a:lnTo>
                    <a:pt x="134" y="79"/>
                  </a:lnTo>
                  <a:lnTo>
                    <a:pt x="138" y="75"/>
                  </a:lnTo>
                  <a:lnTo>
                    <a:pt x="144" y="71"/>
                  </a:lnTo>
                  <a:lnTo>
                    <a:pt x="147" y="71"/>
                  </a:lnTo>
                  <a:lnTo>
                    <a:pt x="149" y="71"/>
                  </a:lnTo>
                  <a:lnTo>
                    <a:pt x="149" y="73"/>
                  </a:lnTo>
                  <a:lnTo>
                    <a:pt x="151" y="75"/>
                  </a:lnTo>
                  <a:lnTo>
                    <a:pt x="151" y="77"/>
                  </a:lnTo>
                  <a:lnTo>
                    <a:pt x="153" y="77"/>
                  </a:lnTo>
                  <a:lnTo>
                    <a:pt x="157" y="79"/>
                  </a:lnTo>
                  <a:lnTo>
                    <a:pt x="161" y="83"/>
                  </a:lnTo>
                  <a:lnTo>
                    <a:pt x="167" y="88"/>
                  </a:lnTo>
                  <a:lnTo>
                    <a:pt x="170" y="94"/>
                  </a:lnTo>
                  <a:lnTo>
                    <a:pt x="176" y="100"/>
                  </a:lnTo>
                  <a:lnTo>
                    <a:pt x="178" y="104"/>
                  </a:lnTo>
                  <a:lnTo>
                    <a:pt x="178" y="110"/>
                  </a:lnTo>
                  <a:lnTo>
                    <a:pt x="174" y="111"/>
                  </a:lnTo>
                  <a:lnTo>
                    <a:pt x="170" y="115"/>
                  </a:lnTo>
                  <a:lnTo>
                    <a:pt x="169" y="117"/>
                  </a:lnTo>
                  <a:lnTo>
                    <a:pt x="169" y="121"/>
                  </a:lnTo>
                  <a:lnTo>
                    <a:pt x="170" y="123"/>
                  </a:lnTo>
                  <a:lnTo>
                    <a:pt x="170" y="127"/>
                  </a:lnTo>
                  <a:lnTo>
                    <a:pt x="172" y="129"/>
                  </a:lnTo>
                  <a:lnTo>
                    <a:pt x="174" y="129"/>
                  </a:lnTo>
                  <a:lnTo>
                    <a:pt x="174" y="131"/>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14" name="Freeform 12"/>
            <p:cNvSpPr>
              <a:spLocks/>
            </p:cNvSpPr>
            <p:nvPr>
              <p:custDataLst>
                <p:tags r:id="rId14"/>
              </p:custDataLst>
            </p:nvPr>
          </p:nvSpPr>
          <p:spPr bwMode="auto">
            <a:xfrm>
              <a:off x="7212901" y="4985415"/>
              <a:ext cx="863960" cy="768486"/>
            </a:xfrm>
            <a:custGeom>
              <a:avLst/>
              <a:gdLst>
                <a:gd name="T0" fmla="*/ 2147483647 w 297"/>
                <a:gd name="T1" fmla="*/ 2147483647 h 257"/>
                <a:gd name="T2" fmla="*/ 2147483647 w 297"/>
                <a:gd name="T3" fmla="*/ 2147483647 h 257"/>
                <a:gd name="T4" fmla="*/ 2147483647 w 297"/>
                <a:gd name="T5" fmla="*/ 2147483647 h 257"/>
                <a:gd name="T6" fmla="*/ 2147483647 w 297"/>
                <a:gd name="T7" fmla="*/ 2147483647 h 257"/>
                <a:gd name="T8" fmla="*/ 2147483647 w 297"/>
                <a:gd name="T9" fmla="*/ 2147483647 h 257"/>
                <a:gd name="T10" fmla="*/ 2147483647 w 297"/>
                <a:gd name="T11" fmla="*/ 2147483647 h 257"/>
                <a:gd name="T12" fmla="*/ 2147483647 w 297"/>
                <a:gd name="T13" fmla="*/ 2147483647 h 257"/>
                <a:gd name="T14" fmla="*/ 2147483647 w 297"/>
                <a:gd name="T15" fmla="*/ 2147483647 h 257"/>
                <a:gd name="T16" fmla="*/ 2147483647 w 297"/>
                <a:gd name="T17" fmla="*/ 2147483647 h 257"/>
                <a:gd name="T18" fmla="*/ 2147483647 w 297"/>
                <a:gd name="T19" fmla="*/ 2147483647 h 257"/>
                <a:gd name="T20" fmla="*/ 2147483647 w 297"/>
                <a:gd name="T21" fmla="*/ 2147483647 h 257"/>
                <a:gd name="T22" fmla="*/ 2147483647 w 297"/>
                <a:gd name="T23" fmla="*/ 2147483647 h 257"/>
                <a:gd name="T24" fmla="*/ 2147483647 w 297"/>
                <a:gd name="T25" fmla="*/ 2147483647 h 257"/>
                <a:gd name="T26" fmla="*/ 2147483647 w 297"/>
                <a:gd name="T27" fmla="*/ 2147483647 h 257"/>
                <a:gd name="T28" fmla="*/ 2147483647 w 297"/>
                <a:gd name="T29" fmla="*/ 2147483647 h 257"/>
                <a:gd name="T30" fmla="*/ 2147483647 w 297"/>
                <a:gd name="T31" fmla="*/ 2147483647 h 257"/>
                <a:gd name="T32" fmla="*/ 2147483647 w 297"/>
                <a:gd name="T33" fmla="*/ 2147483647 h 257"/>
                <a:gd name="T34" fmla="*/ 2147483647 w 297"/>
                <a:gd name="T35" fmla="*/ 2147483647 h 257"/>
                <a:gd name="T36" fmla="*/ 2147483647 w 297"/>
                <a:gd name="T37" fmla="*/ 2147483647 h 257"/>
                <a:gd name="T38" fmla="*/ 2147483647 w 297"/>
                <a:gd name="T39" fmla="*/ 2147483647 h 257"/>
                <a:gd name="T40" fmla="*/ 2147483647 w 297"/>
                <a:gd name="T41" fmla="*/ 2147483647 h 257"/>
                <a:gd name="T42" fmla="*/ 2147483647 w 297"/>
                <a:gd name="T43" fmla="*/ 2147483647 h 257"/>
                <a:gd name="T44" fmla="*/ 2147483647 w 297"/>
                <a:gd name="T45" fmla="*/ 2147483647 h 257"/>
                <a:gd name="T46" fmla="*/ 2147483647 w 297"/>
                <a:gd name="T47" fmla="*/ 2147483647 h 257"/>
                <a:gd name="T48" fmla="*/ 2147483647 w 297"/>
                <a:gd name="T49" fmla="*/ 2147483647 h 257"/>
                <a:gd name="T50" fmla="*/ 2147483647 w 297"/>
                <a:gd name="T51" fmla="*/ 2147483647 h 257"/>
                <a:gd name="T52" fmla="*/ 2147483647 w 297"/>
                <a:gd name="T53" fmla="*/ 2147483647 h 257"/>
                <a:gd name="T54" fmla="*/ 2147483647 w 297"/>
                <a:gd name="T55" fmla="*/ 2147483647 h 257"/>
                <a:gd name="T56" fmla="*/ 2147483647 w 297"/>
                <a:gd name="T57" fmla="*/ 2147483647 h 257"/>
                <a:gd name="T58" fmla="*/ 2147483647 w 297"/>
                <a:gd name="T59" fmla="*/ 2147483647 h 257"/>
                <a:gd name="T60" fmla="*/ 2147483647 w 297"/>
                <a:gd name="T61" fmla="*/ 2147483647 h 257"/>
                <a:gd name="T62" fmla="*/ 2147483647 w 297"/>
                <a:gd name="T63" fmla="*/ 2147483647 h 257"/>
                <a:gd name="T64" fmla="*/ 2147483647 w 297"/>
                <a:gd name="T65" fmla="*/ 2147483647 h 257"/>
                <a:gd name="T66" fmla="*/ 2147483647 w 297"/>
                <a:gd name="T67" fmla="*/ 2147483647 h 257"/>
                <a:gd name="T68" fmla="*/ 2147483647 w 297"/>
                <a:gd name="T69" fmla="*/ 2147483647 h 257"/>
                <a:gd name="T70" fmla="*/ 2147483647 w 297"/>
                <a:gd name="T71" fmla="*/ 2147483647 h 257"/>
                <a:gd name="T72" fmla="*/ 2147483647 w 297"/>
                <a:gd name="T73" fmla="*/ 2147483647 h 257"/>
                <a:gd name="T74" fmla="*/ 2147483647 w 297"/>
                <a:gd name="T75" fmla="*/ 2147483647 h 257"/>
                <a:gd name="T76" fmla="*/ 2147483647 w 297"/>
                <a:gd name="T77" fmla="*/ 2147483647 h 257"/>
                <a:gd name="T78" fmla="*/ 2147483647 w 297"/>
                <a:gd name="T79" fmla="*/ 2147483647 h 257"/>
                <a:gd name="T80" fmla="*/ 2147483647 w 297"/>
                <a:gd name="T81" fmla="*/ 2147483647 h 257"/>
                <a:gd name="T82" fmla="*/ 2147483647 w 297"/>
                <a:gd name="T83" fmla="*/ 2147483647 h 257"/>
                <a:gd name="T84" fmla="*/ 2147483647 w 297"/>
                <a:gd name="T85" fmla="*/ 2147483647 h 257"/>
                <a:gd name="T86" fmla="*/ 2147483647 w 297"/>
                <a:gd name="T87" fmla="*/ 2147483647 h 257"/>
                <a:gd name="T88" fmla="*/ 2147483647 w 297"/>
                <a:gd name="T89" fmla="*/ 2147483647 h 257"/>
                <a:gd name="T90" fmla="*/ 2147483647 w 297"/>
                <a:gd name="T91" fmla="*/ 2147483647 h 257"/>
                <a:gd name="T92" fmla="*/ 2147483647 w 297"/>
                <a:gd name="T93" fmla="*/ 2147483647 h 257"/>
                <a:gd name="T94" fmla="*/ 2147483647 w 297"/>
                <a:gd name="T95" fmla="*/ 2147483647 h 257"/>
                <a:gd name="T96" fmla="*/ 2147483647 w 297"/>
                <a:gd name="T97" fmla="*/ 2147483647 h 257"/>
                <a:gd name="T98" fmla="*/ 2147483647 w 297"/>
                <a:gd name="T99" fmla="*/ 0 h 257"/>
                <a:gd name="T100" fmla="*/ 2147483647 w 297"/>
                <a:gd name="T101" fmla="*/ 2147483647 h 257"/>
                <a:gd name="T102" fmla="*/ 2147483647 w 297"/>
                <a:gd name="T103" fmla="*/ 2147483647 h 257"/>
                <a:gd name="T104" fmla="*/ 2147483647 w 297"/>
                <a:gd name="T105" fmla="*/ 2147483647 h 257"/>
                <a:gd name="T106" fmla="*/ 2147483647 w 297"/>
                <a:gd name="T107" fmla="*/ 2147483647 h 257"/>
                <a:gd name="T108" fmla="*/ 2147483647 w 297"/>
                <a:gd name="T109" fmla="*/ 2147483647 h 257"/>
                <a:gd name="T110" fmla="*/ 2147483647 w 297"/>
                <a:gd name="T111" fmla="*/ 2147483647 h 257"/>
                <a:gd name="T112" fmla="*/ 2147483647 w 297"/>
                <a:gd name="T113" fmla="*/ 2147483647 h 257"/>
                <a:gd name="T114" fmla="*/ 2147483647 w 297"/>
                <a:gd name="T115" fmla="*/ 2147483647 h 2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7"/>
                <a:gd name="T175" fmla="*/ 0 h 257"/>
                <a:gd name="T176" fmla="*/ 297 w 297"/>
                <a:gd name="T177" fmla="*/ 257 h 25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7" h="257">
                  <a:moveTo>
                    <a:pt x="261" y="21"/>
                  </a:moveTo>
                  <a:lnTo>
                    <a:pt x="259" y="23"/>
                  </a:lnTo>
                  <a:lnTo>
                    <a:pt x="259" y="25"/>
                  </a:lnTo>
                  <a:lnTo>
                    <a:pt x="259" y="27"/>
                  </a:lnTo>
                  <a:lnTo>
                    <a:pt x="259" y="29"/>
                  </a:lnTo>
                  <a:lnTo>
                    <a:pt x="259" y="31"/>
                  </a:lnTo>
                  <a:lnTo>
                    <a:pt x="261" y="32"/>
                  </a:lnTo>
                  <a:lnTo>
                    <a:pt x="265" y="32"/>
                  </a:lnTo>
                  <a:lnTo>
                    <a:pt x="270" y="31"/>
                  </a:lnTo>
                  <a:lnTo>
                    <a:pt x="272" y="29"/>
                  </a:lnTo>
                  <a:lnTo>
                    <a:pt x="274" y="27"/>
                  </a:lnTo>
                  <a:lnTo>
                    <a:pt x="276" y="25"/>
                  </a:lnTo>
                  <a:lnTo>
                    <a:pt x="278" y="23"/>
                  </a:lnTo>
                  <a:lnTo>
                    <a:pt x="280" y="21"/>
                  </a:lnTo>
                  <a:lnTo>
                    <a:pt x="282" y="19"/>
                  </a:lnTo>
                  <a:lnTo>
                    <a:pt x="282" y="17"/>
                  </a:lnTo>
                  <a:lnTo>
                    <a:pt x="284" y="15"/>
                  </a:lnTo>
                  <a:lnTo>
                    <a:pt x="286" y="15"/>
                  </a:lnTo>
                  <a:lnTo>
                    <a:pt x="288" y="15"/>
                  </a:lnTo>
                  <a:lnTo>
                    <a:pt x="290" y="17"/>
                  </a:lnTo>
                  <a:lnTo>
                    <a:pt x="291" y="17"/>
                  </a:lnTo>
                  <a:lnTo>
                    <a:pt x="293" y="19"/>
                  </a:lnTo>
                  <a:lnTo>
                    <a:pt x="295" y="21"/>
                  </a:lnTo>
                  <a:lnTo>
                    <a:pt x="297" y="21"/>
                  </a:lnTo>
                  <a:lnTo>
                    <a:pt x="297" y="23"/>
                  </a:lnTo>
                  <a:lnTo>
                    <a:pt x="297" y="25"/>
                  </a:lnTo>
                  <a:lnTo>
                    <a:pt x="295" y="25"/>
                  </a:lnTo>
                  <a:lnTo>
                    <a:pt x="295" y="27"/>
                  </a:lnTo>
                  <a:lnTo>
                    <a:pt x="293" y="29"/>
                  </a:lnTo>
                  <a:lnTo>
                    <a:pt x="291" y="31"/>
                  </a:lnTo>
                  <a:lnTo>
                    <a:pt x="291" y="32"/>
                  </a:lnTo>
                  <a:lnTo>
                    <a:pt x="290" y="34"/>
                  </a:lnTo>
                  <a:lnTo>
                    <a:pt x="288" y="34"/>
                  </a:lnTo>
                  <a:lnTo>
                    <a:pt x="290" y="32"/>
                  </a:lnTo>
                  <a:lnTo>
                    <a:pt x="290" y="29"/>
                  </a:lnTo>
                  <a:lnTo>
                    <a:pt x="291" y="25"/>
                  </a:lnTo>
                  <a:lnTo>
                    <a:pt x="293" y="23"/>
                  </a:lnTo>
                  <a:lnTo>
                    <a:pt x="293" y="21"/>
                  </a:lnTo>
                  <a:lnTo>
                    <a:pt x="291" y="21"/>
                  </a:lnTo>
                  <a:lnTo>
                    <a:pt x="290" y="21"/>
                  </a:lnTo>
                  <a:lnTo>
                    <a:pt x="290" y="23"/>
                  </a:lnTo>
                  <a:lnTo>
                    <a:pt x="288" y="23"/>
                  </a:lnTo>
                  <a:lnTo>
                    <a:pt x="286" y="23"/>
                  </a:lnTo>
                  <a:lnTo>
                    <a:pt x="284" y="23"/>
                  </a:lnTo>
                  <a:lnTo>
                    <a:pt x="282" y="25"/>
                  </a:lnTo>
                  <a:lnTo>
                    <a:pt x="280" y="25"/>
                  </a:lnTo>
                  <a:lnTo>
                    <a:pt x="280" y="27"/>
                  </a:lnTo>
                  <a:lnTo>
                    <a:pt x="278" y="27"/>
                  </a:lnTo>
                  <a:lnTo>
                    <a:pt x="278" y="29"/>
                  </a:lnTo>
                  <a:lnTo>
                    <a:pt x="276" y="29"/>
                  </a:lnTo>
                  <a:lnTo>
                    <a:pt x="276" y="31"/>
                  </a:lnTo>
                  <a:lnTo>
                    <a:pt x="274" y="31"/>
                  </a:lnTo>
                  <a:lnTo>
                    <a:pt x="274" y="32"/>
                  </a:lnTo>
                  <a:lnTo>
                    <a:pt x="272" y="32"/>
                  </a:lnTo>
                  <a:lnTo>
                    <a:pt x="272" y="34"/>
                  </a:lnTo>
                  <a:lnTo>
                    <a:pt x="270" y="36"/>
                  </a:lnTo>
                  <a:lnTo>
                    <a:pt x="268" y="38"/>
                  </a:lnTo>
                  <a:lnTo>
                    <a:pt x="267" y="38"/>
                  </a:lnTo>
                  <a:lnTo>
                    <a:pt x="265" y="40"/>
                  </a:lnTo>
                  <a:lnTo>
                    <a:pt x="263" y="40"/>
                  </a:lnTo>
                  <a:lnTo>
                    <a:pt x="263" y="42"/>
                  </a:lnTo>
                  <a:lnTo>
                    <a:pt x="261" y="42"/>
                  </a:lnTo>
                  <a:lnTo>
                    <a:pt x="261" y="40"/>
                  </a:lnTo>
                  <a:lnTo>
                    <a:pt x="261" y="38"/>
                  </a:lnTo>
                  <a:lnTo>
                    <a:pt x="261" y="36"/>
                  </a:lnTo>
                  <a:lnTo>
                    <a:pt x="261" y="34"/>
                  </a:lnTo>
                  <a:lnTo>
                    <a:pt x="259" y="34"/>
                  </a:lnTo>
                  <a:lnTo>
                    <a:pt x="259" y="36"/>
                  </a:lnTo>
                  <a:lnTo>
                    <a:pt x="257" y="36"/>
                  </a:lnTo>
                  <a:lnTo>
                    <a:pt x="255" y="38"/>
                  </a:lnTo>
                  <a:lnTo>
                    <a:pt x="255" y="40"/>
                  </a:lnTo>
                  <a:lnTo>
                    <a:pt x="255" y="42"/>
                  </a:lnTo>
                  <a:lnTo>
                    <a:pt x="257" y="42"/>
                  </a:lnTo>
                  <a:lnTo>
                    <a:pt x="257" y="44"/>
                  </a:lnTo>
                  <a:lnTo>
                    <a:pt x="257" y="46"/>
                  </a:lnTo>
                  <a:lnTo>
                    <a:pt x="259" y="46"/>
                  </a:lnTo>
                  <a:lnTo>
                    <a:pt x="261" y="48"/>
                  </a:lnTo>
                  <a:lnTo>
                    <a:pt x="259" y="48"/>
                  </a:lnTo>
                  <a:lnTo>
                    <a:pt x="259" y="50"/>
                  </a:lnTo>
                  <a:lnTo>
                    <a:pt x="257" y="50"/>
                  </a:lnTo>
                  <a:lnTo>
                    <a:pt x="255" y="50"/>
                  </a:lnTo>
                  <a:lnTo>
                    <a:pt x="253" y="50"/>
                  </a:lnTo>
                  <a:lnTo>
                    <a:pt x="251" y="52"/>
                  </a:lnTo>
                  <a:lnTo>
                    <a:pt x="253" y="54"/>
                  </a:lnTo>
                  <a:lnTo>
                    <a:pt x="255" y="54"/>
                  </a:lnTo>
                  <a:lnTo>
                    <a:pt x="257" y="54"/>
                  </a:lnTo>
                  <a:lnTo>
                    <a:pt x="259" y="54"/>
                  </a:lnTo>
                  <a:lnTo>
                    <a:pt x="259" y="56"/>
                  </a:lnTo>
                  <a:lnTo>
                    <a:pt x="259" y="59"/>
                  </a:lnTo>
                  <a:lnTo>
                    <a:pt x="257" y="63"/>
                  </a:lnTo>
                  <a:lnTo>
                    <a:pt x="255" y="67"/>
                  </a:lnTo>
                  <a:lnTo>
                    <a:pt x="255" y="71"/>
                  </a:lnTo>
                  <a:lnTo>
                    <a:pt x="255" y="75"/>
                  </a:lnTo>
                  <a:lnTo>
                    <a:pt x="257" y="75"/>
                  </a:lnTo>
                  <a:lnTo>
                    <a:pt x="259" y="73"/>
                  </a:lnTo>
                  <a:lnTo>
                    <a:pt x="261" y="69"/>
                  </a:lnTo>
                  <a:lnTo>
                    <a:pt x="265" y="61"/>
                  </a:lnTo>
                  <a:lnTo>
                    <a:pt x="270" y="54"/>
                  </a:lnTo>
                  <a:lnTo>
                    <a:pt x="274" y="48"/>
                  </a:lnTo>
                  <a:lnTo>
                    <a:pt x="278" y="48"/>
                  </a:lnTo>
                  <a:lnTo>
                    <a:pt x="280" y="48"/>
                  </a:lnTo>
                  <a:lnTo>
                    <a:pt x="280" y="52"/>
                  </a:lnTo>
                  <a:lnTo>
                    <a:pt x="280" y="56"/>
                  </a:lnTo>
                  <a:lnTo>
                    <a:pt x="278" y="59"/>
                  </a:lnTo>
                  <a:lnTo>
                    <a:pt x="274" y="65"/>
                  </a:lnTo>
                  <a:lnTo>
                    <a:pt x="272" y="67"/>
                  </a:lnTo>
                  <a:lnTo>
                    <a:pt x="270" y="69"/>
                  </a:lnTo>
                  <a:lnTo>
                    <a:pt x="268" y="73"/>
                  </a:lnTo>
                  <a:lnTo>
                    <a:pt x="267" y="75"/>
                  </a:lnTo>
                  <a:lnTo>
                    <a:pt x="265" y="77"/>
                  </a:lnTo>
                  <a:lnTo>
                    <a:pt x="263" y="79"/>
                  </a:lnTo>
                  <a:lnTo>
                    <a:pt x="261" y="80"/>
                  </a:lnTo>
                  <a:lnTo>
                    <a:pt x="259" y="82"/>
                  </a:lnTo>
                  <a:lnTo>
                    <a:pt x="259" y="84"/>
                  </a:lnTo>
                  <a:lnTo>
                    <a:pt x="257" y="84"/>
                  </a:lnTo>
                  <a:lnTo>
                    <a:pt x="257" y="86"/>
                  </a:lnTo>
                  <a:lnTo>
                    <a:pt x="255" y="88"/>
                  </a:lnTo>
                  <a:lnTo>
                    <a:pt x="255" y="90"/>
                  </a:lnTo>
                  <a:lnTo>
                    <a:pt x="253" y="92"/>
                  </a:lnTo>
                  <a:lnTo>
                    <a:pt x="253" y="94"/>
                  </a:lnTo>
                  <a:lnTo>
                    <a:pt x="253" y="96"/>
                  </a:lnTo>
                  <a:lnTo>
                    <a:pt x="251" y="98"/>
                  </a:lnTo>
                  <a:lnTo>
                    <a:pt x="249" y="100"/>
                  </a:lnTo>
                  <a:lnTo>
                    <a:pt x="247" y="102"/>
                  </a:lnTo>
                  <a:lnTo>
                    <a:pt x="245" y="103"/>
                  </a:lnTo>
                  <a:lnTo>
                    <a:pt x="244" y="105"/>
                  </a:lnTo>
                  <a:lnTo>
                    <a:pt x="242" y="107"/>
                  </a:lnTo>
                  <a:lnTo>
                    <a:pt x="240" y="109"/>
                  </a:lnTo>
                  <a:lnTo>
                    <a:pt x="238" y="111"/>
                  </a:lnTo>
                  <a:lnTo>
                    <a:pt x="238" y="113"/>
                  </a:lnTo>
                  <a:lnTo>
                    <a:pt x="236" y="117"/>
                  </a:lnTo>
                  <a:lnTo>
                    <a:pt x="236" y="121"/>
                  </a:lnTo>
                  <a:lnTo>
                    <a:pt x="236" y="125"/>
                  </a:lnTo>
                  <a:lnTo>
                    <a:pt x="238" y="127"/>
                  </a:lnTo>
                  <a:lnTo>
                    <a:pt x="238" y="128"/>
                  </a:lnTo>
                  <a:lnTo>
                    <a:pt x="240" y="130"/>
                  </a:lnTo>
                  <a:lnTo>
                    <a:pt x="240" y="132"/>
                  </a:lnTo>
                  <a:lnTo>
                    <a:pt x="240" y="134"/>
                  </a:lnTo>
                  <a:lnTo>
                    <a:pt x="242" y="136"/>
                  </a:lnTo>
                  <a:lnTo>
                    <a:pt x="242" y="138"/>
                  </a:lnTo>
                  <a:lnTo>
                    <a:pt x="242" y="140"/>
                  </a:lnTo>
                  <a:lnTo>
                    <a:pt x="244" y="140"/>
                  </a:lnTo>
                  <a:lnTo>
                    <a:pt x="245" y="142"/>
                  </a:lnTo>
                  <a:lnTo>
                    <a:pt x="245" y="144"/>
                  </a:lnTo>
                  <a:lnTo>
                    <a:pt x="244" y="146"/>
                  </a:lnTo>
                  <a:lnTo>
                    <a:pt x="244" y="148"/>
                  </a:lnTo>
                  <a:lnTo>
                    <a:pt x="242" y="150"/>
                  </a:lnTo>
                  <a:lnTo>
                    <a:pt x="242" y="151"/>
                  </a:lnTo>
                  <a:lnTo>
                    <a:pt x="240" y="153"/>
                  </a:lnTo>
                  <a:lnTo>
                    <a:pt x="240" y="155"/>
                  </a:lnTo>
                  <a:lnTo>
                    <a:pt x="240" y="157"/>
                  </a:lnTo>
                  <a:lnTo>
                    <a:pt x="240" y="159"/>
                  </a:lnTo>
                  <a:lnTo>
                    <a:pt x="240" y="161"/>
                  </a:lnTo>
                  <a:lnTo>
                    <a:pt x="242" y="163"/>
                  </a:lnTo>
                  <a:lnTo>
                    <a:pt x="242" y="167"/>
                  </a:lnTo>
                  <a:lnTo>
                    <a:pt x="242" y="169"/>
                  </a:lnTo>
                  <a:lnTo>
                    <a:pt x="242" y="171"/>
                  </a:lnTo>
                  <a:lnTo>
                    <a:pt x="242" y="173"/>
                  </a:lnTo>
                  <a:lnTo>
                    <a:pt x="242" y="174"/>
                  </a:lnTo>
                  <a:lnTo>
                    <a:pt x="242" y="176"/>
                  </a:lnTo>
                  <a:lnTo>
                    <a:pt x="242" y="178"/>
                  </a:lnTo>
                  <a:lnTo>
                    <a:pt x="244" y="180"/>
                  </a:lnTo>
                  <a:lnTo>
                    <a:pt x="244" y="182"/>
                  </a:lnTo>
                  <a:lnTo>
                    <a:pt x="245" y="184"/>
                  </a:lnTo>
                  <a:lnTo>
                    <a:pt x="245" y="186"/>
                  </a:lnTo>
                  <a:lnTo>
                    <a:pt x="245" y="190"/>
                  </a:lnTo>
                  <a:lnTo>
                    <a:pt x="247" y="192"/>
                  </a:lnTo>
                  <a:lnTo>
                    <a:pt x="247" y="194"/>
                  </a:lnTo>
                  <a:lnTo>
                    <a:pt x="247" y="198"/>
                  </a:lnTo>
                  <a:lnTo>
                    <a:pt x="245" y="198"/>
                  </a:lnTo>
                  <a:lnTo>
                    <a:pt x="245" y="199"/>
                  </a:lnTo>
                  <a:lnTo>
                    <a:pt x="245" y="201"/>
                  </a:lnTo>
                  <a:lnTo>
                    <a:pt x="244" y="201"/>
                  </a:lnTo>
                  <a:lnTo>
                    <a:pt x="244" y="203"/>
                  </a:lnTo>
                  <a:lnTo>
                    <a:pt x="244" y="205"/>
                  </a:lnTo>
                  <a:lnTo>
                    <a:pt x="244" y="207"/>
                  </a:lnTo>
                  <a:lnTo>
                    <a:pt x="244" y="209"/>
                  </a:lnTo>
                  <a:lnTo>
                    <a:pt x="244" y="211"/>
                  </a:lnTo>
                  <a:lnTo>
                    <a:pt x="242" y="213"/>
                  </a:lnTo>
                  <a:lnTo>
                    <a:pt x="242" y="215"/>
                  </a:lnTo>
                  <a:lnTo>
                    <a:pt x="240" y="217"/>
                  </a:lnTo>
                  <a:lnTo>
                    <a:pt x="238" y="219"/>
                  </a:lnTo>
                  <a:lnTo>
                    <a:pt x="238" y="221"/>
                  </a:lnTo>
                  <a:lnTo>
                    <a:pt x="236" y="222"/>
                  </a:lnTo>
                  <a:lnTo>
                    <a:pt x="236" y="224"/>
                  </a:lnTo>
                  <a:lnTo>
                    <a:pt x="238" y="226"/>
                  </a:lnTo>
                  <a:lnTo>
                    <a:pt x="238" y="228"/>
                  </a:lnTo>
                  <a:lnTo>
                    <a:pt x="238" y="230"/>
                  </a:lnTo>
                  <a:lnTo>
                    <a:pt x="238" y="232"/>
                  </a:lnTo>
                  <a:lnTo>
                    <a:pt x="236" y="232"/>
                  </a:lnTo>
                  <a:lnTo>
                    <a:pt x="236" y="234"/>
                  </a:lnTo>
                  <a:lnTo>
                    <a:pt x="236" y="236"/>
                  </a:lnTo>
                  <a:lnTo>
                    <a:pt x="234" y="238"/>
                  </a:lnTo>
                  <a:lnTo>
                    <a:pt x="234" y="240"/>
                  </a:lnTo>
                  <a:lnTo>
                    <a:pt x="234" y="242"/>
                  </a:lnTo>
                  <a:lnTo>
                    <a:pt x="234" y="244"/>
                  </a:lnTo>
                  <a:lnTo>
                    <a:pt x="234" y="247"/>
                  </a:lnTo>
                  <a:lnTo>
                    <a:pt x="234" y="249"/>
                  </a:lnTo>
                  <a:lnTo>
                    <a:pt x="234" y="251"/>
                  </a:lnTo>
                  <a:lnTo>
                    <a:pt x="234" y="253"/>
                  </a:lnTo>
                  <a:lnTo>
                    <a:pt x="234" y="255"/>
                  </a:lnTo>
                  <a:lnTo>
                    <a:pt x="222" y="257"/>
                  </a:lnTo>
                  <a:lnTo>
                    <a:pt x="211" y="257"/>
                  </a:lnTo>
                  <a:lnTo>
                    <a:pt x="199" y="255"/>
                  </a:lnTo>
                  <a:lnTo>
                    <a:pt x="188" y="253"/>
                  </a:lnTo>
                  <a:lnTo>
                    <a:pt x="178" y="251"/>
                  </a:lnTo>
                  <a:lnTo>
                    <a:pt x="169" y="249"/>
                  </a:lnTo>
                  <a:lnTo>
                    <a:pt x="159" y="246"/>
                  </a:lnTo>
                  <a:lnTo>
                    <a:pt x="151" y="244"/>
                  </a:lnTo>
                  <a:lnTo>
                    <a:pt x="140" y="238"/>
                  </a:lnTo>
                  <a:lnTo>
                    <a:pt x="132" y="230"/>
                  </a:lnTo>
                  <a:lnTo>
                    <a:pt x="126" y="222"/>
                  </a:lnTo>
                  <a:lnTo>
                    <a:pt x="123" y="213"/>
                  </a:lnTo>
                  <a:lnTo>
                    <a:pt x="121" y="205"/>
                  </a:lnTo>
                  <a:lnTo>
                    <a:pt x="121" y="199"/>
                  </a:lnTo>
                  <a:lnTo>
                    <a:pt x="119" y="196"/>
                  </a:lnTo>
                  <a:lnTo>
                    <a:pt x="115" y="196"/>
                  </a:lnTo>
                  <a:lnTo>
                    <a:pt x="113" y="198"/>
                  </a:lnTo>
                  <a:lnTo>
                    <a:pt x="109" y="199"/>
                  </a:lnTo>
                  <a:lnTo>
                    <a:pt x="107" y="201"/>
                  </a:lnTo>
                  <a:lnTo>
                    <a:pt x="103" y="203"/>
                  </a:lnTo>
                  <a:lnTo>
                    <a:pt x="100" y="205"/>
                  </a:lnTo>
                  <a:lnTo>
                    <a:pt x="98" y="205"/>
                  </a:lnTo>
                  <a:lnTo>
                    <a:pt x="94" y="205"/>
                  </a:lnTo>
                  <a:lnTo>
                    <a:pt x="90" y="207"/>
                  </a:lnTo>
                  <a:lnTo>
                    <a:pt x="84" y="205"/>
                  </a:lnTo>
                  <a:lnTo>
                    <a:pt x="80" y="201"/>
                  </a:lnTo>
                  <a:lnTo>
                    <a:pt x="77" y="196"/>
                  </a:lnTo>
                  <a:lnTo>
                    <a:pt x="75" y="192"/>
                  </a:lnTo>
                  <a:lnTo>
                    <a:pt x="71" y="188"/>
                  </a:lnTo>
                  <a:lnTo>
                    <a:pt x="67" y="184"/>
                  </a:lnTo>
                  <a:lnTo>
                    <a:pt x="65" y="186"/>
                  </a:lnTo>
                  <a:lnTo>
                    <a:pt x="61" y="192"/>
                  </a:lnTo>
                  <a:lnTo>
                    <a:pt x="23" y="194"/>
                  </a:lnTo>
                  <a:lnTo>
                    <a:pt x="19" y="188"/>
                  </a:lnTo>
                  <a:lnTo>
                    <a:pt x="15" y="184"/>
                  </a:lnTo>
                  <a:lnTo>
                    <a:pt x="13" y="182"/>
                  </a:lnTo>
                  <a:lnTo>
                    <a:pt x="9" y="180"/>
                  </a:lnTo>
                  <a:lnTo>
                    <a:pt x="7" y="180"/>
                  </a:lnTo>
                  <a:lnTo>
                    <a:pt x="6" y="176"/>
                  </a:lnTo>
                  <a:lnTo>
                    <a:pt x="2" y="173"/>
                  </a:lnTo>
                  <a:lnTo>
                    <a:pt x="0" y="165"/>
                  </a:lnTo>
                  <a:lnTo>
                    <a:pt x="2" y="165"/>
                  </a:lnTo>
                  <a:lnTo>
                    <a:pt x="4" y="165"/>
                  </a:lnTo>
                  <a:lnTo>
                    <a:pt x="7" y="165"/>
                  </a:lnTo>
                  <a:lnTo>
                    <a:pt x="9" y="165"/>
                  </a:lnTo>
                  <a:lnTo>
                    <a:pt x="13" y="165"/>
                  </a:lnTo>
                  <a:lnTo>
                    <a:pt x="15" y="165"/>
                  </a:lnTo>
                  <a:lnTo>
                    <a:pt x="19" y="165"/>
                  </a:lnTo>
                  <a:lnTo>
                    <a:pt x="21" y="165"/>
                  </a:lnTo>
                  <a:lnTo>
                    <a:pt x="23" y="165"/>
                  </a:lnTo>
                  <a:lnTo>
                    <a:pt x="27" y="165"/>
                  </a:lnTo>
                  <a:lnTo>
                    <a:pt x="29" y="163"/>
                  </a:lnTo>
                  <a:lnTo>
                    <a:pt x="30" y="163"/>
                  </a:lnTo>
                  <a:lnTo>
                    <a:pt x="32" y="163"/>
                  </a:lnTo>
                  <a:lnTo>
                    <a:pt x="34" y="163"/>
                  </a:lnTo>
                  <a:lnTo>
                    <a:pt x="34" y="161"/>
                  </a:lnTo>
                  <a:lnTo>
                    <a:pt x="36" y="161"/>
                  </a:lnTo>
                  <a:lnTo>
                    <a:pt x="38" y="161"/>
                  </a:lnTo>
                  <a:lnTo>
                    <a:pt x="40" y="159"/>
                  </a:lnTo>
                  <a:lnTo>
                    <a:pt x="42" y="157"/>
                  </a:lnTo>
                  <a:lnTo>
                    <a:pt x="44" y="155"/>
                  </a:lnTo>
                  <a:lnTo>
                    <a:pt x="46" y="153"/>
                  </a:lnTo>
                  <a:lnTo>
                    <a:pt x="48" y="151"/>
                  </a:lnTo>
                  <a:lnTo>
                    <a:pt x="50" y="150"/>
                  </a:lnTo>
                  <a:lnTo>
                    <a:pt x="52" y="148"/>
                  </a:lnTo>
                  <a:lnTo>
                    <a:pt x="55" y="148"/>
                  </a:lnTo>
                  <a:lnTo>
                    <a:pt x="57" y="148"/>
                  </a:lnTo>
                  <a:lnTo>
                    <a:pt x="61" y="146"/>
                  </a:lnTo>
                  <a:lnTo>
                    <a:pt x="63" y="146"/>
                  </a:lnTo>
                  <a:lnTo>
                    <a:pt x="67" y="146"/>
                  </a:lnTo>
                  <a:lnTo>
                    <a:pt x="69" y="146"/>
                  </a:lnTo>
                  <a:lnTo>
                    <a:pt x="73" y="146"/>
                  </a:lnTo>
                  <a:lnTo>
                    <a:pt x="75" y="146"/>
                  </a:lnTo>
                  <a:lnTo>
                    <a:pt x="77" y="144"/>
                  </a:lnTo>
                  <a:lnTo>
                    <a:pt x="80" y="144"/>
                  </a:lnTo>
                  <a:lnTo>
                    <a:pt x="82" y="144"/>
                  </a:lnTo>
                  <a:lnTo>
                    <a:pt x="92" y="136"/>
                  </a:lnTo>
                  <a:lnTo>
                    <a:pt x="94" y="136"/>
                  </a:lnTo>
                  <a:lnTo>
                    <a:pt x="96" y="134"/>
                  </a:lnTo>
                  <a:lnTo>
                    <a:pt x="100" y="134"/>
                  </a:lnTo>
                  <a:lnTo>
                    <a:pt x="101" y="134"/>
                  </a:lnTo>
                  <a:lnTo>
                    <a:pt x="105" y="134"/>
                  </a:lnTo>
                  <a:lnTo>
                    <a:pt x="109" y="134"/>
                  </a:lnTo>
                  <a:lnTo>
                    <a:pt x="111" y="134"/>
                  </a:lnTo>
                  <a:lnTo>
                    <a:pt x="113" y="132"/>
                  </a:lnTo>
                  <a:lnTo>
                    <a:pt x="115" y="132"/>
                  </a:lnTo>
                  <a:lnTo>
                    <a:pt x="117" y="130"/>
                  </a:lnTo>
                  <a:lnTo>
                    <a:pt x="119" y="128"/>
                  </a:lnTo>
                  <a:lnTo>
                    <a:pt x="121" y="127"/>
                  </a:lnTo>
                  <a:lnTo>
                    <a:pt x="121" y="125"/>
                  </a:lnTo>
                  <a:lnTo>
                    <a:pt x="123" y="125"/>
                  </a:lnTo>
                  <a:lnTo>
                    <a:pt x="123" y="123"/>
                  </a:lnTo>
                  <a:lnTo>
                    <a:pt x="125" y="123"/>
                  </a:lnTo>
                  <a:lnTo>
                    <a:pt x="126" y="121"/>
                  </a:lnTo>
                  <a:lnTo>
                    <a:pt x="128" y="119"/>
                  </a:lnTo>
                  <a:lnTo>
                    <a:pt x="128" y="117"/>
                  </a:lnTo>
                  <a:lnTo>
                    <a:pt x="130" y="115"/>
                  </a:lnTo>
                  <a:lnTo>
                    <a:pt x="130" y="111"/>
                  </a:lnTo>
                  <a:lnTo>
                    <a:pt x="128" y="111"/>
                  </a:lnTo>
                  <a:lnTo>
                    <a:pt x="128" y="109"/>
                  </a:lnTo>
                  <a:lnTo>
                    <a:pt x="128" y="107"/>
                  </a:lnTo>
                  <a:lnTo>
                    <a:pt x="126" y="107"/>
                  </a:lnTo>
                  <a:lnTo>
                    <a:pt x="128" y="107"/>
                  </a:lnTo>
                  <a:lnTo>
                    <a:pt x="128" y="105"/>
                  </a:lnTo>
                  <a:lnTo>
                    <a:pt x="128" y="103"/>
                  </a:lnTo>
                  <a:lnTo>
                    <a:pt x="130" y="102"/>
                  </a:lnTo>
                  <a:lnTo>
                    <a:pt x="132" y="100"/>
                  </a:lnTo>
                  <a:lnTo>
                    <a:pt x="134" y="98"/>
                  </a:lnTo>
                  <a:lnTo>
                    <a:pt x="136" y="96"/>
                  </a:lnTo>
                  <a:lnTo>
                    <a:pt x="138" y="92"/>
                  </a:lnTo>
                  <a:lnTo>
                    <a:pt x="140" y="90"/>
                  </a:lnTo>
                  <a:lnTo>
                    <a:pt x="142" y="90"/>
                  </a:lnTo>
                  <a:lnTo>
                    <a:pt x="144" y="88"/>
                  </a:lnTo>
                  <a:lnTo>
                    <a:pt x="144" y="86"/>
                  </a:lnTo>
                  <a:lnTo>
                    <a:pt x="144" y="84"/>
                  </a:lnTo>
                  <a:lnTo>
                    <a:pt x="144" y="80"/>
                  </a:lnTo>
                  <a:lnTo>
                    <a:pt x="144" y="79"/>
                  </a:lnTo>
                  <a:lnTo>
                    <a:pt x="140" y="75"/>
                  </a:lnTo>
                  <a:lnTo>
                    <a:pt x="138" y="71"/>
                  </a:lnTo>
                  <a:lnTo>
                    <a:pt x="136" y="69"/>
                  </a:lnTo>
                  <a:lnTo>
                    <a:pt x="132" y="67"/>
                  </a:lnTo>
                  <a:lnTo>
                    <a:pt x="130" y="67"/>
                  </a:lnTo>
                  <a:lnTo>
                    <a:pt x="128" y="69"/>
                  </a:lnTo>
                  <a:lnTo>
                    <a:pt x="126" y="69"/>
                  </a:lnTo>
                  <a:lnTo>
                    <a:pt x="125" y="67"/>
                  </a:lnTo>
                  <a:lnTo>
                    <a:pt x="125" y="65"/>
                  </a:lnTo>
                  <a:lnTo>
                    <a:pt x="123" y="63"/>
                  </a:lnTo>
                  <a:lnTo>
                    <a:pt x="123" y="61"/>
                  </a:lnTo>
                  <a:lnTo>
                    <a:pt x="125" y="59"/>
                  </a:lnTo>
                  <a:lnTo>
                    <a:pt x="126" y="57"/>
                  </a:lnTo>
                  <a:lnTo>
                    <a:pt x="126" y="54"/>
                  </a:lnTo>
                  <a:lnTo>
                    <a:pt x="128" y="52"/>
                  </a:lnTo>
                  <a:lnTo>
                    <a:pt x="128" y="48"/>
                  </a:lnTo>
                  <a:lnTo>
                    <a:pt x="128" y="46"/>
                  </a:lnTo>
                  <a:lnTo>
                    <a:pt x="128" y="42"/>
                  </a:lnTo>
                  <a:lnTo>
                    <a:pt x="128" y="40"/>
                  </a:lnTo>
                  <a:lnTo>
                    <a:pt x="126" y="38"/>
                  </a:lnTo>
                  <a:lnTo>
                    <a:pt x="126" y="36"/>
                  </a:lnTo>
                  <a:lnTo>
                    <a:pt x="125" y="34"/>
                  </a:lnTo>
                  <a:lnTo>
                    <a:pt x="123" y="34"/>
                  </a:lnTo>
                  <a:lnTo>
                    <a:pt x="121" y="32"/>
                  </a:lnTo>
                  <a:lnTo>
                    <a:pt x="119" y="31"/>
                  </a:lnTo>
                  <a:lnTo>
                    <a:pt x="117" y="31"/>
                  </a:lnTo>
                  <a:lnTo>
                    <a:pt x="115" y="29"/>
                  </a:lnTo>
                  <a:lnTo>
                    <a:pt x="113" y="29"/>
                  </a:lnTo>
                  <a:lnTo>
                    <a:pt x="111" y="27"/>
                  </a:lnTo>
                  <a:lnTo>
                    <a:pt x="109" y="27"/>
                  </a:lnTo>
                  <a:lnTo>
                    <a:pt x="107" y="27"/>
                  </a:lnTo>
                  <a:lnTo>
                    <a:pt x="105" y="25"/>
                  </a:lnTo>
                  <a:lnTo>
                    <a:pt x="103" y="25"/>
                  </a:lnTo>
                  <a:lnTo>
                    <a:pt x="101" y="23"/>
                  </a:lnTo>
                  <a:lnTo>
                    <a:pt x="101" y="21"/>
                  </a:lnTo>
                  <a:lnTo>
                    <a:pt x="101" y="17"/>
                  </a:lnTo>
                  <a:lnTo>
                    <a:pt x="101" y="15"/>
                  </a:lnTo>
                  <a:lnTo>
                    <a:pt x="101" y="13"/>
                  </a:lnTo>
                  <a:lnTo>
                    <a:pt x="101" y="9"/>
                  </a:lnTo>
                  <a:lnTo>
                    <a:pt x="101" y="8"/>
                  </a:lnTo>
                  <a:lnTo>
                    <a:pt x="103" y="6"/>
                  </a:lnTo>
                  <a:lnTo>
                    <a:pt x="103" y="4"/>
                  </a:lnTo>
                  <a:lnTo>
                    <a:pt x="105" y="4"/>
                  </a:lnTo>
                  <a:lnTo>
                    <a:pt x="109" y="4"/>
                  </a:lnTo>
                  <a:lnTo>
                    <a:pt x="111" y="4"/>
                  </a:lnTo>
                  <a:lnTo>
                    <a:pt x="115" y="6"/>
                  </a:lnTo>
                  <a:lnTo>
                    <a:pt x="117" y="6"/>
                  </a:lnTo>
                  <a:lnTo>
                    <a:pt x="121" y="8"/>
                  </a:lnTo>
                  <a:lnTo>
                    <a:pt x="123" y="8"/>
                  </a:lnTo>
                  <a:lnTo>
                    <a:pt x="126" y="9"/>
                  </a:lnTo>
                  <a:lnTo>
                    <a:pt x="128" y="9"/>
                  </a:lnTo>
                  <a:lnTo>
                    <a:pt x="130" y="8"/>
                  </a:lnTo>
                  <a:lnTo>
                    <a:pt x="130" y="6"/>
                  </a:lnTo>
                  <a:lnTo>
                    <a:pt x="130" y="4"/>
                  </a:lnTo>
                  <a:lnTo>
                    <a:pt x="132" y="4"/>
                  </a:lnTo>
                  <a:lnTo>
                    <a:pt x="132" y="2"/>
                  </a:lnTo>
                  <a:lnTo>
                    <a:pt x="132" y="0"/>
                  </a:lnTo>
                  <a:lnTo>
                    <a:pt x="134" y="0"/>
                  </a:lnTo>
                  <a:lnTo>
                    <a:pt x="136" y="0"/>
                  </a:lnTo>
                  <a:lnTo>
                    <a:pt x="140" y="0"/>
                  </a:lnTo>
                  <a:lnTo>
                    <a:pt x="144" y="0"/>
                  </a:lnTo>
                  <a:lnTo>
                    <a:pt x="146" y="0"/>
                  </a:lnTo>
                  <a:lnTo>
                    <a:pt x="149" y="0"/>
                  </a:lnTo>
                  <a:lnTo>
                    <a:pt x="151" y="2"/>
                  </a:lnTo>
                  <a:lnTo>
                    <a:pt x="153" y="2"/>
                  </a:lnTo>
                  <a:lnTo>
                    <a:pt x="155" y="4"/>
                  </a:lnTo>
                  <a:lnTo>
                    <a:pt x="157" y="4"/>
                  </a:lnTo>
                  <a:lnTo>
                    <a:pt x="159" y="6"/>
                  </a:lnTo>
                  <a:lnTo>
                    <a:pt x="161" y="6"/>
                  </a:lnTo>
                  <a:lnTo>
                    <a:pt x="163" y="8"/>
                  </a:lnTo>
                  <a:lnTo>
                    <a:pt x="165" y="8"/>
                  </a:lnTo>
                  <a:lnTo>
                    <a:pt x="167" y="9"/>
                  </a:lnTo>
                  <a:lnTo>
                    <a:pt x="169" y="11"/>
                  </a:lnTo>
                  <a:lnTo>
                    <a:pt x="167" y="11"/>
                  </a:lnTo>
                  <a:lnTo>
                    <a:pt x="167" y="13"/>
                  </a:lnTo>
                  <a:lnTo>
                    <a:pt x="167" y="15"/>
                  </a:lnTo>
                  <a:lnTo>
                    <a:pt x="165" y="19"/>
                  </a:lnTo>
                  <a:lnTo>
                    <a:pt x="165" y="21"/>
                  </a:lnTo>
                  <a:lnTo>
                    <a:pt x="165" y="23"/>
                  </a:lnTo>
                  <a:lnTo>
                    <a:pt x="167" y="25"/>
                  </a:lnTo>
                  <a:lnTo>
                    <a:pt x="171" y="25"/>
                  </a:lnTo>
                  <a:lnTo>
                    <a:pt x="172" y="25"/>
                  </a:lnTo>
                  <a:lnTo>
                    <a:pt x="174" y="23"/>
                  </a:lnTo>
                  <a:lnTo>
                    <a:pt x="176" y="23"/>
                  </a:lnTo>
                  <a:lnTo>
                    <a:pt x="178" y="23"/>
                  </a:lnTo>
                  <a:lnTo>
                    <a:pt x="180" y="23"/>
                  </a:lnTo>
                  <a:lnTo>
                    <a:pt x="182" y="23"/>
                  </a:lnTo>
                  <a:lnTo>
                    <a:pt x="184" y="23"/>
                  </a:lnTo>
                  <a:lnTo>
                    <a:pt x="186" y="25"/>
                  </a:lnTo>
                  <a:lnTo>
                    <a:pt x="188" y="25"/>
                  </a:lnTo>
                  <a:lnTo>
                    <a:pt x="192" y="27"/>
                  </a:lnTo>
                  <a:lnTo>
                    <a:pt x="194" y="29"/>
                  </a:lnTo>
                  <a:lnTo>
                    <a:pt x="194" y="31"/>
                  </a:lnTo>
                  <a:lnTo>
                    <a:pt x="196" y="32"/>
                  </a:lnTo>
                  <a:lnTo>
                    <a:pt x="197" y="34"/>
                  </a:lnTo>
                  <a:lnTo>
                    <a:pt x="199" y="36"/>
                  </a:lnTo>
                  <a:lnTo>
                    <a:pt x="201" y="36"/>
                  </a:lnTo>
                  <a:lnTo>
                    <a:pt x="203" y="36"/>
                  </a:lnTo>
                  <a:lnTo>
                    <a:pt x="205" y="36"/>
                  </a:lnTo>
                  <a:lnTo>
                    <a:pt x="207" y="36"/>
                  </a:lnTo>
                  <a:lnTo>
                    <a:pt x="209" y="36"/>
                  </a:lnTo>
                  <a:lnTo>
                    <a:pt x="211" y="36"/>
                  </a:lnTo>
                  <a:lnTo>
                    <a:pt x="215" y="34"/>
                  </a:lnTo>
                  <a:lnTo>
                    <a:pt x="217" y="34"/>
                  </a:lnTo>
                  <a:lnTo>
                    <a:pt x="220" y="32"/>
                  </a:lnTo>
                  <a:lnTo>
                    <a:pt x="222" y="31"/>
                  </a:lnTo>
                  <a:lnTo>
                    <a:pt x="224" y="31"/>
                  </a:lnTo>
                  <a:lnTo>
                    <a:pt x="228" y="29"/>
                  </a:lnTo>
                  <a:lnTo>
                    <a:pt x="230" y="29"/>
                  </a:lnTo>
                  <a:lnTo>
                    <a:pt x="232" y="27"/>
                  </a:lnTo>
                  <a:lnTo>
                    <a:pt x="234" y="27"/>
                  </a:lnTo>
                  <a:lnTo>
                    <a:pt x="236" y="27"/>
                  </a:lnTo>
                  <a:lnTo>
                    <a:pt x="238" y="27"/>
                  </a:lnTo>
                  <a:lnTo>
                    <a:pt x="240" y="25"/>
                  </a:lnTo>
                  <a:lnTo>
                    <a:pt x="242" y="25"/>
                  </a:lnTo>
                  <a:lnTo>
                    <a:pt x="245" y="23"/>
                  </a:lnTo>
                  <a:lnTo>
                    <a:pt x="249" y="21"/>
                  </a:lnTo>
                  <a:lnTo>
                    <a:pt x="253" y="19"/>
                  </a:lnTo>
                  <a:lnTo>
                    <a:pt x="257" y="19"/>
                  </a:lnTo>
                  <a:lnTo>
                    <a:pt x="259" y="19"/>
                  </a:lnTo>
                  <a:lnTo>
                    <a:pt x="261" y="21"/>
                  </a:lnTo>
                  <a:close/>
                </a:path>
              </a:pathLst>
            </a:custGeom>
            <a:solidFill>
              <a:srgbClr val="FF330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15" name="Freeform 13"/>
            <p:cNvSpPr>
              <a:spLocks/>
            </p:cNvSpPr>
            <p:nvPr>
              <p:custDataLst>
                <p:tags r:id="rId15"/>
              </p:custDataLst>
            </p:nvPr>
          </p:nvSpPr>
          <p:spPr bwMode="auto">
            <a:xfrm>
              <a:off x="7547638" y="4480516"/>
              <a:ext cx="867700" cy="610705"/>
            </a:xfrm>
            <a:custGeom>
              <a:avLst/>
              <a:gdLst>
                <a:gd name="T0" fmla="*/ 2147483647 w 297"/>
                <a:gd name="T1" fmla="*/ 2147483647 h 205"/>
                <a:gd name="T2" fmla="*/ 2147483647 w 297"/>
                <a:gd name="T3" fmla="*/ 2147483647 h 205"/>
                <a:gd name="T4" fmla="*/ 2147483647 w 297"/>
                <a:gd name="T5" fmla="*/ 2147483647 h 205"/>
                <a:gd name="T6" fmla="*/ 2147483647 w 297"/>
                <a:gd name="T7" fmla="*/ 2147483647 h 205"/>
                <a:gd name="T8" fmla="*/ 2147483647 w 297"/>
                <a:gd name="T9" fmla="*/ 2147483647 h 205"/>
                <a:gd name="T10" fmla="*/ 2147483647 w 297"/>
                <a:gd name="T11" fmla="*/ 2147483647 h 205"/>
                <a:gd name="T12" fmla="*/ 2147483647 w 297"/>
                <a:gd name="T13" fmla="*/ 2147483647 h 205"/>
                <a:gd name="T14" fmla="*/ 2147483647 w 297"/>
                <a:gd name="T15" fmla="*/ 2147483647 h 205"/>
                <a:gd name="T16" fmla="*/ 2147483647 w 297"/>
                <a:gd name="T17" fmla="*/ 2147483647 h 205"/>
                <a:gd name="T18" fmla="*/ 2147483647 w 297"/>
                <a:gd name="T19" fmla="*/ 2147483647 h 205"/>
                <a:gd name="T20" fmla="*/ 2147483647 w 297"/>
                <a:gd name="T21" fmla="*/ 2147483647 h 205"/>
                <a:gd name="T22" fmla="*/ 2147483647 w 297"/>
                <a:gd name="T23" fmla="*/ 2147483647 h 205"/>
                <a:gd name="T24" fmla="*/ 2147483647 w 297"/>
                <a:gd name="T25" fmla="*/ 2147483647 h 205"/>
                <a:gd name="T26" fmla="*/ 0 w 297"/>
                <a:gd name="T27" fmla="*/ 2147483647 h 205"/>
                <a:gd name="T28" fmla="*/ 2147483647 w 297"/>
                <a:gd name="T29" fmla="*/ 2147483647 h 205"/>
                <a:gd name="T30" fmla="*/ 2147483647 w 297"/>
                <a:gd name="T31" fmla="*/ 2147483647 h 205"/>
                <a:gd name="T32" fmla="*/ 2147483647 w 297"/>
                <a:gd name="T33" fmla="*/ 2147483647 h 205"/>
                <a:gd name="T34" fmla="*/ 2147483647 w 297"/>
                <a:gd name="T35" fmla="*/ 2147483647 h 205"/>
                <a:gd name="T36" fmla="*/ 2147483647 w 297"/>
                <a:gd name="T37" fmla="*/ 2147483647 h 205"/>
                <a:gd name="T38" fmla="*/ 2147483647 w 297"/>
                <a:gd name="T39" fmla="*/ 2147483647 h 205"/>
                <a:gd name="T40" fmla="*/ 2147483647 w 297"/>
                <a:gd name="T41" fmla="*/ 2147483647 h 205"/>
                <a:gd name="T42" fmla="*/ 2147483647 w 297"/>
                <a:gd name="T43" fmla="*/ 2147483647 h 205"/>
                <a:gd name="T44" fmla="*/ 2147483647 w 297"/>
                <a:gd name="T45" fmla="*/ 2147483647 h 205"/>
                <a:gd name="T46" fmla="*/ 2147483647 w 297"/>
                <a:gd name="T47" fmla="*/ 2147483647 h 205"/>
                <a:gd name="T48" fmla="*/ 2147483647 w 297"/>
                <a:gd name="T49" fmla="*/ 2147483647 h 205"/>
                <a:gd name="T50" fmla="*/ 2147483647 w 297"/>
                <a:gd name="T51" fmla="*/ 2147483647 h 205"/>
                <a:gd name="T52" fmla="*/ 2147483647 w 297"/>
                <a:gd name="T53" fmla="*/ 2147483647 h 205"/>
                <a:gd name="T54" fmla="*/ 2147483647 w 297"/>
                <a:gd name="T55" fmla="*/ 2147483647 h 205"/>
                <a:gd name="T56" fmla="*/ 2147483647 w 297"/>
                <a:gd name="T57" fmla="*/ 2147483647 h 205"/>
                <a:gd name="T58" fmla="*/ 2147483647 w 297"/>
                <a:gd name="T59" fmla="*/ 2147483647 h 205"/>
                <a:gd name="T60" fmla="*/ 2147483647 w 297"/>
                <a:gd name="T61" fmla="*/ 2147483647 h 205"/>
                <a:gd name="T62" fmla="*/ 2147483647 w 297"/>
                <a:gd name="T63" fmla="*/ 2147483647 h 205"/>
                <a:gd name="T64" fmla="*/ 2147483647 w 297"/>
                <a:gd name="T65" fmla="*/ 2147483647 h 205"/>
                <a:gd name="T66" fmla="*/ 2147483647 w 297"/>
                <a:gd name="T67" fmla="*/ 2147483647 h 205"/>
                <a:gd name="T68" fmla="*/ 2147483647 w 297"/>
                <a:gd name="T69" fmla="*/ 2147483647 h 205"/>
                <a:gd name="T70" fmla="*/ 2147483647 w 297"/>
                <a:gd name="T71" fmla="*/ 2147483647 h 205"/>
                <a:gd name="T72" fmla="*/ 2147483647 w 297"/>
                <a:gd name="T73" fmla="*/ 2147483647 h 205"/>
                <a:gd name="T74" fmla="*/ 2147483647 w 297"/>
                <a:gd name="T75" fmla="*/ 2147483647 h 205"/>
                <a:gd name="T76" fmla="*/ 2147483647 w 297"/>
                <a:gd name="T77" fmla="*/ 2147483647 h 205"/>
                <a:gd name="T78" fmla="*/ 2147483647 w 297"/>
                <a:gd name="T79" fmla="*/ 2147483647 h 205"/>
                <a:gd name="T80" fmla="*/ 2147483647 w 297"/>
                <a:gd name="T81" fmla="*/ 2147483647 h 205"/>
                <a:gd name="T82" fmla="*/ 2147483647 w 297"/>
                <a:gd name="T83" fmla="*/ 2147483647 h 205"/>
                <a:gd name="T84" fmla="*/ 2147483647 w 297"/>
                <a:gd name="T85" fmla="*/ 2147483647 h 205"/>
                <a:gd name="T86" fmla="*/ 2147483647 w 297"/>
                <a:gd name="T87" fmla="*/ 2147483647 h 205"/>
                <a:gd name="T88" fmla="*/ 2147483647 w 297"/>
                <a:gd name="T89" fmla="*/ 2147483647 h 205"/>
                <a:gd name="T90" fmla="*/ 2147483647 w 297"/>
                <a:gd name="T91" fmla="*/ 2147483647 h 205"/>
                <a:gd name="T92" fmla="*/ 2147483647 w 297"/>
                <a:gd name="T93" fmla="*/ 2147483647 h 205"/>
                <a:gd name="T94" fmla="*/ 2147483647 w 297"/>
                <a:gd name="T95" fmla="*/ 2147483647 h 205"/>
                <a:gd name="T96" fmla="*/ 2147483647 w 297"/>
                <a:gd name="T97" fmla="*/ 2147483647 h 205"/>
                <a:gd name="T98" fmla="*/ 2147483647 w 297"/>
                <a:gd name="T99" fmla="*/ 2147483647 h 205"/>
                <a:gd name="T100" fmla="*/ 2147483647 w 297"/>
                <a:gd name="T101" fmla="*/ 2147483647 h 205"/>
                <a:gd name="T102" fmla="*/ 2147483647 w 297"/>
                <a:gd name="T103" fmla="*/ 2147483647 h 205"/>
                <a:gd name="T104" fmla="*/ 2147483647 w 297"/>
                <a:gd name="T105" fmla="*/ 2147483647 h 205"/>
                <a:gd name="T106" fmla="*/ 2147483647 w 297"/>
                <a:gd name="T107" fmla="*/ 2147483647 h 205"/>
                <a:gd name="T108" fmla="*/ 2147483647 w 297"/>
                <a:gd name="T109" fmla="*/ 2147483647 h 205"/>
                <a:gd name="T110" fmla="*/ 2147483647 w 297"/>
                <a:gd name="T111" fmla="*/ 2147483647 h 205"/>
                <a:gd name="T112" fmla="*/ 2147483647 w 297"/>
                <a:gd name="T113" fmla="*/ 2147483647 h 205"/>
                <a:gd name="T114" fmla="*/ 2147483647 w 297"/>
                <a:gd name="T115" fmla="*/ 2147483647 h 205"/>
                <a:gd name="T116" fmla="*/ 2147483647 w 297"/>
                <a:gd name="T117" fmla="*/ 2147483647 h 205"/>
                <a:gd name="T118" fmla="*/ 2147483647 w 297"/>
                <a:gd name="T119" fmla="*/ 2147483647 h 205"/>
                <a:gd name="T120" fmla="*/ 2147483647 w 297"/>
                <a:gd name="T121" fmla="*/ 2147483647 h 205"/>
                <a:gd name="T122" fmla="*/ 2147483647 w 297"/>
                <a:gd name="T123" fmla="*/ 2147483647 h 2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7"/>
                <a:gd name="T187" fmla="*/ 0 h 205"/>
                <a:gd name="T188" fmla="*/ 297 w 297"/>
                <a:gd name="T189" fmla="*/ 205 h 2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7" h="205">
                  <a:moveTo>
                    <a:pt x="125" y="194"/>
                  </a:moveTo>
                  <a:lnTo>
                    <a:pt x="125" y="194"/>
                  </a:lnTo>
                  <a:lnTo>
                    <a:pt x="123" y="196"/>
                  </a:lnTo>
                  <a:lnTo>
                    <a:pt x="121" y="196"/>
                  </a:lnTo>
                  <a:lnTo>
                    <a:pt x="119" y="196"/>
                  </a:lnTo>
                  <a:lnTo>
                    <a:pt x="117" y="196"/>
                  </a:lnTo>
                  <a:lnTo>
                    <a:pt x="115" y="198"/>
                  </a:lnTo>
                  <a:lnTo>
                    <a:pt x="113" y="198"/>
                  </a:lnTo>
                  <a:lnTo>
                    <a:pt x="109" y="200"/>
                  </a:lnTo>
                  <a:lnTo>
                    <a:pt x="107" y="200"/>
                  </a:lnTo>
                  <a:lnTo>
                    <a:pt x="105" y="201"/>
                  </a:lnTo>
                  <a:lnTo>
                    <a:pt x="102" y="203"/>
                  </a:lnTo>
                  <a:lnTo>
                    <a:pt x="100" y="203"/>
                  </a:lnTo>
                  <a:lnTo>
                    <a:pt x="96" y="205"/>
                  </a:lnTo>
                  <a:lnTo>
                    <a:pt x="94" y="205"/>
                  </a:lnTo>
                  <a:lnTo>
                    <a:pt x="92" y="205"/>
                  </a:lnTo>
                  <a:lnTo>
                    <a:pt x="90" y="205"/>
                  </a:lnTo>
                  <a:lnTo>
                    <a:pt x="88" y="205"/>
                  </a:lnTo>
                  <a:lnTo>
                    <a:pt x="86" y="205"/>
                  </a:lnTo>
                  <a:lnTo>
                    <a:pt x="84" y="205"/>
                  </a:lnTo>
                  <a:lnTo>
                    <a:pt x="82" y="203"/>
                  </a:lnTo>
                  <a:lnTo>
                    <a:pt x="81" y="201"/>
                  </a:lnTo>
                  <a:lnTo>
                    <a:pt x="79" y="200"/>
                  </a:lnTo>
                  <a:lnTo>
                    <a:pt x="79" y="198"/>
                  </a:lnTo>
                  <a:lnTo>
                    <a:pt x="77" y="196"/>
                  </a:lnTo>
                  <a:lnTo>
                    <a:pt x="73" y="194"/>
                  </a:lnTo>
                  <a:lnTo>
                    <a:pt x="71" y="194"/>
                  </a:lnTo>
                  <a:lnTo>
                    <a:pt x="69" y="192"/>
                  </a:lnTo>
                  <a:lnTo>
                    <a:pt x="67" y="192"/>
                  </a:lnTo>
                  <a:lnTo>
                    <a:pt x="65" y="192"/>
                  </a:lnTo>
                  <a:lnTo>
                    <a:pt x="63" y="192"/>
                  </a:lnTo>
                  <a:lnTo>
                    <a:pt x="61" y="192"/>
                  </a:lnTo>
                  <a:lnTo>
                    <a:pt x="59" y="192"/>
                  </a:lnTo>
                  <a:lnTo>
                    <a:pt x="57" y="194"/>
                  </a:lnTo>
                  <a:lnTo>
                    <a:pt x="56" y="194"/>
                  </a:lnTo>
                  <a:lnTo>
                    <a:pt x="52" y="194"/>
                  </a:lnTo>
                  <a:lnTo>
                    <a:pt x="50" y="192"/>
                  </a:lnTo>
                  <a:lnTo>
                    <a:pt x="50" y="190"/>
                  </a:lnTo>
                  <a:lnTo>
                    <a:pt x="50" y="188"/>
                  </a:lnTo>
                  <a:lnTo>
                    <a:pt x="52" y="184"/>
                  </a:lnTo>
                  <a:lnTo>
                    <a:pt x="52" y="182"/>
                  </a:lnTo>
                  <a:lnTo>
                    <a:pt x="52" y="180"/>
                  </a:lnTo>
                  <a:lnTo>
                    <a:pt x="54" y="180"/>
                  </a:lnTo>
                  <a:lnTo>
                    <a:pt x="52" y="178"/>
                  </a:lnTo>
                  <a:lnTo>
                    <a:pt x="50" y="177"/>
                  </a:lnTo>
                  <a:lnTo>
                    <a:pt x="48" y="177"/>
                  </a:lnTo>
                  <a:lnTo>
                    <a:pt x="46" y="175"/>
                  </a:lnTo>
                  <a:lnTo>
                    <a:pt x="44" y="175"/>
                  </a:lnTo>
                  <a:lnTo>
                    <a:pt x="42" y="173"/>
                  </a:lnTo>
                  <a:lnTo>
                    <a:pt x="40" y="173"/>
                  </a:lnTo>
                  <a:lnTo>
                    <a:pt x="38" y="171"/>
                  </a:lnTo>
                  <a:lnTo>
                    <a:pt x="36" y="171"/>
                  </a:lnTo>
                  <a:lnTo>
                    <a:pt x="34" y="169"/>
                  </a:lnTo>
                  <a:lnTo>
                    <a:pt x="31" y="169"/>
                  </a:lnTo>
                  <a:lnTo>
                    <a:pt x="29" y="169"/>
                  </a:lnTo>
                  <a:lnTo>
                    <a:pt x="25" y="169"/>
                  </a:lnTo>
                  <a:lnTo>
                    <a:pt x="23" y="169"/>
                  </a:lnTo>
                  <a:lnTo>
                    <a:pt x="21" y="167"/>
                  </a:lnTo>
                  <a:lnTo>
                    <a:pt x="19" y="167"/>
                  </a:lnTo>
                  <a:lnTo>
                    <a:pt x="19" y="169"/>
                  </a:lnTo>
                  <a:lnTo>
                    <a:pt x="19" y="167"/>
                  </a:lnTo>
                  <a:lnTo>
                    <a:pt x="19" y="165"/>
                  </a:lnTo>
                  <a:lnTo>
                    <a:pt x="19" y="163"/>
                  </a:lnTo>
                  <a:lnTo>
                    <a:pt x="19" y="161"/>
                  </a:lnTo>
                  <a:lnTo>
                    <a:pt x="19" y="157"/>
                  </a:lnTo>
                  <a:lnTo>
                    <a:pt x="19" y="155"/>
                  </a:lnTo>
                  <a:lnTo>
                    <a:pt x="21" y="152"/>
                  </a:lnTo>
                  <a:lnTo>
                    <a:pt x="23" y="152"/>
                  </a:lnTo>
                  <a:lnTo>
                    <a:pt x="25" y="150"/>
                  </a:lnTo>
                  <a:lnTo>
                    <a:pt x="27" y="148"/>
                  </a:lnTo>
                  <a:lnTo>
                    <a:pt x="27" y="146"/>
                  </a:lnTo>
                  <a:lnTo>
                    <a:pt x="29" y="146"/>
                  </a:lnTo>
                  <a:lnTo>
                    <a:pt x="29" y="144"/>
                  </a:lnTo>
                  <a:lnTo>
                    <a:pt x="29" y="142"/>
                  </a:lnTo>
                  <a:lnTo>
                    <a:pt x="27" y="142"/>
                  </a:lnTo>
                  <a:lnTo>
                    <a:pt x="27" y="140"/>
                  </a:lnTo>
                  <a:lnTo>
                    <a:pt x="27" y="138"/>
                  </a:lnTo>
                  <a:lnTo>
                    <a:pt x="27" y="134"/>
                  </a:lnTo>
                  <a:lnTo>
                    <a:pt x="27" y="132"/>
                  </a:lnTo>
                  <a:lnTo>
                    <a:pt x="29" y="130"/>
                  </a:lnTo>
                  <a:lnTo>
                    <a:pt x="29" y="129"/>
                  </a:lnTo>
                  <a:lnTo>
                    <a:pt x="29" y="127"/>
                  </a:lnTo>
                  <a:lnTo>
                    <a:pt x="29" y="115"/>
                  </a:lnTo>
                  <a:lnTo>
                    <a:pt x="31" y="107"/>
                  </a:lnTo>
                  <a:lnTo>
                    <a:pt x="27" y="98"/>
                  </a:lnTo>
                  <a:lnTo>
                    <a:pt x="33" y="88"/>
                  </a:lnTo>
                  <a:lnTo>
                    <a:pt x="31" y="77"/>
                  </a:lnTo>
                  <a:lnTo>
                    <a:pt x="31" y="79"/>
                  </a:lnTo>
                  <a:lnTo>
                    <a:pt x="29" y="79"/>
                  </a:lnTo>
                  <a:lnTo>
                    <a:pt x="27" y="79"/>
                  </a:lnTo>
                  <a:lnTo>
                    <a:pt x="25" y="77"/>
                  </a:lnTo>
                  <a:lnTo>
                    <a:pt x="23" y="75"/>
                  </a:lnTo>
                  <a:lnTo>
                    <a:pt x="23" y="73"/>
                  </a:lnTo>
                  <a:lnTo>
                    <a:pt x="23" y="69"/>
                  </a:lnTo>
                  <a:lnTo>
                    <a:pt x="23" y="67"/>
                  </a:lnTo>
                  <a:lnTo>
                    <a:pt x="23" y="65"/>
                  </a:lnTo>
                  <a:lnTo>
                    <a:pt x="23" y="63"/>
                  </a:lnTo>
                  <a:lnTo>
                    <a:pt x="25" y="63"/>
                  </a:lnTo>
                  <a:lnTo>
                    <a:pt x="25" y="61"/>
                  </a:lnTo>
                  <a:lnTo>
                    <a:pt x="27" y="59"/>
                  </a:lnTo>
                  <a:lnTo>
                    <a:pt x="25" y="58"/>
                  </a:lnTo>
                  <a:lnTo>
                    <a:pt x="23" y="56"/>
                  </a:lnTo>
                  <a:lnTo>
                    <a:pt x="19" y="56"/>
                  </a:lnTo>
                  <a:lnTo>
                    <a:pt x="15" y="54"/>
                  </a:lnTo>
                  <a:lnTo>
                    <a:pt x="11" y="54"/>
                  </a:lnTo>
                  <a:lnTo>
                    <a:pt x="10" y="54"/>
                  </a:lnTo>
                  <a:lnTo>
                    <a:pt x="8" y="52"/>
                  </a:lnTo>
                  <a:lnTo>
                    <a:pt x="6" y="52"/>
                  </a:lnTo>
                  <a:lnTo>
                    <a:pt x="4" y="52"/>
                  </a:lnTo>
                  <a:lnTo>
                    <a:pt x="2" y="50"/>
                  </a:lnTo>
                  <a:lnTo>
                    <a:pt x="0" y="46"/>
                  </a:lnTo>
                  <a:lnTo>
                    <a:pt x="0" y="42"/>
                  </a:lnTo>
                  <a:lnTo>
                    <a:pt x="2" y="38"/>
                  </a:lnTo>
                  <a:lnTo>
                    <a:pt x="4" y="33"/>
                  </a:lnTo>
                  <a:lnTo>
                    <a:pt x="6" y="29"/>
                  </a:lnTo>
                  <a:lnTo>
                    <a:pt x="6" y="27"/>
                  </a:lnTo>
                  <a:lnTo>
                    <a:pt x="6" y="25"/>
                  </a:lnTo>
                  <a:lnTo>
                    <a:pt x="8" y="23"/>
                  </a:lnTo>
                  <a:lnTo>
                    <a:pt x="8" y="21"/>
                  </a:lnTo>
                  <a:lnTo>
                    <a:pt x="8" y="19"/>
                  </a:lnTo>
                  <a:lnTo>
                    <a:pt x="10" y="19"/>
                  </a:lnTo>
                  <a:lnTo>
                    <a:pt x="10" y="17"/>
                  </a:lnTo>
                  <a:lnTo>
                    <a:pt x="11" y="15"/>
                  </a:lnTo>
                  <a:lnTo>
                    <a:pt x="13" y="13"/>
                  </a:lnTo>
                  <a:lnTo>
                    <a:pt x="15" y="13"/>
                  </a:lnTo>
                  <a:lnTo>
                    <a:pt x="19" y="13"/>
                  </a:lnTo>
                  <a:lnTo>
                    <a:pt x="23" y="13"/>
                  </a:lnTo>
                  <a:lnTo>
                    <a:pt x="25" y="13"/>
                  </a:lnTo>
                  <a:lnTo>
                    <a:pt x="29" y="13"/>
                  </a:lnTo>
                  <a:lnTo>
                    <a:pt x="31" y="15"/>
                  </a:lnTo>
                  <a:lnTo>
                    <a:pt x="33" y="15"/>
                  </a:lnTo>
                  <a:lnTo>
                    <a:pt x="34" y="15"/>
                  </a:lnTo>
                  <a:lnTo>
                    <a:pt x="40" y="4"/>
                  </a:lnTo>
                  <a:lnTo>
                    <a:pt x="42" y="6"/>
                  </a:lnTo>
                  <a:lnTo>
                    <a:pt x="44" y="6"/>
                  </a:lnTo>
                  <a:lnTo>
                    <a:pt x="46" y="6"/>
                  </a:lnTo>
                  <a:lnTo>
                    <a:pt x="48" y="8"/>
                  </a:lnTo>
                  <a:lnTo>
                    <a:pt x="50" y="8"/>
                  </a:lnTo>
                  <a:lnTo>
                    <a:pt x="52" y="10"/>
                  </a:lnTo>
                  <a:lnTo>
                    <a:pt x="54" y="10"/>
                  </a:lnTo>
                  <a:lnTo>
                    <a:pt x="56" y="11"/>
                  </a:lnTo>
                  <a:lnTo>
                    <a:pt x="56" y="13"/>
                  </a:lnTo>
                  <a:lnTo>
                    <a:pt x="56" y="15"/>
                  </a:lnTo>
                  <a:lnTo>
                    <a:pt x="54" y="19"/>
                  </a:lnTo>
                  <a:lnTo>
                    <a:pt x="54" y="21"/>
                  </a:lnTo>
                  <a:lnTo>
                    <a:pt x="54" y="25"/>
                  </a:lnTo>
                  <a:lnTo>
                    <a:pt x="54" y="29"/>
                  </a:lnTo>
                  <a:lnTo>
                    <a:pt x="57" y="31"/>
                  </a:lnTo>
                  <a:lnTo>
                    <a:pt x="63" y="36"/>
                  </a:lnTo>
                  <a:lnTo>
                    <a:pt x="69" y="40"/>
                  </a:lnTo>
                  <a:lnTo>
                    <a:pt x="75" y="44"/>
                  </a:lnTo>
                  <a:lnTo>
                    <a:pt x="81" y="46"/>
                  </a:lnTo>
                  <a:lnTo>
                    <a:pt x="86" y="48"/>
                  </a:lnTo>
                  <a:lnTo>
                    <a:pt x="92" y="50"/>
                  </a:lnTo>
                  <a:lnTo>
                    <a:pt x="96" y="52"/>
                  </a:lnTo>
                  <a:lnTo>
                    <a:pt x="102" y="52"/>
                  </a:lnTo>
                  <a:lnTo>
                    <a:pt x="104" y="52"/>
                  </a:lnTo>
                  <a:lnTo>
                    <a:pt x="107" y="52"/>
                  </a:lnTo>
                  <a:lnTo>
                    <a:pt x="111" y="54"/>
                  </a:lnTo>
                  <a:lnTo>
                    <a:pt x="115" y="54"/>
                  </a:lnTo>
                  <a:lnTo>
                    <a:pt x="119" y="56"/>
                  </a:lnTo>
                  <a:lnTo>
                    <a:pt x="123" y="58"/>
                  </a:lnTo>
                  <a:lnTo>
                    <a:pt x="127" y="59"/>
                  </a:lnTo>
                  <a:lnTo>
                    <a:pt x="129" y="59"/>
                  </a:lnTo>
                  <a:lnTo>
                    <a:pt x="132" y="59"/>
                  </a:lnTo>
                  <a:lnTo>
                    <a:pt x="134" y="58"/>
                  </a:lnTo>
                  <a:lnTo>
                    <a:pt x="138" y="58"/>
                  </a:lnTo>
                  <a:lnTo>
                    <a:pt x="140" y="58"/>
                  </a:lnTo>
                  <a:lnTo>
                    <a:pt x="142" y="56"/>
                  </a:lnTo>
                  <a:lnTo>
                    <a:pt x="144" y="56"/>
                  </a:lnTo>
                  <a:lnTo>
                    <a:pt x="146" y="56"/>
                  </a:lnTo>
                  <a:lnTo>
                    <a:pt x="144" y="54"/>
                  </a:lnTo>
                  <a:lnTo>
                    <a:pt x="142" y="54"/>
                  </a:lnTo>
                  <a:lnTo>
                    <a:pt x="140" y="54"/>
                  </a:lnTo>
                  <a:lnTo>
                    <a:pt x="138" y="52"/>
                  </a:lnTo>
                  <a:lnTo>
                    <a:pt x="136" y="52"/>
                  </a:lnTo>
                  <a:lnTo>
                    <a:pt x="136" y="50"/>
                  </a:lnTo>
                  <a:lnTo>
                    <a:pt x="136" y="48"/>
                  </a:lnTo>
                  <a:lnTo>
                    <a:pt x="142" y="46"/>
                  </a:lnTo>
                  <a:lnTo>
                    <a:pt x="144" y="44"/>
                  </a:lnTo>
                  <a:lnTo>
                    <a:pt x="144" y="42"/>
                  </a:lnTo>
                  <a:lnTo>
                    <a:pt x="142" y="38"/>
                  </a:lnTo>
                  <a:lnTo>
                    <a:pt x="140" y="36"/>
                  </a:lnTo>
                  <a:lnTo>
                    <a:pt x="138" y="35"/>
                  </a:lnTo>
                  <a:lnTo>
                    <a:pt x="138" y="31"/>
                  </a:lnTo>
                  <a:lnTo>
                    <a:pt x="140" y="29"/>
                  </a:lnTo>
                  <a:lnTo>
                    <a:pt x="144" y="31"/>
                  </a:lnTo>
                  <a:lnTo>
                    <a:pt x="148" y="33"/>
                  </a:lnTo>
                  <a:lnTo>
                    <a:pt x="152" y="36"/>
                  </a:lnTo>
                  <a:lnTo>
                    <a:pt x="153" y="40"/>
                  </a:lnTo>
                  <a:lnTo>
                    <a:pt x="157" y="42"/>
                  </a:lnTo>
                  <a:lnTo>
                    <a:pt x="159" y="44"/>
                  </a:lnTo>
                  <a:lnTo>
                    <a:pt x="163" y="46"/>
                  </a:lnTo>
                  <a:lnTo>
                    <a:pt x="169" y="44"/>
                  </a:lnTo>
                  <a:lnTo>
                    <a:pt x="171" y="40"/>
                  </a:lnTo>
                  <a:lnTo>
                    <a:pt x="175" y="36"/>
                  </a:lnTo>
                  <a:lnTo>
                    <a:pt x="180" y="31"/>
                  </a:lnTo>
                  <a:lnTo>
                    <a:pt x="188" y="25"/>
                  </a:lnTo>
                  <a:lnTo>
                    <a:pt x="196" y="21"/>
                  </a:lnTo>
                  <a:lnTo>
                    <a:pt x="201" y="17"/>
                  </a:lnTo>
                  <a:lnTo>
                    <a:pt x="207" y="13"/>
                  </a:lnTo>
                  <a:lnTo>
                    <a:pt x="209" y="10"/>
                  </a:lnTo>
                  <a:lnTo>
                    <a:pt x="211" y="8"/>
                  </a:lnTo>
                  <a:lnTo>
                    <a:pt x="211" y="6"/>
                  </a:lnTo>
                  <a:lnTo>
                    <a:pt x="213" y="4"/>
                  </a:lnTo>
                  <a:lnTo>
                    <a:pt x="215" y="4"/>
                  </a:lnTo>
                  <a:lnTo>
                    <a:pt x="217" y="4"/>
                  </a:lnTo>
                  <a:lnTo>
                    <a:pt x="219" y="4"/>
                  </a:lnTo>
                  <a:lnTo>
                    <a:pt x="223" y="8"/>
                  </a:lnTo>
                  <a:lnTo>
                    <a:pt x="224" y="10"/>
                  </a:lnTo>
                  <a:lnTo>
                    <a:pt x="226" y="8"/>
                  </a:lnTo>
                  <a:lnTo>
                    <a:pt x="228" y="6"/>
                  </a:lnTo>
                  <a:lnTo>
                    <a:pt x="228" y="2"/>
                  </a:lnTo>
                  <a:lnTo>
                    <a:pt x="230" y="0"/>
                  </a:lnTo>
                  <a:lnTo>
                    <a:pt x="232" y="0"/>
                  </a:lnTo>
                  <a:lnTo>
                    <a:pt x="236" y="4"/>
                  </a:lnTo>
                  <a:lnTo>
                    <a:pt x="238" y="6"/>
                  </a:lnTo>
                  <a:lnTo>
                    <a:pt x="240" y="6"/>
                  </a:lnTo>
                  <a:lnTo>
                    <a:pt x="242" y="4"/>
                  </a:lnTo>
                  <a:lnTo>
                    <a:pt x="244" y="4"/>
                  </a:lnTo>
                  <a:lnTo>
                    <a:pt x="246" y="2"/>
                  </a:lnTo>
                  <a:lnTo>
                    <a:pt x="248" y="2"/>
                  </a:lnTo>
                  <a:lnTo>
                    <a:pt x="251" y="4"/>
                  </a:lnTo>
                  <a:lnTo>
                    <a:pt x="253" y="4"/>
                  </a:lnTo>
                  <a:lnTo>
                    <a:pt x="259" y="6"/>
                  </a:lnTo>
                  <a:lnTo>
                    <a:pt x="267" y="8"/>
                  </a:lnTo>
                  <a:lnTo>
                    <a:pt x="274" y="10"/>
                  </a:lnTo>
                  <a:lnTo>
                    <a:pt x="282" y="15"/>
                  </a:lnTo>
                  <a:lnTo>
                    <a:pt x="288" y="23"/>
                  </a:lnTo>
                  <a:lnTo>
                    <a:pt x="290" y="29"/>
                  </a:lnTo>
                  <a:lnTo>
                    <a:pt x="292" y="35"/>
                  </a:lnTo>
                  <a:lnTo>
                    <a:pt x="292" y="40"/>
                  </a:lnTo>
                  <a:lnTo>
                    <a:pt x="292" y="48"/>
                  </a:lnTo>
                  <a:lnTo>
                    <a:pt x="292" y="54"/>
                  </a:lnTo>
                  <a:lnTo>
                    <a:pt x="290" y="54"/>
                  </a:lnTo>
                  <a:lnTo>
                    <a:pt x="288" y="54"/>
                  </a:lnTo>
                  <a:lnTo>
                    <a:pt x="286" y="54"/>
                  </a:lnTo>
                  <a:lnTo>
                    <a:pt x="286" y="56"/>
                  </a:lnTo>
                  <a:lnTo>
                    <a:pt x="286" y="58"/>
                  </a:lnTo>
                  <a:lnTo>
                    <a:pt x="286" y="59"/>
                  </a:lnTo>
                  <a:lnTo>
                    <a:pt x="288" y="61"/>
                  </a:lnTo>
                  <a:lnTo>
                    <a:pt x="288" y="63"/>
                  </a:lnTo>
                  <a:lnTo>
                    <a:pt x="288" y="65"/>
                  </a:lnTo>
                  <a:lnTo>
                    <a:pt x="290" y="65"/>
                  </a:lnTo>
                  <a:lnTo>
                    <a:pt x="292" y="65"/>
                  </a:lnTo>
                  <a:lnTo>
                    <a:pt x="294" y="65"/>
                  </a:lnTo>
                  <a:lnTo>
                    <a:pt x="295" y="65"/>
                  </a:lnTo>
                  <a:lnTo>
                    <a:pt x="297" y="65"/>
                  </a:lnTo>
                  <a:lnTo>
                    <a:pt x="297" y="67"/>
                  </a:lnTo>
                  <a:lnTo>
                    <a:pt x="295" y="69"/>
                  </a:lnTo>
                  <a:lnTo>
                    <a:pt x="294" y="71"/>
                  </a:lnTo>
                  <a:lnTo>
                    <a:pt x="294" y="73"/>
                  </a:lnTo>
                  <a:lnTo>
                    <a:pt x="292" y="77"/>
                  </a:lnTo>
                  <a:lnTo>
                    <a:pt x="292" y="79"/>
                  </a:lnTo>
                  <a:lnTo>
                    <a:pt x="292" y="82"/>
                  </a:lnTo>
                  <a:lnTo>
                    <a:pt x="290" y="84"/>
                  </a:lnTo>
                  <a:lnTo>
                    <a:pt x="292" y="88"/>
                  </a:lnTo>
                  <a:lnTo>
                    <a:pt x="292" y="90"/>
                  </a:lnTo>
                  <a:lnTo>
                    <a:pt x="292" y="92"/>
                  </a:lnTo>
                  <a:lnTo>
                    <a:pt x="292" y="94"/>
                  </a:lnTo>
                  <a:lnTo>
                    <a:pt x="292" y="98"/>
                  </a:lnTo>
                  <a:lnTo>
                    <a:pt x="292" y="102"/>
                  </a:lnTo>
                  <a:lnTo>
                    <a:pt x="292" y="106"/>
                  </a:lnTo>
                  <a:lnTo>
                    <a:pt x="292" y="109"/>
                  </a:lnTo>
                  <a:lnTo>
                    <a:pt x="290" y="113"/>
                  </a:lnTo>
                  <a:lnTo>
                    <a:pt x="288" y="117"/>
                  </a:lnTo>
                  <a:lnTo>
                    <a:pt x="288" y="119"/>
                  </a:lnTo>
                  <a:lnTo>
                    <a:pt x="288" y="121"/>
                  </a:lnTo>
                  <a:lnTo>
                    <a:pt x="288" y="125"/>
                  </a:lnTo>
                  <a:lnTo>
                    <a:pt x="288" y="127"/>
                  </a:lnTo>
                  <a:lnTo>
                    <a:pt x="288" y="129"/>
                  </a:lnTo>
                  <a:lnTo>
                    <a:pt x="288" y="130"/>
                  </a:lnTo>
                  <a:lnTo>
                    <a:pt x="288" y="132"/>
                  </a:lnTo>
                  <a:lnTo>
                    <a:pt x="286" y="132"/>
                  </a:lnTo>
                  <a:lnTo>
                    <a:pt x="286" y="134"/>
                  </a:lnTo>
                  <a:lnTo>
                    <a:pt x="286" y="136"/>
                  </a:lnTo>
                  <a:lnTo>
                    <a:pt x="286" y="138"/>
                  </a:lnTo>
                  <a:lnTo>
                    <a:pt x="286" y="140"/>
                  </a:lnTo>
                  <a:lnTo>
                    <a:pt x="286" y="142"/>
                  </a:lnTo>
                  <a:lnTo>
                    <a:pt x="288" y="144"/>
                  </a:lnTo>
                  <a:lnTo>
                    <a:pt x="288" y="146"/>
                  </a:lnTo>
                  <a:lnTo>
                    <a:pt x="286" y="146"/>
                  </a:lnTo>
                  <a:lnTo>
                    <a:pt x="284" y="146"/>
                  </a:lnTo>
                  <a:lnTo>
                    <a:pt x="282" y="148"/>
                  </a:lnTo>
                  <a:lnTo>
                    <a:pt x="280" y="148"/>
                  </a:lnTo>
                  <a:lnTo>
                    <a:pt x="280" y="150"/>
                  </a:lnTo>
                  <a:lnTo>
                    <a:pt x="278" y="150"/>
                  </a:lnTo>
                  <a:lnTo>
                    <a:pt x="278" y="152"/>
                  </a:lnTo>
                  <a:lnTo>
                    <a:pt x="278" y="154"/>
                  </a:lnTo>
                  <a:lnTo>
                    <a:pt x="276" y="154"/>
                  </a:lnTo>
                  <a:lnTo>
                    <a:pt x="274" y="154"/>
                  </a:lnTo>
                  <a:lnTo>
                    <a:pt x="272" y="154"/>
                  </a:lnTo>
                  <a:lnTo>
                    <a:pt x="267" y="154"/>
                  </a:lnTo>
                  <a:lnTo>
                    <a:pt x="263" y="154"/>
                  </a:lnTo>
                  <a:lnTo>
                    <a:pt x="259" y="155"/>
                  </a:lnTo>
                  <a:lnTo>
                    <a:pt x="255" y="155"/>
                  </a:lnTo>
                  <a:lnTo>
                    <a:pt x="253" y="157"/>
                  </a:lnTo>
                  <a:lnTo>
                    <a:pt x="251" y="157"/>
                  </a:lnTo>
                  <a:lnTo>
                    <a:pt x="249" y="157"/>
                  </a:lnTo>
                  <a:lnTo>
                    <a:pt x="248" y="159"/>
                  </a:lnTo>
                  <a:lnTo>
                    <a:pt x="246" y="157"/>
                  </a:lnTo>
                  <a:lnTo>
                    <a:pt x="244" y="157"/>
                  </a:lnTo>
                  <a:lnTo>
                    <a:pt x="242" y="157"/>
                  </a:lnTo>
                  <a:lnTo>
                    <a:pt x="238" y="157"/>
                  </a:lnTo>
                  <a:lnTo>
                    <a:pt x="236" y="159"/>
                  </a:lnTo>
                  <a:lnTo>
                    <a:pt x="232" y="159"/>
                  </a:lnTo>
                  <a:lnTo>
                    <a:pt x="230" y="159"/>
                  </a:lnTo>
                  <a:lnTo>
                    <a:pt x="226" y="159"/>
                  </a:lnTo>
                  <a:lnTo>
                    <a:pt x="224" y="159"/>
                  </a:lnTo>
                  <a:lnTo>
                    <a:pt x="223" y="159"/>
                  </a:lnTo>
                  <a:lnTo>
                    <a:pt x="219" y="159"/>
                  </a:lnTo>
                  <a:lnTo>
                    <a:pt x="217" y="159"/>
                  </a:lnTo>
                  <a:lnTo>
                    <a:pt x="215" y="161"/>
                  </a:lnTo>
                  <a:lnTo>
                    <a:pt x="213" y="161"/>
                  </a:lnTo>
                  <a:lnTo>
                    <a:pt x="211" y="163"/>
                  </a:lnTo>
                  <a:lnTo>
                    <a:pt x="209" y="165"/>
                  </a:lnTo>
                  <a:lnTo>
                    <a:pt x="207" y="165"/>
                  </a:lnTo>
                  <a:lnTo>
                    <a:pt x="205" y="167"/>
                  </a:lnTo>
                  <a:lnTo>
                    <a:pt x="203" y="167"/>
                  </a:lnTo>
                  <a:lnTo>
                    <a:pt x="203" y="169"/>
                  </a:lnTo>
                  <a:lnTo>
                    <a:pt x="201" y="169"/>
                  </a:lnTo>
                  <a:lnTo>
                    <a:pt x="201" y="171"/>
                  </a:lnTo>
                  <a:lnTo>
                    <a:pt x="200" y="171"/>
                  </a:lnTo>
                  <a:lnTo>
                    <a:pt x="198" y="173"/>
                  </a:lnTo>
                  <a:lnTo>
                    <a:pt x="198" y="175"/>
                  </a:lnTo>
                  <a:lnTo>
                    <a:pt x="196" y="175"/>
                  </a:lnTo>
                  <a:lnTo>
                    <a:pt x="194" y="175"/>
                  </a:lnTo>
                  <a:lnTo>
                    <a:pt x="192" y="175"/>
                  </a:lnTo>
                  <a:lnTo>
                    <a:pt x="190" y="177"/>
                  </a:lnTo>
                  <a:lnTo>
                    <a:pt x="188" y="177"/>
                  </a:lnTo>
                  <a:lnTo>
                    <a:pt x="188" y="178"/>
                  </a:lnTo>
                  <a:lnTo>
                    <a:pt x="188" y="180"/>
                  </a:lnTo>
                  <a:lnTo>
                    <a:pt x="186" y="180"/>
                  </a:lnTo>
                  <a:lnTo>
                    <a:pt x="186" y="182"/>
                  </a:lnTo>
                  <a:lnTo>
                    <a:pt x="184" y="184"/>
                  </a:lnTo>
                  <a:lnTo>
                    <a:pt x="184" y="186"/>
                  </a:lnTo>
                  <a:lnTo>
                    <a:pt x="182" y="186"/>
                  </a:lnTo>
                  <a:lnTo>
                    <a:pt x="180" y="186"/>
                  </a:lnTo>
                  <a:lnTo>
                    <a:pt x="180" y="184"/>
                  </a:lnTo>
                  <a:lnTo>
                    <a:pt x="180" y="182"/>
                  </a:lnTo>
                  <a:lnTo>
                    <a:pt x="180" y="180"/>
                  </a:lnTo>
                  <a:lnTo>
                    <a:pt x="178" y="180"/>
                  </a:lnTo>
                  <a:lnTo>
                    <a:pt x="178" y="178"/>
                  </a:lnTo>
                  <a:lnTo>
                    <a:pt x="178" y="177"/>
                  </a:lnTo>
                  <a:lnTo>
                    <a:pt x="178" y="175"/>
                  </a:lnTo>
                  <a:lnTo>
                    <a:pt x="180" y="175"/>
                  </a:lnTo>
                  <a:lnTo>
                    <a:pt x="182" y="175"/>
                  </a:lnTo>
                  <a:lnTo>
                    <a:pt x="184" y="173"/>
                  </a:lnTo>
                  <a:lnTo>
                    <a:pt x="186" y="173"/>
                  </a:lnTo>
                  <a:lnTo>
                    <a:pt x="188" y="173"/>
                  </a:lnTo>
                  <a:lnTo>
                    <a:pt x="190" y="171"/>
                  </a:lnTo>
                  <a:lnTo>
                    <a:pt x="192" y="169"/>
                  </a:lnTo>
                  <a:lnTo>
                    <a:pt x="194" y="169"/>
                  </a:lnTo>
                  <a:lnTo>
                    <a:pt x="198" y="167"/>
                  </a:lnTo>
                  <a:lnTo>
                    <a:pt x="200" y="165"/>
                  </a:lnTo>
                  <a:lnTo>
                    <a:pt x="201" y="165"/>
                  </a:lnTo>
                  <a:lnTo>
                    <a:pt x="203" y="163"/>
                  </a:lnTo>
                  <a:lnTo>
                    <a:pt x="205" y="161"/>
                  </a:lnTo>
                  <a:lnTo>
                    <a:pt x="205" y="159"/>
                  </a:lnTo>
                  <a:lnTo>
                    <a:pt x="205" y="157"/>
                  </a:lnTo>
                  <a:lnTo>
                    <a:pt x="205" y="155"/>
                  </a:lnTo>
                  <a:lnTo>
                    <a:pt x="205" y="154"/>
                  </a:lnTo>
                  <a:lnTo>
                    <a:pt x="205" y="152"/>
                  </a:lnTo>
                  <a:lnTo>
                    <a:pt x="203" y="152"/>
                  </a:lnTo>
                  <a:lnTo>
                    <a:pt x="203" y="150"/>
                  </a:lnTo>
                  <a:lnTo>
                    <a:pt x="201" y="150"/>
                  </a:lnTo>
                  <a:lnTo>
                    <a:pt x="201" y="148"/>
                  </a:lnTo>
                  <a:lnTo>
                    <a:pt x="201" y="146"/>
                  </a:lnTo>
                  <a:lnTo>
                    <a:pt x="200" y="146"/>
                  </a:lnTo>
                  <a:lnTo>
                    <a:pt x="200" y="144"/>
                  </a:lnTo>
                  <a:lnTo>
                    <a:pt x="198" y="144"/>
                  </a:lnTo>
                  <a:lnTo>
                    <a:pt x="198" y="146"/>
                  </a:lnTo>
                  <a:lnTo>
                    <a:pt x="198" y="148"/>
                  </a:lnTo>
                  <a:lnTo>
                    <a:pt x="198" y="150"/>
                  </a:lnTo>
                  <a:lnTo>
                    <a:pt x="200" y="152"/>
                  </a:lnTo>
                  <a:lnTo>
                    <a:pt x="198" y="152"/>
                  </a:lnTo>
                  <a:lnTo>
                    <a:pt x="196" y="152"/>
                  </a:lnTo>
                  <a:lnTo>
                    <a:pt x="194" y="154"/>
                  </a:lnTo>
                  <a:lnTo>
                    <a:pt x="192" y="154"/>
                  </a:lnTo>
                  <a:lnTo>
                    <a:pt x="190" y="152"/>
                  </a:lnTo>
                  <a:lnTo>
                    <a:pt x="190" y="150"/>
                  </a:lnTo>
                  <a:lnTo>
                    <a:pt x="190" y="148"/>
                  </a:lnTo>
                  <a:lnTo>
                    <a:pt x="188" y="146"/>
                  </a:lnTo>
                  <a:lnTo>
                    <a:pt x="188" y="144"/>
                  </a:lnTo>
                  <a:lnTo>
                    <a:pt x="188" y="142"/>
                  </a:lnTo>
                  <a:lnTo>
                    <a:pt x="188" y="140"/>
                  </a:lnTo>
                  <a:lnTo>
                    <a:pt x="188" y="138"/>
                  </a:lnTo>
                  <a:lnTo>
                    <a:pt x="188" y="136"/>
                  </a:lnTo>
                  <a:lnTo>
                    <a:pt x="188" y="134"/>
                  </a:lnTo>
                  <a:lnTo>
                    <a:pt x="186" y="132"/>
                  </a:lnTo>
                  <a:lnTo>
                    <a:pt x="186" y="130"/>
                  </a:lnTo>
                  <a:lnTo>
                    <a:pt x="188" y="129"/>
                  </a:lnTo>
                  <a:lnTo>
                    <a:pt x="190" y="125"/>
                  </a:lnTo>
                  <a:lnTo>
                    <a:pt x="194" y="123"/>
                  </a:lnTo>
                  <a:lnTo>
                    <a:pt x="196" y="123"/>
                  </a:lnTo>
                  <a:lnTo>
                    <a:pt x="196" y="121"/>
                  </a:lnTo>
                  <a:lnTo>
                    <a:pt x="198" y="121"/>
                  </a:lnTo>
                  <a:lnTo>
                    <a:pt x="198" y="119"/>
                  </a:lnTo>
                  <a:lnTo>
                    <a:pt x="200" y="119"/>
                  </a:lnTo>
                  <a:lnTo>
                    <a:pt x="198" y="117"/>
                  </a:lnTo>
                  <a:lnTo>
                    <a:pt x="196" y="115"/>
                  </a:lnTo>
                  <a:lnTo>
                    <a:pt x="192" y="111"/>
                  </a:lnTo>
                  <a:lnTo>
                    <a:pt x="190" y="111"/>
                  </a:lnTo>
                  <a:lnTo>
                    <a:pt x="188" y="109"/>
                  </a:lnTo>
                  <a:lnTo>
                    <a:pt x="186" y="111"/>
                  </a:lnTo>
                  <a:lnTo>
                    <a:pt x="184" y="111"/>
                  </a:lnTo>
                  <a:lnTo>
                    <a:pt x="182" y="111"/>
                  </a:lnTo>
                  <a:lnTo>
                    <a:pt x="180" y="109"/>
                  </a:lnTo>
                  <a:lnTo>
                    <a:pt x="178" y="109"/>
                  </a:lnTo>
                  <a:lnTo>
                    <a:pt x="176" y="109"/>
                  </a:lnTo>
                  <a:lnTo>
                    <a:pt x="175" y="109"/>
                  </a:lnTo>
                  <a:lnTo>
                    <a:pt x="175" y="111"/>
                  </a:lnTo>
                  <a:lnTo>
                    <a:pt x="173" y="113"/>
                  </a:lnTo>
                  <a:lnTo>
                    <a:pt x="173" y="115"/>
                  </a:lnTo>
                  <a:lnTo>
                    <a:pt x="171" y="117"/>
                  </a:lnTo>
                  <a:lnTo>
                    <a:pt x="169" y="117"/>
                  </a:lnTo>
                  <a:lnTo>
                    <a:pt x="167" y="117"/>
                  </a:lnTo>
                  <a:lnTo>
                    <a:pt x="167" y="119"/>
                  </a:lnTo>
                  <a:lnTo>
                    <a:pt x="165" y="119"/>
                  </a:lnTo>
                  <a:lnTo>
                    <a:pt x="163" y="121"/>
                  </a:lnTo>
                  <a:lnTo>
                    <a:pt x="161" y="123"/>
                  </a:lnTo>
                  <a:lnTo>
                    <a:pt x="159" y="123"/>
                  </a:lnTo>
                  <a:lnTo>
                    <a:pt x="159" y="127"/>
                  </a:lnTo>
                  <a:lnTo>
                    <a:pt x="157" y="129"/>
                  </a:lnTo>
                  <a:lnTo>
                    <a:pt x="157" y="130"/>
                  </a:lnTo>
                  <a:lnTo>
                    <a:pt x="155" y="132"/>
                  </a:lnTo>
                  <a:lnTo>
                    <a:pt x="157" y="134"/>
                  </a:lnTo>
                  <a:lnTo>
                    <a:pt x="157" y="136"/>
                  </a:lnTo>
                  <a:lnTo>
                    <a:pt x="159" y="138"/>
                  </a:lnTo>
                  <a:lnTo>
                    <a:pt x="157" y="138"/>
                  </a:lnTo>
                  <a:lnTo>
                    <a:pt x="157" y="140"/>
                  </a:lnTo>
                  <a:lnTo>
                    <a:pt x="155" y="142"/>
                  </a:lnTo>
                  <a:lnTo>
                    <a:pt x="157" y="142"/>
                  </a:lnTo>
                  <a:lnTo>
                    <a:pt x="159" y="144"/>
                  </a:lnTo>
                  <a:lnTo>
                    <a:pt x="161" y="146"/>
                  </a:lnTo>
                  <a:lnTo>
                    <a:pt x="163" y="146"/>
                  </a:lnTo>
                  <a:lnTo>
                    <a:pt x="163" y="148"/>
                  </a:lnTo>
                  <a:lnTo>
                    <a:pt x="165" y="148"/>
                  </a:lnTo>
                  <a:lnTo>
                    <a:pt x="167" y="150"/>
                  </a:lnTo>
                  <a:lnTo>
                    <a:pt x="169" y="150"/>
                  </a:lnTo>
                  <a:lnTo>
                    <a:pt x="169" y="152"/>
                  </a:lnTo>
                  <a:lnTo>
                    <a:pt x="171" y="152"/>
                  </a:lnTo>
                  <a:lnTo>
                    <a:pt x="171" y="154"/>
                  </a:lnTo>
                  <a:lnTo>
                    <a:pt x="171" y="155"/>
                  </a:lnTo>
                  <a:lnTo>
                    <a:pt x="173" y="155"/>
                  </a:lnTo>
                  <a:lnTo>
                    <a:pt x="171" y="157"/>
                  </a:lnTo>
                  <a:lnTo>
                    <a:pt x="171" y="159"/>
                  </a:lnTo>
                  <a:lnTo>
                    <a:pt x="169" y="159"/>
                  </a:lnTo>
                  <a:lnTo>
                    <a:pt x="169" y="161"/>
                  </a:lnTo>
                  <a:lnTo>
                    <a:pt x="167" y="163"/>
                  </a:lnTo>
                  <a:lnTo>
                    <a:pt x="169" y="165"/>
                  </a:lnTo>
                  <a:lnTo>
                    <a:pt x="169" y="167"/>
                  </a:lnTo>
                  <a:lnTo>
                    <a:pt x="171" y="167"/>
                  </a:lnTo>
                  <a:lnTo>
                    <a:pt x="171" y="169"/>
                  </a:lnTo>
                  <a:lnTo>
                    <a:pt x="171" y="171"/>
                  </a:lnTo>
                  <a:lnTo>
                    <a:pt x="171" y="173"/>
                  </a:lnTo>
                  <a:lnTo>
                    <a:pt x="169" y="173"/>
                  </a:lnTo>
                  <a:lnTo>
                    <a:pt x="167" y="173"/>
                  </a:lnTo>
                  <a:lnTo>
                    <a:pt x="165" y="173"/>
                  </a:lnTo>
                  <a:lnTo>
                    <a:pt x="163" y="173"/>
                  </a:lnTo>
                  <a:lnTo>
                    <a:pt x="161" y="173"/>
                  </a:lnTo>
                  <a:lnTo>
                    <a:pt x="161" y="175"/>
                  </a:lnTo>
                  <a:lnTo>
                    <a:pt x="159" y="175"/>
                  </a:lnTo>
                  <a:lnTo>
                    <a:pt x="157" y="175"/>
                  </a:lnTo>
                  <a:lnTo>
                    <a:pt x="155" y="177"/>
                  </a:lnTo>
                  <a:lnTo>
                    <a:pt x="155" y="178"/>
                  </a:lnTo>
                  <a:lnTo>
                    <a:pt x="153" y="178"/>
                  </a:lnTo>
                  <a:lnTo>
                    <a:pt x="152" y="180"/>
                  </a:lnTo>
                  <a:lnTo>
                    <a:pt x="150" y="182"/>
                  </a:lnTo>
                  <a:lnTo>
                    <a:pt x="148" y="182"/>
                  </a:lnTo>
                  <a:lnTo>
                    <a:pt x="146" y="182"/>
                  </a:lnTo>
                  <a:lnTo>
                    <a:pt x="146" y="184"/>
                  </a:lnTo>
                  <a:lnTo>
                    <a:pt x="146" y="186"/>
                  </a:lnTo>
                  <a:lnTo>
                    <a:pt x="146" y="188"/>
                  </a:lnTo>
                  <a:lnTo>
                    <a:pt x="146" y="190"/>
                  </a:lnTo>
                  <a:lnTo>
                    <a:pt x="125" y="194"/>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16" name="Freeform 14"/>
            <p:cNvSpPr>
              <a:spLocks/>
            </p:cNvSpPr>
            <p:nvPr>
              <p:custDataLst>
                <p:tags r:id="rId16"/>
              </p:custDataLst>
            </p:nvPr>
          </p:nvSpPr>
          <p:spPr bwMode="auto">
            <a:xfrm>
              <a:off x="6696769" y="4942720"/>
              <a:ext cx="933151" cy="363824"/>
            </a:xfrm>
            <a:custGeom>
              <a:avLst/>
              <a:gdLst>
                <a:gd name="T0" fmla="*/ 2147483647 w 319"/>
                <a:gd name="T1" fmla="*/ 2147483647 h 122"/>
                <a:gd name="T2" fmla="*/ 2147483647 w 319"/>
                <a:gd name="T3" fmla="*/ 2147483647 h 122"/>
                <a:gd name="T4" fmla="*/ 2147483647 w 319"/>
                <a:gd name="T5" fmla="*/ 2147483647 h 122"/>
                <a:gd name="T6" fmla="*/ 2147483647 w 319"/>
                <a:gd name="T7" fmla="*/ 2147483647 h 122"/>
                <a:gd name="T8" fmla="*/ 2147483647 w 319"/>
                <a:gd name="T9" fmla="*/ 2147483647 h 122"/>
                <a:gd name="T10" fmla="*/ 2147483647 w 319"/>
                <a:gd name="T11" fmla="*/ 2147483647 h 122"/>
                <a:gd name="T12" fmla="*/ 2147483647 w 319"/>
                <a:gd name="T13" fmla="*/ 2147483647 h 122"/>
                <a:gd name="T14" fmla="*/ 2147483647 w 319"/>
                <a:gd name="T15" fmla="*/ 2147483647 h 122"/>
                <a:gd name="T16" fmla="*/ 2147483647 w 319"/>
                <a:gd name="T17" fmla="*/ 2147483647 h 122"/>
                <a:gd name="T18" fmla="*/ 2147483647 w 319"/>
                <a:gd name="T19" fmla="*/ 2147483647 h 122"/>
                <a:gd name="T20" fmla="*/ 2147483647 w 319"/>
                <a:gd name="T21" fmla="*/ 2147483647 h 122"/>
                <a:gd name="T22" fmla="*/ 2147483647 w 319"/>
                <a:gd name="T23" fmla="*/ 2147483647 h 122"/>
                <a:gd name="T24" fmla="*/ 2147483647 w 319"/>
                <a:gd name="T25" fmla="*/ 2147483647 h 122"/>
                <a:gd name="T26" fmla="*/ 2147483647 w 319"/>
                <a:gd name="T27" fmla="*/ 2147483647 h 122"/>
                <a:gd name="T28" fmla="*/ 2147483647 w 319"/>
                <a:gd name="T29" fmla="*/ 2147483647 h 122"/>
                <a:gd name="T30" fmla="*/ 2147483647 w 319"/>
                <a:gd name="T31" fmla="*/ 2147483647 h 122"/>
                <a:gd name="T32" fmla="*/ 2147483647 w 319"/>
                <a:gd name="T33" fmla="*/ 2147483647 h 122"/>
                <a:gd name="T34" fmla="*/ 2147483647 w 319"/>
                <a:gd name="T35" fmla="*/ 2147483647 h 122"/>
                <a:gd name="T36" fmla="*/ 2147483647 w 319"/>
                <a:gd name="T37" fmla="*/ 2147483647 h 122"/>
                <a:gd name="T38" fmla="*/ 2147483647 w 319"/>
                <a:gd name="T39" fmla="*/ 2147483647 h 122"/>
                <a:gd name="T40" fmla="*/ 2147483647 w 319"/>
                <a:gd name="T41" fmla="*/ 2147483647 h 122"/>
                <a:gd name="T42" fmla="*/ 2147483647 w 319"/>
                <a:gd name="T43" fmla="*/ 2147483647 h 122"/>
                <a:gd name="T44" fmla="*/ 2147483647 w 319"/>
                <a:gd name="T45" fmla="*/ 2147483647 h 122"/>
                <a:gd name="T46" fmla="*/ 2147483647 w 319"/>
                <a:gd name="T47" fmla="*/ 2147483647 h 122"/>
                <a:gd name="T48" fmla="*/ 2147483647 w 319"/>
                <a:gd name="T49" fmla="*/ 2147483647 h 122"/>
                <a:gd name="T50" fmla="*/ 2147483647 w 319"/>
                <a:gd name="T51" fmla="*/ 2147483647 h 122"/>
                <a:gd name="T52" fmla="*/ 2147483647 w 319"/>
                <a:gd name="T53" fmla="*/ 0 h 122"/>
                <a:gd name="T54" fmla="*/ 2147483647 w 319"/>
                <a:gd name="T55" fmla="*/ 2147483647 h 122"/>
                <a:gd name="T56" fmla="*/ 2147483647 w 319"/>
                <a:gd name="T57" fmla="*/ 2147483647 h 122"/>
                <a:gd name="T58" fmla="*/ 2147483647 w 319"/>
                <a:gd name="T59" fmla="*/ 2147483647 h 122"/>
                <a:gd name="T60" fmla="*/ 0 w 319"/>
                <a:gd name="T61" fmla="*/ 2147483647 h 122"/>
                <a:gd name="T62" fmla="*/ 2147483647 w 319"/>
                <a:gd name="T63" fmla="*/ 2147483647 h 122"/>
                <a:gd name="T64" fmla="*/ 2147483647 w 319"/>
                <a:gd name="T65" fmla="*/ 2147483647 h 122"/>
                <a:gd name="T66" fmla="*/ 2147483647 w 319"/>
                <a:gd name="T67" fmla="*/ 2147483647 h 122"/>
                <a:gd name="T68" fmla="*/ 2147483647 w 319"/>
                <a:gd name="T69" fmla="*/ 2147483647 h 122"/>
                <a:gd name="T70" fmla="*/ 2147483647 w 319"/>
                <a:gd name="T71" fmla="*/ 2147483647 h 122"/>
                <a:gd name="T72" fmla="*/ 2147483647 w 319"/>
                <a:gd name="T73" fmla="*/ 2147483647 h 122"/>
                <a:gd name="T74" fmla="*/ 2147483647 w 319"/>
                <a:gd name="T75" fmla="*/ 2147483647 h 122"/>
                <a:gd name="T76" fmla="*/ 2147483647 w 319"/>
                <a:gd name="T77" fmla="*/ 2147483647 h 122"/>
                <a:gd name="T78" fmla="*/ 2147483647 w 319"/>
                <a:gd name="T79" fmla="*/ 2147483647 h 122"/>
                <a:gd name="T80" fmla="*/ 2147483647 w 319"/>
                <a:gd name="T81" fmla="*/ 2147483647 h 122"/>
                <a:gd name="T82" fmla="*/ 2147483647 w 319"/>
                <a:gd name="T83" fmla="*/ 2147483647 h 122"/>
                <a:gd name="T84" fmla="*/ 2147483647 w 319"/>
                <a:gd name="T85" fmla="*/ 2147483647 h 122"/>
                <a:gd name="T86" fmla="*/ 2147483647 w 319"/>
                <a:gd name="T87" fmla="*/ 2147483647 h 122"/>
                <a:gd name="T88" fmla="*/ 2147483647 w 319"/>
                <a:gd name="T89" fmla="*/ 2147483647 h 122"/>
                <a:gd name="T90" fmla="*/ 2147483647 w 319"/>
                <a:gd name="T91" fmla="*/ 2147483647 h 122"/>
                <a:gd name="T92" fmla="*/ 2147483647 w 319"/>
                <a:gd name="T93" fmla="*/ 2147483647 h 122"/>
                <a:gd name="T94" fmla="*/ 2147483647 w 319"/>
                <a:gd name="T95" fmla="*/ 2147483647 h 122"/>
                <a:gd name="T96" fmla="*/ 2147483647 w 319"/>
                <a:gd name="T97" fmla="*/ 2147483647 h 122"/>
                <a:gd name="T98" fmla="*/ 2147483647 w 319"/>
                <a:gd name="T99" fmla="*/ 2147483647 h 122"/>
                <a:gd name="T100" fmla="*/ 2147483647 w 319"/>
                <a:gd name="T101" fmla="*/ 2147483647 h 122"/>
                <a:gd name="T102" fmla="*/ 2147483647 w 319"/>
                <a:gd name="T103" fmla="*/ 2147483647 h 122"/>
                <a:gd name="T104" fmla="*/ 2147483647 w 319"/>
                <a:gd name="T105" fmla="*/ 2147483647 h 122"/>
                <a:gd name="T106" fmla="*/ 2147483647 w 319"/>
                <a:gd name="T107" fmla="*/ 2147483647 h 122"/>
                <a:gd name="T108" fmla="*/ 2147483647 w 319"/>
                <a:gd name="T109" fmla="*/ 2147483647 h 122"/>
                <a:gd name="T110" fmla="*/ 2147483647 w 319"/>
                <a:gd name="T111" fmla="*/ 2147483647 h 122"/>
                <a:gd name="T112" fmla="*/ 2147483647 w 319"/>
                <a:gd name="T113" fmla="*/ 2147483647 h 1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9"/>
                <a:gd name="T172" fmla="*/ 0 h 122"/>
                <a:gd name="T173" fmla="*/ 319 w 319"/>
                <a:gd name="T174" fmla="*/ 122 h 1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9" h="122">
                  <a:moveTo>
                    <a:pt x="301" y="122"/>
                  </a:moveTo>
                  <a:lnTo>
                    <a:pt x="303" y="122"/>
                  </a:lnTo>
                  <a:lnTo>
                    <a:pt x="303" y="120"/>
                  </a:lnTo>
                  <a:lnTo>
                    <a:pt x="303" y="118"/>
                  </a:lnTo>
                  <a:lnTo>
                    <a:pt x="305" y="117"/>
                  </a:lnTo>
                  <a:lnTo>
                    <a:pt x="307" y="115"/>
                  </a:lnTo>
                  <a:lnTo>
                    <a:pt x="309" y="113"/>
                  </a:lnTo>
                  <a:lnTo>
                    <a:pt x="311" y="111"/>
                  </a:lnTo>
                  <a:lnTo>
                    <a:pt x="313" y="107"/>
                  </a:lnTo>
                  <a:lnTo>
                    <a:pt x="315" y="105"/>
                  </a:lnTo>
                  <a:lnTo>
                    <a:pt x="317" y="105"/>
                  </a:lnTo>
                  <a:lnTo>
                    <a:pt x="319" y="103"/>
                  </a:lnTo>
                  <a:lnTo>
                    <a:pt x="319" y="101"/>
                  </a:lnTo>
                  <a:lnTo>
                    <a:pt x="319" y="99"/>
                  </a:lnTo>
                  <a:lnTo>
                    <a:pt x="319" y="95"/>
                  </a:lnTo>
                  <a:lnTo>
                    <a:pt x="319" y="94"/>
                  </a:lnTo>
                  <a:lnTo>
                    <a:pt x="315" y="90"/>
                  </a:lnTo>
                  <a:lnTo>
                    <a:pt x="313" y="86"/>
                  </a:lnTo>
                  <a:lnTo>
                    <a:pt x="311" y="84"/>
                  </a:lnTo>
                  <a:lnTo>
                    <a:pt x="307" y="82"/>
                  </a:lnTo>
                  <a:lnTo>
                    <a:pt x="305" y="82"/>
                  </a:lnTo>
                  <a:lnTo>
                    <a:pt x="303" y="84"/>
                  </a:lnTo>
                  <a:lnTo>
                    <a:pt x="301" y="84"/>
                  </a:lnTo>
                  <a:lnTo>
                    <a:pt x="300" y="82"/>
                  </a:lnTo>
                  <a:lnTo>
                    <a:pt x="300" y="80"/>
                  </a:lnTo>
                  <a:lnTo>
                    <a:pt x="298" y="78"/>
                  </a:lnTo>
                  <a:lnTo>
                    <a:pt x="298" y="76"/>
                  </a:lnTo>
                  <a:lnTo>
                    <a:pt x="300" y="74"/>
                  </a:lnTo>
                  <a:lnTo>
                    <a:pt x="301" y="72"/>
                  </a:lnTo>
                  <a:lnTo>
                    <a:pt x="301" y="69"/>
                  </a:lnTo>
                  <a:lnTo>
                    <a:pt x="303" y="67"/>
                  </a:lnTo>
                  <a:lnTo>
                    <a:pt x="303" y="63"/>
                  </a:lnTo>
                  <a:lnTo>
                    <a:pt x="303" y="61"/>
                  </a:lnTo>
                  <a:lnTo>
                    <a:pt x="303" y="57"/>
                  </a:lnTo>
                  <a:lnTo>
                    <a:pt x="303" y="55"/>
                  </a:lnTo>
                  <a:lnTo>
                    <a:pt x="301" y="53"/>
                  </a:lnTo>
                  <a:lnTo>
                    <a:pt x="301" y="51"/>
                  </a:lnTo>
                  <a:lnTo>
                    <a:pt x="300" y="49"/>
                  </a:lnTo>
                  <a:lnTo>
                    <a:pt x="298" y="49"/>
                  </a:lnTo>
                  <a:lnTo>
                    <a:pt x="296" y="47"/>
                  </a:lnTo>
                  <a:lnTo>
                    <a:pt x="294" y="46"/>
                  </a:lnTo>
                  <a:lnTo>
                    <a:pt x="292" y="46"/>
                  </a:lnTo>
                  <a:lnTo>
                    <a:pt x="290" y="44"/>
                  </a:lnTo>
                  <a:lnTo>
                    <a:pt x="288" y="44"/>
                  </a:lnTo>
                  <a:lnTo>
                    <a:pt x="286" y="42"/>
                  </a:lnTo>
                  <a:lnTo>
                    <a:pt x="284" y="42"/>
                  </a:lnTo>
                  <a:lnTo>
                    <a:pt x="282" y="42"/>
                  </a:lnTo>
                  <a:lnTo>
                    <a:pt x="280" y="40"/>
                  </a:lnTo>
                  <a:lnTo>
                    <a:pt x="278" y="40"/>
                  </a:lnTo>
                  <a:lnTo>
                    <a:pt x="276" y="38"/>
                  </a:lnTo>
                  <a:lnTo>
                    <a:pt x="276" y="36"/>
                  </a:lnTo>
                  <a:lnTo>
                    <a:pt x="276" y="32"/>
                  </a:lnTo>
                  <a:lnTo>
                    <a:pt x="276" y="30"/>
                  </a:lnTo>
                  <a:lnTo>
                    <a:pt x="276" y="28"/>
                  </a:lnTo>
                  <a:lnTo>
                    <a:pt x="275" y="28"/>
                  </a:lnTo>
                  <a:lnTo>
                    <a:pt x="275" y="26"/>
                  </a:lnTo>
                  <a:lnTo>
                    <a:pt x="276" y="24"/>
                  </a:lnTo>
                  <a:lnTo>
                    <a:pt x="275" y="24"/>
                  </a:lnTo>
                  <a:lnTo>
                    <a:pt x="273" y="23"/>
                  </a:lnTo>
                  <a:lnTo>
                    <a:pt x="271" y="23"/>
                  </a:lnTo>
                  <a:lnTo>
                    <a:pt x="269" y="23"/>
                  </a:lnTo>
                  <a:lnTo>
                    <a:pt x="267" y="21"/>
                  </a:lnTo>
                  <a:lnTo>
                    <a:pt x="265" y="19"/>
                  </a:lnTo>
                  <a:lnTo>
                    <a:pt x="265" y="17"/>
                  </a:lnTo>
                  <a:lnTo>
                    <a:pt x="265" y="15"/>
                  </a:lnTo>
                  <a:lnTo>
                    <a:pt x="265" y="13"/>
                  </a:lnTo>
                  <a:lnTo>
                    <a:pt x="263" y="11"/>
                  </a:lnTo>
                  <a:lnTo>
                    <a:pt x="261" y="11"/>
                  </a:lnTo>
                  <a:lnTo>
                    <a:pt x="259" y="11"/>
                  </a:lnTo>
                  <a:lnTo>
                    <a:pt x="255" y="13"/>
                  </a:lnTo>
                  <a:lnTo>
                    <a:pt x="253" y="15"/>
                  </a:lnTo>
                  <a:lnTo>
                    <a:pt x="252" y="17"/>
                  </a:lnTo>
                  <a:lnTo>
                    <a:pt x="250" y="17"/>
                  </a:lnTo>
                  <a:lnTo>
                    <a:pt x="248" y="19"/>
                  </a:lnTo>
                  <a:lnTo>
                    <a:pt x="246" y="21"/>
                  </a:lnTo>
                  <a:lnTo>
                    <a:pt x="244" y="21"/>
                  </a:lnTo>
                  <a:lnTo>
                    <a:pt x="242" y="19"/>
                  </a:lnTo>
                  <a:lnTo>
                    <a:pt x="238" y="19"/>
                  </a:lnTo>
                  <a:lnTo>
                    <a:pt x="236" y="19"/>
                  </a:lnTo>
                  <a:lnTo>
                    <a:pt x="234" y="19"/>
                  </a:lnTo>
                  <a:lnTo>
                    <a:pt x="232" y="19"/>
                  </a:lnTo>
                  <a:lnTo>
                    <a:pt x="228" y="17"/>
                  </a:lnTo>
                  <a:lnTo>
                    <a:pt x="227" y="17"/>
                  </a:lnTo>
                  <a:lnTo>
                    <a:pt x="223" y="17"/>
                  </a:lnTo>
                  <a:lnTo>
                    <a:pt x="221" y="17"/>
                  </a:lnTo>
                  <a:lnTo>
                    <a:pt x="217" y="17"/>
                  </a:lnTo>
                  <a:lnTo>
                    <a:pt x="215" y="17"/>
                  </a:lnTo>
                  <a:lnTo>
                    <a:pt x="213" y="17"/>
                  </a:lnTo>
                  <a:lnTo>
                    <a:pt x="202" y="19"/>
                  </a:lnTo>
                  <a:lnTo>
                    <a:pt x="188" y="19"/>
                  </a:lnTo>
                  <a:lnTo>
                    <a:pt x="186" y="17"/>
                  </a:lnTo>
                  <a:lnTo>
                    <a:pt x="184" y="17"/>
                  </a:lnTo>
                  <a:lnTo>
                    <a:pt x="182" y="15"/>
                  </a:lnTo>
                  <a:lnTo>
                    <a:pt x="181" y="15"/>
                  </a:lnTo>
                  <a:lnTo>
                    <a:pt x="179" y="17"/>
                  </a:lnTo>
                  <a:lnTo>
                    <a:pt x="177" y="19"/>
                  </a:lnTo>
                  <a:lnTo>
                    <a:pt x="177" y="21"/>
                  </a:lnTo>
                  <a:lnTo>
                    <a:pt x="177" y="23"/>
                  </a:lnTo>
                  <a:lnTo>
                    <a:pt x="175" y="24"/>
                  </a:lnTo>
                  <a:lnTo>
                    <a:pt x="173" y="24"/>
                  </a:lnTo>
                  <a:lnTo>
                    <a:pt x="171" y="26"/>
                  </a:lnTo>
                  <a:lnTo>
                    <a:pt x="167" y="26"/>
                  </a:lnTo>
                  <a:lnTo>
                    <a:pt x="163" y="26"/>
                  </a:lnTo>
                  <a:lnTo>
                    <a:pt x="159" y="24"/>
                  </a:lnTo>
                  <a:lnTo>
                    <a:pt x="157" y="21"/>
                  </a:lnTo>
                  <a:lnTo>
                    <a:pt x="156" y="19"/>
                  </a:lnTo>
                  <a:lnTo>
                    <a:pt x="154" y="17"/>
                  </a:lnTo>
                  <a:lnTo>
                    <a:pt x="152" y="17"/>
                  </a:lnTo>
                  <a:lnTo>
                    <a:pt x="152" y="21"/>
                  </a:lnTo>
                  <a:lnTo>
                    <a:pt x="152" y="26"/>
                  </a:lnTo>
                  <a:lnTo>
                    <a:pt x="150" y="32"/>
                  </a:lnTo>
                  <a:lnTo>
                    <a:pt x="148" y="36"/>
                  </a:lnTo>
                  <a:lnTo>
                    <a:pt x="146" y="36"/>
                  </a:lnTo>
                  <a:lnTo>
                    <a:pt x="144" y="32"/>
                  </a:lnTo>
                  <a:lnTo>
                    <a:pt x="142" y="30"/>
                  </a:lnTo>
                  <a:lnTo>
                    <a:pt x="142" y="26"/>
                  </a:lnTo>
                  <a:lnTo>
                    <a:pt x="140" y="24"/>
                  </a:lnTo>
                  <a:lnTo>
                    <a:pt x="140" y="23"/>
                  </a:lnTo>
                  <a:lnTo>
                    <a:pt x="138" y="23"/>
                  </a:lnTo>
                  <a:lnTo>
                    <a:pt x="138" y="21"/>
                  </a:lnTo>
                  <a:lnTo>
                    <a:pt x="136" y="21"/>
                  </a:lnTo>
                  <a:lnTo>
                    <a:pt x="134" y="19"/>
                  </a:lnTo>
                  <a:lnTo>
                    <a:pt x="133" y="19"/>
                  </a:lnTo>
                  <a:lnTo>
                    <a:pt x="131" y="17"/>
                  </a:lnTo>
                  <a:lnTo>
                    <a:pt x="129" y="17"/>
                  </a:lnTo>
                  <a:lnTo>
                    <a:pt x="127" y="17"/>
                  </a:lnTo>
                  <a:lnTo>
                    <a:pt x="125" y="17"/>
                  </a:lnTo>
                  <a:lnTo>
                    <a:pt x="123" y="17"/>
                  </a:lnTo>
                  <a:lnTo>
                    <a:pt x="121" y="19"/>
                  </a:lnTo>
                  <a:lnTo>
                    <a:pt x="119" y="19"/>
                  </a:lnTo>
                  <a:lnTo>
                    <a:pt x="117" y="19"/>
                  </a:lnTo>
                  <a:lnTo>
                    <a:pt x="115" y="19"/>
                  </a:lnTo>
                  <a:lnTo>
                    <a:pt x="113" y="19"/>
                  </a:lnTo>
                  <a:lnTo>
                    <a:pt x="111" y="17"/>
                  </a:lnTo>
                  <a:lnTo>
                    <a:pt x="109" y="17"/>
                  </a:lnTo>
                  <a:lnTo>
                    <a:pt x="108" y="15"/>
                  </a:lnTo>
                  <a:lnTo>
                    <a:pt x="106" y="15"/>
                  </a:lnTo>
                  <a:lnTo>
                    <a:pt x="104" y="13"/>
                  </a:lnTo>
                  <a:lnTo>
                    <a:pt x="102" y="13"/>
                  </a:lnTo>
                  <a:lnTo>
                    <a:pt x="100" y="15"/>
                  </a:lnTo>
                  <a:lnTo>
                    <a:pt x="98" y="15"/>
                  </a:lnTo>
                  <a:lnTo>
                    <a:pt x="96" y="13"/>
                  </a:lnTo>
                  <a:lnTo>
                    <a:pt x="94" y="13"/>
                  </a:lnTo>
                  <a:lnTo>
                    <a:pt x="92" y="13"/>
                  </a:lnTo>
                  <a:lnTo>
                    <a:pt x="90" y="11"/>
                  </a:lnTo>
                  <a:lnTo>
                    <a:pt x="88" y="13"/>
                  </a:lnTo>
                  <a:lnTo>
                    <a:pt x="85" y="13"/>
                  </a:lnTo>
                  <a:lnTo>
                    <a:pt x="83" y="15"/>
                  </a:lnTo>
                  <a:lnTo>
                    <a:pt x="79" y="15"/>
                  </a:lnTo>
                  <a:lnTo>
                    <a:pt x="75" y="17"/>
                  </a:lnTo>
                  <a:lnTo>
                    <a:pt x="71" y="17"/>
                  </a:lnTo>
                  <a:lnTo>
                    <a:pt x="67" y="17"/>
                  </a:lnTo>
                  <a:lnTo>
                    <a:pt x="65" y="15"/>
                  </a:lnTo>
                  <a:lnTo>
                    <a:pt x="63" y="15"/>
                  </a:lnTo>
                  <a:lnTo>
                    <a:pt x="62" y="13"/>
                  </a:lnTo>
                  <a:lnTo>
                    <a:pt x="62" y="11"/>
                  </a:lnTo>
                  <a:lnTo>
                    <a:pt x="60" y="9"/>
                  </a:lnTo>
                  <a:lnTo>
                    <a:pt x="58" y="7"/>
                  </a:lnTo>
                  <a:lnTo>
                    <a:pt x="58" y="5"/>
                  </a:lnTo>
                  <a:lnTo>
                    <a:pt x="56" y="3"/>
                  </a:lnTo>
                  <a:lnTo>
                    <a:pt x="56" y="1"/>
                  </a:lnTo>
                  <a:lnTo>
                    <a:pt x="54" y="1"/>
                  </a:lnTo>
                  <a:lnTo>
                    <a:pt x="52" y="0"/>
                  </a:lnTo>
                  <a:lnTo>
                    <a:pt x="50" y="0"/>
                  </a:lnTo>
                  <a:lnTo>
                    <a:pt x="48" y="0"/>
                  </a:lnTo>
                  <a:lnTo>
                    <a:pt x="46" y="1"/>
                  </a:lnTo>
                  <a:lnTo>
                    <a:pt x="42" y="1"/>
                  </a:lnTo>
                  <a:lnTo>
                    <a:pt x="40" y="3"/>
                  </a:lnTo>
                  <a:lnTo>
                    <a:pt x="38" y="7"/>
                  </a:lnTo>
                  <a:lnTo>
                    <a:pt x="37" y="9"/>
                  </a:lnTo>
                  <a:lnTo>
                    <a:pt x="37" y="11"/>
                  </a:lnTo>
                  <a:lnTo>
                    <a:pt x="35" y="13"/>
                  </a:lnTo>
                  <a:lnTo>
                    <a:pt x="33" y="15"/>
                  </a:lnTo>
                  <a:lnTo>
                    <a:pt x="29" y="15"/>
                  </a:lnTo>
                  <a:lnTo>
                    <a:pt x="25" y="15"/>
                  </a:lnTo>
                  <a:lnTo>
                    <a:pt x="19" y="15"/>
                  </a:lnTo>
                  <a:lnTo>
                    <a:pt x="15" y="15"/>
                  </a:lnTo>
                  <a:lnTo>
                    <a:pt x="12" y="15"/>
                  </a:lnTo>
                  <a:lnTo>
                    <a:pt x="10" y="17"/>
                  </a:lnTo>
                  <a:lnTo>
                    <a:pt x="8" y="17"/>
                  </a:lnTo>
                  <a:lnTo>
                    <a:pt x="6" y="19"/>
                  </a:lnTo>
                  <a:lnTo>
                    <a:pt x="4" y="19"/>
                  </a:lnTo>
                  <a:lnTo>
                    <a:pt x="2" y="21"/>
                  </a:lnTo>
                  <a:lnTo>
                    <a:pt x="0" y="23"/>
                  </a:lnTo>
                  <a:lnTo>
                    <a:pt x="0" y="26"/>
                  </a:lnTo>
                  <a:lnTo>
                    <a:pt x="2" y="30"/>
                  </a:lnTo>
                  <a:lnTo>
                    <a:pt x="2" y="34"/>
                  </a:lnTo>
                  <a:lnTo>
                    <a:pt x="4" y="36"/>
                  </a:lnTo>
                  <a:lnTo>
                    <a:pt x="6" y="38"/>
                  </a:lnTo>
                  <a:lnTo>
                    <a:pt x="8" y="40"/>
                  </a:lnTo>
                  <a:lnTo>
                    <a:pt x="10" y="40"/>
                  </a:lnTo>
                  <a:lnTo>
                    <a:pt x="10" y="42"/>
                  </a:lnTo>
                  <a:lnTo>
                    <a:pt x="12" y="42"/>
                  </a:lnTo>
                  <a:lnTo>
                    <a:pt x="12" y="44"/>
                  </a:lnTo>
                  <a:lnTo>
                    <a:pt x="14" y="46"/>
                  </a:lnTo>
                  <a:lnTo>
                    <a:pt x="14" y="47"/>
                  </a:lnTo>
                  <a:lnTo>
                    <a:pt x="14" y="49"/>
                  </a:lnTo>
                  <a:lnTo>
                    <a:pt x="14" y="51"/>
                  </a:lnTo>
                  <a:lnTo>
                    <a:pt x="14" y="53"/>
                  </a:lnTo>
                  <a:lnTo>
                    <a:pt x="12" y="55"/>
                  </a:lnTo>
                  <a:lnTo>
                    <a:pt x="12" y="57"/>
                  </a:lnTo>
                  <a:lnTo>
                    <a:pt x="10" y="59"/>
                  </a:lnTo>
                  <a:lnTo>
                    <a:pt x="10" y="61"/>
                  </a:lnTo>
                  <a:lnTo>
                    <a:pt x="8" y="63"/>
                  </a:lnTo>
                  <a:lnTo>
                    <a:pt x="8" y="65"/>
                  </a:lnTo>
                  <a:lnTo>
                    <a:pt x="8" y="67"/>
                  </a:lnTo>
                  <a:lnTo>
                    <a:pt x="10" y="69"/>
                  </a:lnTo>
                  <a:lnTo>
                    <a:pt x="10" y="71"/>
                  </a:lnTo>
                  <a:lnTo>
                    <a:pt x="12" y="72"/>
                  </a:lnTo>
                  <a:lnTo>
                    <a:pt x="12" y="74"/>
                  </a:lnTo>
                  <a:lnTo>
                    <a:pt x="14" y="76"/>
                  </a:lnTo>
                  <a:lnTo>
                    <a:pt x="14" y="78"/>
                  </a:lnTo>
                  <a:lnTo>
                    <a:pt x="14" y="82"/>
                  </a:lnTo>
                  <a:lnTo>
                    <a:pt x="14" y="84"/>
                  </a:lnTo>
                  <a:lnTo>
                    <a:pt x="14" y="86"/>
                  </a:lnTo>
                  <a:lnTo>
                    <a:pt x="14" y="88"/>
                  </a:lnTo>
                  <a:lnTo>
                    <a:pt x="15" y="90"/>
                  </a:lnTo>
                  <a:lnTo>
                    <a:pt x="17" y="92"/>
                  </a:lnTo>
                  <a:lnTo>
                    <a:pt x="19" y="92"/>
                  </a:lnTo>
                  <a:lnTo>
                    <a:pt x="21" y="92"/>
                  </a:lnTo>
                  <a:lnTo>
                    <a:pt x="23" y="92"/>
                  </a:lnTo>
                  <a:lnTo>
                    <a:pt x="25" y="92"/>
                  </a:lnTo>
                  <a:lnTo>
                    <a:pt x="27" y="92"/>
                  </a:lnTo>
                  <a:lnTo>
                    <a:pt x="27" y="90"/>
                  </a:lnTo>
                  <a:lnTo>
                    <a:pt x="27" y="88"/>
                  </a:lnTo>
                  <a:lnTo>
                    <a:pt x="27" y="84"/>
                  </a:lnTo>
                  <a:lnTo>
                    <a:pt x="29" y="82"/>
                  </a:lnTo>
                  <a:lnTo>
                    <a:pt x="29" y="78"/>
                  </a:lnTo>
                  <a:lnTo>
                    <a:pt x="31" y="76"/>
                  </a:lnTo>
                  <a:lnTo>
                    <a:pt x="33" y="76"/>
                  </a:lnTo>
                  <a:lnTo>
                    <a:pt x="35" y="74"/>
                  </a:lnTo>
                  <a:lnTo>
                    <a:pt x="38" y="76"/>
                  </a:lnTo>
                  <a:lnTo>
                    <a:pt x="42" y="78"/>
                  </a:lnTo>
                  <a:lnTo>
                    <a:pt x="42" y="80"/>
                  </a:lnTo>
                  <a:lnTo>
                    <a:pt x="42" y="82"/>
                  </a:lnTo>
                  <a:lnTo>
                    <a:pt x="42" y="84"/>
                  </a:lnTo>
                  <a:lnTo>
                    <a:pt x="44" y="86"/>
                  </a:lnTo>
                  <a:lnTo>
                    <a:pt x="46" y="88"/>
                  </a:lnTo>
                  <a:lnTo>
                    <a:pt x="46" y="90"/>
                  </a:lnTo>
                  <a:lnTo>
                    <a:pt x="50" y="90"/>
                  </a:lnTo>
                  <a:lnTo>
                    <a:pt x="52" y="90"/>
                  </a:lnTo>
                  <a:lnTo>
                    <a:pt x="54" y="90"/>
                  </a:lnTo>
                  <a:lnTo>
                    <a:pt x="56" y="90"/>
                  </a:lnTo>
                  <a:lnTo>
                    <a:pt x="58" y="90"/>
                  </a:lnTo>
                  <a:lnTo>
                    <a:pt x="60" y="88"/>
                  </a:lnTo>
                  <a:lnTo>
                    <a:pt x="60" y="86"/>
                  </a:lnTo>
                  <a:lnTo>
                    <a:pt x="60" y="84"/>
                  </a:lnTo>
                  <a:lnTo>
                    <a:pt x="62" y="82"/>
                  </a:lnTo>
                  <a:lnTo>
                    <a:pt x="62" y="80"/>
                  </a:lnTo>
                  <a:lnTo>
                    <a:pt x="62" y="76"/>
                  </a:lnTo>
                  <a:lnTo>
                    <a:pt x="62" y="74"/>
                  </a:lnTo>
                  <a:lnTo>
                    <a:pt x="63" y="72"/>
                  </a:lnTo>
                  <a:lnTo>
                    <a:pt x="65" y="71"/>
                  </a:lnTo>
                  <a:lnTo>
                    <a:pt x="67" y="71"/>
                  </a:lnTo>
                  <a:lnTo>
                    <a:pt x="67" y="72"/>
                  </a:lnTo>
                  <a:lnTo>
                    <a:pt x="67" y="74"/>
                  </a:lnTo>
                  <a:lnTo>
                    <a:pt x="67" y="76"/>
                  </a:lnTo>
                  <a:lnTo>
                    <a:pt x="69" y="78"/>
                  </a:lnTo>
                  <a:lnTo>
                    <a:pt x="71" y="80"/>
                  </a:lnTo>
                  <a:lnTo>
                    <a:pt x="75" y="82"/>
                  </a:lnTo>
                  <a:lnTo>
                    <a:pt x="77" y="82"/>
                  </a:lnTo>
                  <a:lnTo>
                    <a:pt x="81" y="84"/>
                  </a:lnTo>
                  <a:lnTo>
                    <a:pt x="83" y="86"/>
                  </a:lnTo>
                  <a:lnTo>
                    <a:pt x="85" y="86"/>
                  </a:lnTo>
                  <a:lnTo>
                    <a:pt x="86" y="86"/>
                  </a:lnTo>
                  <a:lnTo>
                    <a:pt x="88" y="88"/>
                  </a:lnTo>
                  <a:lnTo>
                    <a:pt x="90" y="88"/>
                  </a:lnTo>
                  <a:lnTo>
                    <a:pt x="92" y="88"/>
                  </a:lnTo>
                  <a:lnTo>
                    <a:pt x="94" y="88"/>
                  </a:lnTo>
                  <a:lnTo>
                    <a:pt x="96" y="90"/>
                  </a:lnTo>
                  <a:lnTo>
                    <a:pt x="100" y="90"/>
                  </a:lnTo>
                  <a:lnTo>
                    <a:pt x="102" y="92"/>
                  </a:lnTo>
                  <a:lnTo>
                    <a:pt x="106" y="92"/>
                  </a:lnTo>
                  <a:lnTo>
                    <a:pt x="109" y="92"/>
                  </a:lnTo>
                  <a:lnTo>
                    <a:pt x="111" y="92"/>
                  </a:lnTo>
                  <a:lnTo>
                    <a:pt x="115" y="90"/>
                  </a:lnTo>
                  <a:lnTo>
                    <a:pt x="119" y="90"/>
                  </a:lnTo>
                  <a:lnTo>
                    <a:pt x="121" y="90"/>
                  </a:lnTo>
                  <a:lnTo>
                    <a:pt x="123" y="90"/>
                  </a:lnTo>
                  <a:lnTo>
                    <a:pt x="125" y="90"/>
                  </a:lnTo>
                  <a:lnTo>
                    <a:pt x="127" y="92"/>
                  </a:lnTo>
                  <a:lnTo>
                    <a:pt x="129" y="94"/>
                  </a:lnTo>
                  <a:lnTo>
                    <a:pt x="133" y="95"/>
                  </a:lnTo>
                  <a:lnTo>
                    <a:pt x="136" y="97"/>
                  </a:lnTo>
                  <a:lnTo>
                    <a:pt x="138" y="97"/>
                  </a:lnTo>
                  <a:lnTo>
                    <a:pt x="142" y="97"/>
                  </a:lnTo>
                  <a:lnTo>
                    <a:pt x="144" y="97"/>
                  </a:lnTo>
                  <a:lnTo>
                    <a:pt x="146" y="97"/>
                  </a:lnTo>
                  <a:lnTo>
                    <a:pt x="150" y="97"/>
                  </a:lnTo>
                  <a:lnTo>
                    <a:pt x="152" y="95"/>
                  </a:lnTo>
                  <a:lnTo>
                    <a:pt x="154" y="95"/>
                  </a:lnTo>
                  <a:lnTo>
                    <a:pt x="156" y="95"/>
                  </a:lnTo>
                  <a:lnTo>
                    <a:pt x="159" y="95"/>
                  </a:lnTo>
                  <a:lnTo>
                    <a:pt x="165" y="95"/>
                  </a:lnTo>
                  <a:lnTo>
                    <a:pt x="169" y="95"/>
                  </a:lnTo>
                  <a:lnTo>
                    <a:pt x="173" y="97"/>
                  </a:lnTo>
                  <a:lnTo>
                    <a:pt x="177" y="97"/>
                  </a:lnTo>
                  <a:lnTo>
                    <a:pt x="179" y="95"/>
                  </a:lnTo>
                  <a:lnTo>
                    <a:pt x="181" y="95"/>
                  </a:lnTo>
                  <a:lnTo>
                    <a:pt x="184" y="95"/>
                  </a:lnTo>
                  <a:lnTo>
                    <a:pt x="188" y="95"/>
                  </a:lnTo>
                  <a:lnTo>
                    <a:pt x="190" y="97"/>
                  </a:lnTo>
                  <a:lnTo>
                    <a:pt x="194" y="97"/>
                  </a:lnTo>
                  <a:lnTo>
                    <a:pt x="198" y="97"/>
                  </a:lnTo>
                  <a:lnTo>
                    <a:pt x="200" y="95"/>
                  </a:lnTo>
                  <a:lnTo>
                    <a:pt x="204" y="95"/>
                  </a:lnTo>
                  <a:lnTo>
                    <a:pt x="205" y="95"/>
                  </a:lnTo>
                  <a:lnTo>
                    <a:pt x="207" y="95"/>
                  </a:lnTo>
                  <a:lnTo>
                    <a:pt x="209" y="95"/>
                  </a:lnTo>
                  <a:lnTo>
                    <a:pt x="211" y="95"/>
                  </a:lnTo>
                  <a:lnTo>
                    <a:pt x="213" y="94"/>
                  </a:lnTo>
                  <a:lnTo>
                    <a:pt x="215" y="94"/>
                  </a:lnTo>
                  <a:lnTo>
                    <a:pt x="217" y="92"/>
                  </a:lnTo>
                  <a:lnTo>
                    <a:pt x="219" y="88"/>
                  </a:lnTo>
                  <a:lnTo>
                    <a:pt x="219" y="84"/>
                  </a:lnTo>
                  <a:lnTo>
                    <a:pt x="221" y="82"/>
                  </a:lnTo>
                  <a:lnTo>
                    <a:pt x="223" y="84"/>
                  </a:lnTo>
                  <a:lnTo>
                    <a:pt x="223" y="88"/>
                  </a:lnTo>
                  <a:lnTo>
                    <a:pt x="225" y="92"/>
                  </a:lnTo>
                  <a:lnTo>
                    <a:pt x="225" y="95"/>
                  </a:lnTo>
                  <a:lnTo>
                    <a:pt x="225" y="101"/>
                  </a:lnTo>
                  <a:lnTo>
                    <a:pt x="223" y="105"/>
                  </a:lnTo>
                  <a:lnTo>
                    <a:pt x="223" y="107"/>
                  </a:lnTo>
                  <a:lnTo>
                    <a:pt x="223" y="111"/>
                  </a:lnTo>
                  <a:lnTo>
                    <a:pt x="221" y="113"/>
                  </a:lnTo>
                  <a:lnTo>
                    <a:pt x="232" y="111"/>
                  </a:lnTo>
                  <a:lnTo>
                    <a:pt x="230" y="111"/>
                  </a:lnTo>
                  <a:lnTo>
                    <a:pt x="230" y="109"/>
                  </a:lnTo>
                  <a:lnTo>
                    <a:pt x="230" y="105"/>
                  </a:lnTo>
                  <a:lnTo>
                    <a:pt x="230" y="103"/>
                  </a:lnTo>
                  <a:lnTo>
                    <a:pt x="230" y="101"/>
                  </a:lnTo>
                  <a:lnTo>
                    <a:pt x="232" y="101"/>
                  </a:lnTo>
                  <a:lnTo>
                    <a:pt x="234" y="101"/>
                  </a:lnTo>
                  <a:lnTo>
                    <a:pt x="240" y="105"/>
                  </a:lnTo>
                  <a:lnTo>
                    <a:pt x="246" y="109"/>
                  </a:lnTo>
                  <a:lnTo>
                    <a:pt x="250" y="111"/>
                  </a:lnTo>
                  <a:lnTo>
                    <a:pt x="253" y="113"/>
                  </a:lnTo>
                  <a:lnTo>
                    <a:pt x="257" y="115"/>
                  </a:lnTo>
                  <a:lnTo>
                    <a:pt x="259" y="115"/>
                  </a:lnTo>
                  <a:lnTo>
                    <a:pt x="261" y="115"/>
                  </a:lnTo>
                  <a:lnTo>
                    <a:pt x="263" y="115"/>
                  </a:lnTo>
                  <a:lnTo>
                    <a:pt x="265" y="115"/>
                  </a:lnTo>
                  <a:lnTo>
                    <a:pt x="267" y="117"/>
                  </a:lnTo>
                  <a:lnTo>
                    <a:pt x="269" y="117"/>
                  </a:lnTo>
                  <a:lnTo>
                    <a:pt x="273" y="117"/>
                  </a:lnTo>
                  <a:lnTo>
                    <a:pt x="276" y="118"/>
                  </a:lnTo>
                  <a:lnTo>
                    <a:pt x="280" y="118"/>
                  </a:lnTo>
                  <a:lnTo>
                    <a:pt x="284" y="120"/>
                  </a:lnTo>
                  <a:lnTo>
                    <a:pt x="286" y="120"/>
                  </a:lnTo>
                  <a:lnTo>
                    <a:pt x="288" y="120"/>
                  </a:lnTo>
                  <a:lnTo>
                    <a:pt x="290" y="120"/>
                  </a:lnTo>
                  <a:lnTo>
                    <a:pt x="292" y="120"/>
                  </a:lnTo>
                  <a:lnTo>
                    <a:pt x="294" y="120"/>
                  </a:lnTo>
                  <a:lnTo>
                    <a:pt x="296" y="120"/>
                  </a:lnTo>
                  <a:lnTo>
                    <a:pt x="298" y="122"/>
                  </a:lnTo>
                  <a:lnTo>
                    <a:pt x="300" y="122"/>
                  </a:lnTo>
                  <a:lnTo>
                    <a:pt x="301" y="122"/>
                  </a:lnTo>
                  <a:close/>
                </a:path>
              </a:pathLst>
            </a:custGeom>
            <a:solidFill>
              <a:schemeClr val="tx1">
                <a:lumMod val="50000"/>
                <a:lumOff val="50000"/>
              </a:schemeClr>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17" name="Freeform 15"/>
            <p:cNvSpPr>
              <a:spLocks/>
            </p:cNvSpPr>
            <p:nvPr>
              <p:custDataLst>
                <p:tags r:id="rId17"/>
              </p:custDataLst>
            </p:nvPr>
          </p:nvSpPr>
          <p:spPr bwMode="auto">
            <a:xfrm>
              <a:off x="7096959" y="4480516"/>
              <a:ext cx="546052" cy="540167"/>
            </a:xfrm>
            <a:custGeom>
              <a:avLst/>
              <a:gdLst>
                <a:gd name="T0" fmla="*/ 2147483647 w 187"/>
                <a:gd name="T1" fmla="*/ 2147483647 h 180"/>
                <a:gd name="T2" fmla="*/ 2147483647 w 187"/>
                <a:gd name="T3" fmla="*/ 2147483647 h 180"/>
                <a:gd name="T4" fmla="*/ 2147483647 w 187"/>
                <a:gd name="T5" fmla="*/ 2147483647 h 180"/>
                <a:gd name="T6" fmla="*/ 2147483647 w 187"/>
                <a:gd name="T7" fmla="*/ 2147483647 h 180"/>
                <a:gd name="T8" fmla="*/ 2147483647 w 187"/>
                <a:gd name="T9" fmla="*/ 2147483647 h 180"/>
                <a:gd name="T10" fmla="*/ 2147483647 w 187"/>
                <a:gd name="T11" fmla="*/ 2147483647 h 180"/>
                <a:gd name="T12" fmla="*/ 2147483647 w 187"/>
                <a:gd name="T13" fmla="*/ 2147483647 h 180"/>
                <a:gd name="T14" fmla="*/ 2147483647 w 187"/>
                <a:gd name="T15" fmla="*/ 2147483647 h 180"/>
                <a:gd name="T16" fmla="*/ 2147483647 w 187"/>
                <a:gd name="T17" fmla="*/ 2147483647 h 180"/>
                <a:gd name="T18" fmla="*/ 2147483647 w 187"/>
                <a:gd name="T19" fmla="*/ 2147483647 h 180"/>
                <a:gd name="T20" fmla="*/ 2147483647 w 187"/>
                <a:gd name="T21" fmla="*/ 2147483647 h 180"/>
                <a:gd name="T22" fmla="*/ 2147483647 w 187"/>
                <a:gd name="T23" fmla="*/ 2147483647 h 180"/>
                <a:gd name="T24" fmla="*/ 2147483647 w 187"/>
                <a:gd name="T25" fmla="*/ 2147483647 h 180"/>
                <a:gd name="T26" fmla="*/ 2147483647 w 187"/>
                <a:gd name="T27" fmla="*/ 2147483647 h 180"/>
                <a:gd name="T28" fmla="*/ 2147483647 w 187"/>
                <a:gd name="T29" fmla="*/ 2147483647 h 180"/>
                <a:gd name="T30" fmla="*/ 2147483647 w 187"/>
                <a:gd name="T31" fmla="*/ 2147483647 h 180"/>
                <a:gd name="T32" fmla="*/ 2147483647 w 187"/>
                <a:gd name="T33" fmla="*/ 2147483647 h 180"/>
                <a:gd name="T34" fmla="*/ 2147483647 w 187"/>
                <a:gd name="T35" fmla="*/ 2147483647 h 180"/>
                <a:gd name="T36" fmla="*/ 2147483647 w 187"/>
                <a:gd name="T37" fmla="*/ 2147483647 h 180"/>
                <a:gd name="T38" fmla="*/ 2147483647 w 187"/>
                <a:gd name="T39" fmla="*/ 2147483647 h 180"/>
                <a:gd name="T40" fmla="*/ 2147483647 w 187"/>
                <a:gd name="T41" fmla="*/ 2147483647 h 180"/>
                <a:gd name="T42" fmla="*/ 2147483647 w 187"/>
                <a:gd name="T43" fmla="*/ 2147483647 h 180"/>
                <a:gd name="T44" fmla="*/ 2147483647 w 187"/>
                <a:gd name="T45" fmla="*/ 2147483647 h 180"/>
                <a:gd name="T46" fmla="*/ 2147483647 w 187"/>
                <a:gd name="T47" fmla="*/ 0 h 180"/>
                <a:gd name="T48" fmla="*/ 2147483647 w 187"/>
                <a:gd name="T49" fmla="*/ 2147483647 h 180"/>
                <a:gd name="T50" fmla="*/ 2147483647 w 187"/>
                <a:gd name="T51" fmla="*/ 2147483647 h 180"/>
                <a:gd name="T52" fmla="*/ 2147483647 w 187"/>
                <a:gd name="T53" fmla="*/ 2147483647 h 180"/>
                <a:gd name="T54" fmla="*/ 2147483647 w 187"/>
                <a:gd name="T55" fmla="*/ 2147483647 h 180"/>
                <a:gd name="T56" fmla="*/ 2147483647 w 187"/>
                <a:gd name="T57" fmla="*/ 2147483647 h 180"/>
                <a:gd name="T58" fmla="*/ 2147483647 w 187"/>
                <a:gd name="T59" fmla="*/ 2147483647 h 180"/>
                <a:gd name="T60" fmla="*/ 2147483647 w 187"/>
                <a:gd name="T61" fmla="*/ 2147483647 h 180"/>
                <a:gd name="T62" fmla="*/ 2147483647 w 187"/>
                <a:gd name="T63" fmla="*/ 2147483647 h 180"/>
                <a:gd name="T64" fmla="*/ 2147483647 w 187"/>
                <a:gd name="T65" fmla="*/ 2147483647 h 180"/>
                <a:gd name="T66" fmla="*/ 2147483647 w 187"/>
                <a:gd name="T67" fmla="*/ 2147483647 h 180"/>
                <a:gd name="T68" fmla="*/ 2147483647 w 187"/>
                <a:gd name="T69" fmla="*/ 2147483647 h 180"/>
                <a:gd name="T70" fmla="*/ 2147483647 w 187"/>
                <a:gd name="T71" fmla="*/ 2147483647 h 180"/>
                <a:gd name="T72" fmla="*/ 2147483647 w 187"/>
                <a:gd name="T73" fmla="*/ 2147483647 h 180"/>
                <a:gd name="T74" fmla="*/ 2147483647 w 187"/>
                <a:gd name="T75" fmla="*/ 2147483647 h 180"/>
                <a:gd name="T76" fmla="*/ 2147483647 w 187"/>
                <a:gd name="T77" fmla="*/ 2147483647 h 180"/>
                <a:gd name="T78" fmla="*/ 2147483647 w 187"/>
                <a:gd name="T79" fmla="*/ 2147483647 h 180"/>
                <a:gd name="T80" fmla="*/ 2147483647 w 187"/>
                <a:gd name="T81" fmla="*/ 2147483647 h 180"/>
                <a:gd name="T82" fmla="*/ 2147483647 w 187"/>
                <a:gd name="T83" fmla="*/ 2147483647 h 180"/>
                <a:gd name="T84" fmla="*/ 2147483647 w 187"/>
                <a:gd name="T85" fmla="*/ 2147483647 h 180"/>
                <a:gd name="T86" fmla="*/ 2147483647 w 187"/>
                <a:gd name="T87" fmla="*/ 2147483647 h 180"/>
                <a:gd name="T88" fmla="*/ 2147483647 w 187"/>
                <a:gd name="T89" fmla="*/ 2147483647 h 180"/>
                <a:gd name="T90" fmla="*/ 2147483647 w 187"/>
                <a:gd name="T91" fmla="*/ 2147483647 h 180"/>
                <a:gd name="T92" fmla="*/ 2147483647 w 187"/>
                <a:gd name="T93" fmla="*/ 2147483647 h 180"/>
                <a:gd name="T94" fmla="*/ 2147483647 w 187"/>
                <a:gd name="T95" fmla="*/ 2147483647 h 180"/>
                <a:gd name="T96" fmla="*/ 2147483647 w 187"/>
                <a:gd name="T97" fmla="*/ 2147483647 h 180"/>
                <a:gd name="T98" fmla="*/ 2147483647 w 187"/>
                <a:gd name="T99" fmla="*/ 2147483647 h 180"/>
                <a:gd name="T100" fmla="*/ 2147483647 w 187"/>
                <a:gd name="T101" fmla="*/ 2147483647 h 180"/>
                <a:gd name="T102" fmla="*/ 2147483647 w 187"/>
                <a:gd name="T103" fmla="*/ 2147483647 h 180"/>
                <a:gd name="T104" fmla="*/ 2147483647 w 187"/>
                <a:gd name="T105" fmla="*/ 2147483647 h 180"/>
                <a:gd name="T106" fmla="*/ 2147483647 w 187"/>
                <a:gd name="T107" fmla="*/ 2147483647 h 180"/>
                <a:gd name="T108" fmla="*/ 2147483647 w 187"/>
                <a:gd name="T109" fmla="*/ 2147483647 h 180"/>
                <a:gd name="T110" fmla="*/ 2147483647 w 187"/>
                <a:gd name="T111" fmla="*/ 2147483647 h 180"/>
                <a:gd name="T112" fmla="*/ 2147483647 w 187"/>
                <a:gd name="T113" fmla="*/ 2147483647 h 1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7"/>
                <a:gd name="T172" fmla="*/ 0 h 180"/>
                <a:gd name="T173" fmla="*/ 187 w 187"/>
                <a:gd name="T174" fmla="*/ 180 h 1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7" h="180">
                  <a:moveTo>
                    <a:pt x="140" y="178"/>
                  </a:moveTo>
                  <a:lnTo>
                    <a:pt x="140" y="178"/>
                  </a:lnTo>
                  <a:lnTo>
                    <a:pt x="140" y="177"/>
                  </a:lnTo>
                  <a:lnTo>
                    <a:pt x="142" y="175"/>
                  </a:lnTo>
                  <a:lnTo>
                    <a:pt x="144" y="173"/>
                  </a:lnTo>
                  <a:lnTo>
                    <a:pt x="146" y="173"/>
                  </a:lnTo>
                  <a:lnTo>
                    <a:pt x="148" y="173"/>
                  </a:lnTo>
                  <a:lnTo>
                    <a:pt x="150" y="173"/>
                  </a:lnTo>
                  <a:lnTo>
                    <a:pt x="154" y="175"/>
                  </a:lnTo>
                  <a:lnTo>
                    <a:pt x="156" y="175"/>
                  </a:lnTo>
                  <a:lnTo>
                    <a:pt x="160" y="177"/>
                  </a:lnTo>
                  <a:lnTo>
                    <a:pt x="162" y="177"/>
                  </a:lnTo>
                  <a:lnTo>
                    <a:pt x="165" y="178"/>
                  </a:lnTo>
                  <a:lnTo>
                    <a:pt x="167" y="178"/>
                  </a:lnTo>
                  <a:lnTo>
                    <a:pt x="169" y="177"/>
                  </a:lnTo>
                  <a:lnTo>
                    <a:pt x="169" y="175"/>
                  </a:lnTo>
                  <a:lnTo>
                    <a:pt x="169" y="173"/>
                  </a:lnTo>
                  <a:lnTo>
                    <a:pt x="171" y="171"/>
                  </a:lnTo>
                  <a:lnTo>
                    <a:pt x="171" y="169"/>
                  </a:lnTo>
                  <a:lnTo>
                    <a:pt x="173" y="169"/>
                  </a:lnTo>
                  <a:lnTo>
                    <a:pt x="173" y="167"/>
                  </a:lnTo>
                  <a:lnTo>
                    <a:pt x="173" y="165"/>
                  </a:lnTo>
                  <a:lnTo>
                    <a:pt x="173" y="163"/>
                  </a:lnTo>
                  <a:lnTo>
                    <a:pt x="173" y="161"/>
                  </a:lnTo>
                  <a:lnTo>
                    <a:pt x="173" y="157"/>
                  </a:lnTo>
                  <a:lnTo>
                    <a:pt x="173" y="155"/>
                  </a:lnTo>
                  <a:lnTo>
                    <a:pt x="175" y="152"/>
                  </a:lnTo>
                  <a:lnTo>
                    <a:pt x="177" y="152"/>
                  </a:lnTo>
                  <a:lnTo>
                    <a:pt x="179" y="150"/>
                  </a:lnTo>
                  <a:lnTo>
                    <a:pt x="181" y="148"/>
                  </a:lnTo>
                  <a:lnTo>
                    <a:pt x="181" y="146"/>
                  </a:lnTo>
                  <a:lnTo>
                    <a:pt x="183" y="146"/>
                  </a:lnTo>
                  <a:lnTo>
                    <a:pt x="183" y="144"/>
                  </a:lnTo>
                  <a:lnTo>
                    <a:pt x="183" y="142"/>
                  </a:lnTo>
                  <a:lnTo>
                    <a:pt x="181" y="142"/>
                  </a:lnTo>
                  <a:lnTo>
                    <a:pt x="181" y="140"/>
                  </a:lnTo>
                  <a:lnTo>
                    <a:pt x="181" y="138"/>
                  </a:lnTo>
                  <a:lnTo>
                    <a:pt x="181" y="134"/>
                  </a:lnTo>
                  <a:lnTo>
                    <a:pt x="181" y="132"/>
                  </a:lnTo>
                  <a:lnTo>
                    <a:pt x="183" y="130"/>
                  </a:lnTo>
                  <a:lnTo>
                    <a:pt x="183" y="129"/>
                  </a:lnTo>
                  <a:lnTo>
                    <a:pt x="183" y="127"/>
                  </a:lnTo>
                  <a:lnTo>
                    <a:pt x="183" y="115"/>
                  </a:lnTo>
                  <a:lnTo>
                    <a:pt x="185" y="107"/>
                  </a:lnTo>
                  <a:lnTo>
                    <a:pt x="181" y="98"/>
                  </a:lnTo>
                  <a:lnTo>
                    <a:pt x="187" y="88"/>
                  </a:lnTo>
                  <a:lnTo>
                    <a:pt x="185" y="77"/>
                  </a:lnTo>
                  <a:lnTo>
                    <a:pt x="185" y="79"/>
                  </a:lnTo>
                  <a:lnTo>
                    <a:pt x="183" y="79"/>
                  </a:lnTo>
                  <a:lnTo>
                    <a:pt x="181" y="79"/>
                  </a:lnTo>
                  <a:lnTo>
                    <a:pt x="179" y="77"/>
                  </a:lnTo>
                  <a:lnTo>
                    <a:pt x="177" y="75"/>
                  </a:lnTo>
                  <a:lnTo>
                    <a:pt x="177" y="73"/>
                  </a:lnTo>
                  <a:lnTo>
                    <a:pt x="177" y="69"/>
                  </a:lnTo>
                  <a:lnTo>
                    <a:pt x="177" y="67"/>
                  </a:lnTo>
                  <a:lnTo>
                    <a:pt x="177" y="65"/>
                  </a:lnTo>
                  <a:lnTo>
                    <a:pt x="177" y="63"/>
                  </a:lnTo>
                  <a:lnTo>
                    <a:pt x="179" y="63"/>
                  </a:lnTo>
                  <a:lnTo>
                    <a:pt x="179" y="61"/>
                  </a:lnTo>
                  <a:lnTo>
                    <a:pt x="181" y="59"/>
                  </a:lnTo>
                  <a:lnTo>
                    <a:pt x="179" y="58"/>
                  </a:lnTo>
                  <a:lnTo>
                    <a:pt x="177" y="56"/>
                  </a:lnTo>
                  <a:lnTo>
                    <a:pt x="173" y="56"/>
                  </a:lnTo>
                  <a:lnTo>
                    <a:pt x="169" y="54"/>
                  </a:lnTo>
                  <a:lnTo>
                    <a:pt x="165" y="54"/>
                  </a:lnTo>
                  <a:lnTo>
                    <a:pt x="164" y="54"/>
                  </a:lnTo>
                  <a:lnTo>
                    <a:pt x="162" y="52"/>
                  </a:lnTo>
                  <a:lnTo>
                    <a:pt x="160" y="52"/>
                  </a:lnTo>
                  <a:lnTo>
                    <a:pt x="158" y="52"/>
                  </a:lnTo>
                  <a:lnTo>
                    <a:pt x="156" y="50"/>
                  </a:lnTo>
                  <a:lnTo>
                    <a:pt x="154" y="46"/>
                  </a:lnTo>
                  <a:lnTo>
                    <a:pt x="154" y="42"/>
                  </a:lnTo>
                  <a:lnTo>
                    <a:pt x="156" y="38"/>
                  </a:lnTo>
                  <a:lnTo>
                    <a:pt x="158" y="33"/>
                  </a:lnTo>
                  <a:lnTo>
                    <a:pt x="160" y="29"/>
                  </a:lnTo>
                  <a:lnTo>
                    <a:pt x="160" y="27"/>
                  </a:lnTo>
                  <a:lnTo>
                    <a:pt x="160" y="25"/>
                  </a:lnTo>
                  <a:lnTo>
                    <a:pt x="162" y="23"/>
                  </a:lnTo>
                  <a:lnTo>
                    <a:pt x="162" y="21"/>
                  </a:lnTo>
                  <a:lnTo>
                    <a:pt x="160" y="21"/>
                  </a:lnTo>
                  <a:lnTo>
                    <a:pt x="158" y="21"/>
                  </a:lnTo>
                  <a:lnTo>
                    <a:pt x="156" y="23"/>
                  </a:lnTo>
                  <a:lnTo>
                    <a:pt x="152" y="23"/>
                  </a:lnTo>
                  <a:lnTo>
                    <a:pt x="150" y="23"/>
                  </a:lnTo>
                  <a:lnTo>
                    <a:pt x="146" y="23"/>
                  </a:lnTo>
                  <a:lnTo>
                    <a:pt x="144" y="21"/>
                  </a:lnTo>
                  <a:lnTo>
                    <a:pt x="142" y="21"/>
                  </a:lnTo>
                  <a:lnTo>
                    <a:pt x="140" y="19"/>
                  </a:lnTo>
                  <a:lnTo>
                    <a:pt x="139" y="19"/>
                  </a:lnTo>
                  <a:lnTo>
                    <a:pt x="137" y="19"/>
                  </a:lnTo>
                  <a:lnTo>
                    <a:pt x="135" y="19"/>
                  </a:lnTo>
                  <a:lnTo>
                    <a:pt x="133" y="19"/>
                  </a:lnTo>
                  <a:lnTo>
                    <a:pt x="133" y="21"/>
                  </a:lnTo>
                  <a:lnTo>
                    <a:pt x="131" y="23"/>
                  </a:lnTo>
                  <a:lnTo>
                    <a:pt x="129" y="23"/>
                  </a:lnTo>
                  <a:lnTo>
                    <a:pt x="125" y="21"/>
                  </a:lnTo>
                  <a:lnTo>
                    <a:pt x="123" y="21"/>
                  </a:lnTo>
                  <a:lnTo>
                    <a:pt x="121" y="21"/>
                  </a:lnTo>
                  <a:lnTo>
                    <a:pt x="119" y="19"/>
                  </a:lnTo>
                  <a:lnTo>
                    <a:pt x="117" y="19"/>
                  </a:lnTo>
                  <a:lnTo>
                    <a:pt x="116" y="19"/>
                  </a:lnTo>
                  <a:lnTo>
                    <a:pt x="114" y="17"/>
                  </a:lnTo>
                  <a:lnTo>
                    <a:pt x="112" y="17"/>
                  </a:lnTo>
                  <a:lnTo>
                    <a:pt x="108" y="15"/>
                  </a:lnTo>
                  <a:lnTo>
                    <a:pt x="106" y="15"/>
                  </a:lnTo>
                  <a:lnTo>
                    <a:pt x="102" y="13"/>
                  </a:lnTo>
                  <a:lnTo>
                    <a:pt x="96" y="10"/>
                  </a:lnTo>
                  <a:lnTo>
                    <a:pt x="92" y="8"/>
                  </a:lnTo>
                  <a:lnTo>
                    <a:pt x="89" y="4"/>
                  </a:lnTo>
                  <a:lnTo>
                    <a:pt x="85" y="2"/>
                  </a:lnTo>
                  <a:lnTo>
                    <a:pt x="83" y="0"/>
                  </a:lnTo>
                  <a:lnTo>
                    <a:pt x="81" y="0"/>
                  </a:lnTo>
                  <a:lnTo>
                    <a:pt x="79" y="0"/>
                  </a:lnTo>
                  <a:lnTo>
                    <a:pt x="77" y="0"/>
                  </a:lnTo>
                  <a:lnTo>
                    <a:pt x="75" y="2"/>
                  </a:lnTo>
                  <a:lnTo>
                    <a:pt x="73" y="2"/>
                  </a:lnTo>
                  <a:lnTo>
                    <a:pt x="73" y="4"/>
                  </a:lnTo>
                  <a:lnTo>
                    <a:pt x="71" y="6"/>
                  </a:lnTo>
                  <a:lnTo>
                    <a:pt x="71" y="8"/>
                  </a:lnTo>
                  <a:lnTo>
                    <a:pt x="69" y="10"/>
                  </a:lnTo>
                  <a:lnTo>
                    <a:pt x="68" y="13"/>
                  </a:lnTo>
                  <a:lnTo>
                    <a:pt x="64" y="15"/>
                  </a:lnTo>
                  <a:lnTo>
                    <a:pt x="62" y="17"/>
                  </a:lnTo>
                  <a:lnTo>
                    <a:pt x="60" y="19"/>
                  </a:lnTo>
                  <a:lnTo>
                    <a:pt x="60" y="21"/>
                  </a:lnTo>
                  <a:lnTo>
                    <a:pt x="60" y="23"/>
                  </a:lnTo>
                  <a:lnTo>
                    <a:pt x="60" y="25"/>
                  </a:lnTo>
                  <a:lnTo>
                    <a:pt x="60" y="27"/>
                  </a:lnTo>
                  <a:lnTo>
                    <a:pt x="60" y="29"/>
                  </a:lnTo>
                  <a:lnTo>
                    <a:pt x="58" y="31"/>
                  </a:lnTo>
                  <a:lnTo>
                    <a:pt x="56" y="33"/>
                  </a:lnTo>
                  <a:lnTo>
                    <a:pt x="56" y="35"/>
                  </a:lnTo>
                  <a:lnTo>
                    <a:pt x="54" y="36"/>
                  </a:lnTo>
                  <a:lnTo>
                    <a:pt x="54" y="38"/>
                  </a:lnTo>
                  <a:lnTo>
                    <a:pt x="54" y="40"/>
                  </a:lnTo>
                  <a:lnTo>
                    <a:pt x="54" y="44"/>
                  </a:lnTo>
                  <a:lnTo>
                    <a:pt x="54" y="46"/>
                  </a:lnTo>
                  <a:lnTo>
                    <a:pt x="54" y="48"/>
                  </a:lnTo>
                  <a:lnTo>
                    <a:pt x="52" y="50"/>
                  </a:lnTo>
                  <a:lnTo>
                    <a:pt x="50" y="52"/>
                  </a:lnTo>
                  <a:lnTo>
                    <a:pt x="48" y="52"/>
                  </a:lnTo>
                  <a:lnTo>
                    <a:pt x="46" y="52"/>
                  </a:lnTo>
                  <a:lnTo>
                    <a:pt x="45" y="52"/>
                  </a:lnTo>
                  <a:lnTo>
                    <a:pt x="43" y="54"/>
                  </a:lnTo>
                  <a:lnTo>
                    <a:pt x="43" y="56"/>
                  </a:lnTo>
                  <a:lnTo>
                    <a:pt x="43" y="58"/>
                  </a:lnTo>
                  <a:lnTo>
                    <a:pt x="43" y="59"/>
                  </a:lnTo>
                  <a:lnTo>
                    <a:pt x="43" y="61"/>
                  </a:lnTo>
                  <a:lnTo>
                    <a:pt x="41" y="63"/>
                  </a:lnTo>
                  <a:lnTo>
                    <a:pt x="41" y="65"/>
                  </a:lnTo>
                  <a:lnTo>
                    <a:pt x="39" y="67"/>
                  </a:lnTo>
                  <a:lnTo>
                    <a:pt x="37" y="69"/>
                  </a:lnTo>
                  <a:lnTo>
                    <a:pt x="35" y="69"/>
                  </a:lnTo>
                  <a:lnTo>
                    <a:pt x="33" y="71"/>
                  </a:lnTo>
                  <a:lnTo>
                    <a:pt x="29" y="69"/>
                  </a:lnTo>
                  <a:lnTo>
                    <a:pt x="27" y="69"/>
                  </a:lnTo>
                  <a:lnTo>
                    <a:pt x="25" y="69"/>
                  </a:lnTo>
                  <a:lnTo>
                    <a:pt x="21" y="67"/>
                  </a:lnTo>
                  <a:lnTo>
                    <a:pt x="20" y="65"/>
                  </a:lnTo>
                  <a:lnTo>
                    <a:pt x="18" y="65"/>
                  </a:lnTo>
                  <a:lnTo>
                    <a:pt x="16" y="65"/>
                  </a:lnTo>
                  <a:lnTo>
                    <a:pt x="16" y="63"/>
                  </a:lnTo>
                  <a:lnTo>
                    <a:pt x="14" y="63"/>
                  </a:lnTo>
                  <a:lnTo>
                    <a:pt x="12" y="63"/>
                  </a:lnTo>
                  <a:lnTo>
                    <a:pt x="10" y="63"/>
                  </a:lnTo>
                  <a:lnTo>
                    <a:pt x="10" y="65"/>
                  </a:lnTo>
                  <a:lnTo>
                    <a:pt x="10" y="67"/>
                  </a:lnTo>
                  <a:lnTo>
                    <a:pt x="8" y="69"/>
                  </a:lnTo>
                  <a:lnTo>
                    <a:pt x="8" y="71"/>
                  </a:lnTo>
                  <a:lnTo>
                    <a:pt x="6" y="73"/>
                  </a:lnTo>
                  <a:lnTo>
                    <a:pt x="4" y="75"/>
                  </a:lnTo>
                  <a:lnTo>
                    <a:pt x="2" y="77"/>
                  </a:lnTo>
                  <a:lnTo>
                    <a:pt x="2" y="79"/>
                  </a:lnTo>
                  <a:lnTo>
                    <a:pt x="0" y="79"/>
                  </a:lnTo>
                  <a:lnTo>
                    <a:pt x="0" y="81"/>
                  </a:lnTo>
                  <a:lnTo>
                    <a:pt x="0" y="82"/>
                  </a:lnTo>
                  <a:lnTo>
                    <a:pt x="2" y="84"/>
                  </a:lnTo>
                  <a:lnTo>
                    <a:pt x="4" y="86"/>
                  </a:lnTo>
                  <a:lnTo>
                    <a:pt x="10" y="88"/>
                  </a:lnTo>
                  <a:lnTo>
                    <a:pt x="14" y="90"/>
                  </a:lnTo>
                  <a:lnTo>
                    <a:pt x="16" y="90"/>
                  </a:lnTo>
                  <a:lnTo>
                    <a:pt x="18" y="92"/>
                  </a:lnTo>
                  <a:lnTo>
                    <a:pt x="20" y="92"/>
                  </a:lnTo>
                  <a:lnTo>
                    <a:pt x="20" y="94"/>
                  </a:lnTo>
                  <a:lnTo>
                    <a:pt x="20" y="96"/>
                  </a:lnTo>
                  <a:lnTo>
                    <a:pt x="21" y="98"/>
                  </a:lnTo>
                  <a:lnTo>
                    <a:pt x="20" y="100"/>
                  </a:lnTo>
                  <a:lnTo>
                    <a:pt x="20" y="102"/>
                  </a:lnTo>
                  <a:lnTo>
                    <a:pt x="20" y="104"/>
                  </a:lnTo>
                  <a:lnTo>
                    <a:pt x="20" y="106"/>
                  </a:lnTo>
                  <a:lnTo>
                    <a:pt x="20" y="107"/>
                  </a:lnTo>
                  <a:lnTo>
                    <a:pt x="20" y="109"/>
                  </a:lnTo>
                  <a:lnTo>
                    <a:pt x="21" y="111"/>
                  </a:lnTo>
                  <a:lnTo>
                    <a:pt x="23" y="113"/>
                  </a:lnTo>
                  <a:lnTo>
                    <a:pt x="25" y="113"/>
                  </a:lnTo>
                  <a:lnTo>
                    <a:pt x="25" y="115"/>
                  </a:lnTo>
                  <a:lnTo>
                    <a:pt x="27" y="115"/>
                  </a:lnTo>
                  <a:lnTo>
                    <a:pt x="27" y="117"/>
                  </a:lnTo>
                  <a:lnTo>
                    <a:pt x="29" y="119"/>
                  </a:lnTo>
                  <a:lnTo>
                    <a:pt x="31" y="119"/>
                  </a:lnTo>
                  <a:lnTo>
                    <a:pt x="33" y="121"/>
                  </a:lnTo>
                  <a:lnTo>
                    <a:pt x="33" y="123"/>
                  </a:lnTo>
                  <a:lnTo>
                    <a:pt x="35" y="123"/>
                  </a:lnTo>
                  <a:lnTo>
                    <a:pt x="35" y="125"/>
                  </a:lnTo>
                  <a:lnTo>
                    <a:pt x="37" y="125"/>
                  </a:lnTo>
                  <a:lnTo>
                    <a:pt x="37" y="127"/>
                  </a:lnTo>
                  <a:lnTo>
                    <a:pt x="39" y="129"/>
                  </a:lnTo>
                  <a:lnTo>
                    <a:pt x="39" y="130"/>
                  </a:lnTo>
                  <a:lnTo>
                    <a:pt x="39" y="132"/>
                  </a:lnTo>
                  <a:lnTo>
                    <a:pt x="39" y="134"/>
                  </a:lnTo>
                  <a:lnTo>
                    <a:pt x="37" y="136"/>
                  </a:lnTo>
                  <a:lnTo>
                    <a:pt x="35" y="138"/>
                  </a:lnTo>
                  <a:lnTo>
                    <a:pt x="33" y="140"/>
                  </a:lnTo>
                  <a:lnTo>
                    <a:pt x="31" y="144"/>
                  </a:lnTo>
                  <a:lnTo>
                    <a:pt x="29" y="148"/>
                  </a:lnTo>
                  <a:lnTo>
                    <a:pt x="29" y="152"/>
                  </a:lnTo>
                  <a:lnTo>
                    <a:pt x="27" y="155"/>
                  </a:lnTo>
                  <a:lnTo>
                    <a:pt x="27" y="159"/>
                  </a:lnTo>
                  <a:lnTo>
                    <a:pt x="27" y="161"/>
                  </a:lnTo>
                  <a:lnTo>
                    <a:pt x="27" y="163"/>
                  </a:lnTo>
                  <a:lnTo>
                    <a:pt x="27" y="167"/>
                  </a:lnTo>
                  <a:lnTo>
                    <a:pt x="27" y="169"/>
                  </a:lnTo>
                  <a:lnTo>
                    <a:pt x="27" y="173"/>
                  </a:lnTo>
                  <a:lnTo>
                    <a:pt x="27" y="175"/>
                  </a:lnTo>
                  <a:lnTo>
                    <a:pt x="27" y="177"/>
                  </a:lnTo>
                  <a:lnTo>
                    <a:pt x="27" y="178"/>
                  </a:lnTo>
                  <a:lnTo>
                    <a:pt x="27" y="180"/>
                  </a:lnTo>
                  <a:lnTo>
                    <a:pt x="31" y="180"/>
                  </a:lnTo>
                  <a:lnTo>
                    <a:pt x="35" y="180"/>
                  </a:lnTo>
                  <a:lnTo>
                    <a:pt x="37" y="178"/>
                  </a:lnTo>
                  <a:lnTo>
                    <a:pt x="39" y="178"/>
                  </a:lnTo>
                  <a:lnTo>
                    <a:pt x="41" y="177"/>
                  </a:lnTo>
                  <a:lnTo>
                    <a:pt x="41" y="175"/>
                  </a:lnTo>
                  <a:lnTo>
                    <a:pt x="41" y="173"/>
                  </a:lnTo>
                  <a:lnTo>
                    <a:pt x="43" y="171"/>
                  </a:lnTo>
                  <a:lnTo>
                    <a:pt x="45" y="169"/>
                  </a:lnTo>
                  <a:lnTo>
                    <a:pt x="46" y="169"/>
                  </a:lnTo>
                  <a:lnTo>
                    <a:pt x="48" y="171"/>
                  </a:lnTo>
                  <a:lnTo>
                    <a:pt x="50" y="171"/>
                  </a:lnTo>
                  <a:lnTo>
                    <a:pt x="52" y="173"/>
                  </a:lnTo>
                  <a:lnTo>
                    <a:pt x="66" y="173"/>
                  </a:lnTo>
                  <a:lnTo>
                    <a:pt x="77" y="171"/>
                  </a:lnTo>
                  <a:lnTo>
                    <a:pt x="79" y="171"/>
                  </a:lnTo>
                  <a:lnTo>
                    <a:pt x="81" y="171"/>
                  </a:lnTo>
                  <a:lnTo>
                    <a:pt x="85" y="171"/>
                  </a:lnTo>
                  <a:lnTo>
                    <a:pt x="87" y="171"/>
                  </a:lnTo>
                  <a:lnTo>
                    <a:pt x="91" y="171"/>
                  </a:lnTo>
                  <a:lnTo>
                    <a:pt x="92" y="171"/>
                  </a:lnTo>
                  <a:lnTo>
                    <a:pt x="96" y="173"/>
                  </a:lnTo>
                  <a:lnTo>
                    <a:pt x="98" y="173"/>
                  </a:lnTo>
                  <a:lnTo>
                    <a:pt x="100" y="173"/>
                  </a:lnTo>
                  <a:lnTo>
                    <a:pt x="102" y="173"/>
                  </a:lnTo>
                  <a:lnTo>
                    <a:pt x="106" y="173"/>
                  </a:lnTo>
                  <a:lnTo>
                    <a:pt x="108" y="175"/>
                  </a:lnTo>
                  <a:lnTo>
                    <a:pt x="110" y="175"/>
                  </a:lnTo>
                  <a:lnTo>
                    <a:pt x="112" y="173"/>
                  </a:lnTo>
                  <a:lnTo>
                    <a:pt x="114" y="171"/>
                  </a:lnTo>
                  <a:lnTo>
                    <a:pt x="116" y="171"/>
                  </a:lnTo>
                  <a:lnTo>
                    <a:pt x="117" y="169"/>
                  </a:lnTo>
                  <a:lnTo>
                    <a:pt x="119" y="167"/>
                  </a:lnTo>
                  <a:lnTo>
                    <a:pt x="123" y="165"/>
                  </a:lnTo>
                  <a:lnTo>
                    <a:pt x="125" y="165"/>
                  </a:lnTo>
                  <a:lnTo>
                    <a:pt x="127" y="165"/>
                  </a:lnTo>
                  <a:lnTo>
                    <a:pt x="129" y="167"/>
                  </a:lnTo>
                  <a:lnTo>
                    <a:pt x="129" y="169"/>
                  </a:lnTo>
                  <a:lnTo>
                    <a:pt x="129" y="171"/>
                  </a:lnTo>
                  <a:lnTo>
                    <a:pt x="129" y="173"/>
                  </a:lnTo>
                  <a:lnTo>
                    <a:pt x="131" y="175"/>
                  </a:lnTo>
                  <a:lnTo>
                    <a:pt x="133" y="177"/>
                  </a:lnTo>
                  <a:lnTo>
                    <a:pt x="135" y="177"/>
                  </a:lnTo>
                  <a:lnTo>
                    <a:pt x="137" y="177"/>
                  </a:lnTo>
                  <a:lnTo>
                    <a:pt x="139" y="178"/>
                  </a:lnTo>
                  <a:lnTo>
                    <a:pt x="140" y="178"/>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18" name="Freeform 16"/>
            <p:cNvSpPr>
              <a:spLocks/>
            </p:cNvSpPr>
            <p:nvPr>
              <p:custDataLst>
                <p:tags r:id="rId18"/>
              </p:custDataLst>
            </p:nvPr>
          </p:nvSpPr>
          <p:spPr bwMode="auto">
            <a:xfrm>
              <a:off x="6679938" y="5152477"/>
              <a:ext cx="910711" cy="413942"/>
            </a:xfrm>
            <a:custGeom>
              <a:avLst/>
              <a:gdLst>
                <a:gd name="T0" fmla="*/ 2147483647 w 311"/>
                <a:gd name="T1" fmla="*/ 2147483647 h 138"/>
                <a:gd name="T2" fmla="*/ 2147483647 w 311"/>
                <a:gd name="T3" fmla="*/ 2147483647 h 138"/>
                <a:gd name="T4" fmla="*/ 2147483647 w 311"/>
                <a:gd name="T5" fmla="*/ 2147483647 h 138"/>
                <a:gd name="T6" fmla="*/ 2147483647 w 311"/>
                <a:gd name="T7" fmla="*/ 2147483647 h 138"/>
                <a:gd name="T8" fmla="*/ 2147483647 w 311"/>
                <a:gd name="T9" fmla="*/ 2147483647 h 138"/>
                <a:gd name="T10" fmla="*/ 2147483647 w 311"/>
                <a:gd name="T11" fmla="*/ 2147483647 h 138"/>
                <a:gd name="T12" fmla="*/ 2147483647 w 311"/>
                <a:gd name="T13" fmla="*/ 2147483647 h 138"/>
                <a:gd name="T14" fmla="*/ 2147483647 w 311"/>
                <a:gd name="T15" fmla="*/ 2147483647 h 138"/>
                <a:gd name="T16" fmla="*/ 2147483647 w 311"/>
                <a:gd name="T17" fmla="*/ 2147483647 h 138"/>
                <a:gd name="T18" fmla="*/ 2147483647 w 311"/>
                <a:gd name="T19" fmla="*/ 2147483647 h 138"/>
                <a:gd name="T20" fmla="*/ 2147483647 w 311"/>
                <a:gd name="T21" fmla="*/ 2147483647 h 138"/>
                <a:gd name="T22" fmla="*/ 2147483647 w 311"/>
                <a:gd name="T23" fmla="*/ 2147483647 h 138"/>
                <a:gd name="T24" fmla="*/ 2147483647 w 311"/>
                <a:gd name="T25" fmla="*/ 2147483647 h 138"/>
                <a:gd name="T26" fmla="*/ 2147483647 w 311"/>
                <a:gd name="T27" fmla="*/ 2147483647 h 138"/>
                <a:gd name="T28" fmla="*/ 2147483647 w 311"/>
                <a:gd name="T29" fmla="*/ 2147483647 h 138"/>
                <a:gd name="T30" fmla="*/ 2147483647 w 311"/>
                <a:gd name="T31" fmla="*/ 2147483647 h 138"/>
                <a:gd name="T32" fmla="*/ 2147483647 w 311"/>
                <a:gd name="T33" fmla="*/ 2147483647 h 138"/>
                <a:gd name="T34" fmla="*/ 2147483647 w 311"/>
                <a:gd name="T35" fmla="*/ 2147483647 h 138"/>
                <a:gd name="T36" fmla="*/ 2147483647 w 311"/>
                <a:gd name="T37" fmla="*/ 2147483647 h 138"/>
                <a:gd name="T38" fmla="*/ 2147483647 w 311"/>
                <a:gd name="T39" fmla="*/ 2147483647 h 138"/>
                <a:gd name="T40" fmla="*/ 2147483647 w 311"/>
                <a:gd name="T41" fmla="*/ 2147483647 h 138"/>
                <a:gd name="T42" fmla="*/ 2147483647 w 311"/>
                <a:gd name="T43" fmla="*/ 2147483647 h 138"/>
                <a:gd name="T44" fmla="*/ 2147483647 w 311"/>
                <a:gd name="T45" fmla="*/ 2147483647 h 138"/>
                <a:gd name="T46" fmla="*/ 2147483647 w 311"/>
                <a:gd name="T47" fmla="*/ 2147483647 h 138"/>
                <a:gd name="T48" fmla="*/ 2147483647 w 311"/>
                <a:gd name="T49" fmla="*/ 2147483647 h 138"/>
                <a:gd name="T50" fmla="*/ 2147483647 w 311"/>
                <a:gd name="T51" fmla="*/ 2147483647 h 138"/>
                <a:gd name="T52" fmla="*/ 2147483647 w 311"/>
                <a:gd name="T53" fmla="*/ 2147483647 h 138"/>
                <a:gd name="T54" fmla="*/ 2147483647 w 311"/>
                <a:gd name="T55" fmla="*/ 2147483647 h 138"/>
                <a:gd name="T56" fmla="*/ 2147483647 w 311"/>
                <a:gd name="T57" fmla="*/ 2147483647 h 138"/>
                <a:gd name="T58" fmla="*/ 2147483647 w 311"/>
                <a:gd name="T59" fmla="*/ 2147483647 h 138"/>
                <a:gd name="T60" fmla="*/ 2147483647 w 311"/>
                <a:gd name="T61" fmla="*/ 2147483647 h 138"/>
                <a:gd name="T62" fmla="*/ 2147483647 w 311"/>
                <a:gd name="T63" fmla="*/ 2147483647 h 138"/>
                <a:gd name="T64" fmla="*/ 2147483647 w 311"/>
                <a:gd name="T65" fmla="*/ 2147483647 h 138"/>
                <a:gd name="T66" fmla="*/ 2147483647 w 311"/>
                <a:gd name="T67" fmla="*/ 2147483647 h 138"/>
                <a:gd name="T68" fmla="*/ 2147483647 w 311"/>
                <a:gd name="T69" fmla="*/ 2147483647 h 138"/>
                <a:gd name="T70" fmla="*/ 2147483647 w 311"/>
                <a:gd name="T71" fmla="*/ 2147483647 h 138"/>
                <a:gd name="T72" fmla="*/ 2147483647 w 311"/>
                <a:gd name="T73" fmla="*/ 2147483647 h 138"/>
                <a:gd name="T74" fmla="*/ 2147483647 w 311"/>
                <a:gd name="T75" fmla="*/ 2147483647 h 138"/>
                <a:gd name="T76" fmla="*/ 2147483647 w 311"/>
                <a:gd name="T77" fmla="*/ 2147483647 h 138"/>
                <a:gd name="T78" fmla="*/ 2147483647 w 311"/>
                <a:gd name="T79" fmla="*/ 2147483647 h 138"/>
                <a:gd name="T80" fmla="*/ 2147483647 w 311"/>
                <a:gd name="T81" fmla="*/ 2147483647 h 138"/>
                <a:gd name="T82" fmla="*/ 2147483647 w 311"/>
                <a:gd name="T83" fmla="*/ 2147483647 h 138"/>
                <a:gd name="T84" fmla="*/ 2147483647 w 311"/>
                <a:gd name="T85" fmla="*/ 2147483647 h 138"/>
                <a:gd name="T86" fmla="*/ 2147483647 w 311"/>
                <a:gd name="T87" fmla="*/ 2147483647 h 138"/>
                <a:gd name="T88" fmla="*/ 2147483647 w 311"/>
                <a:gd name="T89" fmla="*/ 2147483647 h 138"/>
                <a:gd name="T90" fmla="*/ 2147483647 w 311"/>
                <a:gd name="T91" fmla="*/ 2147483647 h 138"/>
                <a:gd name="T92" fmla="*/ 2147483647 w 311"/>
                <a:gd name="T93" fmla="*/ 2147483647 h 138"/>
                <a:gd name="T94" fmla="*/ 2147483647 w 311"/>
                <a:gd name="T95" fmla="*/ 2147483647 h 138"/>
                <a:gd name="T96" fmla="*/ 2147483647 w 311"/>
                <a:gd name="T97" fmla="*/ 2147483647 h 138"/>
                <a:gd name="T98" fmla="*/ 2147483647 w 311"/>
                <a:gd name="T99" fmla="*/ 2147483647 h 138"/>
                <a:gd name="T100" fmla="*/ 2147483647 w 311"/>
                <a:gd name="T101" fmla="*/ 2147483647 h 138"/>
                <a:gd name="T102" fmla="*/ 2147483647 w 311"/>
                <a:gd name="T103" fmla="*/ 2147483647 h 138"/>
                <a:gd name="T104" fmla="*/ 0 w 311"/>
                <a:gd name="T105" fmla="*/ 2147483647 h 138"/>
                <a:gd name="T106" fmla="*/ 0 w 311"/>
                <a:gd name="T107" fmla="*/ 2147483647 h 138"/>
                <a:gd name="T108" fmla="*/ 2147483647 w 311"/>
                <a:gd name="T109" fmla="*/ 2147483647 h 138"/>
                <a:gd name="T110" fmla="*/ 2147483647 w 311"/>
                <a:gd name="T111" fmla="*/ 2147483647 h 138"/>
                <a:gd name="T112" fmla="*/ 2147483647 w 311"/>
                <a:gd name="T113" fmla="*/ 2147483647 h 138"/>
                <a:gd name="T114" fmla="*/ 2147483647 w 311"/>
                <a:gd name="T115" fmla="*/ 2147483647 h 138"/>
                <a:gd name="T116" fmla="*/ 2147483647 w 311"/>
                <a:gd name="T117" fmla="*/ 2147483647 h 138"/>
                <a:gd name="T118" fmla="*/ 2147483647 w 311"/>
                <a:gd name="T119" fmla="*/ 2147483647 h 138"/>
                <a:gd name="T120" fmla="*/ 2147483647 w 311"/>
                <a:gd name="T121" fmla="*/ 2147483647 h 1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1"/>
                <a:gd name="T184" fmla="*/ 0 h 138"/>
                <a:gd name="T185" fmla="*/ 311 w 311"/>
                <a:gd name="T186" fmla="*/ 138 h 1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1" h="138">
                  <a:moveTo>
                    <a:pt x="21" y="19"/>
                  </a:moveTo>
                  <a:lnTo>
                    <a:pt x="23" y="21"/>
                  </a:lnTo>
                  <a:lnTo>
                    <a:pt x="25" y="21"/>
                  </a:lnTo>
                  <a:lnTo>
                    <a:pt x="27" y="21"/>
                  </a:lnTo>
                  <a:lnTo>
                    <a:pt x="29" y="21"/>
                  </a:lnTo>
                  <a:lnTo>
                    <a:pt x="31" y="21"/>
                  </a:lnTo>
                  <a:lnTo>
                    <a:pt x="33" y="21"/>
                  </a:lnTo>
                  <a:lnTo>
                    <a:pt x="33" y="19"/>
                  </a:lnTo>
                  <a:lnTo>
                    <a:pt x="33" y="17"/>
                  </a:lnTo>
                  <a:lnTo>
                    <a:pt x="33" y="13"/>
                  </a:lnTo>
                  <a:lnTo>
                    <a:pt x="35" y="11"/>
                  </a:lnTo>
                  <a:lnTo>
                    <a:pt x="35" y="7"/>
                  </a:lnTo>
                  <a:lnTo>
                    <a:pt x="37" y="5"/>
                  </a:lnTo>
                  <a:lnTo>
                    <a:pt x="39" y="5"/>
                  </a:lnTo>
                  <a:lnTo>
                    <a:pt x="41" y="3"/>
                  </a:lnTo>
                  <a:lnTo>
                    <a:pt x="44" y="5"/>
                  </a:lnTo>
                  <a:lnTo>
                    <a:pt x="48" y="7"/>
                  </a:lnTo>
                  <a:lnTo>
                    <a:pt x="48" y="9"/>
                  </a:lnTo>
                  <a:lnTo>
                    <a:pt x="48" y="11"/>
                  </a:lnTo>
                  <a:lnTo>
                    <a:pt x="48" y="13"/>
                  </a:lnTo>
                  <a:lnTo>
                    <a:pt x="50" y="15"/>
                  </a:lnTo>
                  <a:lnTo>
                    <a:pt x="52" y="17"/>
                  </a:lnTo>
                  <a:lnTo>
                    <a:pt x="52" y="19"/>
                  </a:lnTo>
                  <a:lnTo>
                    <a:pt x="56" y="19"/>
                  </a:lnTo>
                  <a:lnTo>
                    <a:pt x="58" y="19"/>
                  </a:lnTo>
                  <a:lnTo>
                    <a:pt x="60" y="19"/>
                  </a:lnTo>
                  <a:lnTo>
                    <a:pt x="62" y="19"/>
                  </a:lnTo>
                  <a:lnTo>
                    <a:pt x="64" y="19"/>
                  </a:lnTo>
                  <a:lnTo>
                    <a:pt x="66" y="17"/>
                  </a:lnTo>
                  <a:lnTo>
                    <a:pt x="66" y="15"/>
                  </a:lnTo>
                  <a:lnTo>
                    <a:pt x="66" y="13"/>
                  </a:lnTo>
                  <a:lnTo>
                    <a:pt x="68" y="11"/>
                  </a:lnTo>
                  <a:lnTo>
                    <a:pt x="68" y="9"/>
                  </a:lnTo>
                  <a:lnTo>
                    <a:pt x="68" y="5"/>
                  </a:lnTo>
                  <a:lnTo>
                    <a:pt x="68" y="3"/>
                  </a:lnTo>
                  <a:lnTo>
                    <a:pt x="69" y="1"/>
                  </a:lnTo>
                  <a:lnTo>
                    <a:pt x="71" y="0"/>
                  </a:lnTo>
                  <a:lnTo>
                    <a:pt x="73" y="0"/>
                  </a:lnTo>
                  <a:lnTo>
                    <a:pt x="73" y="1"/>
                  </a:lnTo>
                  <a:lnTo>
                    <a:pt x="73" y="3"/>
                  </a:lnTo>
                  <a:lnTo>
                    <a:pt x="73" y="5"/>
                  </a:lnTo>
                  <a:lnTo>
                    <a:pt x="75" y="7"/>
                  </a:lnTo>
                  <a:lnTo>
                    <a:pt x="77" y="9"/>
                  </a:lnTo>
                  <a:lnTo>
                    <a:pt x="81" y="11"/>
                  </a:lnTo>
                  <a:lnTo>
                    <a:pt x="83" y="11"/>
                  </a:lnTo>
                  <a:lnTo>
                    <a:pt x="87" y="13"/>
                  </a:lnTo>
                  <a:lnTo>
                    <a:pt x="89" y="15"/>
                  </a:lnTo>
                  <a:lnTo>
                    <a:pt x="91" y="15"/>
                  </a:lnTo>
                  <a:lnTo>
                    <a:pt x="92" y="15"/>
                  </a:lnTo>
                  <a:lnTo>
                    <a:pt x="94" y="17"/>
                  </a:lnTo>
                  <a:lnTo>
                    <a:pt x="96" y="17"/>
                  </a:lnTo>
                  <a:lnTo>
                    <a:pt x="98" y="17"/>
                  </a:lnTo>
                  <a:lnTo>
                    <a:pt x="100" y="17"/>
                  </a:lnTo>
                  <a:lnTo>
                    <a:pt x="102" y="19"/>
                  </a:lnTo>
                  <a:lnTo>
                    <a:pt x="106" y="19"/>
                  </a:lnTo>
                  <a:lnTo>
                    <a:pt x="108" y="21"/>
                  </a:lnTo>
                  <a:lnTo>
                    <a:pt x="112" y="21"/>
                  </a:lnTo>
                  <a:lnTo>
                    <a:pt x="115" y="21"/>
                  </a:lnTo>
                  <a:lnTo>
                    <a:pt x="117" y="21"/>
                  </a:lnTo>
                  <a:lnTo>
                    <a:pt x="121" y="19"/>
                  </a:lnTo>
                  <a:lnTo>
                    <a:pt x="125" y="19"/>
                  </a:lnTo>
                  <a:lnTo>
                    <a:pt x="127" y="19"/>
                  </a:lnTo>
                  <a:lnTo>
                    <a:pt x="129" y="19"/>
                  </a:lnTo>
                  <a:lnTo>
                    <a:pt x="131" y="19"/>
                  </a:lnTo>
                  <a:lnTo>
                    <a:pt x="133" y="21"/>
                  </a:lnTo>
                  <a:lnTo>
                    <a:pt x="135" y="23"/>
                  </a:lnTo>
                  <a:lnTo>
                    <a:pt x="139" y="24"/>
                  </a:lnTo>
                  <a:lnTo>
                    <a:pt x="142" y="26"/>
                  </a:lnTo>
                  <a:lnTo>
                    <a:pt x="144" y="26"/>
                  </a:lnTo>
                  <a:lnTo>
                    <a:pt x="148" y="26"/>
                  </a:lnTo>
                  <a:lnTo>
                    <a:pt x="150" y="26"/>
                  </a:lnTo>
                  <a:lnTo>
                    <a:pt x="152" y="26"/>
                  </a:lnTo>
                  <a:lnTo>
                    <a:pt x="156" y="26"/>
                  </a:lnTo>
                  <a:lnTo>
                    <a:pt x="158" y="24"/>
                  </a:lnTo>
                  <a:lnTo>
                    <a:pt x="160" y="24"/>
                  </a:lnTo>
                  <a:lnTo>
                    <a:pt x="162" y="24"/>
                  </a:lnTo>
                  <a:lnTo>
                    <a:pt x="165" y="24"/>
                  </a:lnTo>
                  <a:lnTo>
                    <a:pt x="171" y="24"/>
                  </a:lnTo>
                  <a:lnTo>
                    <a:pt x="175" y="24"/>
                  </a:lnTo>
                  <a:lnTo>
                    <a:pt x="179" y="26"/>
                  </a:lnTo>
                  <a:lnTo>
                    <a:pt x="183" y="26"/>
                  </a:lnTo>
                  <a:lnTo>
                    <a:pt x="185" y="24"/>
                  </a:lnTo>
                  <a:lnTo>
                    <a:pt x="187" y="24"/>
                  </a:lnTo>
                  <a:lnTo>
                    <a:pt x="190" y="24"/>
                  </a:lnTo>
                  <a:lnTo>
                    <a:pt x="194" y="24"/>
                  </a:lnTo>
                  <a:lnTo>
                    <a:pt x="196" y="26"/>
                  </a:lnTo>
                  <a:lnTo>
                    <a:pt x="200" y="26"/>
                  </a:lnTo>
                  <a:lnTo>
                    <a:pt x="204" y="26"/>
                  </a:lnTo>
                  <a:lnTo>
                    <a:pt x="206" y="24"/>
                  </a:lnTo>
                  <a:lnTo>
                    <a:pt x="210" y="24"/>
                  </a:lnTo>
                  <a:lnTo>
                    <a:pt x="211" y="24"/>
                  </a:lnTo>
                  <a:lnTo>
                    <a:pt x="213" y="24"/>
                  </a:lnTo>
                  <a:lnTo>
                    <a:pt x="215" y="24"/>
                  </a:lnTo>
                  <a:lnTo>
                    <a:pt x="217" y="24"/>
                  </a:lnTo>
                  <a:lnTo>
                    <a:pt x="219" y="23"/>
                  </a:lnTo>
                  <a:lnTo>
                    <a:pt x="221" y="23"/>
                  </a:lnTo>
                  <a:lnTo>
                    <a:pt x="223" y="21"/>
                  </a:lnTo>
                  <a:lnTo>
                    <a:pt x="225" y="17"/>
                  </a:lnTo>
                  <a:lnTo>
                    <a:pt x="225" y="13"/>
                  </a:lnTo>
                  <a:lnTo>
                    <a:pt x="227" y="11"/>
                  </a:lnTo>
                  <a:lnTo>
                    <a:pt x="229" y="13"/>
                  </a:lnTo>
                  <a:lnTo>
                    <a:pt x="229" y="17"/>
                  </a:lnTo>
                  <a:lnTo>
                    <a:pt x="231" y="21"/>
                  </a:lnTo>
                  <a:lnTo>
                    <a:pt x="231" y="24"/>
                  </a:lnTo>
                  <a:lnTo>
                    <a:pt x="231" y="30"/>
                  </a:lnTo>
                  <a:lnTo>
                    <a:pt x="229" y="34"/>
                  </a:lnTo>
                  <a:lnTo>
                    <a:pt x="229" y="36"/>
                  </a:lnTo>
                  <a:lnTo>
                    <a:pt x="229" y="40"/>
                  </a:lnTo>
                  <a:lnTo>
                    <a:pt x="227" y="42"/>
                  </a:lnTo>
                  <a:lnTo>
                    <a:pt x="238" y="40"/>
                  </a:lnTo>
                  <a:lnTo>
                    <a:pt x="236" y="40"/>
                  </a:lnTo>
                  <a:lnTo>
                    <a:pt x="236" y="38"/>
                  </a:lnTo>
                  <a:lnTo>
                    <a:pt x="236" y="34"/>
                  </a:lnTo>
                  <a:lnTo>
                    <a:pt x="236" y="32"/>
                  </a:lnTo>
                  <a:lnTo>
                    <a:pt x="236" y="30"/>
                  </a:lnTo>
                  <a:lnTo>
                    <a:pt x="238" y="30"/>
                  </a:lnTo>
                  <a:lnTo>
                    <a:pt x="240" y="30"/>
                  </a:lnTo>
                  <a:lnTo>
                    <a:pt x="246" y="34"/>
                  </a:lnTo>
                  <a:lnTo>
                    <a:pt x="252" y="38"/>
                  </a:lnTo>
                  <a:lnTo>
                    <a:pt x="256" y="40"/>
                  </a:lnTo>
                  <a:lnTo>
                    <a:pt x="259" y="42"/>
                  </a:lnTo>
                  <a:lnTo>
                    <a:pt x="263" y="44"/>
                  </a:lnTo>
                  <a:lnTo>
                    <a:pt x="265" y="44"/>
                  </a:lnTo>
                  <a:lnTo>
                    <a:pt x="267" y="44"/>
                  </a:lnTo>
                  <a:lnTo>
                    <a:pt x="269" y="44"/>
                  </a:lnTo>
                  <a:lnTo>
                    <a:pt x="271" y="44"/>
                  </a:lnTo>
                  <a:lnTo>
                    <a:pt x="273" y="46"/>
                  </a:lnTo>
                  <a:lnTo>
                    <a:pt x="275" y="46"/>
                  </a:lnTo>
                  <a:lnTo>
                    <a:pt x="279" y="46"/>
                  </a:lnTo>
                  <a:lnTo>
                    <a:pt x="282" y="47"/>
                  </a:lnTo>
                  <a:lnTo>
                    <a:pt x="286" y="47"/>
                  </a:lnTo>
                  <a:lnTo>
                    <a:pt x="290" y="49"/>
                  </a:lnTo>
                  <a:lnTo>
                    <a:pt x="292" y="49"/>
                  </a:lnTo>
                  <a:lnTo>
                    <a:pt x="294" y="49"/>
                  </a:lnTo>
                  <a:lnTo>
                    <a:pt x="296" y="49"/>
                  </a:lnTo>
                  <a:lnTo>
                    <a:pt x="298" y="49"/>
                  </a:lnTo>
                  <a:lnTo>
                    <a:pt x="300" y="49"/>
                  </a:lnTo>
                  <a:lnTo>
                    <a:pt x="302" y="49"/>
                  </a:lnTo>
                  <a:lnTo>
                    <a:pt x="304" y="51"/>
                  </a:lnTo>
                  <a:lnTo>
                    <a:pt x="306" y="51"/>
                  </a:lnTo>
                  <a:lnTo>
                    <a:pt x="307" y="51"/>
                  </a:lnTo>
                  <a:lnTo>
                    <a:pt x="307" y="53"/>
                  </a:lnTo>
                  <a:lnTo>
                    <a:pt x="309" y="53"/>
                  </a:lnTo>
                  <a:lnTo>
                    <a:pt x="309" y="55"/>
                  </a:lnTo>
                  <a:lnTo>
                    <a:pt x="311" y="55"/>
                  </a:lnTo>
                  <a:lnTo>
                    <a:pt x="311" y="59"/>
                  </a:lnTo>
                  <a:lnTo>
                    <a:pt x="309" y="61"/>
                  </a:lnTo>
                  <a:lnTo>
                    <a:pt x="309" y="63"/>
                  </a:lnTo>
                  <a:lnTo>
                    <a:pt x="307" y="65"/>
                  </a:lnTo>
                  <a:lnTo>
                    <a:pt x="306" y="67"/>
                  </a:lnTo>
                  <a:lnTo>
                    <a:pt x="304" y="67"/>
                  </a:lnTo>
                  <a:lnTo>
                    <a:pt x="304" y="69"/>
                  </a:lnTo>
                  <a:lnTo>
                    <a:pt x="302" y="69"/>
                  </a:lnTo>
                  <a:lnTo>
                    <a:pt x="302" y="71"/>
                  </a:lnTo>
                  <a:lnTo>
                    <a:pt x="300" y="72"/>
                  </a:lnTo>
                  <a:lnTo>
                    <a:pt x="298" y="74"/>
                  </a:lnTo>
                  <a:lnTo>
                    <a:pt x="296" y="76"/>
                  </a:lnTo>
                  <a:lnTo>
                    <a:pt x="294" y="76"/>
                  </a:lnTo>
                  <a:lnTo>
                    <a:pt x="292" y="78"/>
                  </a:lnTo>
                  <a:lnTo>
                    <a:pt x="290" y="78"/>
                  </a:lnTo>
                  <a:lnTo>
                    <a:pt x="286" y="78"/>
                  </a:lnTo>
                  <a:lnTo>
                    <a:pt x="282" y="78"/>
                  </a:lnTo>
                  <a:lnTo>
                    <a:pt x="281" y="78"/>
                  </a:lnTo>
                  <a:lnTo>
                    <a:pt x="277" y="78"/>
                  </a:lnTo>
                  <a:lnTo>
                    <a:pt x="275" y="80"/>
                  </a:lnTo>
                  <a:lnTo>
                    <a:pt x="273" y="80"/>
                  </a:lnTo>
                  <a:lnTo>
                    <a:pt x="263" y="88"/>
                  </a:lnTo>
                  <a:lnTo>
                    <a:pt x="261" y="88"/>
                  </a:lnTo>
                  <a:lnTo>
                    <a:pt x="258" y="88"/>
                  </a:lnTo>
                  <a:lnTo>
                    <a:pt x="256" y="90"/>
                  </a:lnTo>
                  <a:lnTo>
                    <a:pt x="254" y="90"/>
                  </a:lnTo>
                  <a:lnTo>
                    <a:pt x="250" y="90"/>
                  </a:lnTo>
                  <a:lnTo>
                    <a:pt x="248" y="90"/>
                  </a:lnTo>
                  <a:lnTo>
                    <a:pt x="244" y="90"/>
                  </a:lnTo>
                  <a:lnTo>
                    <a:pt x="242" y="90"/>
                  </a:lnTo>
                  <a:lnTo>
                    <a:pt x="238" y="92"/>
                  </a:lnTo>
                  <a:lnTo>
                    <a:pt x="236" y="92"/>
                  </a:lnTo>
                  <a:lnTo>
                    <a:pt x="233" y="92"/>
                  </a:lnTo>
                  <a:lnTo>
                    <a:pt x="231" y="94"/>
                  </a:lnTo>
                  <a:lnTo>
                    <a:pt x="229" y="95"/>
                  </a:lnTo>
                  <a:lnTo>
                    <a:pt x="227" y="97"/>
                  </a:lnTo>
                  <a:lnTo>
                    <a:pt x="225" y="99"/>
                  </a:lnTo>
                  <a:lnTo>
                    <a:pt x="223" y="101"/>
                  </a:lnTo>
                  <a:lnTo>
                    <a:pt x="221" y="103"/>
                  </a:lnTo>
                  <a:lnTo>
                    <a:pt x="219" y="105"/>
                  </a:lnTo>
                  <a:lnTo>
                    <a:pt x="217" y="105"/>
                  </a:lnTo>
                  <a:lnTo>
                    <a:pt x="215" y="105"/>
                  </a:lnTo>
                  <a:lnTo>
                    <a:pt x="215" y="107"/>
                  </a:lnTo>
                  <a:lnTo>
                    <a:pt x="213" y="107"/>
                  </a:lnTo>
                  <a:lnTo>
                    <a:pt x="211" y="107"/>
                  </a:lnTo>
                  <a:lnTo>
                    <a:pt x="210" y="107"/>
                  </a:lnTo>
                  <a:lnTo>
                    <a:pt x="208" y="109"/>
                  </a:lnTo>
                  <a:lnTo>
                    <a:pt x="204" y="109"/>
                  </a:lnTo>
                  <a:lnTo>
                    <a:pt x="202" y="109"/>
                  </a:lnTo>
                  <a:lnTo>
                    <a:pt x="200" y="109"/>
                  </a:lnTo>
                  <a:lnTo>
                    <a:pt x="196" y="109"/>
                  </a:lnTo>
                  <a:lnTo>
                    <a:pt x="194" y="109"/>
                  </a:lnTo>
                  <a:lnTo>
                    <a:pt x="190" y="109"/>
                  </a:lnTo>
                  <a:lnTo>
                    <a:pt x="188" y="109"/>
                  </a:lnTo>
                  <a:lnTo>
                    <a:pt x="185" y="109"/>
                  </a:lnTo>
                  <a:lnTo>
                    <a:pt x="183" y="109"/>
                  </a:lnTo>
                  <a:lnTo>
                    <a:pt x="181" y="109"/>
                  </a:lnTo>
                  <a:lnTo>
                    <a:pt x="173" y="111"/>
                  </a:lnTo>
                  <a:lnTo>
                    <a:pt x="165" y="111"/>
                  </a:lnTo>
                  <a:lnTo>
                    <a:pt x="158" y="111"/>
                  </a:lnTo>
                  <a:lnTo>
                    <a:pt x="148" y="109"/>
                  </a:lnTo>
                  <a:lnTo>
                    <a:pt x="139" y="109"/>
                  </a:lnTo>
                  <a:lnTo>
                    <a:pt x="129" y="109"/>
                  </a:lnTo>
                  <a:lnTo>
                    <a:pt x="119" y="109"/>
                  </a:lnTo>
                  <a:lnTo>
                    <a:pt x="110" y="113"/>
                  </a:lnTo>
                  <a:lnTo>
                    <a:pt x="98" y="118"/>
                  </a:lnTo>
                  <a:lnTo>
                    <a:pt x="89" y="124"/>
                  </a:lnTo>
                  <a:lnTo>
                    <a:pt x="77" y="128"/>
                  </a:lnTo>
                  <a:lnTo>
                    <a:pt x="64" y="132"/>
                  </a:lnTo>
                  <a:lnTo>
                    <a:pt x="52" y="134"/>
                  </a:lnTo>
                  <a:lnTo>
                    <a:pt x="43" y="136"/>
                  </a:lnTo>
                  <a:lnTo>
                    <a:pt x="33" y="136"/>
                  </a:lnTo>
                  <a:lnTo>
                    <a:pt x="25" y="138"/>
                  </a:lnTo>
                  <a:lnTo>
                    <a:pt x="25" y="136"/>
                  </a:lnTo>
                  <a:lnTo>
                    <a:pt x="23" y="136"/>
                  </a:lnTo>
                  <a:lnTo>
                    <a:pt x="21" y="134"/>
                  </a:lnTo>
                  <a:lnTo>
                    <a:pt x="21" y="130"/>
                  </a:lnTo>
                  <a:lnTo>
                    <a:pt x="20" y="128"/>
                  </a:lnTo>
                  <a:lnTo>
                    <a:pt x="20" y="124"/>
                  </a:lnTo>
                  <a:lnTo>
                    <a:pt x="21" y="122"/>
                  </a:lnTo>
                  <a:lnTo>
                    <a:pt x="25" y="118"/>
                  </a:lnTo>
                  <a:lnTo>
                    <a:pt x="29" y="117"/>
                  </a:lnTo>
                  <a:lnTo>
                    <a:pt x="29" y="111"/>
                  </a:lnTo>
                  <a:lnTo>
                    <a:pt x="27" y="107"/>
                  </a:lnTo>
                  <a:lnTo>
                    <a:pt x="21" y="101"/>
                  </a:lnTo>
                  <a:lnTo>
                    <a:pt x="18" y="95"/>
                  </a:lnTo>
                  <a:lnTo>
                    <a:pt x="12" y="90"/>
                  </a:lnTo>
                  <a:lnTo>
                    <a:pt x="8" y="86"/>
                  </a:lnTo>
                  <a:lnTo>
                    <a:pt x="4" y="84"/>
                  </a:lnTo>
                  <a:lnTo>
                    <a:pt x="2" y="84"/>
                  </a:lnTo>
                  <a:lnTo>
                    <a:pt x="2" y="82"/>
                  </a:lnTo>
                  <a:lnTo>
                    <a:pt x="0" y="80"/>
                  </a:lnTo>
                  <a:lnTo>
                    <a:pt x="0" y="78"/>
                  </a:lnTo>
                  <a:lnTo>
                    <a:pt x="0" y="76"/>
                  </a:lnTo>
                  <a:lnTo>
                    <a:pt x="0" y="72"/>
                  </a:lnTo>
                  <a:lnTo>
                    <a:pt x="2" y="71"/>
                  </a:lnTo>
                  <a:lnTo>
                    <a:pt x="2" y="67"/>
                  </a:lnTo>
                  <a:lnTo>
                    <a:pt x="4" y="65"/>
                  </a:lnTo>
                  <a:lnTo>
                    <a:pt x="8" y="61"/>
                  </a:lnTo>
                  <a:lnTo>
                    <a:pt x="10" y="59"/>
                  </a:lnTo>
                  <a:lnTo>
                    <a:pt x="12" y="57"/>
                  </a:lnTo>
                  <a:lnTo>
                    <a:pt x="16" y="55"/>
                  </a:lnTo>
                  <a:lnTo>
                    <a:pt x="18" y="51"/>
                  </a:lnTo>
                  <a:lnTo>
                    <a:pt x="20" y="49"/>
                  </a:lnTo>
                  <a:lnTo>
                    <a:pt x="21" y="47"/>
                  </a:lnTo>
                  <a:lnTo>
                    <a:pt x="23" y="46"/>
                  </a:lnTo>
                  <a:lnTo>
                    <a:pt x="25" y="44"/>
                  </a:lnTo>
                  <a:lnTo>
                    <a:pt x="29" y="44"/>
                  </a:lnTo>
                  <a:lnTo>
                    <a:pt x="31" y="42"/>
                  </a:lnTo>
                  <a:lnTo>
                    <a:pt x="33" y="42"/>
                  </a:lnTo>
                  <a:lnTo>
                    <a:pt x="33" y="40"/>
                  </a:lnTo>
                  <a:lnTo>
                    <a:pt x="33" y="38"/>
                  </a:lnTo>
                  <a:lnTo>
                    <a:pt x="33" y="36"/>
                  </a:lnTo>
                  <a:lnTo>
                    <a:pt x="31" y="34"/>
                  </a:lnTo>
                  <a:lnTo>
                    <a:pt x="29" y="34"/>
                  </a:lnTo>
                  <a:lnTo>
                    <a:pt x="27" y="34"/>
                  </a:lnTo>
                  <a:lnTo>
                    <a:pt x="25" y="34"/>
                  </a:lnTo>
                  <a:lnTo>
                    <a:pt x="23" y="32"/>
                  </a:lnTo>
                  <a:lnTo>
                    <a:pt x="21" y="32"/>
                  </a:lnTo>
                  <a:lnTo>
                    <a:pt x="21" y="30"/>
                  </a:lnTo>
                  <a:lnTo>
                    <a:pt x="20" y="28"/>
                  </a:lnTo>
                  <a:lnTo>
                    <a:pt x="18" y="26"/>
                  </a:lnTo>
                  <a:lnTo>
                    <a:pt x="18" y="24"/>
                  </a:lnTo>
                  <a:lnTo>
                    <a:pt x="16" y="23"/>
                  </a:lnTo>
                  <a:lnTo>
                    <a:pt x="16" y="21"/>
                  </a:lnTo>
                  <a:lnTo>
                    <a:pt x="16" y="19"/>
                  </a:lnTo>
                  <a:lnTo>
                    <a:pt x="18" y="19"/>
                  </a:lnTo>
                  <a:lnTo>
                    <a:pt x="21" y="19"/>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19" name="Freeform 17"/>
            <p:cNvSpPr>
              <a:spLocks/>
            </p:cNvSpPr>
            <p:nvPr>
              <p:custDataLst>
                <p:tags r:id="rId19"/>
              </p:custDataLst>
            </p:nvPr>
          </p:nvSpPr>
          <p:spPr bwMode="auto">
            <a:xfrm>
              <a:off x="7154929" y="3975617"/>
              <a:ext cx="506782" cy="573580"/>
            </a:xfrm>
            <a:custGeom>
              <a:avLst/>
              <a:gdLst>
                <a:gd name="T0" fmla="*/ 2147483647 w 174"/>
                <a:gd name="T1" fmla="*/ 2147483647 h 192"/>
                <a:gd name="T2" fmla="*/ 2147483647 w 174"/>
                <a:gd name="T3" fmla="*/ 2147483647 h 192"/>
                <a:gd name="T4" fmla="*/ 2147483647 w 174"/>
                <a:gd name="T5" fmla="*/ 2147483647 h 192"/>
                <a:gd name="T6" fmla="*/ 2147483647 w 174"/>
                <a:gd name="T7" fmla="*/ 2147483647 h 192"/>
                <a:gd name="T8" fmla="*/ 2147483647 w 174"/>
                <a:gd name="T9" fmla="*/ 2147483647 h 192"/>
                <a:gd name="T10" fmla="*/ 2147483647 w 174"/>
                <a:gd name="T11" fmla="*/ 2147483647 h 192"/>
                <a:gd name="T12" fmla="*/ 2147483647 w 174"/>
                <a:gd name="T13" fmla="*/ 2147483647 h 192"/>
                <a:gd name="T14" fmla="*/ 2147483647 w 174"/>
                <a:gd name="T15" fmla="*/ 2147483647 h 192"/>
                <a:gd name="T16" fmla="*/ 2147483647 w 174"/>
                <a:gd name="T17" fmla="*/ 2147483647 h 192"/>
                <a:gd name="T18" fmla="*/ 0 w 174"/>
                <a:gd name="T19" fmla="*/ 2147483647 h 192"/>
                <a:gd name="T20" fmla="*/ 2147483647 w 174"/>
                <a:gd name="T21" fmla="*/ 2147483647 h 192"/>
                <a:gd name="T22" fmla="*/ 2147483647 w 174"/>
                <a:gd name="T23" fmla="*/ 2147483647 h 192"/>
                <a:gd name="T24" fmla="*/ 2147483647 w 174"/>
                <a:gd name="T25" fmla="*/ 2147483647 h 192"/>
                <a:gd name="T26" fmla="*/ 2147483647 w 174"/>
                <a:gd name="T27" fmla="*/ 2147483647 h 192"/>
                <a:gd name="T28" fmla="*/ 2147483647 w 174"/>
                <a:gd name="T29" fmla="*/ 2147483647 h 192"/>
                <a:gd name="T30" fmla="*/ 2147483647 w 174"/>
                <a:gd name="T31" fmla="*/ 2147483647 h 192"/>
                <a:gd name="T32" fmla="*/ 2147483647 w 174"/>
                <a:gd name="T33" fmla="*/ 2147483647 h 192"/>
                <a:gd name="T34" fmla="*/ 2147483647 w 174"/>
                <a:gd name="T35" fmla="*/ 2147483647 h 192"/>
                <a:gd name="T36" fmla="*/ 2147483647 w 174"/>
                <a:gd name="T37" fmla="*/ 2147483647 h 192"/>
                <a:gd name="T38" fmla="*/ 2147483647 w 174"/>
                <a:gd name="T39" fmla="*/ 2147483647 h 192"/>
                <a:gd name="T40" fmla="*/ 2147483647 w 174"/>
                <a:gd name="T41" fmla="*/ 2147483647 h 192"/>
                <a:gd name="T42" fmla="*/ 2147483647 w 174"/>
                <a:gd name="T43" fmla="*/ 2147483647 h 192"/>
                <a:gd name="T44" fmla="*/ 2147483647 w 174"/>
                <a:gd name="T45" fmla="*/ 2147483647 h 192"/>
                <a:gd name="T46" fmla="*/ 2147483647 w 174"/>
                <a:gd name="T47" fmla="*/ 2147483647 h 192"/>
                <a:gd name="T48" fmla="*/ 2147483647 w 174"/>
                <a:gd name="T49" fmla="*/ 2147483647 h 192"/>
                <a:gd name="T50" fmla="*/ 2147483647 w 174"/>
                <a:gd name="T51" fmla="*/ 2147483647 h 192"/>
                <a:gd name="T52" fmla="*/ 2147483647 w 174"/>
                <a:gd name="T53" fmla="*/ 2147483647 h 192"/>
                <a:gd name="T54" fmla="*/ 2147483647 w 174"/>
                <a:gd name="T55" fmla="*/ 2147483647 h 192"/>
                <a:gd name="T56" fmla="*/ 2147483647 w 174"/>
                <a:gd name="T57" fmla="*/ 2147483647 h 192"/>
                <a:gd name="T58" fmla="*/ 2147483647 w 174"/>
                <a:gd name="T59" fmla="*/ 2147483647 h 192"/>
                <a:gd name="T60" fmla="*/ 2147483647 w 174"/>
                <a:gd name="T61" fmla="*/ 2147483647 h 192"/>
                <a:gd name="T62" fmla="*/ 2147483647 w 174"/>
                <a:gd name="T63" fmla="*/ 2147483647 h 192"/>
                <a:gd name="T64" fmla="*/ 2147483647 w 174"/>
                <a:gd name="T65" fmla="*/ 2147483647 h 192"/>
                <a:gd name="T66" fmla="*/ 2147483647 w 174"/>
                <a:gd name="T67" fmla="*/ 2147483647 h 192"/>
                <a:gd name="T68" fmla="*/ 2147483647 w 174"/>
                <a:gd name="T69" fmla="*/ 2147483647 h 192"/>
                <a:gd name="T70" fmla="*/ 2147483647 w 174"/>
                <a:gd name="T71" fmla="*/ 2147483647 h 192"/>
                <a:gd name="T72" fmla="*/ 2147483647 w 174"/>
                <a:gd name="T73" fmla="*/ 2147483647 h 192"/>
                <a:gd name="T74" fmla="*/ 2147483647 w 174"/>
                <a:gd name="T75" fmla="*/ 2147483647 h 192"/>
                <a:gd name="T76" fmla="*/ 2147483647 w 174"/>
                <a:gd name="T77" fmla="*/ 2147483647 h 192"/>
                <a:gd name="T78" fmla="*/ 2147483647 w 174"/>
                <a:gd name="T79" fmla="*/ 2147483647 h 192"/>
                <a:gd name="T80" fmla="*/ 2147483647 w 174"/>
                <a:gd name="T81" fmla="*/ 2147483647 h 192"/>
                <a:gd name="T82" fmla="*/ 2147483647 w 174"/>
                <a:gd name="T83" fmla="*/ 2147483647 h 192"/>
                <a:gd name="T84" fmla="*/ 2147483647 w 174"/>
                <a:gd name="T85" fmla="*/ 2147483647 h 192"/>
                <a:gd name="T86" fmla="*/ 2147483647 w 174"/>
                <a:gd name="T87" fmla="*/ 2147483647 h 192"/>
                <a:gd name="T88" fmla="*/ 2147483647 w 174"/>
                <a:gd name="T89" fmla="*/ 2147483647 h 192"/>
                <a:gd name="T90" fmla="*/ 2147483647 w 174"/>
                <a:gd name="T91" fmla="*/ 2147483647 h 192"/>
                <a:gd name="T92" fmla="*/ 2147483647 w 174"/>
                <a:gd name="T93" fmla="*/ 2147483647 h 192"/>
                <a:gd name="T94" fmla="*/ 2147483647 w 174"/>
                <a:gd name="T95" fmla="*/ 2147483647 h 192"/>
                <a:gd name="T96" fmla="*/ 2147483647 w 174"/>
                <a:gd name="T97" fmla="*/ 2147483647 h 192"/>
                <a:gd name="T98" fmla="*/ 2147483647 w 174"/>
                <a:gd name="T99" fmla="*/ 2147483647 h 192"/>
                <a:gd name="T100" fmla="*/ 2147483647 w 174"/>
                <a:gd name="T101" fmla="*/ 2147483647 h 192"/>
                <a:gd name="T102" fmla="*/ 2147483647 w 174"/>
                <a:gd name="T103" fmla="*/ 2147483647 h 192"/>
                <a:gd name="T104" fmla="*/ 2147483647 w 174"/>
                <a:gd name="T105" fmla="*/ 2147483647 h 192"/>
                <a:gd name="T106" fmla="*/ 2147483647 w 174"/>
                <a:gd name="T107" fmla="*/ 2147483647 h 192"/>
                <a:gd name="T108" fmla="*/ 2147483647 w 174"/>
                <a:gd name="T109" fmla="*/ 2147483647 h 192"/>
                <a:gd name="T110" fmla="*/ 2147483647 w 174"/>
                <a:gd name="T111" fmla="*/ 2147483647 h 192"/>
                <a:gd name="T112" fmla="*/ 2147483647 w 174"/>
                <a:gd name="T113" fmla="*/ 2147483647 h 192"/>
                <a:gd name="T114" fmla="*/ 2147483647 w 174"/>
                <a:gd name="T115" fmla="*/ 2147483647 h 192"/>
                <a:gd name="T116" fmla="*/ 2147483647 w 174"/>
                <a:gd name="T117" fmla="*/ 2147483647 h 19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4"/>
                <a:gd name="T178" fmla="*/ 0 h 192"/>
                <a:gd name="T179" fmla="*/ 174 w 174"/>
                <a:gd name="T180" fmla="*/ 192 h 19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4" h="192">
                  <a:moveTo>
                    <a:pt x="59" y="169"/>
                  </a:moveTo>
                  <a:lnTo>
                    <a:pt x="57" y="169"/>
                  </a:lnTo>
                  <a:lnTo>
                    <a:pt x="57" y="167"/>
                  </a:lnTo>
                  <a:lnTo>
                    <a:pt x="55" y="167"/>
                  </a:lnTo>
                  <a:lnTo>
                    <a:pt x="55" y="165"/>
                  </a:lnTo>
                  <a:lnTo>
                    <a:pt x="53" y="163"/>
                  </a:lnTo>
                  <a:lnTo>
                    <a:pt x="53" y="161"/>
                  </a:lnTo>
                  <a:lnTo>
                    <a:pt x="51" y="159"/>
                  </a:lnTo>
                  <a:lnTo>
                    <a:pt x="51" y="157"/>
                  </a:lnTo>
                  <a:lnTo>
                    <a:pt x="51" y="154"/>
                  </a:lnTo>
                  <a:lnTo>
                    <a:pt x="51" y="152"/>
                  </a:lnTo>
                  <a:lnTo>
                    <a:pt x="51" y="148"/>
                  </a:lnTo>
                  <a:lnTo>
                    <a:pt x="51" y="146"/>
                  </a:lnTo>
                  <a:lnTo>
                    <a:pt x="51" y="144"/>
                  </a:lnTo>
                  <a:lnTo>
                    <a:pt x="51" y="142"/>
                  </a:lnTo>
                  <a:lnTo>
                    <a:pt x="51" y="140"/>
                  </a:lnTo>
                  <a:lnTo>
                    <a:pt x="49" y="138"/>
                  </a:lnTo>
                  <a:lnTo>
                    <a:pt x="46" y="136"/>
                  </a:lnTo>
                  <a:lnTo>
                    <a:pt x="44" y="134"/>
                  </a:lnTo>
                  <a:lnTo>
                    <a:pt x="42" y="133"/>
                  </a:lnTo>
                  <a:lnTo>
                    <a:pt x="40" y="131"/>
                  </a:lnTo>
                  <a:lnTo>
                    <a:pt x="38" y="129"/>
                  </a:lnTo>
                  <a:lnTo>
                    <a:pt x="36" y="127"/>
                  </a:lnTo>
                  <a:lnTo>
                    <a:pt x="36" y="125"/>
                  </a:lnTo>
                  <a:lnTo>
                    <a:pt x="34" y="123"/>
                  </a:lnTo>
                  <a:lnTo>
                    <a:pt x="32" y="121"/>
                  </a:lnTo>
                  <a:lnTo>
                    <a:pt x="30" y="119"/>
                  </a:lnTo>
                  <a:lnTo>
                    <a:pt x="28" y="117"/>
                  </a:lnTo>
                  <a:lnTo>
                    <a:pt x="28" y="115"/>
                  </a:lnTo>
                  <a:lnTo>
                    <a:pt x="23" y="106"/>
                  </a:lnTo>
                  <a:lnTo>
                    <a:pt x="17" y="86"/>
                  </a:lnTo>
                  <a:lnTo>
                    <a:pt x="3" y="56"/>
                  </a:lnTo>
                  <a:lnTo>
                    <a:pt x="0" y="42"/>
                  </a:lnTo>
                  <a:lnTo>
                    <a:pt x="0" y="40"/>
                  </a:lnTo>
                  <a:lnTo>
                    <a:pt x="0" y="38"/>
                  </a:lnTo>
                  <a:lnTo>
                    <a:pt x="0" y="37"/>
                  </a:lnTo>
                  <a:lnTo>
                    <a:pt x="1" y="35"/>
                  </a:lnTo>
                  <a:lnTo>
                    <a:pt x="3" y="33"/>
                  </a:lnTo>
                  <a:lnTo>
                    <a:pt x="7" y="31"/>
                  </a:lnTo>
                  <a:lnTo>
                    <a:pt x="11" y="29"/>
                  </a:lnTo>
                  <a:lnTo>
                    <a:pt x="15" y="27"/>
                  </a:lnTo>
                  <a:lnTo>
                    <a:pt x="17" y="27"/>
                  </a:lnTo>
                  <a:lnTo>
                    <a:pt x="19" y="25"/>
                  </a:lnTo>
                  <a:lnTo>
                    <a:pt x="21" y="23"/>
                  </a:lnTo>
                  <a:lnTo>
                    <a:pt x="23" y="23"/>
                  </a:lnTo>
                  <a:lnTo>
                    <a:pt x="23" y="21"/>
                  </a:lnTo>
                  <a:lnTo>
                    <a:pt x="25" y="21"/>
                  </a:lnTo>
                  <a:lnTo>
                    <a:pt x="25" y="19"/>
                  </a:lnTo>
                  <a:lnTo>
                    <a:pt x="26" y="17"/>
                  </a:lnTo>
                  <a:lnTo>
                    <a:pt x="28" y="15"/>
                  </a:lnTo>
                  <a:lnTo>
                    <a:pt x="30" y="14"/>
                  </a:lnTo>
                  <a:lnTo>
                    <a:pt x="34" y="14"/>
                  </a:lnTo>
                  <a:lnTo>
                    <a:pt x="38" y="14"/>
                  </a:lnTo>
                  <a:lnTo>
                    <a:pt x="42" y="14"/>
                  </a:lnTo>
                  <a:lnTo>
                    <a:pt x="44" y="14"/>
                  </a:lnTo>
                  <a:lnTo>
                    <a:pt x="46" y="12"/>
                  </a:lnTo>
                  <a:lnTo>
                    <a:pt x="48" y="12"/>
                  </a:lnTo>
                  <a:lnTo>
                    <a:pt x="49" y="12"/>
                  </a:lnTo>
                  <a:lnTo>
                    <a:pt x="49" y="14"/>
                  </a:lnTo>
                  <a:lnTo>
                    <a:pt x="51" y="17"/>
                  </a:lnTo>
                  <a:lnTo>
                    <a:pt x="53" y="21"/>
                  </a:lnTo>
                  <a:lnTo>
                    <a:pt x="53" y="29"/>
                  </a:lnTo>
                  <a:lnTo>
                    <a:pt x="55" y="33"/>
                  </a:lnTo>
                  <a:lnTo>
                    <a:pt x="55" y="37"/>
                  </a:lnTo>
                  <a:lnTo>
                    <a:pt x="57" y="38"/>
                  </a:lnTo>
                  <a:lnTo>
                    <a:pt x="59" y="40"/>
                  </a:lnTo>
                  <a:lnTo>
                    <a:pt x="61" y="38"/>
                  </a:lnTo>
                  <a:lnTo>
                    <a:pt x="63" y="38"/>
                  </a:lnTo>
                  <a:lnTo>
                    <a:pt x="65" y="37"/>
                  </a:lnTo>
                  <a:lnTo>
                    <a:pt x="67" y="33"/>
                  </a:lnTo>
                  <a:lnTo>
                    <a:pt x="69" y="31"/>
                  </a:lnTo>
                  <a:lnTo>
                    <a:pt x="69" y="29"/>
                  </a:lnTo>
                  <a:lnTo>
                    <a:pt x="69" y="27"/>
                  </a:lnTo>
                  <a:lnTo>
                    <a:pt x="69" y="25"/>
                  </a:lnTo>
                  <a:lnTo>
                    <a:pt x="69" y="23"/>
                  </a:lnTo>
                  <a:lnTo>
                    <a:pt x="69" y="21"/>
                  </a:lnTo>
                  <a:lnTo>
                    <a:pt x="67" y="21"/>
                  </a:lnTo>
                  <a:lnTo>
                    <a:pt x="67" y="19"/>
                  </a:lnTo>
                  <a:lnTo>
                    <a:pt x="67" y="17"/>
                  </a:lnTo>
                  <a:lnTo>
                    <a:pt x="65" y="15"/>
                  </a:lnTo>
                  <a:lnTo>
                    <a:pt x="65" y="14"/>
                  </a:lnTo>
                  <a:lnTo>
                    <a:pt x="67" y="12"/>
                  </a:lnTo>
                  <a:lnTo>
                    <a:pt x="69" y="12"/>
                  </a:lnTo>
                  <a:lnTo>
                    <a:pt x="74" y="12"/>
                  </a:lnTo>
                  <a:lnTo>
                    <a:pt x="78" y="12"/>
                  </a:lnTo>
                  <a:lnTo>
                    <a:pt x="82" y="12"/>
                  </a:lnTo>
                  <a:lnTo>
                    <a:pt x="86" y="14"/>
                  </a:lnTo>
                  <a:lnTo>
                    <a:pt x="88" y="14"/>
                  </a:lnTo>
                  <a:lnTo>
                    <a:pt x="90" y="15"/>
                  </a:lnTo>
                  <a:lnTo>
                    <a:pt x="92" y="15"/>
                  </a:lnTo>
                  <a:lnTo>
                    <a:pt x="94" y="17"/>
                  </a:lnTo>
                  <a:lnTo>
                    <a:pt x="96" y="17"/>
                  </a:lnTo>
                  <a:lnTo>
                    <a:pt x="97" y="17"/>
                  </a:lnTo>
                  <a:lnTo>
                    <a:pt x="99" y="17"/>
                  </a:lnTo>
                  <a:lnTo>
                    <a:pt x="101" y="17"/>
                  </a:lnTo>
                  <a:lnTo>
                    <a:pt x="103" y="17"/>
                  </a:lnTo>
                  <a:lnTo>
                    <a:pt x="103" y="15"/>
                  </a:lnTo>
                  <a:lnTo>
                    <a:pt x="105" y="15"/>
                  </a:lnTo>
                  <a:lnTo>
                    <a:pt x="105" y="14"/>
                  </a:lnTo>
                  <a:lnTo>
                    <a:pt x="107" y="12"/>
                  </a:lnTo>
                  <a:lnTo>
                    <a:pt x="107" y="8"/>
                  </a:lnTo>
                  <a:lnTo>
                    <a:pt x="109" y="6"/>
                  </a:lnTo>
                  <a:lnTo>
                    <a:pt x="111" y="4"/>
                  </a:lnTo>
                  <a:lnTo>
                    <a:pt x="113" y="2"/>
                  </a:lnTo>
                  <a:lnTo>
                    <a:pt x="115" y="0"/>
                  </a:lnTo>
                  <a:lnTo>
                    <a:pt x="119" y="0"/>
                  </a:lnTo>
                  <a:lnTo>
                    <a:pt x="120" y="2"/>
                  </a:lnTo>
                  <a:lnTo>
                    <a:pt x="124" y="4"/>
                  </a:lnTo>
                  <a:lnTo>
                    <a:pt x="126" y="8"/>
                  </a:lnTo>
                  <a:lnTo>
                    <a:pt x="128" y="12"/>
                  </a:lnTo>
                  <a:lnTo>
                    <a:pt x="130" y="14"/>
                  </a:lnTo>
                  <a:lnTo>
                    <a:pt x="132" y="15"/>
                  </a:lnTo>
                  <a:lnTo>
                    <a:pt x="136" y="15"/>
                  </a:lnTo>
                  <a:lnTo>
                    <a:pt x="140" y="15"/>
                  </a:lnTo>
                  <a:lnTo>
                    <a:pt x="145" y="17"/>
                  </a:lnTo>
                  <a:lnTo>
                    <a:pt x="149" y="17"/>
                  </a:lnTo>
                  <a:lnTo>
                    <a:pt x="151" y="15"/>
                  </a:lnTo>
                  <a:lnTo>
                    <a:pt x="153" y="15"/>
                  </a:lnTo>
                  <a:lnTo>
                    <a:pt x="155" y="15"/>
                  </a:lnTo>
                  <a:lnTo>
                    <a:pt x="153" y="17"/>
                  </a:lnTo>
                  <a:lnTo>
                    <a:pt x="153" y="21"/>
                  </a:lnTo>
                  <a:lnTo>
                    <a:pt x="151" y="25"/>
                  </a:lnTo>
                  <a:lnTo>
                    <a:pt x="151" y="27"/>
                  </a:lnTo>
                  <a:lnTo>
                    <a:pt x="149" y="31"/>
                  </a:lnTo>
                  <a:lnTo>
                    <a:pt x="149" y="35"/>
                  </a:lnTo>
                  <a:lnTo>
                    <a:pt x="149" y="38"/>
                  </a:lnTo>
                  <a:lnTo>
                    <a:pt x="149" y="42"/>
                  </a:lnTo>
                  <a:lnTo>
                    <a:pt x="149" y="52"/>
                  </a:lnTo>
                  <a:lnTo>
                    <a:pt x="151" y="62"/>
                  </a:lnTo>
                  <a:lnTo>
                    <a:pt x="155" y="71"/>
                  </a:lnTo>
                  <a:lnTo>
                    <a:pt x="157" y="81"/>
                  </a:lnTo>
                  <a:lnTo>
                    <a:pt x="161" y="92"/>
                  </a:lnTo>
                  <a:lnTo>
                    <a:pt x="163" y="102"/>
                  </a:lnTo>
                  <a:lnTo>
                    <a:pt x="165" y="111"/>
                  </a:lnTo>
                  <a:lnTo>
                    <a:pt x="167" y="121"/>
                  </a:lnTo>
                  <a:lnTo>
                    <a:pt x="165" y="125"/>
                  </a:lnTo>
                  <a:lnTo>
                    <a:pt x="161" y="129"/>
                  </a:lnTo>
                  <a:lnTo>
                    <a:pt x="157" y="133"/>
                  </a:lnTo>
                  <a:lnTo>
                    <a:pt x="153" y="134"/>
                  </a:lnTo>
                  <a:lnTo>
                    <a:pt x="149" y="136"/>
                  </a:lnTo>
                  <a:lnTo>
                    <a:pt x="147" y="138"/>
                  </a:lnTo>
                  <a:lnTo>
                    <a:pt x="149" y="142"/>
                  </a:lnTo>
                  <a:lnTo>
                    <a:pt x="153" y="144"/>
                  </a:lnTo>
                  <a:lnTo>
                    <a:pt x="157" y="144"/>
                  </a:lnTo>
                  <a:lnTo>
                    <a:pt x="159" y="146"/>
                  </a:lnTo>
                  <a:lnTo>
                    <a:pt x="163" y="148"/>
                  </a:lnTo>
                  <a:lnTo>
                    <a:pt x="165" y="150"/>
                  </a:lnTo>
                  <a:lnTo>
                    <a:pt x="168" y="154"/>
                  </a:lnTo>
                  <a:lnTo>
                    <a:pt x="168" y="156"/>
                  </a:lnTo>
                  <a:lnTo>
                    <a:pt x="170" y="159"/>
                  </a:lnTo>
                  <a:lnTo>
                    <a:pt x="170" y="161"/>
                  </a:lnTo>
                  <a:lnTo>
                    <a:pt x="168" y="163"/>
                  </a:lnTo>
                  <a:lnTo>
                    <a:pt x="168" y="165"/>
                  </a:lnTo>
                  <a:lnTo>
                    <a:pt x="168" y="167"/>
                  </a:lnTo>
                  <a:lnTo>
                    <a:pt x="170" y="169"/>
                  </a:lnTo>
                  <a:lnTo>
                    <a:pt x="172" y="171"/>
                  </a:lnTo>
                  <a:lnTo>
                    <a:pt x="174" y="173"/>
                  </a:lnTo>
                  <a:lnTo>
                    <a:pt x="168" y="184"/>
                  </a:lnTo>
                  <a:lnTo>
                    <a:pt x="167" y="184"/>
                  </a:lnTo>
                  <a:lnTo>
                    <a:pt x="165" y="184"/>
                  </a:lnTo>
                  <a:lnTo>
                    <a:pt x="163" y="182"/>
                  </a:lnTo>
                  <a:lnTo>
                    <a:pt x="159" y="182"/>
                  </a:lnTo>
                  <a:lnTo>
                    <a:pt x="157" y="182"/>
                  </a:lnTo>
                  <a:lnTo>
                    <a:pt x="153" y="182"/>
                  </a:lnTo>
                  <a:lnTo>
                    <a:pt x="149" y="182"/>
                  </a:lnTo>
                  <a:lnTo>
                    <a:pt x="147" y="182"/>
                  </a:lnTo>
                  <a:lnTo>
                    <a:pt x="145" y="184"/>
                  </a:lnTo>
                  <a:lnTo>
                    <a:pt x="144" y="186"/>
                  </a:lnTo>
                  <a:lnTo>
                    <a:pt x="144" y="188"/>
                  </a:lnTo>
                  <a:lnTo>
                    <a:pt x="142" y="188"/>
                  </a:lnTo>
                  <a:lnTo>
                    <a:pt x="142" y="190"/>
                  </a:lnTo>
                  <a:lnTo>
                    <a:pt x="140" y="190"/>
                  </a:lnTo>
                  <a:lnTo>
                    <a:pt x="138" y="190"/>
                  </a:lnTo>
                  <a:lnTo>
                    <a:pt x="136" y="192"/>
                  </a:lnTo>
                  <a:lnTo>
                    <a:pt x="132" y="192"/>
                  </a:lnTo>
                  <a:lnTo>
                    <a:pt x="130" y="192"/>
                  </a:lnTo>
                  <a:lnTo>
                    <a:pt x="126" y="192"/>
                  </a:lnTo>
                  <a:lnTo>
                    <a:pt x="124" y="190"/>
                  </a:lnTo>
                  <a:lnTo>
                    <a:pt x="122" y="190"/>
                  </a:lnTo>
                  <a:lnTo>
                    <a:pt x="120" y="188"/>
                  </a:lnTo>
                  <a:lnTo>
                    <a:pt x="119" y="188"/>
                  </a:lnTo>
                  <a:lnTo>
                    <a:pt x="117" y="188"/>
                  </a:lnTo>
                  <a:lnTo>
                    <a:pt x="115" y="188"/>
                  </a:lnTo>
                  <a:lnTo>
                    <a:pt x="113" y="188"/>
                  </a:lnTo>
                  <a:lnTo>
                    <a:pt x="113" y="190"/>
                  </a:lnTo>
                  <a:lnTo>
                    <a:pt x="111" y="192"/>
                  </a:lnTo>
                  <a:lnTo>
                    <a:pt x="109" y="192"/>
                  </a:lnTo>
                  <a:lnTo>
                    <a:pt x="105" y="190"/>
                  </a:lnTo>
                  <a:lnTo>
                    <a:pt x="103" y="190"/>
                  </a:lnTo>
                  <a:lnTo>
                    <a:pt x="101" y="190"/>
                  </a:lnTo>
                  <a:lnTo>
                    <a:pt x="99" y="188"/>
                  </a:lnTo>
                  <a:lnTo>
                    <a:pt x="97" y="188"/>
                  </a:lnTo>
                  <a:lnTo>
                    <a:pt x="96" y="188"/>
                  </a:lnTo>
                  <a:lnTo>
                    <a:pt x="94" y="186"/>
                  </a:lnTo>
                  <a:lnTo>
                    <a:pt x="92" y="186"/>
                  </a:lnTo>
                  <a:lnTo>
                    <a:pt x="88" y="184"/>
                  </a:lnTo>
                  <a:lnTo>
                    <a:pt x="86" y="184"/>
                  </a:lnTo>
                  <a:lnTo>
                    <a:pt x="82" y="182"/>
                  </a:lnTo>
                  <a:lnTo>
                    <a:pt x="76" y="179"/>
                  </a:lnTo>
                  <a:lnTo>
                    <a:pt x="72" y="177"/>
                  </a:lnTo>
                  <a:lnTo>
                    <a:pt x="69" y="173"/>
                  </a:lnTo>
                  <a:lnTo>
                    <a:pt x="65" y="171"/>
                  </a:lnTo>
                  <a:lnTo>
                    <a:pt x="63" y="169"/>
                  </a:lnTo>
                  <a:lnTo>
                    <a:pt x="61" y="169"/>
                  </a:lnTo>
                  <a:lnTo>
                    <a:pt x="59" y="169"/>
                  </a:lnTo>
                  <a:lnTo>
                    <a:pt x="57" y="169"/>
                  </a:lnTo>
                  <a:lnTo>
                    <a:pt x="59" y="169"/>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20" name="Freeform 18"/>
            <p:cNvSpPr>
              <a:spLocks/>
            </p:cNvSpPr>
            <p:nvPr>
              <p:custDataLst>
                <p:tags r:id="rId20"/>
              </p:custDataLst>
            </p:nvPr>
          </p:nvSpPr>
          <p:spPr bwMode="auto">
            <a:xfrm>
              <a:off x="6780921" y="2936118"/>
              <a:ext cx="802249" cy="558730"/>
            </a:xfrm>
            <a:custGeom>
              <a:avLst/>
              <a:gdLst>
                <a:gd name="T0" fmla="*/ 2147483647 w 274"/>
                <a:gd name="T1" fmla="*/ 2147483647 h 186"/>
                <a:gd name="T2" fmla="*/ 2147483647 w 274"/>
                <a:gd name="T3" fmla="*/ 2147483647 h 186"/>
                <a:gd name="T4" fmla="*/ 2147483647 w 274"/>
                <a:gd name="T5" fmla="*/ 2147483647 h 186"/>
                <a:gd name="T6" fmla="*/ 2147483647 w 274"/>
                <a:gd name="T7" fmla="*/ 2147483647 h 186"/>
                <a:gd name="T8" fmla="*/ 2147483647 w 274"/>
                <a:gd name="T9" fmla="*/ 2147483647 h 186"/>
                <a:gd name="T10" fmla="*/ 2147483647 w 274"/>
                <a:gd name="T11" fmla="*/ 2147483647 h 186"/>
                <a:gd name="T12" fmla="*/ 2147483647 w 274"/>
                <a:gd name="T13" fmla="*/ 2147483647 h 186"/>
                <a:gd name="T14" fmla="*/ 2147483647 w 274"/>
                <a:gd name="T15" fmla="*/ 2147483647 h 186"/>
                <a:gd name="T16" fmla="*/ 2147483647 w 274"/>
                <a:gd name="T17" fmla="*/ 2147483647 h 186"/>
                <a:gd name="T18" fmla="*/ 2147483647 w 274"/>
                <a:gd name="T19" fmla="*/ 2147483647 h 186"/>
                <a:gd name="T20" fmla="*/ 2147483647 w 274"/>
                <a:gd name="T21" fmla="*/ 2147483647 h 186"/>
                <a:gd name="T22" fmla="*/ 2147483647 w 274"/>
                <a:gd name="T23" fmla="*/ 2147483647 h 186"/>
                <a:gd name="T24" fmla="*/ 2147483647 w 274"/>
                <a:gd name="T25" fmla="*/ 2147483647 h 186"/>
                <a:gd name="T26" fmla="*/ 2147483647 w 274"/>
                <a:gd name="T27" fmla="*/ 2147483647 h 186"/>
                <a:gd name="T28" fmla="*/ 2147483647 w 274"/>
                <a:gd name="T29" fmla="*/ 2147483647 h 186"/>
                <a:gd name="T30" fmla="*/ 2147483647 w 274"/>
                <a:gd name="T31" fmla="*/ 2147483647 h 186"/>
                <a:gd name="T32" fmla="*/ 2147483647 w 274"/>
                <a:gd name="T33" fmla="*/ 2147483647 h 186"/>
                <a:gd name="T34" fmla="*/ 2147483647 w 274"/>
                <a:gd name="T35" fmla="*/ 2147483647 h 186"/>
                <a:gd name="T36" fmla="*/ 2147483647 w 274"/>
                <a:gd name="T37" fmla="*/ 2147483647 h 186"/>
                <a:gd name="T38" fmla="*/ 2147483647 w 274"/>
                <a:gd name="T39" fmla="*/ 2147483647 h 186"/>
                <a:gd name="T40" fmla="*/ 2147483647 w 274"/>
                <a:gd name="T41" fmla="*/ 2147483647 h 186"/>
                <a:gd name="T42" fmla="*/ 2147483647 w 274"/>
                <a:gd name="T43" fmla="*/ 2147483647 h 186"/>
                <a:gd name="T44" fmla="*/ 2147483647 w 274"/>
                <a:gd name="T45" fmla="*/ 2147483647 h 186"/>
                <a:gd name="T46" fmla="*/ 2147483647 w 274"/>
                <a:gd name="T47" fmla="*/ 2147483647 h 186"/>
                <a:gd name="T48" fmla="*/ 2147483647 w 274"/>
                <a:gd name="T49" fmla="*/ 2147483647 h 186"/>
                <a:gd name="T50" fmla="*/ 2147483647 w 274"/>
                <a:gd name="T51" fmla="*/ 2147483647 h 186"/>
                <a:gd name="T52" fmla="*/ 2147483647 w 274"/>
                <a:gd name="T53" fmla="*/ 2147483647 h 186"/>
                <a:gd name="T54" fmla="*/ 2147483647 w 274"/>
                <a:gd name="T55" fmla="*/ 2147483647 h 186"/>
                <a:gd name="T56" fmla="*/ 2147483647 w 274"/>
                <a:gd name="T57" fmla="*/ 2147483647 h 186"/>
                <a:gd name="T58" fmla="*/ 2147483647 w 274"/>
                <a:gd name="T59" fmla="*/ 2147483647 h 186"/>
                <a:gd name="T60" fmla="*/ 2147483647 w 274"/>
                <a:gd name="T61" fmla="*/ 2147483647 h 186"/>
                <a:gd name="T62" fmla="*/ 2147483647 w 274"/>
                <a:gd name="T63" fmla="*/ 2147483647 h 186"/>
                <a:gd name="T64" fmla="*/ 2147483647 w 274"/>
                <a:gd name="T65" fmla="*/ 2147483647 h 186"/>
                <a:gd name="T66" fmla="*/ 2147483647 w 274"/>
                <a:gd name="T67" fmla="*/ 2147483647 h 186"/>
                <a:gd name="T68" fmla="*/ 2147483647 w 274"/>
                <a:gd name="T69" fmla="*/ 2147483647 h 186"/>
                <a:gd name="T70" fmla="*/ 2147483647 w 274"/>
                <a:gd name="T71" fmla="*/ 2147483647 h 186"/>
                <a:gd name="T72" fmla="*/ 2147483647 w 274"/>
                <a:gd name="T73" fmla="*/ 2147483647 h 186"/>
                <a:gd name="T74" fmla="*/ 2147483647 w 274"/>
                <a:gd name="T75" fmla="*/ 2147483647 h 186"/>
                <a:gd name="T76" fmla="*/ 2147483647 w 274"/>
                <a:gd name="T77" fmla="*/ 2147483647 h 186"/>
                <a:gd name="T78" fmla="*/ 2147483647 w 274"/>
                <a:gd name="T79" fmla="*/ 2147483647 h 186"/>
                <a:gd name="T80" fmla="*/ 2147483647 w 274"/>
                <a:gd name="T81" fmla="*/ 2147483647 h 186"/>
                <a:gd name="T82" fmla="*/ 2147483647 w 274"/>
                <a:gd name="T83" fmla="*/ 2147483647 h 186"/>
                <a:gd name="T84" fmla="*/ 2147483647 w 274"/>
                <a:gd name="T85" fmla="*/ 2147483647 h 186"/>
                <a:gd name="T86" fmla="*/ 2147483647 w 274"/>
                <a:gd name="T87" fmla="*/ 2147483647 h 186"/>
                <a:gd name="T88" fmla="*/ 2147483647 w 274"/>
                <a:gd name="T89" fmla="*/ 2147483647 h 186"/>
                <a:gd name="T90" fmla="*/ 2147483647 w 274"/>
                <a:gd name="T91" fmla="*/ 2147483647 h 186"/>
                <a:gd name="T92" fmla="*/ 2147483647 w 274"/>
                <a:gd name="T93" fmla="*/ 2147483647 h 186"/>
                <a:gd name="T94" fmla="*/ 2147483647 w 274"/>
                <a:gd name="T95" fmla="*/ 2147483647 h 186"/>
                <a:gd name="T96" fmla="*/ 2147483647 w 274"/>
                <a:gd name="T97" fmla="*/ 2147483647 h 186"/>
                <a:gd name="T98" fmla="*/ 2147483647 w 274"/>
                <a:gd name="T99" fmla="*/ 2147483647 h 186"/>
                <a:gd name="T100" fmla="*/ 2147483647 w 274"/>
                <a:gd name="T101" fmla="*/ 2147483647 h 186"/>
                <a:gd name="T102" fmla="*/ 2147483647 w 274"/>
                <a:gd name="T103" fmla="*/ 2147483647 h 186"/>
                <a:gd name="T104" fmla="*/ 2147483647 w 274"/>
                <a:gd name="T105" fmla="*/ 2147483647 h 186"/>
                <a:gd name="T106" fmla="*/ 2147483647 w 274"/>
                <a:gd name="T107" fmla="*/ 2147483647 h 186"/>
                <a:gd name="T108" fmla="*/ 2147483647 w 274"/>
                <a:gd name="T109" fmla="*/ 0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4"/>
                <a:gd name="T166" fmla="*/ 0 h 186"/>
                <a:gd name="T167" fmla="*/ 274 w 274"/>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4" h="186">
                  <a:moveTo>
                    <a:pt x="146" y="0"/>
                  </a:moveTo>
                  <a:lnTo>
                    <a:pt x="148" y="2"/>
                  </a:lnTo>
                  <a:lnTo>
                    <a:pt x="150" y="2"/>
                  </a:lnTo>
                  <a:lnTo>
                    <a:pt x="152" y="2"/>
                  </a:lnTo>
                  <a:lnTo>
                    <a:pt x="153" y="4"/>
                  </a:lnTo>
                  <a:lnTo>
                    <a:pt x="155" y="5"/>
                  </a:lnTo>
                  <a:lnTo>
                    <a:pt x="155" y="7"/>
                  </a:lnTo>
                  <a:lnTo>
                    <a:pt x="157" y="11"/>
                  </a:lnTo>
                  <a:lnTo>
                    <a:pt x="159" y="17"/>
                  </a:lnTo>
                  <a:lnTo>
                    <a:pt x="159" y="19"/>
                  </a:lnTo>
                  <a:lnTo>
                    <a:pt x="159" y="21"/>
                  </a:lnTo>
                  <a:lnTo>
                    <a:pt x="161" y="23"/>
                  </a:lnTo>
                  <a:lnTo>
                    <a:pt x="161" y="25"/>
                  </a:lnTo>
                  <a:lnTo>
                    <a:pt x="163" y="25"/>
                  </a:lnTo>
                  <a:lnTo>
                    <a:pt x="163" y="27"/>
                  </a:lnTo>
                  <a:lnTo>
                    <a:pt x="165" y="27"/>
                  </a:lnTo>
                  <a:lnTo>
                    <a:pt x="167" y="27"/>
                  </a:lnTo>
                  <a:lnTo>
                    <a:pt x="169" y="27"/>
                  </a:lnTo>
                  <a:lnTo>
                    <a:pt x="171" y="27"/>
                  </a:lnTo>
                  <a:lnTo>
                    <a:pt x="173" y="29"/>
                  </a:lnTo>
                  <a:lnTo>
                    <a:pt x="175" y="32"/>
                  </a:lnTo>
                  <a:lnTo>
                    <a:pt x="178" y="36"/>
                  </a:lnTo>
                  <a:lnTo>
                    <a:pt x="178" y="40"/>
                  </a:lnTo>
                  <a:lnTo>
                    <a:pt x="178" y="42"/>
                  </a:lnTo>
                  <a:lnTo>
                    <a:pt x="178" y="44"/>
                  </a:lnTo>
                  <a:lnTo>
                    <a:pt x="178" y="46"/>
                  </a:lnTo>
                  <a:lnTo>
                    <a:pt x="178" y="48"/>
                  </a:lnTo>
                  <a:lnTo>
                    <a:pt x="180" y="50"/>
                  </a:lnTo>
                  <a:lnTo>
                    <a:pt x="180" y="53"/>
                  </a:lnTo>
                  <a:lnTo>
                    <a:pt x="182" y="59"/>
                  </a:lnTo>
                  <a:lnTo>
                    <a:pt x="186" y="61"/>
                  </a:lnTo>
                  <a:lnTo>
                    <a:pt x="190" y="65"/>
                  </a:lnTo>
                  <a:lnTo>
                    <a:pt x="194" y="67"/>
                  </a:lnTo>
                  <a:lnTo>
                    <a:pt x="198" y="69"/>
                  </a:lnTo>
                  <a:lnTo>
                    <a:pt x="201" y="71"/>
                  </a:lnTo>
                  <a:lnTo>
                    <a:pt x="205" y="71"/>
                  </a:lnTo>
                  <a:lnTo>
                    <a:pt x="207" y="71"/>
                  </a:lnTo>
                  <a:lnTo>
                    <a:pt x="209" y="73"/>
                  </a:lnTo>
                  <a:lnTo>
                    <a:pt x="211" y="76"/>
                  </a:lnTo>
                  <a:lnTo>
                    <a:pt x="211" y="80"/>
                  </a:lnTo>
                  <a:lnTo>
                    <a:pt x="213" y="84"/>
                  </a:lnTo>
                  <a:lnTo>
                    <a:pt x="213" y="86"/>
                  </a:lnTo>
                  <a:lnTo>
                    <a:pt x="215" y="90"/>
                  </a:lnTo>
                  <a:lnTo>
                    <a:pt x="219" y="92"/>
                  </a:lnTo>
                  <a:lnTo>
                    <a:pt x="217" y="96"/>
                  </a:lnTo>
                  <a:lnTo>
                    <a:pt x="217" y="98"/>
                  </a:lnTo>
                  <a:lnTo>
                    <a:pt x="217" y="100"/>
                  </a:lnTo>
                  <a:lnTo>
                    <a:pt x="217" y="101"/>
                  </a:lnTo>
                  <a:lnTo>
                    <a:pt x="217" y="103"/>
                  </a:lnTo>
                  <a:lnTo>
                    <a:pt x="219" y="105"/>
                  </a:lnTo>
                  <a:lnTo>
                    <a:pt x="221" y="105"/>
                  </a:lnTo>
                  <a:lnTo>
                    <a:pt x="224" y="113"/>
                  </a:lnTo>
                  <a:lnTo>
                    <a:pt x="230" y="119"/>
                  </a:lnTo>
                  <a:lnTo>
                    <a:pt x="234" y="123"/>
                  </a:lnTo>
                  <a:lnTo>
                    <a:pt x="238" y="128"/>
                  </a:lnTo>
                  <a:lnTo>
                    <a:pt x="244" y="132"/>
                  </a:lnTo>
                  <a:lnTo>
                    <a:pt x="249" y="134"/>
                  </a:lnTo>
                  <a:lnTo>
                    <a:pt x="255" y="136"/>
                  </a:lnTo>
                  <a:lnTo>
                    <a:pt x="263" y="136"/>
                  </a:lnTo>
                  <a:lnTo>
                    <a:pt x="263" y="142"/>
                  </a:lnTo>
                  <a:lnTo>
                    <a:pt x="265" y="144"/>
                  </a:lnTo>
                  <a:lnTo>
                    <a:pt x="265" y="147"/>
                  </a:lnTo>
                  <a:lnTo>
                    <a:pt x="267" y="149"/>
                  </a:lnTo>
                  <a:lnTo>
                    <a:pt x="269" y="151"/>
                  </a:lnTo>
                  <a:lnTo>
                    <a:pt x="271" y="153"/>
                  </a:lnTo>
                  <a:lnTo>
                    <a:pt x="271" y="157"/>
                  </a:lnTo>
                  <a:lnTo>
                    <a:pt x="272" y="159"/>
                  </a:lnTo>
                  <a:lnTo>
                    <a:pt x="274" y="161"/>
                  </a:lnTo>
                  <a:lnTo>
                    <a:pt x="274" y="165"/>
                  </a:lnTo>
                  <a:lnTo>
                    <a:pt x="274" y="167"/>
                  </a:lnTo>
                  <a:lnTo>
                    <a:pt x="274" y="169"/>
                  </a:lnTo>
                  <a:lnTo>
                    <a:pt x="274" y="171"/>
                  </a:lnTo>
                  <a:lnTo>
                    <a:pt x="274" y="172"/>
                  </a:lnTo>
                  <a:lnTo>
                    <a:pt x="274" y="174"/>
                  </a:lnTo>
                  <a:lnTo>
                    <a:pt x="274" y="178"/>
                  </a:lnTo>
                  <a:lnTo>
                    <a:pt x="272" y="178"/>
                  </a:lnTo>
                  <a:lnTo>
                    <a:pt x="271" y="180"/>
                  </a:lnTo>
                  <a:lnTo>
                    <a:pt x="269" y="180"/>
                  </a:lnTo>
                  <a:lnTo>
                    <a:pt x="265" y="182"/>
                  </a:lnTo>
                  <a:lnTo>
                    <a:pt x="263" y="182"/>
                  </a:lnTo>
                  <a:lnTo>
                    <a:pt x="261" y="182"/>
                  </a:lnTo>
                  <a:lnTo>
                    <a:pt x="259" y="180"/>
                  </a:lnTo>
                  <a:lnTo>
                    <a:pt x="253" y="174"/>
                  </a:lnTo>
                  <a:lnTo>
                    <a:pt x="249" y="172"/>
                  </a:lnTo>
                  <a:lnTo>
                    <a:pt x="247" y="172"/>
                  </a:lnTo>
                  <a:lnTo>
                    <a:pt x="246" y="176"/>
                  </a:lnTo>
                  <a:lnTo>
                    <a:pt x="244" y="178"/>
                  </a:lnTo>
                  <a:lnTo>
                    <a:pt x="242" y="182"/>
                  </a:lnTo>
                  <a:lnTo>
                    <a:pt x="240" y="186"/>
                  </a:lnTo>
                  <a:lnTo>
                    <a:pt x="238" y="186"/>
                  </a:lnTo>
                  <a:lnTo>
                    <a:pt x="236" y="186"/>
                  </a:lnTo>
                  <a:lnTo>
                    <a:pt x="234" y="184"/>
                  </a:lnTo>
                  <a:lnTo>
                    <a:pt x="232" y="182"/>
                  </a:lnTo>
                  <a:lnTo>
                    <a:pt x="230" y="180"/>
                  </a:lnTo>
                  <a:lnTo>
                    <a:pt x="228" y="176"/>
                  </a:lnTo>
                  <a:lnTo>
                    <a:pt x="228" y="174"/>
                  </a:lnTo>
                  <a:lnTo>
                    <a:pt x="226" y="171"/>
                  </a:lnTo>
                  <a:lnTo>
                    <a:pt x="226" y="169"/>
                  </a:lnTo>
                  <a:lnTo>
                    <a:pt x="224" y="161"/>
                  </a:lnTo>
                  <a:lnTo>
                    <a:pt x="223" y="157"/>
                  </a:lnTo>
                  <a:lnTo>
                    <a:pt x="221" y="157"/>
                  </a:lnTo>
                  <a:lnTo>
                    <a:pt x="217" y="159"/>
                  </a:lnTo>
                  <a:lnTo>
                    <a:pt x="215" y="163"/>
                  </a:lnTo>
                  <a:lnTo>
                    <a:pt x="213" y="167"/>
                  </a:lnTo>
                  <a:lnTo>
                    <a:pt x="213" y="169"/>
                  </a:lnTo>
                  <a:lnTo>
                    <a:pt x="211" y="171"/>
                  </a:lnTo>
                  <a:lnTo>
                    <a:pt x="211" y="169"/>
                  </a:lnTo>
                  <a:lnTo>
                    <a:pt x="211" y="167"/>
                  </a:lnTo>
                  <a:lnTo>
                    <a:pt x="209" y="165"/>
                  </a:lnTo>
                  <a:lnTo>
                    <a:pt x="207" y="161"/>
                  </a:lnTo>
                  <a:lnTo>
                    <a:pt x="205" y="157"/>
                  </a:lnTo>
                  <a:lnTo>
                    <a:pt x="201" y="153"/>
                  </a:lnTo>
                  <a:lnTo>
                    <a:pt x="198" y="147"/>
                  </a:lnTo>
                  <a:lnTo>
                    <a:pt x="194" y="146"/>
                  </a:lnTo>
                  <a:lnTo>
                    <a:pt x="192" y="146"/>
                  </a:lnTo>
                  <a:lnTo>
                    <a:pt x="190" y="147"/>
                  </a:lnTo>
                  <a:lnTo>
                    <a:pt x="188" y="149"/>
                  </a:lnTo>
                  <a:lnTo>
                    <a:pt x="188" y="151"/>
                  </a:lnTo>
                  <a:lnTo>
                    <a:pt x="188" y="153"/>
                  </a:lnTo>
                  <a:lnTo>
                    <a:pt x="188" y="155"/>
                  </a:lnTo>
                  <a:lnTo>
                    <a:pt x="188" y="157"/>
                  </a:lnTo>
                  <a:lnTo>
                    <a:pt x="190" y="159"/>
                  </a:lnTo>
                  <a:lnTo>
                    <a:pt x="190" y="161"/>
                  </a:lnTo>
                  <a:lnTo>
                    <a:pt x="190" y="163"/>
                  </a:lnTo>
                  <a:lnTo>
                    <a:pt x="188" y="165"/>
                  </a:lnTo>
                  <a:lnTo>
                    <a:pt x="186" y="165"/>
                  </a:lnTo>
                  <a:lnTo>
                    <a:pt x="182" y="165"/>
                  </a:lnTo>
                  <a:lnTo>
                    <a:pt x="180" y="165"/>
                  </a:lnTo>
                  <a:lnTo>
                    <a:pt x="178" y="165"/>
                  </a:lnTo>
                  <a:lnTo>
                    <a:pt x="176" y="165"/>
                  </a:lnTo>
                  <a:lnTo>
                    <a:pt x="175" y="165"/>
                  </a:lnTo>
                  <a:lnTo>
                    <a:pt x="173" y="167"/>
                  </a:lnTo>
                  <a:lnTo>
                    <a:pt x="171" y="169"/>
                  </a:lnTo>
                  <a:lnTo>
                    <a:pt x="169" y="171"/>
                  </a:lnTo>
                  <a:lnTo>
                    <a:pt x="167" y="172"/>
                  </a:lnTo>
                  <a:lnTo>
                    <a:pt x="165" y="172"/>
                  </a:lnTo>
                  <a:lnTo>
                    <a:pt x="163" y="172"/>
                  </a:lnTo>
                  <a:lnTo>
                    <a:pt x="161" y="172"/>
                  </a:lnTo>
                  <a:lnTo>
                    <a:pt x="159" y="171"/>
                  </a:lnTo>
                  <a:lnTo>
                    <a:pt x="157" y="171"/>
                  </a:lnTo>
                  <a:lnTo>
                    <a:pt x="152" y="165"/>
                  </a:lnTo>
                  <a:lnTo>
                    <a:pt x="148" y="163"/>
                  </a:lnTo>
                  <a:lnTo>
                    <a:pt x="146" y="163"/>
                  </a:lnTo>
                  <a:lnTo>
                    <a:pt x="144" y="165"/>
                  </a:lnTo>
                  <a:lnTo>
                    <a:pt x="142" y="167"/>
                  </a:lnTo>
                  <a:lnTo>
                    <a:pt x="140" y="169"/>
                  </a:lnTo>
                  <a:lnTo>
                    <a:pt x="138" y="171"/>
                  </a:lnTo>
                  <a:lnTo>
                    <a:pt x="136" y="172"/>
                  </a:lnTo>
                  <a:lnTo>
                    <a:pt x="134" y="174"/>
                  </a:lnTo>
                  <a:lnTo>
                    <a:pt x="132" y="174"/>
                  </a:lnTo>
                  <a:lnTo>
                    <a:pt x="128" y="174"/>
                  </a:lnTo>
                  <a:lnTo>
                    <a:pt x="127" y="174"/>
                  </a:lnTo>
                  <a:lnTo>
                    <a:pt x="123" y="174"/>
                  </a:lnTo>
                  <a:lnTo>
                    <a:pt x="119" y="174"/>
                  </a:lnTo>
                  <a:lnTo>
                    <a:pt x="117" y="172"/>
                  </a:lnTo>
                  <a:lnTo>
                    <a:pt x="113" y="171"/>
                  </a:lnTo>
                  <a:lnTo>
                    <a:pt x="111" y="169"/>
                  </a:lnTo>
                  <a:lnTo>
                    <a:pt x="109" y="165"/>
                  </a:lnTo>
                  <a:lnTo>
                    <a:pt x="107" y="163"/>
                  </a:lnTo>
                  <a:lnTo>
                    <a:pt x="107" y="159"/>
                  </a:lnTo>
                  <a:lnTo>
                    <a:pt x="109" y="157"/>
                  </a:lnTo>
                  <a:lnTo>
                    <a:pt x="111" y="155"/>
                  </a:lnTo>
                  <a:lnTo>
                    <a:pt x="115" y="153"/>
                  </a:lnTo>
                  <a:lnTo>
                    <a:pt x="117" y="153"/>
                  </a:lnTo>
                  <a:lnTo>
                    <a:pt x="121" y="153"/>
                  </a:lnTo>
                  <a:lnTo>
                    <a:pt x="123" y="151"/>
                  </a:lnTo>
                  <a:lnTo>
                    <a:pt x="125" y="149"/>
                  </a:lnTo>
                  <a:lnTo>
                    <a:pt x="127" y="147"/>
                  </a:lnTo>
                  <a:lnTo>
                    <a:pt x="127" y="146"/>
                  </a:lnTo>
                  <a:lnTo>
                    <a:pt x="125" y="144"/>
                  </a:lnTo>
                  <a:lnTo>
                    <a:pt x="123" y="142"/>
                  </a:lnTo>
                  <a:lnTo>
                    <a:pt x="121" y="140"/>
                  </a:lnTo>
                  <a:lnTo>
                    <a:pt x="119" y="138"/>
                  </a:lnTo>
                  <a:lnTo>
                    <a:pt x="117" y="136"/>
                  </a:lnTo>
                  <a:lnTo>
                    <a:pt x="115" y="134"/>
                  </a:lnTo>
                  <a:lnTo>
                    <a:pt x="113" y="132"/>
                  </a:lnTo>
                  <a:lnTo>
                    <a:pt x="111" y="130"/>
                  </a:lnTo>
                  <a:lnTo>
                    <a:pt x="111" y="126"/>
                  </a:lnTo>
                  <a:lnTo>
                    <a:pt x="109" y="124"/>
                  </a:lnTo>
                  <a:lnTo>
                    <a:pt x="109" y="123"/>
                  </a:lnTo>
                  <a:lnTo>
                    <a:pt x="107" y="121"/>
                  </a:lnTo>
                  <a:lnTo>
                    <a:pt x="105" y="119"/>
                  </a:lnTo>
                  <a:lnTo>
                    <a:pt x="102" y="119"/>
                  </a:lnTo>
                  <a:lnTo>
                    <a:pt x="100" y="119"/>
                  </a:lnTo>
                  <a:lnTo>
                    <a:pt x="98" y="121"/>
                  </a:lnTo>
                  <a:lnTo>
                    <a:pt x="96" y="121"/>
                  </a:lnTo>
                  <a:lnTo>
                    <a:pt x="96" y="123"/>
                  </a:lnTo>
                  <a:lnTo>
                    <a:pt x="94" y="124"/>
                  </a:lnTo>
                  <a:lnTo>
                    <a:pt x="94" y="128"/>
                  </a:lnTo>
                  <a:lnTo>
                    <a:pt x="92" y="130"/>
                  </a:lnTo>
                  <a:lnTo>
                    <a:pt x="92" y="132"/>
                  </a:lnTo>
                  <a:lnTo>
                    <a:pt x="90" y="134"/>
                  </a:lnTo>
                  <a:lnTo>
                    <a:pt x="88" y="136"/>
                  </a:lnTo>
                  <a:lnTo>
                    <a:pt x="86" y="134"/>
                  </a:lnTo>
                  <a:lnTo>
                    <a:pt x="86" y="132"/>
                  </a:lnTo>
                  <a:lnTo>
                    <a:pt x="84" y="128"/>
                  </a:lnTo>
                  <a:lnTo>
                    <a:pt x="84" y="126"/>
                  </a:lnTo>
                  <a:lnTo>
                    <a:pt x="82" y="126"/>
                  </a:lnTo>
                  <a:lnTo>
                    <a:pt x="80" y="126"/>
                  </a:lnTo>
                  <a:lnTo>
                    <a:pt x="79" y="128"/>
                  </a:lnTo>
                  <a:lnTo>
                    <a:pt x="77" y="130"/>
                  </a:lnTo>
                  <a:lnTo>
                    <a:pt x="75" y="132"/>
                  </a:lnTo>
                  <a:lnTo>
                    <a:pt x="73" y="134"/>
                  </a:lnTo>
                  <a:lnTo>
                    <a:pt x="71" y="136"/>
                  </a:lnTo>
                  <a:lnTo>
                    <a:pt x="67" y="138"/>
                  </a:lnTo>
                  <a:lnTo>
                    <a:pt x="65" y="138"/>
                  </a:lnTo>
                  <a:lnTo>
                    <a:pt x="63" y="136"/>
                  </a:lnTo>
                  <a:lnTo>
                    <a:pt x="61" y="136"/>
                  </a:lnTo>
                  <a:lnTo>
                    <a:pt x="59" y="134"/>
                  </a:lnTo>
                  <a:lnTo>
                    <a:pt x="57" y="132"/>
                  </a:lnTo>
                  <a:lnTo>
                    <a:pt x="56" y="128"/>
                  </a:lnTo>
                  <a:lnTo>
                    <a:pt x="52" y="124"/>
                  </a:lnTo>
                  <a:lnTo>
                    <a:pt x="50" y="123"/>
                  </a:lnTo>
                  <a:lnTo>
                    <a:pt x="46" y="121"/>
                  </a:lnTo>
                  <a:lnTo>
                    <a:pt x="44" y="121"/>
                  </a:lnTo>
                  <a:lnTo>
                    <a:pt x="40" y="121"/>
                  </a:lnTo>
                  <a:lnTo>
                    <a:pt x="38" y="121"/>
                  </a:lnTo>
                  <a:lnTo>
                    <a:pt x="38" y="123"/>
                  </a:lnTo>
                  <a:lnTo>
                    <a:pt x="36" y="123"/>
                  </a:lnTo>
                  <a:lnTo>
                    <a:pt x="29" y="121"/>
                  </a:lnTo>
                  <a:lnTo>
                    <a:pt x="23" y="121"/>
                  </a:lnTo>
                  <a:lnTo>
                    <a:pt x="19" y="117"/>
                  </a:lnTo>
                  <a:lnTo>
                    <a:pt x="17" y="115"/>
                  </a:lnTo>
                  <a:lnTo>
                    <a:pt x="17" y="111"/>
                  </a:lnTo>
                  <a:lnTo>
                    <a:pt x="17" y="107"/>
                  </a:lnTo>
                  <a:lnTo>
                    <a:pt x="19" y="103"/>
                  </a:lnTo>
                  <a:lnTo>
                    <a:pt x="19" y="100"/>
                  </a:lnTo>
                  <a:lnTo>
                    <a:pt x="19" y="96"/>
                  </a:lnTo>
                  <a:lnTo>
                    <a:pt x="17" y="92"/>
                  </a:lnTo>
                  <a:lnTo>
                    <a:pt x="15" y="88"/>
                  </a:lnTo>
                  <a:lnTo>
                    <a:pt x="11" y="84"/>
                  </a:lnTo>
                  <a:lnTo>
                    <a:pt x="8" y="80"/>
                  </a:lnTo>
                  <a:lnTo>
                    <a:pt x="6" y="76"/>
                  </a:lnTo>
                  <a:lnTo>
                    <a:pt x="2" y="76"/>
                  </a:lnTo>
                  <a:lnTo>
                    <a:pt x="2" y="75"/>
                  </a:lnTo>
                  <a:lnTo>
                    <a:pt x="4" y="75"/>
                  </a:lnTo>
                  <a:lnTo>
                    <a:pt x="4" y="73"/>
                  </a:lnTo>
                  <a:lnTo>
                    <a:pt x="4" y="71"/>
                  </a:lnTo>
                  <a:lnTo>
                    <a:pt x="6" y="69"/>
                  </a:lnTo>
                  <a:lnTo>
                    <a:pt x="6" y="67"/>
                  </a:lnTo>
                  <a:lnTo>
                    <a:pt x="6" y="63"/>
                  </a:lnTo>
                  <a:lnTo>
                    <a:pt x="4" y="59"/>
                  </a:lnTo>
                  <a:lnTo>
                    <a:pt x="2" y="57"/>
                  </a:lnTo>
                  <a:lnTo>
                    <a:pt x="2" y="53"/>
                  </a:lnTo>
                  <a:lnTo>
                    <a:pt x="0" y="50"/>
                  </a:lnTo>
                  <a:lnTo>
                    <a:pt x="2" y="48"/>
                  </a:lnTo>
                  <a:lnTo>
                    <a:pt x="4" y="48"/>
                  </a:lnTo>
                  <a:lnTo>
                    <a:pt x="9" y="52"/>
                  </a:lnTo>
                  <a:lnTo>
                    <a:pt x="17" y="55"/>
                  </a:lnTo>
                  <a:lnTo>
                    <a:pt x="23" y="59"/>
                  </a:lnTo>
                  <a:lnTo>
                    <a:pt x="27" y="59"/>
                  </a:lnTo>
                  <a:lnTo>
                    <a:pt x="29" y="57"/>
                  </a:lnTo>
                  <a:lnTo>
                    <a:pt x="27" y="55"/>
                  </a:lnTo>
                  <a:lnTo>
                    <a:pt x="27" y="52"/>
                  </a:lnTo>
                  <a:lnTo>
                    <a:pt x="25" y="48"/>
                  </a:lnTo>
                  <a:lnTo>
                    <a:pt x="23" y="46"/>
                  </a:lnTo>
                  <a:lnTo>
                    <a:pt x="23" y="44"/>
                  </a:lnTo>
                  <a:lnTo>
                    <a:pt x="25" y="46"/>
                  </a:lnTo>
                  <a:lnTo>
                    <a:pt x="29" y="46"/>
                  </a:lnTo>
                  <a:lnTo>
                    <a:pt x="31" y="48"/>
                  </a:lnTo>
                  <a:lnTo>
                    <a:pt x="33" y="48"/>
                  </a:lnTo>
                  <a:lnTo>
                    <a:pt x="34" y="46"/>
                  </a:lnTo>
                  <a:lnTo>
                    <a:pt x="34" y="44"/>
                  </a:lnTo>
                  <a:lnTo>
                    <a:pt x="34" y="40"/>
                  </a:lnTo>
                  <a:lnTo>
                    <a:pt x="31" y="34"/>
                  </a:lnTo>
                  <a:lnTo>
                    <a:pt x="31" y="30"/>
                  </a:lnTo>
                  <a:lnTo>
                    <a:pt x="31" y="27"/>
                  </a:lnTo>
                  <a:lnTo>
                    <a:pt x="33" y="25"/>
                  </a:lnTo>
                  <a:lnTo>
                    <a:pt x="36" y="23"/>
                  </a:lnTo>
                  <a:lnTo>
                    <a:pt x="42" y="21"/>
                  </a:lnTo>
                  <a:lnTo>
                    <a:pt x="48" y="23"/>
                  </a:lnTo>
                  <a:lnTo>
                    <a:pt x="56" y="25"/>
                  </a:lnTo>
                  <a:lnTo>
                    <a:pt x="63" y="27"/>
                  </a:lnTo>
                  <a:lnTo>
                    <a:pt x="69" y="29"/>
                  </a:lnTo>
                  <a:lnTo>
                    <a:pt x="73" y="29"/>
                  </a:lnTo>
                  <a:lnTo>
                    <a:pt x="77" y="29"/>
                  </a:lnTo>
                  <a:lnTo>
                    <a:pt x="79" y="29"/>
                  </a:lnTo>
                  <a:lnTo>
                    <a:pt x="80" y="29"/>
                  </a:lnTo>
                  <a:lnTo>
                    <a:pt x="84" y="30"/>
                  </a:lnTo>
                  <a:lnTo>
                    <a:pt x="86" y="32"/>
                  </a:lnTo>
                  <a:lnTo>
                    <a:pt x="90" y="34"/>
                  </a:lnTo>
                  <a:lnTo>
                    <a:pt x="94" y="34"/>
                  </a:lnTo>
                  <a:lnTo>
                    <a:pt x="96" y="32"/>
                  </a:lnTo>
                  <a:lnTo>
                    <a:pt x="98" y="29"/>
                  </a:lnTo>
                  <a:lnTo>
                    <a:pt x="100" y="27"/>
                  </a:lnTo>
                  <a:lnTo>
                    <a:pt x="102" y="23"/>
                  </a:lnTo>
                  <a:lnTo>
                    <a:pt x="102" y="19"/>
                  </a:lnTo>
                  <a:lnTo>
                    <a:pt x="102" y="17"/>
                  </a:lnTo>
                  <a:lnTo>
                    <a:pt x="100" y="17"/>
                  </a:lnTo>
                  <a:lnTo>
                    <a:pt x="100" y="15"/>
                  </a:lnTo>
                  <a:lnTo>
                    <a:pt x="100" y="13"/>
                  </a:lnTo>
                  <a:lnTo>
                    <a:pt x="102" y="11"/>
                  </a:lnTo>
                  <a:lnTo>
                    <a:pt x="104" y="11"/>
                  </a:lnTo>
                  <a:lnTo>
                    <a:pt x="109" y="11"/>
                  </a:lnTo>
                  <a:lnTo>
                    <a:pt x="115" y="13"/>
                  </a:lnTo>
                  <a:lnTo>
                    <a:pt x="123" y="17"/>
                  </a:lnTo>
                  <a:lnTo>
                    <a:pt x="123" y="15"/>
                  </a:lnTo>
                  <a:lnTo>
                    <a:pt x="123" y="13"/>
                  </a:lnTo>
                  <a:lnTo>
                    <a:pt x="125" y="9"/>
                  </a:lnTo>
                  <a:lnTo>
                    <a:pt x="125" y="7"/>
                  </a:lnTo>
                  <a:lnTo>
                    <a:pt x="127" y="5"/>
                  </a:lnTo>
                  <a:lnTo>
                    <a:pt x="130" y="5"/>
                  </a:lnTo>
                  <a:lnTo>
                    <a:pt x="134" y="4"/>
                  </a:lnTo>
                  <a:lnTo>
                    <a:pt x="138" y="4"/>
                  </a:lnTo>
                  <a:lnTo>
                    <a:pt x="142" y="4"/>
                  </a:lnTo>
                  <a:lnTo>
                    <a:pt x="144" y="4"/>
                  </a:lnTo>
                  <a:lnTo>
                    <a:pt x="146" y="4"/>
                  </a:lnTo>
                  <a:lnTo>
                    <a:pt x="148" y="2"/>
                  </a:lnTo>
                  <a:lnTo>
                    <a:pt x="150" y="2"/>
                  </a:lnTo>
                  <a:lnTo>
                    <a:pt x="146" y="0"/>
                  </a:lnTo>
                  <a:close/>
                </a:path>
              </a:pathLst>
            </a:custGeom>
            <a:solidFill>
              <a:schemeClr val="bg1">
                <a:lumMod val="50000"/>
              </a:schemeClr>
            </a:solidFill>
            <a:ln w="3175">
              <a:solidFill>
                <a:schemeClr val="bg1"/>
              </a:solidFill>
              <a:round/>
              <a:headEnd/>
              <a:tailEnd/>
            </a:ln>
          </p:spPr>
          <p:txBody>
            <a:bodyPr lIns="91410" tIns="45705" rIns="91410" bIns="45705"/>
            <a:lstStyle/>
            <a:p>
              <a:pPr algn="ctr" defTabSz="895054" eaLnBrk="0" hangingPunct="0">
                <a:spcBef>
                  <a:spcPct val="50000"/>
                </a:spcBef>
                <a:buClr>
                  <a:schemeClr val="accent2"/>
                </a:buClr>
                <a:buFont typeface="Wingdings" pitchFamily="2" charset="2"/>
                <a:buNone/>
                <a:defRPr/>
              </a:pPr>
              <a:endParaRPr lang="en-US" sz="1428">
                <a:cs typeface="Arial" pitchFamily="34" charset="0"/>
              </a:endParaRPr>
            </a:p>
          </p:txBody>
        </p:sp>
        <p:sp>
          <p:nvSpPr>
            <p:cNvPr id="21" name="Freeform 19"/>
            <p:cNvSpPr>
              <a:spLocks/>
            </p:cNvSpPr>
            <p:nvPr>
              <p:custDataLst>
                <p:tags r:id="rId21"/>
              </p:custDataLst>
            </p:nvPr>
          </p:nvSpPr>
          <p:spPr bwMode="auto">
            <a:xfrm>
              <a:off x="7113788" y="3374193"/>
              <a:ext cx="547923" cy="720224"/>
            </a:xfrm>
            <a:custGeom>
              <a:avLst/>
              <a:gdLst>
                <a:gd name="T0" fmla="*/ 2147483647 w 188"/>
                <a:gd name="T1" fmla="*/ 2147483647 h 241"/>
                <a:gd name="T2" fmla="*/ 2147483647 w 188"/>
                <a:gd name="T3" fmla="*/ 2147483647 h 241"/>
                <a:gd name="T4" fmla="*/ 2147483647 w 188"/>
                <a:gd name="T5" fmla="*/ 2147483647 h 241"/>
                <a:gd name="T6" fmla="*/ 2147483647 w 188"/>
                <a:gd name="T7" fmla="*/ 2147483647 h 241"/>
                <a:gd name="T8" fmla="*/ 2147483647 w 188"/>
                <a:gd name="T9" fmla="*/ 2147483647 h 241"/>
                <a:gd name="T10" fmla="*/ 2147483647 w 188"/>
                <a:gd name="T11" fmla="*/ 2147483647 h 241"/>
                <a:gd name="T12" fmla="*/ 2147483647 w 188"/>
                <a:gd name="T13" fmla="*/ 2147483647 h 241"/>
                <a:gd name="T14" fmla="*/ 2147483647 w 188"/>
                <a:gd name="T15" fmla="*/ 2147483647 h 241"/>
                <a:gd name="T16" fmla="*/ 2147483647 w 188"/>
                <a:gd name="T17" fmla="*/ 2147483647 h 241"/>
                <a:gd name="T18" fmla="*/ 2147483647 w 188"/>
                <a:gd name="T19" fmla="*/ 2147483647 h 241"/>
                <a:gd name="T20" fmla="*/ 2147483647 w 188"/>
                <a:gd name="T21" fmla="*/ 2147483647 h 241"/>
                <a:gd name="T22" fmla="*/ 2147483647 w 188"/>
                <a:gd name="T23" fmla="*/ 2147483647 h 241"/>
                <a:gd name="T24" fmla="*/ 2147483647 w 188"/>
                <a:gd name="T25" fmla="*/ 2147483647 h 241"/>
                <a:gd name="T26" fmla="*/ 2147483647 w 188"/>
                <a:gd name="T27" fmla="*/ 2147483647 h 241"/>
                <a:gd name="T28" fmla="*/ 2147483647 w 188"/>
                <a:gd name="T29" fmla="*/ 2147483647 h 241"/>
                <a:gd name="T30" fmla="*/ 2147483647 w 188"/>
                <a:gd name="T31" fmla="*/ 2147483647 h 241"/>
                <a:gd name="T32" fmla="*/ 2147483647 w 188"/>
                <a:gd name="T33" fmla="*/ 2147483647 h 241"/>
                <a:gd name="T34" fmla="*/ 2147483647 w 188"/>
                <a:gd name="T35" fmla="*/ 2147483647 h 241"/>
                <a:gd name="T36" fmla="*/ 2147483647 w 188"/>
                <a:gd name="T37" fmla="*/ 2147483647 h 241"/>
                <a:gd name="T38" fmla="*/ 2147483647 w 188"/>
                <a:gd name="T39" fmla="*/ 2147483647 h 241"/>
                <a:gd name="T40" fmla="*/ 2147483647 w 188"/>
                <a:gd name="T41" fmla="*/ 2147483647 h 241"/>
                <a:gd name="T42" fmla="*/ 2147483647 w 188"/>
                <a:gd name="T43" fmla="*/ 2147483647 h 241"/>
                <a:gd name="T44" fmla="*/ 2147483647 w 188"/>
                <a:gd name="T45" fmla="*/ 2147483647 h 241"/>
                <a:gd name="T46" fmla="*/ 2147483647 w 188"/>
                <a:gd name="T47" fmla="*/ 2147483647 h 241"/>
                <a:gd name="T48" fmla="*/ 2147483647 w 188"/>
                <a:gd name="T49" fmla="*/ 2147483647 h 241"/>
                <a:gd name="T50" fmla="*/ 2147483647 w 188"/>
                <a:gd name="T51" fmla="*/ 2147483647 h 241"/>
                <a:gd name="T52" fmla="*/ 2147483647 w 188"/>
                <a:gd name="T53" fmla="*/ 2147483647 h 241"/>
                <a:gd name="T54" fmla="*/ 2147483647 w 188"/>
                <a:gd name="T55" fmla="*/ 2147483647 h 241"/>
                <a:gd name="T56" fmla="*/ 2147483647 w 188"/>
                <a:gd name="T57" fmla="*/ 2147483647 h 241"/>
                <a:gd name="T58" fmla="*/ 2147483647 w 188"/>
                <a:gd name="T59" fmla="*/ 2147483647 h 241"/>
                <a:gd name="T60" fmla="*/ 2147483647 w 188"/>
                <a:gd name="T61" fmla="*/ 2147483647 h 241"/>
                <a:gd name="T62" fmla="*/ 2147483647 w 188"/>
                <a:gd name="T63" fmla="*/ 2147483647 h 241"/>
                <a:gd name="T64" fmla="*/ 2147483647 w 188"/>
                <a:gd name="T65" fmla="*/ 2147483647 h 241"/>
                <a:gd name="T66" fmla="*/ 2147483647 w 188"/>
                <a:gd name="T67" fmla="*/ 2147483647 h 241"/>
                <a:gd name="T68" fmla="*/ 2147483647 w 188"/>
                <a:gd name="T69" fmla="*/ 2147483647 h 241"/>
                <a:gd name="T70" fmla="*/ 2147483647 w 188"/>
                <a:gd name="T71" fmla="*/ 2147483647 h 241"/>
                <a:gd name="T72" fmla="*/ 2147483647 w 188"/>
                <a:gd name="T73" fmla="*/ 2147483647 h 241"/>
                <a:gd name="T74" fmla="*/ 2147483647 w 188"/>
                <a:gd name="T75" fmla="*/ 2147483647 h 241"/>
                <a:gd name="T76" fmla="*/ 2147483647 w 188"/>
                <a:gd name="T77" fmla="*/ 2147483647 h 241"/>
                <a:gd name="T78" fmla="*/ 2147483647 w 188"/>
                <a:gd name="T79" fmla="*/ 2147483647 h 241"/>
                <a:gd name="T80" fmla="*/ 2147483647 w 188"/>
                <a:gd name="T81" fmla="*/ 2147483647 h 241"/>
                <a:gd name="T82" fmla="*/ 0 w 188"/>
                <a:gd name="T83" fmla="*/ 2147483647 h 241"/>
                <a:gd name="T84" fmla="*/ 2147483647 w 188"/>
                <a:gd name="T85" fmla="*/ 2147483647 h 241"/>
                <a:gd name="T86" fmla="*/ 2147483647 w 188"/>
                <a:gd name="T87" fmla="*/ 2147483647 h 241"/>
                <a:gd name="T88" fmla="*/ 2147483647 w 188"/>
                <a:gd name="T89" fmla="*/ 2147483647 h 241"/>
                <a:gd name="T90" fmla="*/ 2147483647 w 188"/>
                <a:gd name="T91" fmla="*/ 2147483647 h 241"/>
                <a:gd name="T92" fmla="*/ 2147483647 w 188"/>
                <a:gd name="T93" fmla="*/ 2147483647 h 241"/>
                <a:gd name="T94" fmla="*/ 2147483647 w 188"/>
                <a:gd name="T95" fmla="*/ 2147483647 h 241"/>
                <a:gd name="T96" fmla="*/ 2147483647 w 188"/>
                <a:gd name="T97" fmla="*/ 2147483647 h 241"/>
                <a:gd name="T98" fmla="*/ 2147483647 w 188"/>
                <a:gd name="T99" fmla="*/ 2147483647 h 241"/>
                <a:gd name="T100" fmla="*/ 2147483647 w 188"/>
                <a:gd name="T101" fmla="*/ 0 h 241"/>
                <a:gd name="T102" fmla="*/ 2147483647 w 188"/>
                <a:gd name="T103" fmla="*/ 2147483647 h 241"/>
                <a:gd name="T104" fmla="*/ 2147483647 w 188"/>
                <a:gd name="T105" fmla="*/ 2147483647 h 241"/>
                <a:gd name="T106" fmla="*/ 2147483647 w 188"/>
                <a:gd name="T107" fmla="*/ 2147483647 h 241"/>
                <a:gd name="T108" fmla="*/ 2147483647 w 188"/>
                <a:gd name="T109" fmla="*/ 2147483647 h 241"/>
                <a:gd name="T110" fmla="*/ 2147483647 w 188"/>
                <a:gd name="T111" fmla="*/ 2147483647 h 241"/>
                <a:gd name="T112" fmla="*/ 2147483647 w 188"/>
                <a:gd name="T113" fmla="*/ 2147483647 h 241"/>
                <a:gd name="T114" fmla="*/ 2147483647 w 188"/>
                <a:gd name="T115" fmla="*/ 2147483647 h 241"/>
                <a:gd name="T116" fmla="*/ 2147483647 w 188"/>
                <a:gd name="T117" fmla="*/ 2147483647 h 2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8"/>
                <a:gd name="T178" fmla="*/ 0 h 241"/>
                <a:gd name="T179" fmla="*/ 188 w 188"/>
                <a:gd name="T180" fmla="*/ 241 h 2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8" h="241">
                  <a:moveTo>
                    <a:pt x="161" y="32"/>
                  </a:moveTo>
                  <a:lnTo>
                    <a:pt x="161" y="34"/>
                  </a:lnTo>
                  <a:lnTo>
                    <a:pt x="163" y="38"/>
                  </a:lnTo>
                  <a:lnTo>
                    <a:pt x="165" y="40"/>
                  </a:lnTo>
                  <a:lnTo>
                    <a:pt x="165" y="44"/>
                  </a:lnTo>
                  <a:lnTo>
                    <a:pt x="167" y="48"/>
                  </a:lnTo>
                  <a:lnTo>
                    <a:pt x="169" y="49"/>
                  </a:lnTo>
                  <a:lnTo>
                    <a:pt x="169" y="53"/>
                  </a:lnTo>
                  <a:lnTo>
                    <a:pt x="171" y="57"/>
                  </a:lnTo>
                  <a:lnTo>
                    <a:pt x="173" y="63"/>
                  </a:lnTo>
                  <a:lnTo>
                    <a:pt x="175" y="67"/>
                  </a:lnTo>
                  <a:lnTo>
                    <a:pt x="177" y="71"/>
                  </a:lnTo>
                  <a:lnTo>
                    <a:pt x="181" y="73"/>
                  </a:lnTo>
                  <a:lnTo>
                    <a:pt x="182" y="76"/>
                  </a:lnTo>
                  <a:lnTo>
                    <a:pt x="184" y="78"/>
                  </a:lnTo>
                  <a:lnTo>
                    <a:pt x="184" y="82"/>
                  </a:lnTo>
                  <a:lnTo>
                    <a:pt x="184" y="88"/>
                  </a:lnTo>
                  <a:lnTo>
                    <a:pt x="186" y="88"/>
                  </a:lnTo>
                  <a:lnTo>
                    <a:pt x="188" y="90"/>
                  </a:lnTo>
                  <a:lnTo>
                    <a:pt x="186" y="94"/>
                  </a:lnTo>
                  <a:lnTo>
                    <a:pt x="186" y="96"/>
                  </a:lnTo>
                  <a:lnTo>
                    <a:pt x="184" y="99"/>
                  </a:lnTo>
                  <a:lnTo>
                    <a:pt x="184" y="101"/>
                  </a:lnTo>
                  <a:lnTo>
                    <a:pt x="182" y="103"/>
                  </a:lnTo>
                  <a:lnTo>
                    <a:pt x="182" y="107"/>
                  </a:lnTo>
                  <a:lnTo>
                    <a:pt x="181" y="107"/>
                  </a:lnTo>
                  <a:lnTo>
                    <a:pt x="181" y="109"/>
                  </a:lnTo>
                  <a:lnTo>
                    <a:pt x="181" y="113"/>
                  </a:lnTo>
                  <a:lnTo>
                    <a:pt x="182" y="117"/>
                  </a:lnTo>
                  <a:lnTo>
                    <a:pt x="182" y="119"/>
                  </a:lnTo>
                  <a:lnTo>
                    <a:pt x="184" y="120"/>
                  </a:lnTo>
                  <a:lnTo>
                    <a:pt x="186" y="124"/>
                  </a:lnTo>
                  <a:lnTo>
                    <a:pt x="188" y="126"/>
                  </a:lnTo>
                  <a:lnTo>
                    <a:pt x="188" y="130"/>
                  </a:lnTo>
                  <a:lnTo>
                    <a:pt x="188" y="132"/>
                  </a:lnTo>
                  <a:lnTo>
                    <a:pt x="188" y="138"/>
                  </a:lnTo>
                  <a:lnTo>
                    <a:pt x="186" y="142"/>
                  </a:lnTo>
                  <a:lnTo>
                    <a:pt x="186" y="144"/>
                  </a:lnTo>
                  <a:lnTo>
                    <a:pt x="184" y="145"/>
                  </a:lnTo>
                  <a:lnTo>
                    <a:pt x="182" y="147"/>
                  </a:lnTo>
                  <a:lnTo>
                    <a:pt x="181" y="149"/>
                  </a:lnTo>
                  <a:lnTo>
                    <a:pt x="179" y="151"/>
                  </a:lnTo>
                  <a:lnTo>
                    <a:pt x="179" y="157"/>
                  </a:lnTo>
                  <a:lnTo>
                    <a:pt x="179" y="161"/>
                  </a:lnTo>
                  <a:lnTo>
                    <a:pt x="179" y="165"/>
                  </a:lnTo>
                  <a:lnTo>
                    <a:pt x="177" y="168"/>
                  </a:lnTo>
                  <a:lnTo>
                    <a:pt x="175" y="170"/>
                  </a:lnTo>
                  <a:lnTo>
                    <a:pt x="175" y="174"/>
                  </a:lnTo>
                  <a:lnTo>
                    <a:pt x="173" y="176"/>
                  </a:lnTo>
                  <a:lnTo>
                    <a:pt x="171" y="180"/>
                  </a:lnTo>
                  <a:lnTo>
                    <a:pt x="169" y="184"/>
                  </a:lnTo>
                  <a:lnTo>
                    <a:pt x="167" y="186"/>
                  </a:lnTo>
                  <a:lnTo>
                    <a:pt x="167" y="188"/>
                  </a:lnTo>
                  <a:lnTo>
                    <a:pt x="167" y="191"/>
                  </a:lnTo>
                  <a:lnTo>
                    <a:pt x="169" y="193"/>
                  </a:lnTo>
                  <a:lnTo>
                    <a:pt x="169" y="195"/>
                  </a:lnTo>
                  <a:lnTo>
                    <a:pt x="169" y="197"/>
                  </a:lnTo>
                  <a:lnTo>
                    <a:pt x="171" y="201"/>
                  </a:lnTo>
                  <a:lnTo>
                    <a:pt x="171" y="203"/>
                  </a:lnTo>
                  <a:lnTo>
                    <a:pt x="171" y="205"/>
                  </a:lnTo>
                  <a:lnTo>
                    <a:pt x="171" y="207"/>
                  </a:lnTo>
                  <a:lnTo>
                    <a:pt x="171" y="209"/>
                  </a:lnTo>
                  <a:lnTo>
                    <a:pt x="169" y="211"/>
                  </a:lnTo>
                  <a:lnTo>
                    <a:pt x="169" y="213"/>
                  </a:lnTo>
                  <a:lnTo>
                    <a:pt x="169" y="215"/>
                  </a:lnTo>
                  <a:lnTo>
                    <a:pt x="169" y="216"/>
                  </a:lnTo>
                  <a:lnTo>
                    <a:pt x="167" y="216"/>
                  </a:lnTo>
                  <a:lnTo>
                    <a:pt x="165" y="218"/>
                  </a:lnTo>
                  <a:lnTo>
                    <a:pt x="163" y="218"/>
                  </a:lnTo>
                  <a:lnTo>
                    <a:pt x="159" y="218"/>
                  </a:lnTo>
                  <a:lnTo>
                    <a:pt x="154" y="216"/>
                  </a:lnTo>
                  <a:lnTo>
                    <a:pt x="150" y="216"/>
                  </a:lnTo>
                  <a:lnTo>
                    <a:pt x="146" y="216"/>
                  </a:lnTo>
                  <a:lnTo>
                    <a:pt x="144" y="215"/>
                  </a:lnTo>
                  <a:lnTo>
                    <a:pt x="142" y="213"/>
                  </a:lnTo>
                  <a:lnTo>
                    <a:pt x="140" y="209"/>
                  </a:lnTo>
                  <a:lnTo>
                    <a:pt x="138" y="205"/>
                  </a:lnTo>
                  <a:lnTo>
                    <a:pt x="134" y="203"/>
                  </a:lnTo>
                  <a:lnTo>
                    <a:pt x="133" y="201"/>
                  </a:lnTo>
                  <a:lnTo>
                    <a:pt x="129" y="201"/>
                  </a:lnTo>
                  <a:lnTo>
                    <a:pt x="127" y="203"/>
                  </a:lnTo>
                  <a:lnTo>
                    <a:pt x="125" y="205"/>
                  </a:lnTo>
                  <a:lnTo>
                    <a:pt x="123" y="207"/>
                  </a:lnTo>
                  <a:lnTo>
                    <a:pt x="121" y="209"/>
                  </a:lnTo>
                  <a:lnTo>
                    <a:pt x="121" y="213"/>
                  </a:lnTo>
                  <a:lnTo>
                    <a:pt x="119" y="215"/>
                  </a:lnTo>
                  <a:lnTo>
                    <a:pt x="119" y="216"/>
                  </a:lnTo>
                  <a:lnTo>
                    <a:pt x="117" y="216"/>
                  </a:lnTo>
                  <a:lnTo>
                    <a:pt x="117" y="218"/>
                  </a:lnTo>
                  <a:lnTo>
                    <a:pt x="115" y="218"/>
                  </a:lnTo>
                  <a:lnTo>
                    <a:pt x="113" y="218"/>
                  </a:lnTo>
                  <a:lnTo>
                    <a:pt x="111" y="218"/>
                  </a:lnTo>
                  <a:lnTo>
                    <a:pt x="110" y="218"/>
                  </a:lnTo>
                  <a:lnTo>
                    <a:pt x="108" y="218"/>
                  </a:lnTo>
                  <a:lnTo>
                    <a:pt x="106" y="216"/>
                  </a:lnTo>
                  <a:lnTo>
                    <a:pt x="104" y="216"/>
                  </a:lnTo>
                  <a:lnTo>
                    <a:pt x="102" y="215"/>
                  </a:lnTo>
                  <a:lnTo>
                    <a:pt x="100" y="215"/>
                  </a:lnTo>
                  <a:lnTo>
                    <a:pt x="96" y="213"/>
                  </a:lnTo>
                  <a:lnTo>
                    <a:pt x="92" y="213"/>
                  </a:lnTo>
                  <a:lnTo>
                    <a:pt x="88" y="213"/>
                  </a:lnTo>
                  <a:lnTo>
                    <a:pt x="83" y="213"/>
                  </a:lnTo>
                  <a:lnTo>
                    <a:pt x="81" y="213"/>
                  </a:lnTo>
                  <a:lnTo>
                    <a:pt x="79" y="215"/>
                  </a:lnTo>
                  <a:lnTo>
                    <a:pt x="79" y="216"/>
                  </a:lnTo>
                  <a:lnTo>
                    <a:pt x="81" y="218"/>
                  </a:lnTo>
                  <a:lnTo>
                    <a:pt x="81" y="220"/>
                  </a:lnTo>
                  <a:lnTo>
                    <a:pt x="81" y="222"/>
                  </a:lnTo>
                  <a:lnTo>
                    <a:pt x="83" y="222"/>
                  </a:lnTo>
                  <a:lnTo>
                    <a:pt x="83" y="224"/>
                  </a:lnTo>
                  <a:lnTo>
                    <a:pt x="83" y="226"/>
                  </a:lnTo>
                  <a:lnTo>
                    <a:pt x="83" y="228"/>
                  </a:lnTo>
                  <a:lnTo>
                    <a:pt x="83" y="230"/>
                  </a:lnTo>
                  <a:lnTo>
                    <a:pt x="83" y="232"/>
                  </a:lnTo>
                  <a:lnTo>
                    <a:pt x="81" y="234"/>
                  </a:lnTo>
                  <a:lnTo>
                    <a:pt x="79" y="238"/>
                  </a:lnTo>
                  <a:lnTo>
                    <a:pt x="77" y="239"/>
                  </a:lnTo>
                  <a:lnTo>
                    <a:pt x="75" y="239"/>
                  </a:lnTo>
                  <a:lnTo>
                    <a:pt x="73" y="241"/>
                  </a:lnTo>
                  <a:lnTo>
                    <a:pt x="71" y="239"/>
                  </a:lnTo>
                  <a:lnTo>
                    <a:pt x="69" y="238"/>
                  </a:lnTo>
                  <a:lnTo>
                    <a:pt x="69" y="234"/>
                  </a:lnTo>
                  <a:lnTo>
                    <a:pt x="67" y="230"/>
                  </a:lnTo>
                  <a:lnTo>
                    <a:pt x="67" y="222"/>
                  </a:lnTo>
                  <a:lnTo>
                    <a:pt x="65" y="218"/>
                  </a:lnTo>
                  <a:lnTo>
                    <a:pt x="63" y="216"/>
                  </a:lnTo>
                  <a:lnTo>
                    <a:pt x="63" y="215"/>
                  </a:lnTo>
                  <a:lnTo>
                    <a:pt x="63" y="213"/>
                  </a:lnTo>
                  <a:lnTo>
                    <a:pt x="62" y="213"/>
                  </a:lnTo>
                  <a:lnTo>
                    <a:pt x="60" y="213"/>
                  </a:lnTo>
                  <a:lnTo>
                    <a:pt x="58" y="215"/>
                  </a:lnTo>
                  <a:lnTo>
                    <a:pt x="60" y="199"/>
                  </a:lnTo>
                  <a:lnTo>
                    <a:pt x="60" y="197"/>
                  </a:lnTo>
                  <a:lnTo>
                    <a:pt x="62" y="197"/>
                  </a:lnTo>
                  <a:lnTo>
                    <a:pt x="62" y="193"/>
                  </a:lnTo>
                  <a:lnTo>
                    <a:pt x="63" y="190"/>
                  </a:lnTo>
                  <a:lnTo>
                    <a:pt x="62" y="184"/>
                  </a:lnTo>
                  <a:lnTo>
                    <a:pt x="62" y="174"/>
                  </a:lnTo>
                  <a:lnTo>
                    <a:pt x="58" y="165"/>
                  </a:lnTo>
                  <a:lnTo>
                    <a:pt x="54" y="153"/>
                  </a:lnTo>
                  <a:lnTo>
                    <a:pt x="52" y="144"/>
                  </a:lnTo>
                  <a:lnTo>
                    <a:pt x="50" y="138"/>
                  </a:lnTo>
                  <a:lnTo>
                    <a:pt x="46" y="132"/>
                  </a:lnTo>
                  <a:lnTo>
                    <a:pt x="44" y="128"/>
                  </a:lnTo>
                  <a:lnTo>
                    <a:pt x="44" y="126"/>
                  </a:lnTo>
                  <a:lnTo>
                    <a:pt x="42" y="124"/>
                  </a:lnTo>
                  <a:lnTo>
                    <a:pt x="42" y="122"/>
                  </a:lnTo>
                  <a:lnTo>
                    <a:pt x="42" y="120"/>
                  </a:lnTo>
                  <a:lnTo>
                    <a:pt x="40" y="117"/>
                  </a:lnTo>
                  <a:lnTo>
                    <a:pt x="39" y="113"/>
                  </a:lnTo>
                  <a:lnTo>
                    <a:pt x="37" y="109"/>
                  </a:lnTo>
                  <a:lnTo>
                    <a:pt x="35" y="105"/>
                  </a:lnTo>
                  <a:lnTo>
                    <a:pt x="33" y="101"/>
                  </a:lnTo>
                  <a:lnTo>
                    <a:pt x="31" y="99"/>
                  </a:lnTo>
                  <a:lnTo>
                    <a:pt x="29" y="96"/>
                  </a:lnTo>
                  <a:lnTo>
                    <a:pt x="27" y="94"/>
                  </a:lnTo>
                  <a:lnTo>
                    <a:pt x="25" y="94"/>
                  </a:lnTo>
                  <a:lnTo>
                    <a:pt x="25" y="92"/>
                  </a:lnTo>
                  <a:lnTo>
                    <a:pt x="23" y="92"/>
                  </a:lnTo>
                  <a:lnTo>
                    <a:pt x="23" y="90"/>
                  </a:lnTo>
                  <a:lnTo>
                    <a:pt x="21" y="90"/>
                  </a:lnTo>
                  <a:lnTo>
                    <a:pt x="21" y="88"/>
                  </a:lnTo>
                  <a:lnTo>
                    <a:pt x="23" y="86"/>
                  </a:lnTo>
                  <a:lnTo>
                    <a:pt x="23" y="84"/>
                  </a:lnTo>
                  <a:lnTo>
                    <a:pt x="27" y="84"/>
                  </a:lnTo>
                  <a:lnTo>
                    <a:pt x="27" y="82"/>
                  </a:lnTo>
                  <a:lnTo>
                    <a:pt x="27" y="78"/>
                  </a:lnTo>
                  <a:lnTo>
                    <a:pt x="25" y="74"/>
                  </a:lnTo>
                  <a:lnTo>
                    <a:pt x="21" y="69"/>
                  </a:lnTo>
                  <a:lnTo>
                    <a:pt x="19" y="65"/>
                  </a:lnTo>
                  <a:lnTo>
                    <a:pt x="15" y="61"/>
                  </a:lnTo>
                  <a:lnTo>
                    <a:pt x="14" y="59"/>
                  </a:lnTo>
                  <a:lnTo>
                    <a:pt x="14" y="57"/>
                  </a:lnTo>
                  <a:lnTo>
                    <a:pt x="12" y="57"/>
                  </a:lnTo>
                  <a:lnTo>
                    <a:pt x="10" y="57"/>
                  </a:lnTo>
                  <a:lnTo>
                    <a:pt x="8" y="57"/>
                  </a:lnTo>
                  <a:lnTo>
                    <a:pt x="10" y="51"/>
                  </a:lnTo>
                  <a:lnTo>
                    <a:pt x="12" y="44"/>
                  </a:lnTo>
                  <a:lnTo>
                    <a:pt x="10" y="40"/>
                  </a:lnTo>
                  <a:lnTo>
                    <a:pt x="8" y="34"/>
                  </a:lnTo>
                  <a:lnTo>
                    <a:pt x="6" y="30"/>
                  </a:lnTo>
                  <a:lnTo>
                    <a:pt x="2" y="26"/>
                  </a:lnTo>
                  <a:lnTo>
                    <a:pt x="0" y="25"/>
                  </a:lnTo>
                  <a:lnTo>
                    <a:pt x="4" y="26"/>
                  </a:lnTo>
                  <a:lnTo>
                    <a:pt x="8" y="28"/>
                  </a:lnTo>
                  <a:lnTo>
                    <a:pt x="12" y="28"/>
                  </a:lnTo>
                  <a:lnTo>
                    <a:pt x="15" y="28"/>
                  </a:lnTo>
                  <a:lnTo>
                    <a:pt x="17" y="28"/>
                  </a:lnTo>
                  <a:lnTo>
                    <a:pt x="19" y="28"/>
                  </a:lnTo>
                  <a:lnTo>
                    <a:pt x="21" y="28"/>
                  </a:lnTo>
                  <a:lnTo>
                    <a:pt x="23" y="26"/>
                  </a:lnTo>
                  <a:lnTo>
                    <a:pt x="25" y="25"/>
                  </a:lnTo>
                  <a:lnTo>
                    <a:pt x="27" y="23"/>
                  </a:lnTo>
                  <a:lnTo>
                    <a:pt x="29" y="21"/>
                  </a:lnTo>
                  <a:lnTo>
                    <a:pt x="31" y="19"/>
                  </a:lnTo>
                  <a:lnTo>
                    <a:pt x="33" y="17"/>
                  </a:lnTo>
                  <a:lnTo>
                    <a:pt x="35" y="17"/>
                  </a:lnTo>
                  <a:lnTo>
                    <a:pt x="39" y="19"/>
                  </a:lnTo>
                  <a:lnTo>
                    <a:pt x="44" y="25"/>
                  </a:lnTo>
                  <a:lnTo>
                    <a:pt x="46" y="25"/>
                  </a:lnTo>
                  <a:lnTo>
                    <a:pt x="48" y="26"/>
                  </a:lnTo>
                  <a:lnTo>
                    <a:pt x="50" y="26"/>
                  </a:lnTo>
                  <a:lnTo>
                    <a:pt x="52" y="26"/>
                  </a:lnTo>
                  <a:lnTo>
                    <a:pt x="54" y="26"/>
                  </a:lnTo>
                  <a:lnTo>
                    <a:pt x="56" y="25"/>
                  </a:lnTo>
                  <a:lnTo>
                    <a:pt x="58" y="23"/>
                  </a:lnTo>
                  <a:lnTo>
                    <a:pt x="60" y="21"/>
                  </a:lnTo>
                  <a:lnTo>
                    <a:pt x="62" y="19"/>
                  </a:lnTo>
                  <a:lnTo>
                    <a:pt x="63" y="19"/>
                  </a:lnTo>
                  <a:lnTo>
                    <a:pt x="65" y="19"/>
                  </a:lnTo>
                  <a:lnTo>
                    <a:pt x="67" y="19"/>
                  </a:lnTo>
                  <a:lnTo>
                    <a:pt x="69" y="19"/>
                  </a:lnTo>
                  <a:lnTo>
                    <a:pt x="73" y="19"/>
                  </a:lnTo>
                  <a:lnTo>
                    <a:pt x="75" y="19"/>
                  </a:lnTo>
                  <a:lnTo>
                    <a:pt x="77" y="17"/>
                  </a:lnTo>
                  <a:lnTo>
                    <a:pt x="77" y="15"/>
                  </a:lnTo>
                  <a:lnTo>
                    <a:pt x="77" y="13"/>
                  </a:lnTo>
                  <a:lnTo>
                    <a:pt x="75" y="11"/>
                  </a:lnTo>
                  <a:lnTo>
                    <a:pt x="75" y="9"/>
                  </a:lnTo>
                  <a:lnTo>
                    <a:pt x="75" y="7"/>
                  </a:lnTo>
                  <a:lnTo>
                    <a:pt x="75" y="5"/>
                  </a:lnTo>
                  <a:lnTo>
                    <a:pt x="75" y="3"/>
                  </a:lnTo>
                  <a:lnTo>
                    <a:pt x="77" y="1"/>
                  </a:lnTo>
                  <a:lnTo>
                    <a:pt x="79" y="0"/>
                  </a:lnTo>
                  <a:lnTo>
                    <a:pt x="81" y="0"/>
                  </a:lnTo>
                  <a:lnTo>
                    <a:pt x="85" y="1"/>
                  </a:lnTo>
                  <a:lnTo>
                    <a:pt x="88" y="7"/>
                  </a:lnTo>
                  <a:lnTo>
                    <a:pt x="92" y="11"/>
                  </a:lnTo>
                  <a:lnTo>
                    <a:pt x="94" y="15"/>
                  </a:lnTo>
                  <a:lnTo>
                    <a:pt x="96" y="19"/>
                  </a:lnTo>
                  <a:lnTo>
                    <a:pt x="98" y="21"/>
                  </a:lnTo>
                  <a:lnTo>
                    <a:pt x="98" y="23"/>
                  </a:lnTo>
                  <a:lnTo>
                    <a:pt x="98" y="25"/>
                  </a:lnTo>
                  <a:lnTo>
                    <a:pt x="100" y="23"/>
                  </a:lnTo>
                  <a:lnTo>
                    <a:pt x="100" y="21"/>
                  </a:lnTo>
                  <a:lnTo>
                    <a:pt x="102" y="17"/>
                  </a:lnTo>
                  <a:lnTo>
                    <a:pt x="104" y="13"/>
                  </a:lnTo>
                  <a:lnTo>
                    <a:pt x="108" y="11"/>
                  </a:lnTo>
                  <a:lnTo>
                    <a:pt x="110" y="11"/>
                  </a:lnTo>
                  <a:lnTo>
                    <a:pt x="111" y="15"/>
                  </a:lnTo>
                  <a:lnTo>
                    <a:pt x="113" y="23"/>
                  </a:lnTo>
                  <a:lnTo>
                    <a:pt x="113" y="25"/>
                  </a:lnTo>
                  <a:lnTo>
                    <a:pt x="115" y="28"/>
                  </a:lnTo>
                  <a:lnTo>
                    <a:pt x="115" y="30"/>
                  </a:lnTo>
                  <a:lnTo>
                    <a:pt x="117" y="34"/>
                  </a:lnTo>
                  <a:lnTo>
                    <a:pt x="119" y="36"/>
                  </a:lnTo>
                  <a:lnTo>
                    <a:pt x="121" y="38"/>
                  </a:lnTo>
                  <a:lnTo>
                    <a:pt x="123" y="40"/>
                  </a:lnTo>
                  <a:lnTo>
                    <a:pt x="125" y="40"/>
                  </a:lnTo>
                  <a:lnTo>
                    <a:pt x="127" y="40"/>
                  </a:lnTo>
                  <a:lnTo>
                    <a:pt x="129" y="36"/>
                  </a:lnTo>
                  <a:lnTo>
                    <a:pt x="131" y="32"/>
                  </a:lnTo>
                  <a:lnTo>
                    <a:pt x="133" y="30"/>
                  </a:lnTo>
                  <a:lnTo>
                    <a:pt x="134" y="26"/>
                  </a:lnTo>
                  <a:lnTo>
                    <a:pt x="136" y="26"/>
                  </a:lnTo>
                  <a:lnTo>
                    <a:pt x="140" y="28"/>
                  </a:lnTo>
                  <a:lnTo>
                    <a:pt x="146" y="34"/>
                  </a:lnTo>
                  <a:lnTo>
                    <a:pt x="148" y="36"/>
                  </a:lnTo>
                  <a:lnTo>
                    <a:pt x="150" y="36"/>
                  </a:lnTo>
                  <a:lnTo>
                    <a:pt x="152" y="36"/>
                  </a:lnTo>
                  <a:lnTo>
                    <a:pt x="156" y="34"/>
                  </a:lnTo>
                  <a:lnTo>
                    <a:pt x="158" y="34"/>
                  </a:lnTo>
                  <a:lnTo>
                    <a:pt x="159" y="32"/>
                  </a:lnTo>
                  <a:lnTo>
                    <a:pt x="161" y="32"/>
                  </a:lnTo>
                  <a:close/>
                </a:path>
              </a:pathLst>
            </a:custGeom>
            <a:solidFill>
              <a:schemeClr val="tx1">
                <a:lumMod val="50000"/>
                <a:lumOff val="50000"/>
              </a:schemeClr>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22" name="Freeform 20"/>
            <p:cNvSpPr>
              <a:spLocks/>
            </p:cNvSpPr>
            <p:nvPr>
              <p:custDataLst>
                <p:tags r:id="rId22"/>
              </p:custDataLst>
            </p:nvPr>
          </p:nvSpPr>
          <p:spPr bwMode="auto">
            <a:xfrm>
              <a:off x="6573347" y="4242916"/>
              <a:ext cx="699396" cy="807467"/>
            </a:xfrm>
            <a:custGeom>
              <a:avLst/>
              <a:gdLst>
                <a:gd name="T0" fmla="*/ 2147483647 w 238"/>
                <a:gd name="T1" fmla="*/ 2147483647 h 269"/>
                <a:gd name="T2" fmla="*/ 2147483647 w 238"/>
                <a:gd name="T3" fmla="*/ 2147483647 h 269"/>
                <a:gd name="T4" fmla="*/ 2147483647 w 238"/>
                <a:gd name="T5" fmla="*/ 2147483647 h 269"/>
                <a:gd name="T6" fmla="*/ 2147483647 w 238"/>
                <a:gd name="T7" fmla="*/ 2147483647 h 269"/>
                <a:gd name="T8" fmla="*/ 2147483647 w 238"/>
                <a:gd name="T9" fmla="*/ 2147483647 h 269"/>
                <a:gd name="T10" fmla="*/ 2147483647 w 238"/>
                <a:gd name="T11" fmla="*/ 2147483647 h 269"/>
                <a:gd name="T12" fmla="*/ 2147483647 w 238"/>
                <a:gd name="T13" fmla="*/ 2147483647 h 269"/>
                <a:gd name="T14" fmla="*/ 2147483647 w 238"/>
                <a:gd name="T15" fmla="*/ 2147483647 h 269"/>
                <a:gd name="T16" fmla="*/ 2147483647 w 238"/>
                <a:gd name="T17" fmla="*/ 2147483647 h 269"/>
                <a:gd name="T18" fmla="*/ 2147483647 w 238"/>
                <a:gd name="T19" fmla="*/ 2147483647 h 269"/>
                <a:gd name="T20" fmla="*/ 2147483647 w 238"/>
                <a:gd name="T21" fmla="*/ 2147483647 h 269"/>
                <a:gd name="T22" fmla="*/ 2147483647 w 238"/>
                <a:gd name="T23" fmla="*/ 2147483647 h 269"/>
                <a:gd name="T24" fmla="*/ 2147483647 w 238"/>
                <a:gd name="T25" fmla="*/ 2147483647 h 269"/>
                <a:gd name="T26" fmla="*/ 2147483647 w 238"/>
                <a:gd name="T27" fmla="*/ 2147483647 h 269"/>
                <a:gd name="T28" fmla="*/ 2147483647 w 238"/>
                <a:gd name="T29" fmla="*/ 2147483647 h 269"/>
                <a:gd name="T30" fmla="*/ 2147483647 w 238"/>
                <a:gd name="T31" fmla="*/ 2147483647 h 269"/>
                <a:gd name="T32" fmla="*/ 2147483647 w 238"/>
                <a:gd name="T33" fmla="*/ 2147483647 h 269"/>
                <a:gd name="T34" fmla="*/ 2147483647 w 238"/>
                <a:gd name="T35" fmla="*/ 2147483647 h 269"/>
                <a:gd name="T36" fmla="*/ 2147483647 w 238"/>
                <a:gd name="T37" fmla="*/ 2147483647 h 269"/>
                <a:gd name="T38" fmla="*/ 2147483647 w 238"/>
                <a:gd name="T39" fmla="*/ 2147483647 h 269"/>
                <a:gd name="T40" fmla="*/ 2147483647 w 238"/>
                <a:gd name="T41" fmla="*/ 2147483647 h 269"/>
                <a:gd name="T42" fmla="*/ 2147483647 w 238"/>
                <a:gd name="T43" fmla="*/ 2147483647 h 269"/>
                <a:gd name="T44" fmla="*/ 2147483647 w 238"/>
                <a:gd name="T45" fmla="*/ 2147483647 h 269"/>
                <a:gd name="T46" fmla="*/ 2147483647 w 238"/>
                <a:gd name="T47" fmla="*/ 2147483647 h 269"/>
                <a:gd name="T48" fmla="*/ 2147483647 w 238"/>
                <a:gd name="T49" fmla="*/ 2147483647 h 269"/>
                <a:gd name="T50" fmla="*/ 2147483647 w 238"/>
                <a:gd name="T51" fmla="*/ 2147483647 h 269"/>
                <a:gd name="T52" fmla="*/ 2147483647 w 238"/>
                <a:gd name="T53" fmla="*/ 2147483647 h 269"/>
                <a:gd name="T54" fmla="*/ 2147483647 w 238"/>
                <a:gd name="T55" fmla="*/ 2147483647 h 269"/>
                <a:gd name="T56" fmla="*/ 2147483647 w 238"/>
                <a:gd name="T57" fmla="*/ 2147483647 h 269"/>
                <a:gd name="T58" fmla="*/ 2147483647 w 238"/>
                <a:gd name="T59" fmla="*/ 2147483647 h 269"/>
                <a:gd name="T60" fmla="*/ 2147483647 w 238"/>
                <a:gd name="T61" fmla="*/ 2147483647 h 269"/>
                <a:gd name="T62" fmla="*/ 2147483647 w 238"/>
                <a:gd name="T63" fmla="*/ 2147483647 h 269"/>
                <a:gd name="T64" fmla="*/ 2147483647 w 238"/>
                <a:gd name="T65" fmla="*/ 2147483647 h 269"/>
                <a:gd name="T66" fmla="*/ 2147483647 w 238"/>
                <a:gd name="T67" fmla="*/ 2147483647 h 269"/>
                <a:gd name="T68" fmla="*/ 2147483647 w 238"/>
                <a:gd name="T69" fmla="*/ 2147483647 h 269"/>
                <a:gd name="T70" fmla="*/ 2147483647 w 238"/>
                <a:gd name="T71" fmla="*/ 2147483647 h 269"/>
                <a:gd name="T72" fmla="*/ 2147483647 w 238"/>
                <a:gd name="T73" fmla="*/ 2147483647 h 269"/>
                <a:gd name="T74" fmla="*/ 2147483647 w 238"/>
                <a:gd name="T75" fmla="*/ 2147483647 h 269"/>
                <a:gd name="T76" fmla="*/ 2147483647 w 238"/>
                <a:gd name="T77" fmla="*/ 2147483647 h 269"/>
                <a:gd name="T78" fmla="*/ 2147483647 w 238"/>
                <a:gd name="T79" fmla="*/ 2147483647 h 269"/>
                <a:gd name="T80" fmla="*/ 2147483647 w 238"/>
                <a:gd name="T81" fmla="*/ 2147483647 h 269"/>
                <a:gd name="T82" fmla="*/ 2147483647 w 238"/>
                <a:gd name="T83" fmla="*/ 2147483647 h 269"/>
                <a:gd name="T84" fmla="*/ 2147483647 w 238"/>
                <a:gd name="T85" fmla="*/ 2147483647 h 269"/>
                <a:gd name="T86" fmla="*/ 2147483647 w 238"/>
                <a:gd name="T87" fmla="*/ 2147483647 h 269"/>
                <a:gd name="T88" fmla="*/ 2147483647 w 238"/>
                <a:gd name="T89" fmla="*/ 2147483647 h 269"/>
                <a:gd name="T90" fmla="*/ 2147483647 w 238"/>
                <a:gd name="T91" fmla="*/ 2147483647 h 269"/>
                <a:gd name="T92" fmla="*/ 2147483647 w 238"/>
                <a:gd name="T93" fmla="*/ 2147483647 h 269"/>
                <a:gd name="T94" fmla="*/ 2147483647 w 238"/>
                <a:gd name="T95" fmla="*/ 2147483647 h 269"/>
                <a:gd name="T96" fmla="*/ 2147483647 w 238"/>
                <a:gd name="T97" fmla="*/ 2147483647 h 269"/>
                <a:gd name="T98" fmla="*/ 2147483647 w 238"/>
                <a:gd name="T99" fmla="*/ 2147483647 h 269"/>
                <a:gd name="T100" fmla="*/ 2147483647 w 238"/>
                <a:gd name="T101" fmla="*/ 2147483647 h 269"/>
                <a:gd name="T102" fmla="*/ 2147483647 w 238"/>
                <a:gd name="T103" fmla="*/ 2147483647 h 269"/>
                <a:gd name="T104" fmla="*/ 2147483647 w 238"/>
                <a:gd name="T105" fmla="*/ 2147483647 h 269"/>
                <a:gd name="T106" fmla="*/ 2147483647 w 238"/>
                <a:gd name="T107" fmla="*/ 2147483647 h 269"/>
                <a:gd name="T108" fmla="*/ 2147483647 w 238"/>
                <a:gd name="T109" fmla="*/ 2147483647 h 269"/>
                <a:gd name="T110" fmla="*/ 2147483647 w 238"/>
                <a:gd name="T111" fmla="*/ 2147483647 h 269"/>
                <a:gd name="T112" fmla="*/ 2147483647 w 238"/>
                <a:gd name="T113" fmla="*/ 2147483647 h 269"/>
                <a:gd name="T114" fmla="*/ 2147483647 w 238"/>
                <a:gd name="T115" fmla="*/ 2147483647 h 269"/>
                <a:gd name="T116" fmla="*/ 2147483647 w 238"/>
                <a:gd name="T117" fmla="*/ 2147483647 h 269"/>
                <a:gd name="T118" fmla="*/ 2147483647 w 238"/>
                <a:gd name="T119" fmla="*/ 2147483647 h 2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8"/>
                <a:gd name="T181" fmla="*/ 0 h 269"/>
                <a:gd name="T182" fmla="*/ 238 w 238"/>
                <a:gd name="T183" fmla="*/ 269 h 2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8" h="269">
                  <a:moveTo>
                    <a:pt x="205" y="259"/>
                  </a:moveTo>
                  <a:lnTo>
                    <a:pt x="205" y="257"/>
                  </a:lnTo>
                  <a:lnTo>
                    <a:pt x="205" y="256"/>
                  </a:lnTo>
                  <a:lnTo>
                    <a:pt x="205" y="254"/>
                  </a:lnTo>
                  <a:lnTo>
                    <a:pt x="205" y="252"/>
                  </a:lnTo>
                  <a:lnTo>
                    <a:pt x="205" y="248"/>
                  </a:lnTo>
                  <a:lnTo>
                    <a:pt x="205" y="246"/>
                  </a:lnTo>
                  <a:lnTo>
                    <a:pt x="205" y="242"/>
                  </a:lnTo>
                  <a:lnTo>
                    <a:pt x="205" y="240"/>
                  </a:lnTo>
                  <a:lnTo>
                    <a:pt x="205" y="238"/>
                  </a:lnTo>
                  <a:lnTo>
                    <a:pt x="205" y="234"/>
                  </a:lnTo>
                  <a:lnTo>
                    <a:pt x="207" y="231"/>
                  </a:lnTo>
                  <a:lnTo>
                    <a:pt x="207" y="227"/>
                  </a:lnTo>
                  <a:lnTo>
                    <a:pt x="209" y="223"/>
                  </a:lnTo>
                  <a:lnTo>
                    <a:pt x="211" y="219"/>
                  </a:lnTo>
                  <a:lnTo>
                    <a:pt x="213" y="217"/>
                  </a:lnTo>
                  <a:lnTo>
                    <a:pt x="215" y="215"/>
                  </a:lnTo>
                  <a:lnTo>
                    <a:pt x="217" y="213"/>
                  </a:lnTo>
                  <a:lnTo>
                    <a:pt x="217" y="211"/>
                  </a:lnTo>
                  <a:lnTo>
                    <a:pt x="217" y="209"/>
                  </a:lnTo>
                  <a:lnTo>
                    <a:pt x="217" y="208"/>
                  </a:lnTo>
                  <a:lnTo>
                    <a:pt x="215" y="206"/>
                  </a:lnTo>
                  <a:lnTo>
                    <a:pt x="215" y="204"/>
                  </a:lnTo>
                  <a:lnTo>
                    <a:pt x="213" y="204"/>
                  </a:lnTo>
                  <a:lnTo>
                    <a:pt x="213" y="202"/>
                  </a:lnTo>
                  <a:lnTo>
                    <a:pt x="211" y="202"/>
                  </a:lnTo>
                  <a:lnTo>
                    <a:pt x="211" y="200"/>
                  </a:lnTo>
                  <a:lnTo>
                    <a:pt x="209" y="198"/>
                  </a:lnTo>
                  <a:lnTo>
                    <a:pt x="207" y="198"/>
                  </a:lnTo>
                  <a:lnTo>
                    <a:pt x="205" y="196"/>
                  </a:lnTo>
                  <a:lnTo>
                    <a:pt x="205" y="194"/>
                  </a:lnTo>
                  <a:lnTo>
                    <a:pt x="203" y="194"/>
                  </a:lnTo>
                  <a:lnTo>
                    <a:pt x="203" y="192"/>
                  </a:lnTo>
                  <a:lnTo>
                    <a:pt x="201" y="192"/>
                  </a:lnTo>
                  <a:lnTo>
                    <a:pt x="199" y="190"/>
                  </a:lnTo>
                  <a:lnTo>
                    <a:pt x="198" y="188"/>
                  </a:lnTo>
                  <a:lnTo>
                    <a:pt x="198" y="186"/>
                  </a:lnTo>
                  <a:lnTo>
                    <a:pt x="198" y="185"/>
                  </a:lnTo>
                  <a:lnTo>
                    <a:pt x="198" y="183"/>
                  </a:lnTo>
                  <a:lnTo>
                    <a:pt x="198" y="181"/>
                  </a:lnTo>
                  <a:lnTo>
                    <a:pt x="198" y="179"/>
                  </a:lnTo>
                  <a:lnTo>
                    <a:pt x="199" y="177"/>
                  </a:lnTo>
                  <a:lnTo>
                    <a:pt x="198" y="175"/>
                  </a:lnTo>
                  <a:lnTo>
                    <a:pt x="198" y="173"/>
                  </a:lnTo>
                  <a:lnTo>
                    <a:pt x="198" y="171"/>
                  </a:lnTo>
                  <a:lnTo>
                    <a:pt x="196" y="171"/>
                  </a:lnTo>
                  <a:lnTo>
                    <a:pt x="194" y="169"/>
                  </a:lnTo>
                  <a:lnTo>
                    <a:pt x="192" y="169"/>
                  </a:lnTo>
                  <a:lnTo>
                    <a:pt x="188" y="167"/>
                  </a:lnTo>
                  <a:lnTo>
                    <a:pt x="182" y="165"/>
                  </a:lnTo>
                  <a:lnTo>
                    <a:pt x="180" y="163"/>
                  </a:lnTo>
                  <a:lnTo>
                    <a:pt x="178" y="161"/>
                  </a:lnTo>
                  <a:lnTo>
                    <a:pt x="178" y="160"/>
                  </a:lnTo>
                  <a:lnTo>
                    <a:pt x="178" y="158"/>
                  </a:lnTo>
                  <a:lnTo>
                    <a:pt x="180" y="158"/>
                  </a:lnTo>
                  <a:lnTo>
                    <a:pt x="180" y="156"/>
                  </a:lnTo>
                  <a:lnTo>
                    <a:pt x="182" y="154"/>
                  </a:lnTo>
                  <a:lnTo>
                    <a:pt x="184" y="152"/>
                  </a:lnTo>
                  <a:lnTo>
                    <a:pt x="186" y="150"/>
                  </a:lnTo>
                  <a:lnTo>
                    <a:pt x="186" y="148"/>
                  </a:lnTo>
                  <a:lnTo>
                    <a:pt x="188" y="146"/>
                  </a:lnTo>
                  <a:lnTo>
                    <a:pt x="188" y="144"/>
                  </a:lnTo>
                  <a:lnTo>
                    <a:pt x="188" y="142"/>
                  </a:lnTo>
                  <a:lnTo>
                    <a:pt x="190" y="142"/>
                  </a:lnTo>
                  <a:lnTo>
                    <a:pt x="192" y="142"/>
                  </a:lnTo>
                  <a:lnTo>
                    <a:pt x="194" y="142"/>
                  </a:lnTo>
                  <a:lnTo>
                    <a:pt x="194" y="144"/>
                  </a:lnTo>
                  <a:lnTo>
                    <a:pt x="196" y="144"/>
                  </a:lnTo>
                  <a:lnTo>
                    <a:pt x="198" y="144"/>
                  </a:lnTo>
                  <a:lnTo>
                    <a:pt x="199" y="146"/>
                  </a:lnTo>
                  <a:lnTo>
                    <a:pt x="203" y="148"/>
                  </a:lnTo>
                  <a:lnTo>
                    <a:pt x="205" y="148"/>
                  </a:lnTo>
                  <a:lnTo>
                    <a:pt x="207" y="148"/>
                  </a:lnTo>
                  <a:lnTo>
                    <a:pt x="211" y="150"/>
                  </a:lnTo>
                  <a:lnTo>
                    <a:pt x="213" y="148"/>
                  </a:lnTo>
                  <a:lnTo>
                    <a:pt x="215" y="148"/>
                  </a:lnTo>
                  <a:lnTo>
                    <a:pt x="217" y="146"/>
                  </a:lnTo>
                  <a:lnTo>
                    <a:pt x="219" y="144"/>
                  </a:lnTo>
                  <a:lnTo>
                    <a:pt x="219" y="142"/>
                  </a:lnTo>
                  <a:lnTo>
                    <a:pt x="221" y="140"/>
                  </a:lnTo>
                  <a:lnTo>
                    <a:pt x="221" y="138"/>
                  </a:lnTo>
                  <a:lnTo>
                    <a:pt x="221" y="137"/>
                  </a:lnTo>
                  <a:lnTo>
                    <a:pt x="221" y="135"/>
                  </a:lnTo>
                  <a:lnTo>
                    <a:pt x="221" y="133"/>
                  </a:lnTo>
                  <a:lnTo>
                    <a:pt x="223" y="131"/>
                  </a:lnTo>
                  <a:lnTo>
                    <a:pt x="224" y="131"/>
                  </a:lnTo>
                  <a:lnTo>
                    <a:pt x="226" y="131"/>
                  </a:lnTo>
                  <a:lnTo>
                    <a:pt x="228" y="131"/>
                  </a:lnTo>
                  <a:lnTo>
                    <a:pt x="230" y="129"/>
                  </a:lnTo>
                  <a:lnTo>
                    <a:pt x="232" y="127"/>
                  </a:lnTo>
                  <a:lnTo>
                    <a:pt x="232" y="125"/>
                  </a:lnTo>
                  <a:lnTo>
                    <a:pt x="232" y="123"/>
                  </a:lnTo>
                  <a:lnTo>
                    <a:pt x="232" y="119"/>
                  </a:lnTo>
                  <a:lnTo>
                    <a:pt x="232" y="117"/>
                  </a:lnTo>
                  <a:lnTo>
                    <a:pt x="232" y="115"/>
                  </a:lnTo>
                  <a:lnTo>
                    <a:pt x="234" y="114"/>
                  </a:lnTo>
                  <a:lnTo>
                    <a:pt x="234" y="112"/>
                  </a:lnTo>
                  <a:lnTo>
                    <a:pt x="236" y="110"/>
                  </a:lnTo>
                  <a:lnTo>
                    <a:pt x="238" y="108"/>
                  </a:lnTo>
                  <a:lnTo>
                    <a:pt x="238" y="106"/>
                  </a:lnTo>
                  <a:lnTo>
                    <a:pt x="238" y="104"/>
                  </a:lnTo>
                  <a:lnTo>
                    <a:pt x="238" y="102"/>
                  </a:lnTo>
                  <a:lnTo>
                    <a:pt x="238" y="100"/>
                  </a:lnTo>
                  <a:lnTo>
                    <a:pt x="238" y="98"/>
                  </a:lnTo>
                  <a:lnTo>
                    <a:pt x="236" y="100"/>
                  </a:lnTo>
                  <a:lnTo>
                    <a:pt x="234" y="100"/>
                  </a:lnTo>
                  <a:lnTo>
                    <a:pt x="230" y="102"/>
                  </a:lnTo>
                  <a:lnTo>
                    <a:pt x="224" y="104"/>
                  </a:lnTo>
                  <a:lnTo>
                    <a:pt x="221" y="106"/>
                  </a:lnTo>
                  <a:lnTo>
                    <a:pt x="217" y="106"/>
                  </a:lnTo>
                  <a:lnTo>
                    <a:pt x="213" y="106"/>
                  </a:lnTo>
                  <a:lnTo>
                    <a:pt x="211" y="104"/>
                  </a:lnTo>
                  <a:lnTo>
                    <a:pt x="209" y="100"/>
                  </a:lnTo>
                  <a:lnTo>
                    <a:pt x="207" y="98"/>
                  </a:lnTo>
                  <a:lnTo>
                    <a:pt x="207" y="96"/>
                  </a:lnTo>
                  <a:lnTo>
                    <a:pt x="209" y="94"/>
                  </a:lnTo>
                  <a:lnTo>
                    <a:pt x="209" y="92"/>
                  </a:lnTo>
                  <a:lnTo>
                    <a:pt x="207" y="92"/>
                  </a:lnTo>
                  <a:lnTo>
                    <a:pt x="207" y="90"/>
                  </a:lnTo>
                  <a:lnTo>
                    <a:pt x="205" y="90"/>
                  </a:lnTo>
                  <a:lnTo>
                    <a:pt x="201" y="90"/>
                  </a:lnTo>
                  <a:lnTo>
                    <a:pt x="199" y="90"/>
                  </a:lnTo>
                  <a:lnTo>
                    <a:pt x="198" y="89"/>
                  </a:lnTo>
                  <a:lnTo>
                    <a:pt x="196" y="89"/>
                  </a:lnTo>
                  <a:lnTo>
                    <a:pt x="194" y="89"/>
                  </a:lnTo>
                  <a:lnTo>
                    <a:pt x="192" y="89"/>
                  </a:lnTo>
                  <a:lnTo>
                    <a:pt x="192" y="90"/>
                  </a:lnTo>
                  <a:lnTo>
                    <a:pt x="190" y="92"/>
                  </a:lnTo>
                  <a:lnTo>
                    <a:pt x="188" y="92"/>
                  </a:lnTo>
                  <a:lnTo>
                    <a:pt x="186" y="92"/>
                  </a:lnTo>
                  <a:lnTo>
                    <a:pt x="184" y="92"/>
                  </a:lnTo>
                  <a:lnTo>
                    <a:pt x="182" y="90"/>
                  </a:lnTo>
                  <a:lnTo>
                    <a:pt x="182" y="87"/>
                  </a:lnTo>
                  <a:lnTo>
                    <a:pt x="182" y="85"/>
                  </a:lnTo>
                  <a:lnTo>
                    <a:pt x="182" y="83"/>
                  </a:lnTo>
                  <a:lnTo>
                    <a:pt x="180" y="81"/>
                  </a:lnTo>
                  <a:lnTo>
                    <a:pt x="178" y="81"/>
                  </a:lnTo>
                  <a:lnTo>
                    <a:pt x="176" y="81"/>
                  </a:lnTo>
                  <a:lnTo>
                    <a:pt x="176" y="83"/>
                  </a:lnTo>
                  <a:lnTo>
                    <a:pt x="175" y="85"/>
                  </a:lnTo>
                  <a:lnTo>
                    <a:pt x="173" y="85"/>
                  </a:lnTo>
                  <a:lnTo>
                    <a:pt x="171" y="85"/>
                  </a:lnTo>
                  <a:lnTo>
                    <a:pt x="169" y="85"/>
                  </a:lnTo>
                  <a:lnTo>
                    <a:pt x="167" y="83"/>
                  </a:lnTo>
                  <a:lnTo>
                    <a:pt x="165" y="81"/>
                  </a:lnTo>
                  <a:lnTo>
                    <a:pt x="163" y="81"/>
                  </a:lnTo>
                  <a:lnTo>
                    <a:pt x="161" y="79"/>
                  </a:lnTo>
                  <a:lnTo>
                    <a:pt x="159" y="77"/>
                  </a:lnTo>
                  <a:lnTo>
                    <a:pt x="155" y="75"/>
                  </a:lnTo>
                  <a:lnTo>
                    <a:pt x="153" y="73"/>
                  </a:lnTo>
                  <a:lnTo>
                    <a:pt x="151" y="71"/>
                  </a:lnTo>
                  <a:lnTo>
                    <a:pt x="150" y="69"/>
                  </a:lnTo>
                  <a:lnTo>
                    <a:pt x="148" y="69"/>
                  </a:lnTo>
                  <a:lnTo>
                    <a:pt x="146" y="69"/>
                  </a:lnTo>
                  <a:lnTo>
                    <a:pt x="144" y="69"/>
                  </a:lnTo>
                  <a:lnTo>
                    <a:pt x="142" y="69"/>
                  </a:lnTo>
                  <a:lnTo>
                    <a:pt x="140" y="71"/>
                  </a:lnTo>
                  <a:lnTo>
                    <a:pt x="138" y="71"/>
                  </a:lnTo>
                  <a:lnTo>
                    <a:pt x="136" y="71"/>
                  </a:lnTo>
                  <a:lnTo>
                    <a:pt x="134" y="71"/>
                  </a:lnTo>
                  <a:lnTo>
                    <a:pt x="132" y="69"/>
                  </a:lnTo>
                  <a:lnTo>
                    <a:pt x="130" y="69"/>
                  </a:lnTo>
                  <a:lnTo>
                    <a:pt x="130" y="67"/>
                  </a:lnTo>
                  <a:lnTo>
                    <a:pt x="128" y="66"/>
                  </a:lnTo>
                  <a:lnTo>
                    <a:pt x="127" y="64"/>
                  </a:lnTo>
                  <a:lnTo>
                    <a:pt x="125" y="62"/>
                  </a:lnTo>
                  <a:lnTo>
                    <a:pt x="123" y="62"/>
                  </a:lnTo>
                  <a:lnTo>
                    <a:pt x="121" y="60"/>
                  </a:lnTo>
                  <a:lnTo>
                    <a:pt x="119" y="58"/>
                  </a:lnTo>
                  <a:lnTo>
                    <a:pt x="117" y="56"/>
                  </a:lnTo>
                  <a:lnTo>
                    <a:pt x="117" y="54"/>
                  </a:lnTo>
                  <a:lnTo>
                    <a:pt x="115" y="54"/>
                  </a:lnTo>
                  <a:lnTo>
                    <a:pt x="115" y="52"/>
                  </a:lnTo>
                  <a:lnTo>
                    <a:pt x="115" y="50"/>
                  </a:lnTo>
                  <a:lnTo>
                    <a:pt x="113" y="50"/>
                  </a:lnTo>
                  <a:lnTo>
                    <a:pt x="113" y="48"/>
                  </a:lnTo>
                  <a:lnTo>
                    <a:pt x="111" y="48"/>
                  </a:lnTo>
                  <a:lnTo>
                    <a:pt x="109" y="50"/>
                  </a:lnTo>
                  <a:lnTo>
                    <a:pt x="105" y="50"/>
                  </a:lnTo>
                  <a:lnTo>
                    <a:pt x="102" y="52"/>
                  </a:lnTo>
                  <a:lnTo>
                    <a:pt x="100" y="54"/>
                  </a:lnTo>
                  <a:lnTo>
                    <a:pt x="98" y="54"/>
                  </a:lnTo>
                  <a:lnTo>
                    <a:pt x="96" y="56"/>
                  </a:lnTo>
                  <a:lnTo>
                    <a:pt x="94" y="54"/>
                  </a:lnTo>
                  <a:lnTo>
                    <a:pt x="92" y="52"/>
                  </a:lnTo>
                  <a:lnTo>
                    <a:pt x="90" y="50"/>
                  </a:lnTo>
                  <a:lnTo>
                    <a:pt x="86" y="44"/>
                  </a:lnTo>
                  <a:lnTo>
                    <a:pt x="82" y="41"/>
                  </a:lnTo>
                  <a:lnTo>
                    <a:pt x="79" y="37"/>
                  </a:lnTo>
                  <a:lnTo>
                    <a:pt x="77" y="33"/>
                  </a:lnTo>
                  <a:lnTo>
                    <a:pt x="75" y="31"/>
                  </a:lnTo>
                  <a:lnTo>
                    <a:pt x="75" y="29"/>
                  </a:lnTo>
                  <a:lnTo>
                    <a:pt x="71" y="12"/>
                  </a:lnTo>
                  <a:lnTo>
                    <a:pt x="69" y="10"/>
                  </a:lnTo>
                  <a:lnTo>
                    <a:pt x="67" y="8"/>
                  </a:lnTo>
                  <a:lnTo>
                    <a:pt x="65" y="6"/>
                  </a:lnTo>
                  <a:lnTo>
                    <a:pt x="63" y="4"/>
                  </a:lnTo>
                  <a:lnTo>
                    <a:pt x="61" y="2"/>
                  </a:lnTo>
                  <a:lnTo>
                    <a:pt x="59" y="0"/>
                  </a:lnTo>
                  <a:lnTo>
                    <a:pt x="57" y="0"/>
                  </a:lnTo>
                  <a:lnTo>
                    <a:pt x="56" y="2"/>
                  </a:lnTo>
                  <a:lnTo>
                    <a:pt x="56" y="4"/>
                  </a:lnTo>
                  <a:lnTo>
                    <a:pt x="56" y="6"/>
                  </a:lnTo>
                  <a:lnTo>
                    <a:pt x="54" y="10"/>
                  </a:lnTo>
                  <a:lnTo>
                    <a:pt x="54" y="12"/>
                  </a:lnTo>
                  <a:lnTo>
                    <a:pt x="52" y="16"/>
                  </a:lnTo>
                  <a:lnTo>
                    <a:pt x="52" y="19"/>
                  </a:lnTo>
                  <a:lnTo>
                    <a:pt x="50" y="21"/>
                  </a:lnTo>
                  <a:lnTo>
                    <a:pt x="50" y="25"/>
                  </a:lnTo>
                  <a:lnTo>
                    <a:pt x="50" y="27"/>
                  </a:lnTo>
                  <a:lnTo>
                    <a:pt x="50" y="29"/>
                  </a:lnTo>
                  <a:lnTo>
                    <a:pt x="48" y="29"/>
                  </a:lnTo>
                  <a:lnTo>
                    <a:pt x="46" y="43"/>
                  </a:lnTo>
                  <a:lnTo>
                    <a:pt x="46" y="44"/>
                  </a:lnTo>
                  <a:lnTo>
                    <a:pt x="46" y="46"/>
                  </a:lnTo>
                  <a:lnTo>
                    <a:pt x="46" y="48"/>
                  </a:lnTo>
                  <a:lnTo>
                    <a:pt x="44" y="48"/>
                  </a:lnTo>
                  <a:lnTo>
                    <a:pt x="44" y="50"/>
                  </a:lnTo>
                  <a:lnTo>
                    <a:pt x="42" y="52"/>
                  </a:lnTo>
                  <a:lnTo>
                    <a:pt x="40" y="52"/>
                  </a:lnTo>
                  <a:lnTo>
                    <a:pt x="38" y="52"/>
                  </a:lnTo>
                  <a:lnTo>
                    <a:pt x="36" y="52"/>
                  </a:lnTo>
                  <a:lnTo>
                    <a:pt x="34" y="54"/>
                  </a:lnTo>
                  <a:lnTo>
                    <a:pt x="34" y="52"/>
                  </a:lnTo>
                  <a:lnTo>
                    <a:pt x="34" y="50"/>
                  </a:lnTo>
                  <a:lnTo>
                    <a:pt x="36" y="46"/>
                  </a:lnTo>
                  <a:lnTo>
                    <a:pt x="36" y="44"/>
                  </a:lnTo>
                  <a:lnTo>
                    <a:pt x="34" y="41"/>
                  </a:lnTo>
                  <a:lnTo>
                    <a:pt x="34" y="39"/>
                  </a:lnTo>
                  <a:lnTo>
                    <a:pt x="33" y="39"/>
                  </a:lnTo>
                  <a:lnTo>
                    <a:pt x="31" y="39"/>
                  </a:lnTo>
                  <a:lnTo>
                    <a:pt x="27" y="41"/>
                  </a:lnTo>
                  <a:lnTo>
                    <a:pt x="25" y="44"/>
                  </a:lnTo>
                  <a:lnTo>
                    <a:pt x="23" y="46"/>
                  </a:lnTo>
                  <a:lnTo>
                    <a:pt x="23" y="48"/>
                  </a:lnTo>
                  <a:lnTo>
                    <a:pt x="23" y="50"/>
                  </a:lnTo>
                  <a:lnTo>
                    <a:pt x="25" y="50"/>
                  </a:lnTo>
                  <a:lnTo>
                    <a:pt x="17" y="50"/>
                  </a:lnTo>
                  <a:lnTo>
                    <a:pt x="15" y="50"/>
                  </a:lnTo>
                  <a:lnTo>
                    <a:pt x="13" y="52"/>
                  </a:lnTo>
                  <a:lnTo>
                    <a:pt x="11" y="52"/>
                  </a:lnTo>
                  <a:lnTo>
                    <a:pt x="9" y="54"/>
                  </a:lnTo>
                  <a:lnTo>
                    <a:pt x="8" y="56"/>
                  </a:lnTo>
                  <a:lnTo>
                    <a:pt x="8" y="58"/>
                  </a:lnTo>
                  <a:lnTo>
                    <a:pt x="6" y="60"/>
                  </a:lnTo>
                  <a:lnTo>
                    <a:pt x="6" y="62"/>
                  </a:lnTo>
                  <a:lnTo>
                    <a:pt x="4" y="64"/>
                  </a:lnTo>
                  <a:lnTo>
                    <a:pt x="4" y="66"/>
                  </a:lnTo>
                  <a:lnTo>
                    <a:pt x="4" y="69"/>
                  </a:lnTo>
                  <a:lnTo>
                    <a:pt x="4" y="71"/>
                  </a:lnTo>
                  <a:lnTo>
                    <a:pt x="4" y="73"/>
                  </a:lnTo>
                  <a:lnTo>
                    <a:pt x="0" y="77"/>
                  </a:lnTo>
                  <a:lnTo>
                    <a:pt x="2" y="77"/>
                  </a:lnTo>
                  <a:lnTo>
                    <a:pt x="2" y="79"/>
                  </a:lnTo>
                  <a:lnTo>
                    <a:pt x="4" y="79"/>
                  </a:lnTo>
                  <a:lnTo>
                    <a:pt x="4" y="81"/>
                  </a:lnTo>
                  <a:lnTo>
                    <a:pt x="6" y="81"/>
                  </a:lnTo>
                  <a:lnTo>
                    <a:pt x="8" y="85"/>
                  </a:lnTo>
                  <a:lnTo>
                    <a:pt x="9" y="87"/>
                  </a:lnTo>
                  <a:lnTo>
                    <a:pt x="9" y="89"/>
                  </a:lnTo>
                  <a:lnTo>
                    <a:pt x="11" y="90"/>
                  </a:lnTo>
                  <a:lnTo>
                    <a:pt x="13" y="92"/>
                  </a:lnTo>
                  <a:lnTo>
                    <a:pt x="13" y="94"/>
                  </a:lnTo>
                  <a:lnTo>
                    <a:pt x="15" y="98"/>
                  </a:lnTo>
                  <a:lnTo>
                    <a:pt x="13" y="100"/>
                  </a:lnTo>
                  <a:lnTo>
                    <a:pt x="13" y="102"/>
                  </a:lnTo>
                  <a:lnTo>
                    <a:pt x="13" y="104"/>
                  </a:lnTo>
                  <a:lnTo>
                    <a:pt x="13" y="106"/>
                  </a:lnTo>
                  <a:lnTo>
                    <a:pt x="11" y="108"/>
                  </a:lnTo>
                  <a:lnTo>
                    <a:pt x="11" y="110"/>
                  </a:lnTo>
                  <a:lnTo>
                    <a:pt x="11" y="112"/>
                  </a:lnTo>
                  <a:lnTo>
                    <a:pt x="13" y="114"/>
                  </a:lnTo>
                  <a:lnTo>
                    <a:pt x="15" y="115"/>
                  </a:lnTo>
                  <a:lnTo>
                    <a:pt x="17" y="117"/>
                  </a:lnTo>
                  <a:lnTo>
                    <a:pt x="19" y="119"/>
                  </a:lnTo>
                  <a:lnTo>
                    <a:pt x="21" y="119"/>
                  </a:lnTo>
                  <a:lnTo>
                    <a:pt x="23" y="121"/>
                  </a:lnTo>
                  <a:lnTo>
                    <a:pt x="25" y="121"/>
                  </a:lnTo>
                  <a:lnTo>
                    <a:pt x="25" y="123"/>
                  </a:lnTo>
                  <a:lnTo>
                    <a:pt x="27" y="125"/>
                  </a:lnTo>
                  <a:lnTo>
                    <a:pt x="27" y="127"/>
                  </a:lnTo>
                  <a:lnTo>
                    <a:pt x="29" y="129"/>
                  </a:lnTo>
                  <a:lnTo>
                    <a:pt x="29" y="131"/>
                  </a:lnTo>
                  <a:lnTo>
                    <a:pt x="29" y="133"/>
                  </a:lnTo>
                  <a:lnTo>
                    <a:pt x="29" y="135"/>
                  </a:lnTo>
                  <a:lnTo>
                    <a:pt x="27" y="135"/>
                  </a:lnTo>
                  <a:lnTo>
                    <a:pt x="27" y="137"/>
                  </a:lnTo>
                  <a:lnTo>
                    <a:pt x="27" y="138"/>
                  </a:lnTo>
                  <a:lnTo>
                    <a:pt x="27" y="140"/>
                  </a:lnTo>
                  <a:lnTo>
                    <a:pt x="27" y="142"/>
                  </a:lnTo>
                  <a:lnTo>
                    <a:pt x="27" y="144"/>
                  </a:lnTo>
                  <a:lnTo>
                    <a:pt x="27" y="146"/>
                  </a:lnTo>
                  <a:lnTo>
                    <a:pt x="29" y="148"/>
                  </a:lnTo>
                  <a:lnTo>
                    <a:pt x="31" y="150"/>
                  </a:lnTo>
                  <a:lnTo>
                    <a:pt x="33" y="152"/>
                  </a:lnTo>
                  <a:lnTo>
                    <a:pt x="34" y="152"/>
                  </a:lnTo>
                  <a:lnTo>
                    <a:pt x="36" y="152"/>
                  </a:lnTo>
                  <a:lnTo>
                    <a:pt x="38" y="154"/>
                  </a:lnTo>
                  <a:lnTo>
                    <a:pt x="40" y="154"/>
                  </a:lnTo>
                  <a:lnTo>
                    <a:pt x="40" y="156"/>
                  </a:lnTo>
                  <a:lnTo>
                    <a:pt x="42" y="156"/>
                  </a:lnTo>
                  <a:lnTo>
                    <a:pt x="42" y="160"/>
                  </a:lnTo>
                  <a:lnTo>
                    <a:pt x="44" y="160"/>
                  </a:lnTo>
                  <a:lnTo>
                    <a:pt x="46" y="161"/>
                  </a:lnTo>
                  <a:lnTo>
                    <a:pt x="48" y="161"/>
                  </a:lnTo>
                  <a:lnTo>
                    <a:pt x="50" y="163"/>
                  </a:lnTo>
                  <a:lnTo>
                    <a:pt x="52" y="163"/>
                  </a:lnTo>
                  <a:lnTo>
                    <a:pt x="52" y="161"/>
                  </a:lnTo>
                  <a:lnTo>
                    <a:pt x="54" y="161"/>
                  </a:lnTo>
                  <a:lnTo>
                    <a:pt x="56" y="160"/>
                  </a:lnTo>
                  <a:lnTo>
                    <a:pt x="57" y="158"/>
                  </a:lnTo>
                  <a:lnTo>
                    <a:pt x="59" y="158"/>
                  </a:lnTo>
                  <a:lnTo>
                    <a:pt x="61" y="158"/>
                  </a:lnTo>
                  <a:lnTo>
                    <a:pt x="61" y="160"/>
                  </a:lnTo>
                  <a:lnTo>
                    <a:pt x="63" y="163"/>
                  </a:lnTo>
                  <a:lnTo>
                    <a:pt x="63" y="167"/>
                  </a:lnTo>
                  <a:lnTo>
                    <a:pt x="65" y="171"/>
                  </a:lnTo>
                  <a:lnTo>
                    <a:pt x="65" y="175"/>
                  </a:lnTo>
                  <a:lnTo>
                    <a:pt x="65" y="177"/>
                  </a:lnTo>
                  <a:lnTo>
                    <a:pt x="65" y="179"/>
                  </a:lnTo>
                  <a:lnTo>
                    <a:pt x="67" y="181"/>
                  </a:lnTo>
                  <a:lnTo>
                    <a:pt x="67" y="183"/>
                  </a:lnTo>
                  <a:lnTo>
                    <a:pt x="69" y="185"/>
                  </a:lnTo>
                  <a:lnTo>
                    <a:pt x="71" y="186"/>
                  </a:lnTo>
                  <a:lnTo>
                    <a:pt x="73" y="188"/>
                  </a:lnTo>
                  <a:lnTo>
                    <a:pt x="75" y="190"/>
                  </a:lnTo>
                  <a:lnTo>
                    <a:pt x="79" y="192"/>
                  </a:lnTo>
                  <a:lnTo>
                    <a:pt x="80" y="192"/>
                  </a:lnTo>
                  <a:lnTo>
                    <a:pt x="82" y="194"/>
                  </a:lnTo>
                  <a:lnTo>
                    <a:pt x="84" y="196"/>
                  </a:lnTo>
                  <a:lnTo>
                    <a:pt x="86" y="198"/>
                  </a:lnTo>
                  <a:lnTo>
                    <a:pt x="88" y="198"/>
                  </a:lnTo>
                  <a:lnTo>
                    <a:pt x="90" y="200"/>
                  </a:lnTo>
                  <a:lnTo>
                    <a:pt x="90" y="202"/>
                  </a:lnTo>
                  <a:lnTo>
                    <a:pt x="90" y="204"/>
                  </a:lnTo>
                  <a:lnTo>
                    <a:pt x="88" y="206"/>
                  </a:lnTo>
                  <a:lnTo>
                    <a:pt x="86" y="206"/>
                  </a:lnTo>
                  <a:lnTo>
                    <a:pt x="84" y="208"/>
                  </a:lnTo>
                  <a:lnTo>
                    <a:pt x="82" y="209"/>
                  </a:lnTo>
                  <a:lnTo>
                    <a:pt x="82" y="211"/>
                  </a:lnTo>
                  <a:lnTo>
                    <a:pt x="82" y="213"/>
                  </a:lnTo>
                  <a:lnTo>
                    <a:pt x="84" y="215"/>
                  </a:lnTo>
                  <a:lnTo>
                    <a:pt x="86" y="217"/>
                  </a:lnTo>
                  <a:lnTo>
                    <a:pt x="88" y="219"/>
                  </a:lnTo>
                  <a:lnTo>
                    <a:pt x="90" y="223"/>
                  </a:lnTo>
                  <a:lnTo>
                    <a:pt x="90" y="225"/>
                  </a:lnTo>
                  <a:lnTo>
                    <a:pt x="92" y="227"/>
                  </a:lnTo>
                  <a:lnTo>
                    <a:pt x="94" y="231"/>
                  </a:lnTo>
                  <a:lnTo>
                    <a:pt x="96" y="233"/>
                  </a:lnTo>
                  <a:lnTo>
                    <a:pt x="96" y="234"/>
                  </a:lnTo>
                  <a:lnTo>
                    <a:pt x="98" y="234"/>
                  </a:lnTo>
                  <a:lnTo>
                    <a:pt x="98" y="236"/>
                  </a:lnTo>
                  <a:lnTo>
                    <a:pt x="100" y="238"/>
                  </a:lnTo>
                  <a:lnTo>
                    <a:pt x="100" y="240"/>
                  </a:lnTo>
                  <a:lnTo>
                    <a:pt x="102" y="242"/>
                  </a:lnTo>
                  <a:lnTo>
                    <a:pt x="104" y="244"/>
                  </a:lnTo>
                  <a:lnTo>
                    <a:pt x="104" y="246"/>
                  </a:lnTo>
                  <a:lnTo>
                    <a:pt x="105" y="248"/>
                  </a:lnTo>
                  <a:lnTo>
                    <a:pt x="107" y="248"/>
                  </a:lnTo>
                  <a:lnTo>
                    <a:pt x="109" y="250"/>
                  </a:lnTo>
                  <a:lnTo>
                    <a:pt x="113" y="250"/>
                  </a:lnTo>
                  <a:lnTo>
                    <a:pt x="117" y="250"/>
                  </a:lnTo>
                  <a:lnTo>
                    <a:pt x="121" y="248"/>
                  </a:lnTo>
                  <a:lnTo>
                    <a:pt x="125" y="248"/>
                  </a:lnTo>
                  <a:lnTo>
                    <a:pt x="127" y="246"/>
                  </a:lnTo>
                  <a:lnTo>
                    <a:pt x="130" y="246"/>
                  </a:lnTo>
                  <a:lnTo>
                    <a:pt x="132" y="244"/>
                  </a:lnTo>
                  <a:lnTo>
                    <a:pt x="134" y="246"/>
                  </a:lnTo>
                  <a:lnTo>
                    <a:pt x="136" y="246"/>
                  </a:lnTo>
                  <a:lnTo>
                    <a:pt x="138" y="246"/>
                  </a:lnTo>
                  <a:lnTo>
                    <a:pt x="140" y="248"/>
                  </a:lnTo>
                  <a:lnTo>
                    <a:pt x="142" y="248"/>
                  </a:lnTo>
                  <a:lnTo>
                    <a:pt x="144" y="246"/>
                  </a:lnTo>
                  <a:lnTo>
                    <a:pt x="146" y="246"/>
                  </a:lnTo>
                  <a:lnTo>
                    <a:pt x="148" y="248"/>
                  </a:lnTo>
                  <a:lnTo>
                    <a:pt x="150" y="248"/>
                  </a:lnTo>
                  <a:lnTo>
                    <a:pt x="151" y="250"/>
                  </a:lnTo>
                  <a:lnTo>
                    <a:pt x="153" y="250"/>
                  </a:lnTo>
                  <a:lnTo>
                    <a:pt x="155" y="252"/>
                  </a:lnTo>
                  <a:lnTo>
                    <a:pt x="157" y="252"/>
                  </a:lnTo>
                  <a:lnTo>
                    <a:pt x="159" y="252"/>
                  </a:lnTo>
                  <a:lnTo>
                    <a:pt x="161" y="252"/>
                  </a:lnTo>
                  <a:lnTo>
                    <a:pt x="163" y="252"/>
                  </a:lnTo>
                  <a:lnTo>
                    <a:pt x="165" y="250"/>
                  </a:lnTo>
                  <a:lnTo>
                    <a:pt x="167" y="250"/>
                  </a:lnTo>
                  <a:lnTo>
                    <a:pt x="169" y="250"/>
                  </a:lnTo>
                  <a:lnTo>
                    <a:pt x="171" y="250"/>
                  </a:lnTo>
                  <a:lnTo>
                    <a:pt x="173" y="250"/>
                  </a:lnTo>
                  <a:lnTo>
                    <a:pt x="175" y="252"/>
                  </a:lnTo>
                  <a:lnTo>
                    <a:pt x="176" y="252"/>
                  </a:lnTo>
                  <a:lnTo>
                    <a:pt x="178" y="254"/>
                  </a:lnTo>
                  <a:lnTo>
                    <a:pt x="180" y="254"/>
                  </a:lnTo>
                  <a:lnTo>
                    <a:pt x="180" y="256"/>
                  </a:lnTo>
                  <a:lnTo>
                    <a:pt x="182" y="256"/>
                  </a:lnTo>
                  <a:lnTo>
                    <a:pt x="182" y="257"/>
                  </a:lnTo>
                  <a:lnTo>
                    <a:pt x="184" y="259"/>
                  </a:lnTo>
                  <a:lnTo>
                    <a:pt x="184" y="263"/>
                  </a:lnTo>
                  <a:lnTo>
                    <a:pt x="186" y="265"/>
                  </a:lnTo>
                  <a:lnTo>
                    <a:pt x="188" y="269"/>
                  </a:lnTo>
                  <a:lnTo>
                    <a:pt x="190" y="269"/>
                  </a:lnTo>
                  <a:lnTo>
                    <a:pt x="192" y="265"/>
                  </a:lnTo>
                  <a:lnTo>
                    <a:pt x="194" y="259"/>
                  </a:lnTo>
                  <a:lnTo>
                    <a:pt x="194" y="254"/>
                  </a:lnTo>
                  <a:lnTo>
                    <a:pt x="194" y="250"/>
                  </a:lnTo>
                  <a:lnTo>
                    <a:pt x="196" y="250"/>
                  </a:lnTo>
                  <a:lnTo>
                    <a:pt x="198" y="252"/>
                  </a:lnTo>
                  <a:lnTo>
                    <a:pt x="199" y="254"/>
                  </a:lnTo>
                  <a:lnTo>
                    <a:pt x="201" y="257"/>
                  </a:lnTo>
                  <a:lnTo>
                    <a:pt x="205" y="259"/>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23" name="Freeform 21"/>
            <p:cNvSpPr>
              <a:spLocks/>
            </p:cNvSpPr>
            <p:nvPr>
              <p:custDataLst>
                <p:tags r:id="rId23"/>
              </p:custDataLst>
            </p:nvPr>
          </p:nvSpPr>
          <p:spPr bwMode="auto">
            <a:xfrm>
              <a:off x="6734170" y="3957054"/>
              <a:ext cx="604023" cy="603280"/>
            </a:xfrm>
            <a:custGeom>
              <a:avLst/>
              <a:gdLst>
                <a:gd name="T0" fmla="*/ 2147483647 w 207"/>
                <a:gd name="T1" fmla="*/ 2147483647 h 202"/>
                <a:gd name="T2" fmla="*/ 2147483647 w 207"/>
                <a:gd name="T3" fmla="*/ 2147483647 h 202"/>
                <a:gd name="T4" fmla="*/ 2147483647 w 207"/>
                <a:gd name="T5" fmla="*/ 2147483647 h 202"/>
                <a:gd name="T6" fmla="*/ 2147483647 w 207"/>
                <a:gd name="T7" fmla="*/ 2147483647 h 202"/>
                <a:gd name="T8" fmla="*/ 2147483647 w 207"/>
                <a:gd name="T9" fmla="*/ 2147483647 h 202"/>
                <a:gd name="T10" fmla="*/ 2147483647 w 207"/>
                <a:gd name="T11" fmla="*/ 2147483647 h 202"/>
                <a:gd name="T12" fmla="*/ 2147483647 w 207"/>
                <a:gd name="T13" fmla="*/ 2147483647 h 202"/>
                <a:gd name="T14" fmla="*/ 2147483647 w 207"/>
                <a:gd name="T15" fmla="*/ 2147483647 h 202"/>
                <a:gd name="T16" fmla="*/ 2147483647 w 207"/>
                <a:gd name="T17" fmla="*/ 2147483647 h 202"/>
                <a:gd name="T18" fmla="*/ 2147483647 w 207"/>
                <a:gd name="T19" fmla="*/ 2147483647 h 202"/>
                <a:gd name="T20" fmla="*/ 2147483647 w 207"/>
                <a:gd name="T21" fmla="*/ 2147483647 h 202"/>
                <a:gd name="T22" fmla="*/ 2147483647 w 207"/>
                <a:gd name="T23" fmla="*/ 2147483647 h 202"/>
                <a:gd name="T24" fmla="*/ 2147483647 w 207"/>
                <a:gd name="T25" fmla="*/ 2147483647 h 202"/>
                <a:gd name="T26" fmla="*/ 2147483647 w 207"/>
                <a:gd name="T27" fmla="*/ 2147483647 h 202"/>
                <a:gd name="T28" fmla="*/ 2147483647 w 207"/>
                <a:gd name="T29" fmla="*/ 2147483647 h 202"/>
                <a:gd name="T30" fmla="*/ 2147483647 w 207"/>
                <a:gd name="T31" fmla="*/ 2147483647 h 202"/>
                <a:gd name="T32" fmla="*/ 2147483647 w 207"/>
                <a:gd name="T33" fmla="*/ 2147483647 h 202"/>
                <a:gd name="T34" fmla="*/ 2147483647 w 207"/>
                <a:gd name="T35" fmla="*/ 2147483647 h 202"/>
                <a:gd name="T36" fmla="*/ 2147483647 w 207"/>
                <a:gd name="T37" fmla="*/ 2147483647 h 202"/>
                <a:gd name="T38" fmla="*/ 2147483647 w 207"/>
                <a:gd name="T39" fmla="*/ 2147483647 h 202"/>
                <a:gd name="T40" fmla="*/ 2147483647 w 207"/>
                <a:gd name="T41" fmla="*/ 2147483647 h 202"/>
                <a:gd name="T42" fmla="*/ 2147483647 w 207"/>
                <a:gd name="T43" fmla="*/ 2147483647 h 202"/>
                <a:gd name="T44" fmla="*/ 2147483647 w 207"/>
                <a:gd name="T45" fmla="*/ 2147483647 h 202"/>
                <a:gd name="T46" fmla="*/ 2147483647 w 207"/>
                <a:gd name="T47" fmla="*/ 2147483647 h 202"/>
                <a:gd name="T48" fmla="*/ 2147483647 w 207"/>
                <a:gd name="T49" fmla="*/ 2147483647 h 202"/>
                <a:gd name="T50" fmla="*/ 2147483647 w 207"/>
                <a:gd name="T51" fmla="*/ 2147483647 h 202"/>
                <a:gd name="T52" fmla="*/ 2147483647 w 207"/>
                <a:gd name="T53" fmla="*/ 2147483647 h 202"/>
                <a:gd name="T54" fmla="*/ 2147483647 w 207"/>
                <a:gd name="T55" fmla="*/ 2147483647 h 202"/>
                <a:gd name="T56" fmla="*/ 2147483647 w 207"/>
                <a:gd name="T57" fmla="*/ 2147483647 h 202"/>
                <a:gd name="T58" fmla="*/ 2147483647 w 207"/>
                <a:gd name="T59" fmla="*/ 2147483647 h 202"/>
                <a:gd name="T60" fmla="*/ 2147483647 w 207"/>
                <a:gd name="T61" fmla="*/ 2147483647 h 202"/>
                <a:gd name="T62" fmla="*/ 2147483647 w 207"/>
                <a:gd name="T63" fmla="*/ 2147483647 h 202"/>
                <a:gd name="T64" fmla="*/ 2147483647 w 207"/>
                <a:gd name="T65" fmla="*/ 2147483647 h 202"/>
                <a:gd name="T66" fmla="*/ 2147483647 w 207"/>
                <a:gd name="T67" fmla="*/ 2147483647 h 202"/>
                <a:gd name="T68" fmla="*/ 2147483647 w 207"/>
                <a:gd name="T69" fmla="*/ 2147483647 h 202"/>
                <a:gd name="T70" fmla="*/ 2147483647 w 207"/>
                <a:gd name="T71" fmla="*/ 2147483647 h 202"/>
                <a:gd name="T72" fmla="*/ 2147483647 w 207"/>
                <a:gd name="T73" fmla="*/ 2147483647 h 202"/>
                <a:gd name="T74" fmla="*/ 2147483647 w 207"/>
                <a:gd name="T75" fmla="*/ 2147483647 h 202"/>
                <a:gd name="T76" fmla="*/ 2147483647 w 207"/>
                <a:gd name="T77" fmla="*/ 2147483647 h 202"/>
                <a:gd name="T78" fmla="*/ 2147483647 w 207"/>
                <a:gd name="T79" fmla="*/ 2147483647 h 202"/>
                <a:gd name="T80" fmla="*/ 2147483647 w 207"/>
                <a:gd name="T81" fmla="*/ 2147483647 h 202"/>
                <a:gd name="T82" fmla="*/ 2147483647 w 207"/>
                <a:gd name="T83" fmla="*/ 2147483647 h 202"/>
                <a:gd name="T84" fmla="*/ 2147483647 w 207"/>
                <a:gd name="T85" fmla="*/ 2147483647 h 202"/>
                <a:gd name="T86" fmla="*/ 2147483647 w 207"/>
                <a:gd name="T87" fmla="*/ 2147483647 h 202"/>
                <a:gd name="T88" fmla="*/ 2147483647 w 207"/>
                <a:gd name="T89" fmla="*/ 2147483647 h 202"/>
                <a:gd name="T90" fmla="*/ 2147483647 w 207"/>
                <a:gd name="T91" fmla="*/ 2147483647 h 202"/>
                <a:gd name="T92" fmla="*/ 2147483647 w 207"/>
                <a:gd name="T93" fmla="*/ 2147483647 h 202"/>
                <a:gd name="T94" fmla="*/ 2147483647 w 207"/>
                <a:gd name="T95" fmla="*/ 2147483647 h 202"/>
                <a:gd name="T96" fmla="*/ 2147483647 w 207"/>
                <a:gd name="T97" fmla="*/ 2147483647 h 202"/>
                <a:gd name="T98" fmla="*/ 2147483647 w 207"/>
                <a:gd name="T99" fmla="*/ 2147483647 h 202"/>
                <a:gd name="T100" fmla="*/ 2147483647 w 207"/>
                <a:gd name="T101" fmla="*/ 2147483647 h 202"/>
                <a:gd name="T102" fmla="*/ 2147483647 w 207"/>
                <a:gd name="T103" fmla="*/ 2147483647 h 202"/>
                <a:gd name="T104" fmla="*/ 2147483647 w 207"/>
                <a:gd name="T105" fmla="*/ 2147483647 h 202"/>
                <a:gd name="T106" fmla="*/ 2147483647 w 207"/>
                <a:gd name="T107" fmla="*/ 2147483647 h 202"/>
                <a:gd name="T108" fmla="*/ 2147483647 w 207"/>
                <a:gd name="T109" fmla="*/ 2147483647 h 202"/>
                <a:gd name="T110" fmla="*/ 2147483647 w 207"/>
                <a:gd name="T111" fmla="*/ 2147483647 h 202"/>
                <a:gd name="T112" fmla="*/ 2147483647 w 207"/>
                <a:gd name="T113" fmla="*/ 2147483647 h 202"/>
                <a:gd name="T114" fmla="*/ 2147483647 w 207"/>
                <a:gd name="T115" fmla="*/ 2147483647 h 202"/>
                <a:gd name="T116" fmla="*/ 2147483647 w 207"/>
                <a:gd name="T117" fmla="*/ 2147483647 h 202"/>
                <a:gd name="T118" fmla="*/ 2147483647 w 207"/>
                <a:gd name="T119" fmla="*/ 2147483647 h 202"/>
                <a:gd name="T120" fmla="*/ 2147483647 w 207"/>
                <a:gd name="T121" fmla="*/ 2147483647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7"/>
                <a:gd name="T184" fmla="*/ 0 h 202"/>
                <a:gd name="T185" fmla="*/ 207 w 207"/>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7" h="202">
                  <a:moveTo>
                    <a:pt x="203" y="175"/>
                  </a:moveTo>
                  <a:lnTo>
                    <a:pt x="201" y="175"/>
                  </a:lnTo>
                  <a:lnTo>
                    <a:pt x="201" y="173"/>
                  </a:lnTo>
                  <a:lnTo>
                    <a:pt x="199" y="173"/>
                  </a:lnTo>
                  <a:lnTo>
                    <a:pt x="199" y="171"/>
                  </a:lnTo>
                  <a:lnTo>
                    <a:pt x="197" y="169"/>
                  </a:lnTo>
                  <a:lnTo>
                    <a:pt x="197" y="167"/>
                  </a:lnTo>
                  <a:lnTo>
                    <a:pt x="195" y="165"/>
                  </a:lnTo>
                  <a:lnTo>
                    <a:pt x="195" y="163"/>
                  </a:lnTo>
                  <a:lnTo>
                    <a:pt x="195" y="160"/>
                  </a:lnTo>
                  <a:lnTo>
                    <a:pt x="195" y="158"/>
                  </a:lnTo>
                  <a:lnTo>
                    <a:pt x="195" y="154"/>
                  </a:lnTo>
                  <a:lnTo>
                    <a:pt x="195" y="152"/>
                  </a:lnTo>
                  <a:lnTo>
                    <a:pt x="195" y="150"/>
                  </a:lnTo>
                  <a:lnTo>
                    <a:pt x="195" y="148"/>
                  </a:lnTo>
                  <a:lnTo>
                    <a:pt x="195" y="146"/>
                  </a:lnTo>
                  <a:lnTo>
                    <a:pt x="193" y="144"/>
                  </a:lnTo>
                  <a:lnTo>
                    <a:pt x="190" y="142"/>
                  </a:lnTo>
                  <a:lnTo>
                    <a:pt x="188" y="140"/>
                  </a:lnTo>
                  <a:lnTo>
                    <a:pt x="186" y="139"/>
                  </a:lnTo>
                  <a:lnTo>
                    <a:pt x="184" y="137"/>
                  </a:lnTo>
                  <a:lnTo>
                    <a:pt x="182" y="135"/>
                  </a:lnTo>
                  <a:lnTo>
                    <a:pt x="180" y="133"/>
                  </a:lnTo>
                  <a:lnTo>
                    <a:pt x="180" y="131"/>
                  </a:lnTo>
                  <a:lnTo>
                    <a:pt x="178" y="129"/>
                  </a:lnTo>
                  <a:lnTo>
                    <a:pt x="176" y="127"/>
                  </a:lnTo>
                  <a:lnTo>
                    <a:pt x="174" y="125"/>
                  </a:lnTo>
                  <a:lnTo>
                    <a:pt x="172" y="123"/>
                  </a:lnTo>
                  <a:lnTo>
                    <a:pt x="172" y="121"/>
                  </a:lnTo>
                  <a:lnTo>
                    <a:pt x="167" y="112"/>
                  </a:lnTo>
                  <a:lnTo>
                    <a:pt x="161" y="92"/>
                  </a:lnTo>
                  <a:lnTo>
                    <a:pt x="147" y="62"/>
                  </a:lnTo>
                  <a:lnTo>
                    <a:pt x="144" y="48"/>
                  </a:lnTo>
                  <a:lnTo>
                    <a:pt x="144" y="46"/>
                  </a:lnTo>
                  <a:lnTo>
                    <a:pt x="144" y="44"/>
                  </a:lnTo>
                  <a:lnTo>
                    <a:pt x="144" y="43"/>
                  </a:lnTo>
                  <a:lnTo>
                    <a:pt x="145" y="41"/>
                  </a:lnTo>
                  <a:lnTo>
                    <a:pt x="147" y="39"/>
                  </a:lnTo>
                  <a:lnTo>
                    <a:pt x="151" y="37"/>
                  </a:lnTo>
                  <a:lnTo>
                    <a:pt x="155" y="35"/>
                  </a:lnTo>
                  <a:lnTo>
                    <a:pt x="159" y="33"/>
                  </a:lnTo>
                  <a:lnTo>
                    <a:pt x="161" y="33"/>
                  </a:lnTo>
                  <a:lnTo>
                    <a:pt x="163" y="31"/>
                  </a:lnTo>
                  <a:lnTo>
                    <a:pt x="165" y="29"/>
                  </a:lnTo>
                  <a:lnTo>
                    <a:pt x="167" y="29"/>
                  </a:lnTo>
                  <a:lnTo>
                    <a:pt x="167" y="27"/>
                  </a:lnTo>
                  <a:lnTo>
                    <a:pt x="169" y="27"/>
                  </a:lnTo>
                  <a:lnTo>
                    <a:pt x="169" y="25"/>
                  </a:lnTo>
                  <a:lnTo>
                    <a:pt x="170" y="23"/>
                  </a:lnTo>
                  <a:lnTo>
                    <a:pt x="172" y="21"/>
                  </a:lnTo>
                  <a:lnTo>
                    <a:pt x="174" y="20"/>
                  </a:lnTo>
                  <a:lnTo>
                    <a:pt x="178" y="20"/>
                  </a:lnTo>
                  <a:lnTo>
                    <a:pt x="182" y="20"/>
                  </a:lnTo>
                  <a:lnTo>
                    <a:pt x="184" y="20"/>
                  </a:lnTo>
                  <a:lnTo>
                    <a:pt x="186" y="20"/>
                  </a:lnTo>
                  <a:lnTo>
                    <a:pt x="186" y="18"/>
                  </a:lnTo>
                  <a:lnTo>
                    <a:pt x="188" y="18"/>
                  </a:lnTo>
                  <a:lnTo>
                    <a:pt x="190" y="4"/>
                  </a:lnTo>
                  <a:lnTo>
                    <a:pt x="174" y="0"/>
                  </a:lnTo>
                  <a:lnTo>
                    <a:pt x="167" y="10"/>
                  </a:lnTo>
                  <a:lnTo>
                    <a:pt x="167" y="8"/>
                  </a:lnTo>
                  <a:lnTo>
                    <a:pt x="165" y="8"/>
                  </a:lnTo>
                  <a:lnTo>
                    <a:pt x="163" y="6"/>
                  </a:lnTo>
                  <a:lnTo>
                    <a:pt x="161" y="4"/>
                  </a:lnTo>
                  <a:lnTo>
                    <a:pt x="159" y="4"/>
                  </a:lnTo>
                  <a:lnTo>
                    <a:pt x="157" y="4"/>
                  </a:lnTo>
                  <a:lnTo>
                    <a:pt x="155" y="4"/>
                  </a:lnTo>
                  <a:lnTo>
                    <a:pt x="151" y="4"/>
                  </a:lnTo>
                  <a:lnTo>
                    <a:pt x="147" y="6"/>
                  </a:lnTo>
                  <a:lnTo>
                    <a:pt x="144" y="6"/>
                  </a:lnTo>
                  <a:lnTo>
                    <a:pt x="138" y="8"/>
                  </a:lnTo>
                  <a:lnTo>
                    <a:pt x="134" y="8"/>
                  </a:lnTo>
                  <a:lnTo>
                    <a:pt x="130" y="10"/>
                  </a:lnTo>
                  <a:lnTo>
                    <a:pt x="128" y="10"/>
                  </a:lnTo>
                  <a:lnTo>
                    <a:pt x="126" y="12"/>
                  </a:lnTo>
                  <a:lnTo>
                    <a:pt x="124" y="14"/>
                  </a:lnTo>
                  <a:lnTo>
                    <a:pt x="119" y="18"/>
                  </a:lnTo>
                  <a:lnTo>
                    <a:pt x="113" y="20"/>
                  </a:lnTo>
                  <a:lnTo>
                    <a:pt x="107" y="21"/>
                  </a:lnTo>
                  <a:lnTo>
                    <a:pt x="101" y="23"/>
                  </a:lnTo>
                  <a:lnTo>
                    <a:pt x="96" y="25"/>
                  </a:lnTo>
                  <a:lnTo>
                    <a:pt x="94" y="27"/>
                  </a:lnTo>
                  <a:lnTo>
                    <a:pt x="92" y="27"/>
                  </a:lnTo>
                  <a:lnTo>
                    <a:pt x="88" y="29"/>
                  </a:lnTo>
                  <a:lnTo>
                    <a:pt x="86" y="29"/>
                  </a:lnTo>
                  <a:lnTo>
                    <a:pt x="82" y="29"/>
                  </a:lnTo>
                  <a:lnTo>
                    <a:pt x="80" y="31"/>
                  </a:lnTo>
                  <a:lnTo>
                    <a:pt x="76" y="31"/>
                  </a:lnTo>
                  <a:lnTo>
                    <a:pt x="74" y="31"/>
                  </a:lnTo>
                  <a:lnTo>
                    <a:pt x="73" y="29"/>
                  </a:lnTo>
                  <a:lnTo>
                    <a:pt x="71" y="29"/>
                  </a:lnTo>
                  <a:lnTo>
                    <a:pt x="69" y="29"/>
                  </a:lnTo>
                  <a:lnTo>
                    <a:pt x="67" y="27"/>
                  </a:lnTo>
                  <a:lnTo>
                    <a:pt x="65" y="25"/>
                  </a:lnTo>
                  <a:lnTo>
                    <a:pt x="63" y="25"/>
                  </a:lnTo>
                  <a:lnTo>
                    <a:pt x="61" y="25"/>
                  </a:lnTo>
                  <a:lnTo>
                    <a:pt x="57" y="25"/>
                  </a:lnTo>
                  <a:lnTo>
                    <a:pt x="55" y="27"/>
                  </a:lnTo>
                  <a:lnTo>
                    <a:pt x="53" y="27"/>
                  </a:lnTo>
                  <a:lnTo>
                    <a:pt x="50" y="27"/>
                  </a:lnTo>
                  <a:lnTo>
                    <a:pt x="48" y="27"/>
                  </a:lnTo>
                  <a:lnTo>
                    <a:pt x="46" y="29"/>
                  </a:lnTo>
                  <a:lnTo>
                    <a:pt x="44" y="29"/>
                  </a:lnTo>
                  <a:lnTo>
                    <a:pt x="42" y="29"/>
                  </a:lnTo>
                  <a:lnTo>
                    <a:pt x="40" y="29"/>
                  </a:lnTo>
                  <a:lnTo>
                    <a:pt x="38" y="29"/>
                  </a:lnTo>
                  <a:lnTo>
                    <a:pt x="36" y="29"/>
                  </a:lnTo>
                  <a:lnTo>
                    <a:pt x="36" y="31"/>
                  </a:lnTo>
                  <a:lnTo>
                    <a:pt x="34" y="33"/>
                  </a:lnTo>
                  <a:lnTo>
                    <a:pt x="34" y="35"/>
                  </a:lnTo>
                  <a:lnTo>
                    <a:pt x="36" y="39"/>
                  </a:lnTo>
                  <a:lnTo>
                    <a:pt x="36" y="41"/>
                  </a:lnTo>
                  <a:lnTo>
                    <a:pt x="36" y="44"/>
                  </a:lnTo>
                  <a:lnTo>
                    <a:pt x="34" y="46"/>
                  </a:lnTo>
                  <a:lnTo>
                    <a:pt x="34" y="48"/>
                  </a:lnTo>
                  <a:lnTo>
                    <a:pt x="32" y="48"/>
                  </a:lnTo>
                  <a:lnTo>
                    <a:pt x="30" y="48"/>
                  </a:lnTo>
                  <a:lnTo>
                    <a:pt x="28" y="48"/>
                  </a:lnTo>
                  <a:lnTo>
                    <a:pt x="26" y="46"/>
                  </a:lnTo>
                  <a:lnTo>
                    <a:pt x="25" y="46"/>
                  </a:lnTo>
                  <a:lnTo>
                    <a:pt x="23" y="44"/>
                  </a:lnTo>
                  <a:lnTo>
                    <a:pt x="21" y="43"/>
                  </a:lnTo>
                  <a:lnTo>
                    <a:pt x="19" y="43"/>
                  </a:lnTo>
                  <a:lnTo>
                    <a:pt x="17" y="43"/>
                  </a:lnTo>
                  <a:lnTo>
                    <a:pt x="17" y="41"/>
                  </a:lnTo>
                  <a:lnTo>
                    <a:pt x="15" y="41"/>
                  </a:lnTo>
                  <a:lnTo>
                    <a:pt x="13" y="43"/>
                  </a:lnTo>
                  <a:lnTo>
                    <a:pt x="11" y="44"/>
                  </a:lnTo>
                  <a:lnTo>
                    <a:pt x="11" y="46"/>
                  </a:lnTo>
                  <a:lnTo>
                    <a:pt x="9" y="48"/>
                  </a:lnTo>
                  <a:lnTo>
                    <a:pt x="9" y="50"/>
                  </a:lnTo>
                  <a:lnTo>
                    <a:pt x="9" y="52"/>
                  </a:lnTo>
                  <a:lnTo>
                    <a:pt x="7" y="54"/>
                  </a:lnTo>
                  <a:lnTo>
                    <a:pt x="7" y="56"/>
                  </a:lnTo>
                  <a:lnTo>
                    <a:pt x="5" y="58"/>
                  </a:lnTo>
                  <a:lnTo>
                    <a:pt x="5" y="60"/>
                  </a:lnTo>
                  <a:lnTo>
                    <a:pt x="3" y="62"/>
                  </a:lnTo>
                  <a:lnTo>
                    <a:pt x="2" y="62"/>
                  </a:lnTo>
                  <a:lnTo>
                    <a:pt x="2" y="64"/>
                  </a:lnTo>
                  <a:lnTo>
                    <a:pt x="2" y="66"/>
                  </a:lnTo>
                  <a:lnTo>
                    <a:pt x="0" y="68"/>
                  </a:lnTo>
                  <a:lnTo>
                    <a:pt x="2" y="69"/>
                  </a:lnTo>
                  <a:lnTo>
                    <a:pt x="2" y="71"/>
                  </a:lnTo>
                  <a:lnTo>
                    <a:pt x="3" y="75"/>
                  </a:lnTo>
                  <a:lnTo>
                    <a:pt x="3" y="77"/>
                  </a:lnTo>
                  <a:lnTo>
                    <a:pt x="3" y="79"/>
                  </a:lnTo>
                  <a:lnTo>
                    <a:pt x="3" y="83"/>
                  </a:lnTo>
                  <a:lnTo>
                    <a:pt x="3" y="85"/>
                  </a:lnTo>
                  <a:lnTo>
                    <a:pt x="3" y="87"/>
                  </a:lnTo>
                  <a:lnTo>
                    <a:pt x="7" y="98"/>
                  </a:lnTo>
                  <a:lnTo>
                    <a:pt x="9" y="100"/>
                  </a:lnTo>
                  <a:lnTo>
                    <a:pt x="11" y="102"/>
                  </a:lnTo>
                  <a:lnTo>
                    <a:pt x="13" y="104"/>
                  </a:lnTo>
                  <a:lnTo>
                    <a:pt x="15" y="106"/>
                  </a:lnTo>
                  <a:lnTo>
                    <a:pt x="17" y="108"/>
                  </a:lnTo>
                  <a:lnTo>
                    <a:pt x="21" y="125"/>
                  </a:lnTo>
                  <a:lnTo>
                    <a:pt x="21" y="127"/>
                  </a:lnTo>
                  <a:lnTo>
                    <a:pt x="23" y="129"/>
                  </a:lnTo>
                  <a:lnTo>
                    <a:pt x="25" y="133"/>
                  </a:lnTo>
                  <a:lnTo>
                    <a:pt x="28" y="137"/>
                  </a:lnTo>
                  <a:lnTo>
                    <a:pt x="32" y="140"/>
                  </a:lnTo>
                  <a:lnTo>
                    <a:pt x="36" y="146"/>
                  </a:lnTo>
                  <a:lnTo>
                    <a:pt x="38" y="148"/>
                  </a:lnTo>
                  <a:lnTo>
                    <a:pt x="40" y="150"/>
                  </a:lnTo>
                  <a:lnTo>
                    <a:pt x="42" y="152"/>
                  </a:lnTo>
                  <a:lnTo>
                    <a:pt x="44" y="150"/>
                  </a:lnTo>
                  <a:lnTo>
                    <a:pt x="46" y="150"/>
                  </a:lnTo>
                  <a:lnTo>
                    <a:pt x="48" y="148"/>
                  </a:lnTo>
                  <a:lnTo>
                    <a:pt x="51" y="146"/>
                  </a:lnTo>
                  <a:lnTo>
                    <a:pt x="55" y="146"/>
                  </a:lnTo>
                  <a:lnTo>
                    <a:pt x="57" y="144"/>
                  </a:lnTo>
                  <a:lnTo>
                    <a:pt x="59" y="144"/>
                  </a:lnTo>
                  <a:lnTo>
                    <a:pt x="59" y="146"/>
                  </a:lnTo>
                  <a:lnTo>
                    <a:pt x="61" y="146"/>
                  </a:lnTo>
                  <a:lnTo>
                    <a:pt x="61" y="148"/>
                  </a:lnTo>
                  <a:lnTo>
                    <a:pt x="61" y="150"/>
                  </a:lnTo>
                  <a:lnTo>
                    <a:pt x="63" y="150"/>
                  </a:lnTo>
                  <a:lnTo>
                    <a:pt x="63" y="152"/>
                  </a:lnTo>
                  <a:lnTo>
                    <a:pt x="65" y="154"/>
                  </a:lnTo>
                  <a:lnTo>
                    <a:pt x="67" y="156"/>
                  </a:lnTo>
                  <a:lnTo>
                    <a:pt x="69" y="158"/>
                  </a:lnTo>
                  <a:lnTo>
                    <a:pt x="71" y="158"/>
                  </a:lnTo>
                  <a:lnTo>
                    <a:pt x="73" y="160"/>
                  </a:lnTo>
                  <a:lnTo>
                    <a:pt x="74" y="162"/>
                  </a:lnTo>
                  <a:lnTo>
                    <a:pt x="76" y="163"/>
                  </a:lnTo>
                  <a:lnTo>
                    <a:pt x="76" y="165"/>
                  </a:lnTo>
                  <a:lnTo>
                    <a:pt x="78" y="165"/>
                  </a:lnTo>
                  <a:lnTo>
                    <a:pt x="80" y="167"/>
                  </a:lnTo>
                  <a:lnTo>
                    <a:pt x="82" y="167"/>
                  </a:lnTo>
                  <a:lnTo>
                    <a:pt x="84" y="167"/>
                  </a:lnTo>
                  <a:lnTo>
                    <a:pt x="86" y="167"/>
                  </a:lnTo>
                  <a:lnTo>
                    <a:pt x="88" y="165"/>
                  </a:lnTo>
                  <a:lnTo>
                    <a:pt x="90" y="165"/>
                  </a:lnTo>
                  <a:lnTo>
                    <a:pt x="92" y="165"/>
                  </a:lnTo>
                  <a:lnTo>
                    <a:pt x="94" y="165"/>
                  </a:lnTo>
                  <a:lnTo>
                    <a:pt x="96" y="165"/>
                  </a:lnTo>
                  <a:lnTo>
                    <a:pt x="97" y="167"/>
                  </a:lnTo>
                  <a:lnTo>
                    <a:pt x="99" y="169"/>
                  </a:lnTo>
                  <a:lnTo>
                    <a:pt x="101" y="171"/>
                  </a:lnTo>
                  <a:lnTo>
                    <a:pt x="105" y="173"/>
                  </a:lnTo>
                  <a:lnTo>
                    <a:pt x="107" y="175"/>
                  </a:lnTo>
                  <a:lnTo>
                    <a:pt x="109" y="177"/>
                  </a:lnTo>
                  <a:lnTo>
                    <a:pt x="111" y="177"/>
                  </a:lnTo>
                  <a:lnTo>
                    <a:pt x="113" y="179"/>
                  </a:lnTo>
                  <a:lnTo>
                    <a:pt x="115" y="181"/>
                  </a:lnTo>
                  <a:lnTo>
                    <a:pt x="117" y="181"/>
                  </a:lnTo>
                  <a:lnTo>
                    <a:pt x="119" y="181"/>
                  </a:lnTo>
                  <a:lnTo>
                    <a:pt x="121" y="181"/>
                  </a:lnTo>
                  <a:lnTo>
                    <a:pt x="122" y="179"/>
                  </a:lnTo>
                  <a:lnTo>
                    <a:pt x="122" y="177"/>
                  </a:lnTo>
                  <a:lnTo>
                    <a:pt x="124" y="177"/>
                  </a:lnTo>
                  <a:lnTo>
                    <a:pt x="126" y="177"/>
                  </a:lnTo>
                  <a:lnTo>
                    <a:pt x="128" y="179"/>
                  </a:lnTo>
                  <a:lnTo>
                    <a:pt x="128" y="181"/>
                  </a:lnTo>
                  <a:lnTo>
                    <a:pt x="128" y="183"/>
                  </a:lnTo>
                  <a:lnTo>
                    <a:pt x="128" y="186"/>
                  </a:lnTo>
                  <a:lnTo>
                    <a:pt x="130" y="188"/>
                  </a:lnTo>
                  <a:lnTo>
                    <a:pt x="132" y="188"/>
                  </a:lnTo>
                  <a:lnTo>
                    <a:pt x="134" y="188"/>
                  </a:lnTo>
                  <a:lnTo>
                    <a:pt x="136" y="188"/>
                  </a:lnTo>
                  <a:lnTo>
                    <a:pt x="138" y="186"/>
                  </a:lnTo>
                  <a:lnTo>
                    <a:pt x="138" y="185"/>
                  </a:lnTo>
                  <a:lnTo>
                    <a:pt x="140" y="185"/>
                  </a:lnTo>
                  <a:lnTo>
                    <a:pt x="142" y="185"/>
                  </a:lnTo>
                  <a:lnTo>
                    <a:pt x="144" y="185"/>
                  </a:lnTo>
                  <a:lnTo>
                    <a:pt x="145" y="186"/>
                  </a:lnTo>
                  <a:lnTo>
                    <a:pt x="147" y="186"/>
                  </a:lnTo>
                  <a:lnTo>
                    <a:pt x="151" y="186"/>
                  </a:lnTo>
                  <a:lnTo>
                    <a:pt x="153" y="186"/>
                  </a:lnTo>
                  <a:lnTo>
                    <a:pt x="153" y="188"/>
                  </a:lnTo>
                  <a:lnTo>
                    <a:pt x="155" y="188"/>
                  </a:lnTo>
                  <a:lnTo>
                    <a:pt x="155" y="190"/>
                  </a:lnTo>
                  <a:lnTo>
                    <a:pt x="153" y="192"/>
                  </a:lnTo>
                  <a:lnTo>
                    <a:pt x="153" y="194"/>
                  </a:lnTo>
                  <a:lnTo>
                    <a:pt x="155" y="196"/>
                  </a:lnTo>
                  <a:lnTo>
                    <a:pt x="157" y="200"/>
                  </a:lnTo>
                  <a:lnTo>
                    <a:pt x="159" y="202"/>
                  </a:lnTo>
                  <a:lnTo>
                    <a:pt x="163" y="202"/>
                  </a:lnTo>
                  <a:lnTo>
                    <a:pt x="167" y="202"/>
                  </a:lnTo>
                  <a:lnTo>
                    <a:pt x="170" y="200"/>
                  </a:lnTo>
                  <a:lnTo>
                    <a:pt x="176" y="198"/>
                  </a:lnTo>
                  <a:lnTo>
                    <a:pt x="180" y="196"/>
                  </a:lnTo>
                  <a:lnTo>
                    <a:pt x="182" y="196"/>
                  </a:lnTo>
                  <a:lnTo>
                    <a:pt x="184" y="194"/>
                  </a:lnTo>
                  <a:lnTo>
                    <a:pt x="186" y="192"/>
                  </a:lnTo>
                  <a:lnTo>
                    <a:pt x="188" y="190"/>
                  </a:lnTo>
                  <a:lnTo>
                    <a:pt x="192" y="188"/>
                  </a:lnTo>
                  <a:lnTo>
                    <a:pt x="193" y="185"/>
                  </a:lnTo>
                  <a:lnTo>
                    <a:pt x="195" y="183"/>
                  </a:lnTo>
                  <a:lnTo>
                    <a:pt x="195" y="181"/>
                  </a:lnTo>
                  <a:lnTo>
                    <a:pt x="197" y="179"/>
                  </a:lnTo>
                  <a:lnTo>
                    <a:pt x="197" y="177"/>
                  </a:lnTo>
                  <a:lnTo>
                    <a:pt x="199" y="177"/>
                  </a:lnTo>
                  <a:lnTo>
                    <a:pt x="201" y="175"/>
                  </a:lnTo>
                  <a:lnTo>
                    <a:pt x="203" y="175"/>
                  </a:lnTo>
                  <a:lnTo>
                    <a:pt x="205" y="175"/>
                  </a:lnTo>
                  <a:lnTo>
                    <a:pt x="207" y="175"/>
                  </a:lnTo>
                  <a:lnTo>
                    <a:pt x="203" y="175"/>
                  </a:lnTo>
                  <a:close/>
                </a:path>
              </a:pathLst>
            </a:custGeom>
            <a:solidFill>
              <a:schemeClr val="bg1">
                <a:lumMod val="50000"/>
              </a:schemeClr>
            </a:solidFill>
            <a:ln w="3175">
              <a:solidFill>
                <a:schemeClr val="bg1"/>
              </a:solidFill>
              <a:round/>
              <a:headEnd/>
              <a:tailEnd/>
            </a:ln>
          </p:spPr>
          <p:txBody>
            <a:bodyPr lIns="91410" tIns="45705" rIns="91410" bIns="45705"/>
            <a:lstStyle/>
            <a:p>
              <a:pPr algn="ctr" defTabSz="895054" eaLnBrk="0" hangingPunct="0">
                <a:spcBef>
                  <a:spcPct val="50000"/>
                </a:spcBef>
                <a:buClr>
                  <a:schemeClr val="accent2"/>
                </a:buClr>
                <a:buFont typeface="Wingdings" pitchFamily="2" charset="2"/>
                <a:buNone/>
                <a:defRPr/>
              </a:pPr>
              <a:endParaRPr lang="en-US" sz="1428">
                <a:cs typeface="Arial" pitchFamily="34" charset="0"/>
              </a:endParaRPr>
            </a:p>
          </p:txBody>
        </p:sp>
        <p:sp>
          <p:nvSpPr>
            <p:cNvPr id="24" name="Freeform 22"/>
            <p:cNvSpPr>
              <a:spLocks/>
            </p:cNvSpPr>
            <p:nvPr>
              <p:custDataLst>
                <p:tags r:id="rId24"/>
              </p:custDataLst>
            </p:nvPr>
          </p:nvSpPr>
          <p:spPr bwMode="auto">
            <a:xfrm>
              <a:off x="6092745" y="4513928"/>
              <a:ext cx="439461" cy="775911"/>
            </a:xfrm>
            <a:custGeom>
              <a:avLst/>
              <a:gdLst>
                <a:gd name="T0" fmla="*/ 2147483647 w 150"/>
                <a:gd name="T1" fmla="*/ 2147483647 h 260"/>
                <a:gd name="T2" fmla="*/ 2147483647 w 150"/>
                <a:gd name="T3" fmla="*/ 2147483647 h 260"/>
                <a:gd name="T4" fmla="*/ 2147483647 w 150"/>
                <a:gd name="T5" fmla="*/ 2147483647 h 260"/>
                <a:gd name="T6" fmla="*/ 2147483647 w 150"/>
                <a:gd name="T7" fmla="*/ 2147483647 h 260"/>
                <a:gd name="T8" fmla="*/ 2147483647 w 150"/>
                <a:gd name="T9" fmla="*/ 2147483647 h 260"/>
                <a:gd name="T10" fmla="*/ 2147483647 w 150"/>
                <a:gd name="T11" fmla="*/ 2147483647 h 260"/>
                <a:gd name="T12" fmla="*/ 2147483647 w 150"/>
                <a:gd name="T13" fmla="*/ 2147483647 h 260"/>
                <a:gd name="T14" fmla="*/ 2147483647 w 150"/>
                <a:gd name="T15" fmla="*/ 2147483647 h 260"/>
                <a:gd name="T16" fmla="*/ 2147483647 w 150"/>
                <a:gd name="T17" fmla="*/ 2147483647 h 260"/>
                <a:gd name="T18" fmla="*/ 2147483647 w 150"/>
                <a:gd name="T19" fmla="*/ 2147483647 h 260"/>
                <a:gd name="T20" fmla="*/ 2147483647 w 150"/>
                <a:gd name="T21" fmla="*/ 2147483647 h 260"/>
                <a:gd name="T22" fmla="*/ 2147483647 w 150"/>
                <a:gd name="T23" fmla="*/ 2147483647 h 260"/>
                <a:gd name="T24" fmla="*/ 2147483647 w 150"/>
                <a:gd name="T25" fmla="*/ 2147483647 h 260"/>
                <a:gd name="T26" fmla="*/ 2147483647 w 150"/>
                <a:gd name="T27" fmla="*/ 2147483647 h 260"/>
                <a:gd name="T28" fmla="*/ 2147483647 w 150"/>
                <a:gd name="T29" fmla="*/ 2147483647 h 260"/>
                <a:gd name="T30" fmla="*/ 2147483647 w 150"/>
                <a:gd name="T31" fmla="*/ 2147483647 h 260"/>
                <a:gd name="T32" fmla="*/ 2147483647 w 150"/>
                <a:gd name="T33" fmla="*/ 2147483647 h 260"/>
                <a:gd name="T34" fmla="*/ 2147483647 w 150"/>
                <a:gd name="T35" fmla="*/ 2147483647 h 260"/>
                <a:gd name="T36" fmla="*/ 2147483647 w 150"/>
                <a:gd name="T37" fmla="*/ 2147483647 h 260"/>
                <a:gd name="T38" fmla="*/ 2147483647 w 150"/>
                <a:gd name="T39" fmla="*/ 2147483647 h 260"/>
                <a:gd name="T40" fmla="*/ 2147483647 w 150"/>
                <a:gd name="T41" fmla="*/ 2147483647 h 260"/>
                <a:gd name="T42" fmla="*/ 2147483647 w 150"/>
                <a:gd name="T43" fmla="*/ 2147483647 h 260"/>
                <a:gd name="T44" fmla="*/ 2147483647 w 150"/>
                <a:gd name="T45" fmla="*/ 2147483647 h 260"/>
                <a:gd name="T46" fmla="*/ 2147483647 w 150"/>
                <a:gd name="T47" fmla="*/ 2147483647 h 260"/>
                <a:gd name="T48" fmla="*/ 2147483647 w 150"/>
                <a:gd name="T49" fmla="*/ 2147483647 h 260"/>
                <a:gd name="T50" fmla="*/ 2147483647 w 150"/>
                <a:gd name="T51" fmla="*/ 2147483647 h 260"/>
                <a:gd name="T52" fmla="*/ 2147483647 w 150"/>
                <a:gd name="T53" fmla="*/ 2147483647 h 260"/>
                <a:gd name="T54" fmla="*/ 2147483647 w 150"/>
                <a:gd name="T55" fmla="*/ 2147483647 h 260"/>
                <a:gd name="T56" fmla="*/ 2147483647 w 150"/>
                <a:gd name="T57" fmla="*/ 0 h 260"/>
                <a:gd name="T58" fmla="*/ 2147483647 w 150"/>
                <a:gd name="T59" fmla="*/ 2147483647 h 260"/>
                <a:gd name="T60" fmla="*/ 2147483647 w 150"/>
                <a:gd name="T61" fmla="*/ 2147483647 h 260"/>
                <a:gd name="T62" fmla="*/ 2147483647 w 150"/>
                <a:gd name="T63" fmla="*/ 2147483647 h 260"/>
                <a:gd name="T64" fmla="*/ 2147483647 w 150"/>
                <a:gd name="T65" fmla="*/ 2147483647 h 260"/>
                <a:gd name="T66" fmla="*/ 2147483647 w 150"/>
                <a:gd name="T67" fmla="*/ 2147483647 h 260"/>
                <a:gd name="T68" fmla="*/ 2147483647 w 150"/>
                <a:gd name="T69" fmla="*/ 2147483647 h 260"/>
                <a:gd name="T70" fmla="*/ 2147483647 w 150"/>
                <a:gd name="T71" fmla="*/ 2147483647 h 260"/>
                <a:gd name="T72" fmla="*/ 2147483647 w 150"/>
                <a:gd name="T73" fmla="*/ 2147483647 h 260"/>
                <a:gd name="T74" fmla="*/ 2147483647 w 150"/>
                <a:gd name="T75" fmla="*/ 2147483647 h 260"/>
                <a:gd name="T76" fmla="*/ 0 w 150"/>
                <a:gd name="T77" fmla="*/ 2147483647 h 260"/>
                <a:gd name="T78" fmla="*/ 2147483647 w 150"/>
                <a:gd name="T79" fmla="*/ 2147483647 h 260"/>
                <a:gd name="T80" fmla="*/ 2147483647 w 150"/>
                <a:gd name="T81" fmla="*/ 2147483647 h 260"/>
                <a:gd name="T82" fmla="*/ 2147483647 w 150"/>
                <a:gd name="T83" fmla="*/ 2147483647 h 260"/>
                <a:gd name="T84" fmla="*/ 2147483647 w 150"/>
                <a:gd name="T85" fmla="*/ 2147483647 h 260"/>
                <a:gd name="T86" fmla="*/ 2147483647 w 150"/>
                <a:gd name="T87" fmla="*/ 2147483647 h 260"/>
                <a:gd name="T88" fmla="*/ 2147483647 w 150"/>
                <a:gd name="T89" fmla="*/ 2147483647 h 260"/>
                <a:gd name="T90" fmla="*/ 2147483647 w 150"/>
                <a:gd name="T91" fmla="*/ 2147483647 h 260"/>
                <a:gd name="T92" fmla="*/ 2147483647 w 150"/>
                <a:gd name="T93" fmla="*/ 2147483647 h 260"/>
                <a:gd name="T94" fmla="*/ 2147483647 w 150"/>
                <a:gd name="T95" fmla="*/ 2147483647 h 260"/>
                <a:gd name="T96" fmla="*/ 2147483647 w 150"/>
                <a:gd name="T97" fmla="*/ 2147483647 h 260"/>
                <a:gd name="T98" fmla="*/ 2147483647 w 150"/>
                <a:gd name="T99" fmla="*/ 2147483647 h 260"/>
                <a:gd name="T100" fmla="*/ 2147483647 w 150"/>
                <a:gd name="T101" fmla="*/ 2147483647 h 260"/>
                <a:gd name="T102" fmla="*/ 2147483647 w 150"/>
                <a:gd name="T103" fmla="*/ 2147483647 h 260"/>
                <a:gd name="T104" fmla="*/ 2147483647 w 150"/>
                <a:gd name="T105" fmla="*/ 2147483647 h 260"/>
                <a:gd name="T106" fmla="*/ 2147483647 w 150"/>
                <a:gd name="T107" fmla="*/ 2147483647 h 260"/>
                <a:gd name="T108" fmla="*/ 2147483647 w 150"/>
                <a:gd name="T109" fmla="*/ 2147483647 h 260"/>
                <a:gd name="T110" fmla="*/ 2147483647 w 150"/>
                <a:gd name="T111" fmla="*/ 2147483647 h 260"/>
                <a:gd name="T112" fmla="*/ 2147483647 w 150"/>
                <a:gd name="T113" fmla="*/ 2147483647 h 260"/>
                <a:gd name="T114" fmla="*/ 2147483647 w 150"/>
                <a:gd name="T115" fmla="*/ 2147483647 h 260"/>
                <a:gd name="T116" fmla="*/ 2147483647 w 150"/>
                <a:gd name="T117" fmla="*/ 2147483647 h 260"/>
                <a:gd name="T118" fmla="*/ 2147483647 w 150"/>
                <a:gd name="T119" fmla="*/ 2147483647 h 26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0"/>
                <a:gd name="T181" fmla="*/ 0 h 260"/>
                <a:gd name="T182" fmla="*/ 150 w 150"/>
                <a:gd name="T183" fmla="*/ 260 h 26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0" h="260">
                  <a:moveTo>
                    <a:pt x="52" y="237"/>
                  </a:moveTo>
                  <a:lnTo>
                    <a:pt x="52" y="237"/>
                  </a:lnTo>
                  <a:lnTo>
                    <a:pt x="52" y="235"/>
                  </a:lnTo>
                  <a:lnTo>
                    <a:pt x="54" y="233"/>
                  </a:lnTo>
                  <a:lnTo>
                    <a:pt x="55" y="233"/>
                  </a:lnTo>
                  <a:lnTo>
                    <a:pt x="57" y="233"/>
                  </a:lnTo>
                  <a:lnTo>
                    <a:pt x="59" y="233"/>
                  </a:lnTo>
                  <a:lnTo>
                    <a:pt x="63" y="231"/>
                  </a:lnTo>
                  <a:lnTo>
                    <a:pt x="65" y="231"/>
                  </a:lnTo>
                  <a:lnTo>
                    <a:pt x="67" y="231"/>
                  </a:lnTo>
                  <a:lnTo>
                    <a:pt x="69" y="229"/>
                  </a:lnTo>
                  <a:lnTo>
                    <a:pt x="71" y="229"/>
                  </a:lnTo>
                  <a:lnTo>
                    <a:pt x="71" y="227"/>
                  </a:lnTo>
                  <a:lnTo>
                    <a:pt x="73" y="225"/>
                  </a:lnTo>
                  <a:lnTo>
                    <a:pt x="75" y="223"/>
                  </a:lnTo>
                  <a:lnTo>
                    <a:pt x="77" y="221"/>
                  </a:lnTo>
                  <a:lnTo>
                    <a:pt x="80" y="221"/>
                  </a:lnTo>
                  <a:lnTo>
                    <a:pt x="82" y="223"/>
                  </a:lnTo>
                  <a:lnTo>
                    <a:pt x="86" y="227"/>
                  </a:lnTo>
                  <a:lnTo>
                    <a:pt x="90" y="229"/>
                  </a:lnTo>
                  <a:lnTo>
                    <a:pt x="94" y="231"/>
                  </a:lnTo>
                  <a:lnTo>
                    <a:pt x="98" y="233"/>
                  </a:lnTo>
                  <a:lnTo>
                    <a:pt x="102" y="233"/>
                  </a:lnTo>
                  <a:lnTo>
                    <a:pt x="103" y="231"/>
                  </a:lnTo>
                  <a:lnTo>
                    <a:pt x="107" y="231"/>
                  </a:lnTo>
                  <a:lnTo>
                    <a:pt x="109" y="229"/>
                  </a:lnTo>
                  <a:lnTo>
                    <a:pt x="111" y="229"/>
                  </a:lnTo>
                  <a:lnTo>
                    <a:pt x="113" y="229"/>
                  </a:lnTo>
                  <a:lnTo>
                    <a:pt x="117" y="229"/>
                  </a:lnTo>
                  <a:lnTo>
                    <a:pt x="121" y="229"/>
                  </a:lnTo>
                  <a:lnTo>
                    <a:pt x="125" y="229"/>
                  </a:lnTo>
                  <a:lnTo>
                    <a:pt x="128" y="229"/>
                  </a:lnTo>
                  <a:lnTo>
                    <a:pt x="132" y="229"/>
                  </a:lnTo>
                  <a:lnTo>
                    <a:pt x="134" y="229"/>
                  </a:lnTo>
                  <a:lnTo>
                    <a:pt x="136" y="231"/>
                  </a:lnTo>
                  <a:lnTo>
                    <a:pt x="136" y="227"/>
                  </a:lnTo>
                  <a:lnTo>
                    <a:pt x="136" y="225"/>
                  </a:lnTo>
                  <a:lnTo>
                    <a:pt x="138" y="223"/>
                  </a:lnTo>
                  <a:lnTo>
                    <a:pt x="138" y="221"/>
                  </a:lnTo>
                  <a:lnTo>
                    <a:pt x="140" y="219"/>
                  </a:lnTo>
                  <a:lnTo>
                    <a:pt x="140" y="217"/>
                  </a:lnTo>
                  <a:lnTo>
                    <a:pt x="142" y="215"/>
                  </a:lnTo>
                  <a:lnTo>
                    <a:pt x="144" y="215"/>
                  </a:lnTo>
                  <a:lnTo>
                    <a:pt x="146" y="215"/>
                  </a:lnTo>
                  <a:lnTo>
                    <a:pt x="148" y="214"/>
                  </a:lnTo>
                  <a:lnTo>
                    <a:pt x="148" y="212"/>
                  </a:lnTo>
                  <a:lnTo>
                    <a:pt x="148" y="210"/>
                  </a:lnTo>
                  <a:lnTo>
                    <a:pt x="146" y="208"/>
                  </a:lnTo>
                  <a:lnTo>
                    <a:pt x="146" y="206"/>
                  </a:lnTo>
                  <a:lnTo>
                    <a:pt x="144" y="204"/>
                  </a:lnTo>
                  <a:lnTo>
                    <a:pt x="144" y="202"/>
                  </a:lnTo>
                  <a:lnTo>
                    <a:pt x="144" y="200"/>
                  </a:lnTo>
                  <a:lnTo>
                    <a:pt x="144" y="198"/>
                  </a:lnTo>
                  <a:lnTo>
                    <a:pt x="146" y="198"/>
                  </a:lnTo>
                  <a:lnTo>
                    <a:pt x="146" y="196"/>
                  </a:lnTo>
                  <a:lnTo>
                    <a:pt x="148" y="194"/>
                  </a:lnTo>
                  <a:lnTo>
                    <a:pt x="150" y="192"/>
                  </a:lnTo>
                  <a:lnTo>
                    <a:pt x="150" y="190"/>
                  </a:lnTo>
                  <a:lnTo>
                    <a:pt x="150" y="189"/>
                  </a:lnTo>
                  <a:lnTo>
                    <a:pt x="150" y="187"/>
                  </a:lnTo>
                  <a:lnTo>
                    <a:pt x="150" y="185"/>
                  </a:lnTo>
                  <a:lnTo>
                    <a:pt x="148" y="183"/>
                  </a:lnTo>
                  <a:lnTo>
                    <a:pt x="148" y="179"/>
                  </a:lnTo>
                  <a:lnTo>
                    <a:pt x="146" y="179"/>
                  </a:lnTo>
                  <a:lnTo>
                    <a:pt x="146" y="177"/>
                  </a:lnTo>
                  <a:lnTo>
                    <a:pt x="146" y="175"/>
                  </a:lnTo>
                  <a:lnTo>
                    <a:pt x="146" y="173"/>
                  </a:lnTo>
                  <a:lnTo>
                    <a:pt x="144" y="171"/>
                  </a:lnTo>
                  <a:lnTo>
                    <a:pt x="142" y="169"/>
                  </a:lnTo>
                  <a:lnTo>
                    <a:pt x="140" y="167"/>
                  </a:lnTo>
                  <a:lnTo>
                    <a:pt x="140" y="166"/>
                  </a:lnTo>
                  <a:lnTo>
                    <a:pt x="138" y="164"/>
                  </a:lnTo>
                  <a:lnTo>
                    <a:pt x="136" y="164"/>
                  </a:lnTo>
                  <a:lnTo>
                    <a:pt x="136" y="162"/>
                  </a:lnTo>
                  <a:lnTo>
                    <a:pt x="134" y="160"/>
                  </a:lnTo>
                  <a:lnTo>
                    <a:pt x="132" y="158"/>
                  </a:lnTo>
                  <a:lnTo>
                    <a:pt x="130" y="158"/>
                  </a:lnTo>
                  <a:lnTo>
                    <a:pt x="128" y="158"/>
                  </a:lnTo>
                  <a:lnTo>
                    <a:pt x="126" y="158"/>
                  </a:lnTo>
                  <a:lnTo>
                    <a:pt x="125" y="158"/>
                  </a:lnTo>
                  <a:lnTo>
                    <a:pt x="123" y="160"/>
                  </a:lnTo>
                  <a:lnTo>
                    <a:pt x="121" y="160"/>
                  </a:lnTo>
                  <a:lnTo>
                    <a:pt x="121" y="162"/>
                  </a:lnTo>
                  <a:lnTo>
                    <a:pt x="119" y="160"/>
                  </a:lnTo>
                  <a:lnTo>
                    <a:pt x="117" y="160"/>
                  </a:lnTo>
                  <a:lnTo>
                    <a:pt x="115" y="160"/>
                  </a:lnTo>
                  <a:lnTo>
                    <a:pt x="113" y="158"/>
                  </a:lnTo>
                  <a:lnTo>
                    <a:pt x="111" y="158"/>
                  </a:lnTo>
                  <a:lnTo>
                    <a:pt x="111" y="156"/>
                  </a:lnTo>
                  <a:lnTo>
                    <a:pt x="109" y="154"/>
                  </a:lnTo>
                  <a:lnTo>
                    <a:pt x="109" y="152"/>
                  </a:lnTo>
                  <a:lnTo>
                    <a:pt x="109" y="150"/>
                  </a:lnTo>
                  <a:lnTo>
                    <a:pt x="111" y="150"/>
                  </a:lnTo>
                  <a:lnTo>
                    <a:pt x="113" y="148"/>
                  </a:lnTo>
                  <a:lnTo>
                    <a:pt x="115" y="148"/>
                  </a:lnTo>
                  <a:lnTo>
                    <a:pt x="117" y="146"/>
                  </a:lnTo>
                  <a:lnTo>
                    <a:pt x="119" y="146"/>
                  </a:lnTo>
                  <a:lnTo>
                    <a:pt x="119" y="144"/>
                  </a:lnTo>
                  <a:lnTo>
                    <a:pt x="121" y="144"/>
                  </a:lnTo>
                  <a:lnTo>
                    <a:pt x="121" y="143"/>
                  </a:lnTo>
                  <a:lnTo>
                    <a:pt x="121" y="141"/>
                  </a:lnTo>
                  <a:lnTo>
                    <a:pt x="121" y="139"/>
                  </a:lnTo>
                  <a:lnTo>
                    <a:pt x="119" y="137"/>
                  </a:lnTo>
                  <a:lnTo>
                    <a:pt x="119" y="135"/>
                  </a:lnTo>
                  <a:lnTo>
                    <a:pt x="117" y="133"/>
                  </a:lnTo>
                  <a:lnTo>
                    <a:pt x="117" y="131"/>
                  </a:lnTo>
                  <a:lnTo>
                    <a:pt x="115" y="129"/>
                  </a:lnTo>
                  <a:lnTo>
                    <a:pt x="113" y="127"/>
                  </a:lnTo>
                  <a:lnTo>
                    <a:pt x="111" y="127"/>
                  </a:lnTo>
                  <a:lnTo>
                    <a:pt x="109" y="125"/>
                  </a:lnTo>
                  <a:lnTo>
                    <a:pt x="107" y="125"/>
                  </a:lnTo>
                  <a:lnTo>
                    <a:pt x="103" y="125"/>
                  </a:lnTo>
                  <a:lnTo>
                    <a:pt x="100" y="125"/>
                  </a:lnTo>
                  <a:lnTo>
                    <a:pt x="98" y="123"/>
                  </a:lnTo>
                  <a:lnTo>
                    <a:pt x="96" y="123"/>
                  </a:lnTo>
                  <a:lnTo>
                    <a:pt x="94" y="121"/>
                  </a:lnTo>
                  <a:lnTo>
                    <a:pt x="92" y="118"/>
                  </a:lnTo>
                  <a:lnTo>
                    <a:pt x="94" y="116"/>
                  </a:lnTo>
                  <a:lnTo>
                    <a:pt x="94" y="112"/>
                  </a:lnTo>
                  <a:lnTo>
                    <a:pt x="94" y="108"/>
                  </a:lnTo>
                  <a:lnTo>
                    <a:pt x="94" y="106"/>
                  </a:lnTo>
                  <a:lnTo>
                    <a:pt x="94" y="102"/>
                  </a:lnTo>
                  <a:lnTo>
                    <a:pt x="94" y="100"/>
                  </a:lnTo>
                  <a:lnTo>
                    <a:pt x="92" y="98"/>
                  </a:lnTo>
                  <a:lnTo>
                    <a:pt x="92" y="96"/>
                  </a:lnTo>
                  <a:lnTo>
                    <a:pt x="88" y="95"/>
                  </a:lnTo>
                  <a:lnTo>
                    <a:pt x="86" y="93"/>
                  </a:lnTo>
                  <a:lnTo>
                    <a:pt x="84" y="89"/>
                  </a:lnTo>
                  <a:lnTo>
                    <a:pt x="82" y="85"/>
                  </a:lnTo>
                  <a:lnTo>
                    <a:pt x="82" y="83"/>
                  </a:lnTo>
                  <a:lnTo>
                    <a:pt x="80" y="81"/>
                  </a:lnTo>
                  <a:lnTo>
                    <a:pt x="80" y="79"/>
                  </a:lnTo>
                  <a:lnTo>
                    <a:pt x="80" y="77"/>
                  </a:lnTo>
                  <a:lnTo>
                    <a:pt x="67" y="64"/>
                  </a:lnTo>
                  <a:lnTo>
                    <a:pt x="65" y="64"/>
                  </a:lnTo>
                  <a:lnTo>
                    <a:pt x="65" y="62"/>
                  </a:lnTo>
                  <a:lnTo>
                    <a:pt x="65" y="60"/>
                  </a:lnTo>
                  <a:lnTo>
                    <a:pt x="65" y="56"/>
                  </a:lnTo>
                  <a:lnTo>
                    <a:pt x="65" y="54"/>
                  </a:lnTo>
                  <a:lnTo>
                    <a:pt x="65" y="52"/>
                  </a:lnTo>
                  <a:lnTo>
                    <a:pt x="67" y="50"/>
                  </a:lnTo>
                  <a:lnTo>
                    <a:pt x="67" y="48"/>
                  </a:lnTo>
                  <a:lnTo>
                    <a:pt x="67" y="47"/>
                  </a:lnTo>
                  <a:lnTo>
                    <a:pt x="67" y="43"/>
                  </a:lnTo>
                  <a:lnTo>
                    <a:pt x="65" y="41"/>
                  </a:lnTo>
                  <a:lnTo>
                    <a:pt x="65" y="39"/>
                  </a:lnTo>
                  <a:lnTo>
                    <a:pt x="54" y="24"/>
                  </a:lnTo>
                  <a:lnTo>
                    <a:pt x="54" y="0"/>
                  </a:lnTo>
                  <a:lnTo>
                    <a:pt x="52" y="0"/>
                  </a:lnTo>
                  <a:lnTo>
                    <a:pt x="50" y="2"/>
                  </a:lnTo>
                  <a:lnTo>
                    <a:pt x="48" y="6"/>
                  </a:lnTo>
                  <a:lnTo>
                    <a:pt x="46" y="8"/>
                  </a:lnTo>
                  <a:lnTo>
                    <a:pt x="46" y="10"/>
                  </a:lnTo>
                  <a:lnTo>
                    <a:pt x="44" y="10"/>
                  </a:lnTo>
                  <a:lnTo>
                    <a:pt x="42" y="12"/>
                  </a:lnTo>
                  <a:lnTo>
                    <a:pt x="40" y="12"/>
                  </a:lnTo>
                  <a:lnTo>
                    <a:pt x="40" y="14"/>
                  </a:lnTo>
                  <a:lnTo>
                    <a:pt x="38" y="14"/>
                  </a:lnTo>
                  <a:lnTo>
                    <a:pt x="36" y="14"/>
                  </a:lnTo>
                  <a:lnTo>
                    <a:pt x="34" y="14"/>
                  </a:lnTo>
                  <a:lnTo>
                    <a:pt x="32" y="14"/>
                  </a:lnTo>
                  <a:lnTo>
                    <a:pt x="32" y="16"/>
                  </a:lnTo>
                  <a:lnTo>
                    <a:pt x="31" y="18"/>
                  </a:lnTo>
                  <a:lnTo>
                    <a:pt x="31" y="20"/>
                  </a:lnTo>
                  <a:lnTo>
                    <a:pt x="31" y="22"/>
                  </a:lnTo>
                  <a:lnTo>
                    <a:pt x="31" y="25"/>
                  </a:lnTo>
                  <a:lnTo>
                    <a:pt x="29" y="29"/>
                  </a:lnTo>
                  <a:lnTo>
                    <a:pt x="29" y="31"/>
                  </a:lnTo>
                  <a:lnTo>
                    <a:pt x="27" y="35"/>
                  </a:lnTo>
                  <a:lnTo>
                    <a:pt x="27" y="39"/>
                  </a:lnTo>
                  <a:lnTo>
                    <a:pt x="25" y="41"/>
                  </a:lnTo>
                  <a:lnTo>
                    <a:pt x="25" y="43"/>
                  </a:lnTo>
                  <a:lnTo>
                    <a:pt x="25" y="45"/>
                  </a:lnTo>
                  <a:lnTo>
                    <a:pt x="25" y="47"/>
                  </a:lnTo>
                  <a:lnTo>
                    <a:pt x="25" y="48"/>
                  </a:lnTo>
                  <a:lnTo>
                    <a:pt x="23" y="50"/>
                  </a:lnTo>
                  <a:lnTo>
                    <a:pt x="23" y="52"/>
                  </a:lnTo>
                  <a:lnTo>
                    <a:pt x="23" y="54"/>
                  </a:lnTo>
                  <a:lnTo>
                    <a:pt x="23" y="56"/>
                  </a:lnTo>
                  <a:lnTo>
                    <a:pt x="23" y="58"/>
                  </a:lnTo>
                  <a:lnTo>
                    <a:pt x="21" y="60"/>
                  </a:lnTo>
                  <a:lnTo>
                    <a:pt x="21" y="62"/>
                  </a:lnTo>
                  <a:lnTo>
                    <a:pt x="19" y="64"/>
                  </a:lnTo>
                  <a:lnTo>
                    <a:pt x="19" y="66"/>
                  </a:lnTo>
                  <a:lnTo>
                    <a:pt x="17" y="66"/>
                  </a:lnTo>
                  <a:lnTo>
                    <a:pt x="17" y="68"/>
                  </a:lnTo>
                  <a:lnTo>
                    <a:pt x="15" y="70"/>
                  </a:lnTo>
                  <a:lnTo>
                    <a:pt x="13" y="71"/>
                  </a:lnTo>
                  <a:lnTo>
                    <a:pt x="11" y="71"/>
                  </a:lnTo>
                  <a:lnTo>
                    <a:pt x="11" y="73"/>
                  </a:lnTo>
                  <a:lnTo>
                    <a:pt x="9" y="75"/>
                  </a:lnTo>
                  <a:lnTo>
                    <a:pt x="7" y="75"/>
                  </a:lnTo>
                  <a:lnTo>
                    <a:pt x="6" y="73"/>
                  </a:lnTo>
                  <a:lnTo>
                    <a:pt x="6" y="71"/>
                  </a:lnTo>
                  <a:lnTo>
                    <a:pt x="6" y="68"/>
                  </a:lnTo>
                  <a:lnTo>
                    <a:pt x="4" y="64"/>
                  </a:lnTo>
                  <a:lnTo>
                    <a:pt x="4" y="60"/>
                  </a:lnTo>
                  <a:lnTo>
                    <a:pt x="2" y="58"/>
                  </a:lnTo>
                  <a:lnTo>
                    <a:pt x="0" y="58"/>
                  </a:lnTo>
                  <a:lnTo>
                    <a:pt x="0" y="60"/>
                  </a:lnTo>
                  <a:lnTo>
                    <a:pt x="0" y="66"/>
                  </a:lnTo>
                  <a:lnTo>
                    <a:pt x="0" y="75"/>
                  </a:lnTo>
                  <a:lnTo>
                    <a:pt x="2" y="83"/>
                  </a:lnTo>
                  <a:lnTo>
                    <a:pt x="2" y="89"/>
                  </a:lnTo>
                  <a:lnTo>
                    <a:pt x="2" y="93"/>
                  </a:lnTo>
                  <a:lnTo>
                    <a:pt x="2" y="91"/>
                  </a:lnTo>
                  <a:lnTo>
                    <a:pt x="2" y="89"/>
                  </a:lnTo>
                  <a:lnTo>
                    <a:pt x="2" y="91"/>
                  </a:lnTo>
                  <a:lnTo>
                    <a:pt x="2" y="93"/>
                  </a:lnTo>
                  <a:lnTo>
                    <a:pt x="2" y="95"/>
                  </a:lnTo>
                  <a:lnTo>
                    <a:pt x="2" y="98"/>
                  </a:lnTo>
                  <a:lnTo>
                    <a:pt x="2" y="100"/>
                  </a:lnTo>
                  <a:lnTo>
                    <a:pt x="2" y="102"/>
                  </a:lnTo>
                  <a:lnTo>
                    <a:pt x="4" y="104"/>
                  </a:lnTo>
                  <a:lnTo>
                    <a:pt x="4" y="106"/>
                  </a:lnTo>
                  <a:lnTo>
                    <a:pt x="6" y="110"/>
                  </a:lnTo>
                  <a:lnTo>
                    <a:pt x="6" y="112"/>
                  </a:lnTo>
                  <a:lnTo>
                    <a:pt x="6" y="114"/>
                  </a:lnTo>
                  <a:lnTo>
                    <a:pt x="6" y="118"/>
                  </a:lnTo>
                  <a:lnTo>
                    <a:pt x="7" y="118"/>
                  </a:lnTo>
                  <a:lnTo>
                    <a:pt x="7" y="119"/>
                  </a:lnTo>
                  <a:lnTo>
                    <a:pt x="7" y="121"/>
                  </a:lnTo>
                  <a:lnTo>
                    <a:pt x="6" y="121"/>
                  </a:lnTo>
                  <a:lnTo>
                    <a:pt x="6" y="123"/>
                  </a:lnTo>
                  <a:lnTo>
                    <a:pt x="6" y="125"/>
                  </a:lnTo>
                  <a:lnTo>
                    <a:pt x="6" y="129"/>
                  </a:lnTo>
                  <a:lnTo>
                    <a:pt x="6" y="131"/>
                  </a:lnTo>
                  <a:lnTo>
                    <a:pt x="6" y="135"/>
                  </a:lnTo>
                  <a:lnTo>
                    <a:pt x="6" y="139"/>
                  </a:lnTo>
                  <a:lnTo>
                    <a:pt x="6" y="143"/>
                  </a:lnTo>
                  <a:lnTo>
                    <a:pt x="6" y="144"/>
                  </a:lnTo>
                  <a:lnTo>
                    <a:pt x="7" y="148"/>
                  </a:lnTo>
                  <a:lnTo>
                    <a:pt x="7" y="150"/>
                  </a:lnTo>
                  <a:lnTo>
                    <a:pt x="7" y="152"/>
                  </a:lnTo>
                  <a:lnTo>
                    <a:pt x="6" y="156"/>
                  </a:lnTo>
                  <a:lnTo>
                    <a:pt x="6" y="158"/>
                  </a:lnTo>
                  <a:lnTo>
                    <a:pt x="6" y="162"/>
                  </a:lnTo>
                  <a:lnTo>
                    <a:pt x="6" y="166"/>
                  </a:lnTo>
                  <a:lnTo>
                    <a:pt x="7" y="169"/>
                  </a:lnTo>
                  <a:lnTo>
                    <a:pt x="7" y="173"/>
                  </a:lnTo>
                  <a:lnTo>
                    <a:pt x="9" y="175"/>
                  </a:lnTo>
                  <a:lnTo>
                    <a:pt x="9" y="177"/>
                  </a:lnTo>
                  <a:lnTo>
                    <a:pt x="9" y="179"/>
                  </a:lnTo>
                  <a:lnTo>
                    <a:pt x="11" y="181"/>
                  </a:lnTo>
                  <a:lnTo>
                    <a:pt x="11" y="183"/>
                  </a:lnTo>
                  <a:lnTo>
                    <a:pt x="11" y="185"/>
                  </a:lnTo>
                  <a:lnTo>
                    <a:pt x="13" y="187"/>
                  </a:lnTo>
                  <a:lnTo>
                    <a:pt x="13" y="189"/>
                  </a:lnTo>
                  <a:lnTo>
                    <a:pt x="13" y="190"/>
                  </a:lnTo>
                  <a:lnTo>
                    <a:pt x="13" y="192"/>
                  </a:lnTo>
                  <a:lnTo>
                    <a:pt x="11" y="192"/>
                  </a:lnTo>
                  <a:lnTo>
                    <a:pt x="9" y="192"/>
                  </a:lnTo>
                  <a:lnTo>
                    <a:pt x="7" y="192"/>
                  </a:lnTo>
                  <a:lnTo>
                    <a:pt x="6" y="192"/>
                  </a:lnTo>
                  <a:lnTo>
                    <a:pt x="6" y="194"/>
                  </a:lnTo>
                  <a:lnTo>
                    <a:pt x="6" y="198"/>
                  </a:lnTo>
                  <a:lnTo>
                    <a:pt x="7" y="200"/>
                  </a:lnTo>
                  <a:lnTo>
                    <a:pt x="7" y="202"/>
                  </a:lnTo>
                  <a:lnTo>
                    <a:pt x="9" y="204"/>
                  </a:lnTo>
                  <a:lnTo>
                    <a:pt x="11" y="204"/>
                  </a:lnTo>
                  <a:lnTo>
                    <a:pt x="11" y="206"/>
                  </a:lnTo>
                  <a:lnTo>
                    <a:pt x="13" y="206"/>
                  </a:lnTo>
                  <a:lnTo>
                    <a:pt x="13" y="208"/>
                  </a:lnTo>
                  <a:lnTo>
                    <a:pt x="15" y="210"/>
                  </a:lnTo>
                  <a:lnTo>
                    <a:pt x="15" y="212"/>
                  </a:lnTo>
                  <a:lnTo>
                    <a:pt x="17" y="214"/>
                  </a:lnTo>
                  <a:lnTo>
                    <a:pt x="19" y="215"/>
                  </a:lnTo>
                  <a:lnTo>
                    <a:pt x="19" y="219"/>
                  </a:lnTo>
                  <a:lnTo>
                    <a:pt x="21" y="221"/>
                  </a:lnTo>
                  <a:lnTo>
                    <a:pt x="23" y="223"/>
                  </a:lnTo>
                  <a:lnTo>
                    <a:pt x="23" y="225"/>
                  </a:lnTo>
                  <a:lnTo>
                    <a:pt x="23" y="227"/>
                  </a:lnTo>
                  <a:lnTo>
                    <a:pt x="23" y="229"/>
                  </a:lnTo>
                  <a:lnTo>
                    <a:pt x="23" y="231"/>
                  </a:lnTo>
                  <a:lnTo>
                    <a:pt x="23" y="233"/>
                  </a:lnTo>
                  <a:lnTo>
                    <a:pt x="23" y="237"/>
                  </a:lnTo>
                  <a:lnTo>
                    <a:pt x="21" y="240"/>
                  </a:lnTo>
                  <a:lnTo>
                    <a:pt x="21" y="242"/>
                  </a:lnTo>
                  <a:lnTo>
                    <a:pt x="19" y="244"/>
                  </a:lnTo>
                  <a:lnTo>
                    <a:pt x="19" y="246"/>
                  </a:lnTo>
                  <a:lnTo>
                    <a:pt x="19" y="248"/>
                  </a:lnTo>
                  <a:lnTo>
                    <a:pt x="17" y="250"/>
                  </a:lnTo>
                  <a:lnTo>
                    <a:pt x="11" y="254"/>
                  </a:lnTo>
                  <a:lnTo>
                    <a:pt x="13" y="258"/>
                  </a:lnTo>
                  <a:lnTo>
                    <a:pt x="15" y="260"/>
                  </a:lnTo>
                  <a:lnTo>
                    <a:pt x="17" y="260"/>
                  </a:lnTo>
                  <a:lnTo>
                    <a:pt x="19" y="260"/>
                  </a:lnTo>
                  <a:lnTo>
                    <a:pt x="21" y="260"/>
                  </a:lnTo>
                  <a:lnTo>
                    <a:pt x="23" y="258"/>
                  </a:lnTo>
                  <a:lnTo>
                    <a:pt x="25" y="258"/>
                  </a:lnTo>
                  <a:lnTo>
                    <a:pt x="29" y="256"/>
                  </a:lnTo>
                  <a:lnTo>
                    <a:pt x="31" y="256"/>
                  </a:lnTo>
                  <a:lnTo>
                    <a:pt x="32" y="256"/>
                  </a:lnTo>
                  <a:lnTo>
                    <a:pt x="34" y="254"/>
                  </a:lnTo>
                  <a:lnTo>
                    <a:pt x="34" y="250"/>
                  </a:lnTo>
                  <a:lnTo>
                    <a:pt x="36" y="248"/>
                  </a:lnTo>
                  <a:lnTo>
                    <a:pt x="38" y="246"/>
                  </a:lnTo>
                  <a:lnTo>
                    <a:pt x="38" y="244"/>
                  </a:lnTo>
                  <a:lnTo>
                    <a:pt x="38" y="242"/>
                  </a:lnTo>
                  <a:lnTo>
                    <a:pt x="38" y="240"/>
                  </a:lnTo>
                  <a:lnTo>
                    <a:pt x="40" y="237"/>
                  </a:lnTo>
                  <a:lnTo>
                    <a:pt x="40" y="235"/>
                  </a:lnTo>
                  <a:lnTo>
                    <a:pt x="44" y="233"/>
                  </a:lnTo>
                  <a:lnTo>
                    <a:pt x="46" y="235"/>
                  </a:lnTo>
                  <a:lnTo>
                    <a:pt x="52" y="237"/>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25" name="Freeform 23"/>
            <p:cNvSpPr>
              <a:spLocks/>
            </p:cNvSpPr>
            <p:nvPr>
              <p:custDataLst>
                <p:tags r:id="rId25"/>
              </p:custDataLst>
            </p:nvPr>
          </p:nvSpPr>
          <p:spPr bwMode="auto">
            <a:xfrm>
              <a:off x="6253569" y="4443391"/>
              <a:ext cx="602154" cy="599567"/>
            </a:xfrm>
            <a:custGeom>
              <a:avLst/>
              <a:gdLst>
                <a:gd name="T0" fmla="*/ 2147483647 w 207"/>
                <a:gd name="T1" fmla="*/ 2147483647 h 200"/>
                <a:gd name="T2" fmla="*/ 2147483647 w 207"/>
                <a:gd name="T3" fmla="*/ 2147483647 h 200"/>
                <a:gd name="T4" fmla="*/ 2147483647 w 207"/>
                <a:gd name="T5" fmla="*/ 2147483647 h 200"/>
                <a:gd name="T6" fmla="*/ 2147483647 w 207"/>
                <a:gd name="T7" fmla="*/ 2147483647 h 200"/>
                <a:gd name="T8" fmla="*/ 2147483647 w 207"/>
                <a:gd name="T9" fmla="*/ 2147483647 h 200"/>
                <a:gd name="T10" fmla="*/ 2147483647 w 207"/>
                <a:gd name="T11" fmla="*/ 2147483647 h 200"/>
                <a:gd name="T12" fmla="*/ 2147483647 w 207"/>
                <a:gd name="T13" fmla="*/ 2147483647 h 200"/>
                <a:gd name="T14" fmla="*/ 2147483647 w 207"/>
                <a:gd name="T15" fmla="*/ 2147483647 h 200"/>
                <a:gd name="T16" fmla="*/ 2147483647 w 207"/>
                <a:gd name="T17" fmla="*/ 2147483647 h 200"/>
                <a:gd name="T18" fmla="*/ 2147483647 w 207"/>
                <a:gd name="T19" fmla="*/ 2147483647 h 200"/>
                <a:gd name="T20" fmla="*/ 2147483647 w 207"/>
                <a:gd name="T21" fmla="*/ 2147483647 h 200"/>
                <a:gd name="T22" fmla="*/ 2147483647 w 207"/>
                <a:gd name="T23" fmla="*/ 2147483647 h 200"/>
                <a:gd name="T24" fmla="*/ 2147483647 w 207"/>
                <a:gd name="T25" fmla="*/ 2147483647 h 200"/>
                <a:gd name="T26" fmla="*/ 2147483647 w 207"/>
                <a:gd name="T27" fmla="*/ 2147483647 h 200"/>
                <a:gd name="T28" fmla="*/ 2147483647 w 207"/>
                <a:gd name="T29" fmla="*/ 2147483647 h 200"/>
                <a:gd name="T30" fmla="*/ 2147483647 w 207"/>
                <a:gd name="T31" fmla="*/ 2147483647 h 200"/>
                <a:gd name="T32" fmla="*/ 2147483647 w 207"/>
                <a:gd name="T33" fmla="*/ 2147483647 h 200"/>
                <a:gd name="T34" fmla="*/ 2147483647 w 207"/>
                <a:gd name="T35" fmla="*/ 2147483647 h 200"/>
                <a:gd name="T36" fmla="*/ 2147483647 w 207"/>
                <a:gd name="T37" fmla="*/ 2147483647 h 200"/>
                <a:gd name="T38" fmla="*/ 2147483647 w 207"/>
                <a:gd name="T39" fmla="*/ 2147483647 h 200"/>
                <a:gd name="T40" fmla="*/ 2147483647 w 207"/>
                <a:gd name="T41" fmla="*/ 2147483647 h 200"/>
                <a:gd name="T42" fmla="*/ 2147483647 w 207"/>
                <a:gd name="T43" fmla="*/ 2147483647 h 200"/>
                <a:gd name="T44" fmla="*/ 2147483647 w 207"/>
                <a:gd name="T45" fmla="*/ 2147483647 h 200"/>
                <a:gd name="T46" fmla="*/ 2147483647 w 207"/>
                <a:gd name="T47" fmla="*/ 2147483647 h 200"/>
                <a:gd name="T48" fmla="*/ 2147483647 w 207"/>
                <a:gd name="T49" fmla="*/ 2147483647 h 200"/>
                <a:gd name="T50" fmla="*/ 2147483647 w 207"/>
                <a:gd name="T51" fmla="*/ 2147483647 h 200"/>
                <a:gd name="T52" fmla="*/ 2147483647 w 207"/>
                <a:gd name="T53" fmla="*/ 0 h 200"/>
                <a:gd name="T54" fmla="*/ 2147483647 w 207"/>
                <a:gd name="T55" fmla="*/ 2147483647 h 200"/>
                <a:gd name="T56" fmla="*/ 2147483647 w 207"/>
                <a:gd name="T57" fmla="*/ 2147483647 h 200"/>
                <a:gd name="T58" fmla="*/ 2147483647 w 207"/>
                <a:gd name="T59" fmla="*/ 2147483647 h 200"/>
                <a:gd name="T60" fmla="*/ 2147483647 w 207"/>
                <a:gd name="T61" fmla="*/ 2147483647 h 200"/>
                <a:gd name="T62" fmla="*/ 2147483647 w 207"/>
                <a:gd name="T63" fmla="*/ 2147483647 h 200"/>
                <a:gd name="T64" fmla="*/ 2147483647 w 207"/>
                <a:gd name="T65" fmla="*/ 2147483647 h 200"/>
                <a:gd name="T66" fmla="*/ 2147483647 w 207"/>
                <a:gd name="T67" fmla="*/ 2147483647 h 200"/>
                <a:gd name="T68" fmla="*/ 2147483647 w 207"/>
                <a:gd name="T69" fmla="*/ 2147483647 h 200"/>
                <a:gd name="T70" fmla="*/ 2147483647 w 207"/>
                <a:gd name="T71" fmla="*/ 2147483647 h 200"/>
                <a:gd name="T72" fmla="*/ 2147483647 w 207"/>
                <a:gd name="T73" fmla="*/ 2147483647 h 200"/>
                <a:gd name="T74" fmla="*/ 2147483647 w 207"/>
                <a:gd name="T75" fmla="*/ 2147483647 h 200"/>
                <a:gd name="T76" fmla="*/ 2147483647 w 207"/>
                <a:gd name="T77" fmla="*/ 2147483647 h 200"/>
                <a:gd name="T78" fmla="*/ 2147483647 w 207"/>
                <a:gd name="T79" fmla="*/ 2147483647 h 200"/>
                <a:gd name="T80" fmla="*/ 2147483647 w 207"/>
                <a:gd name="T81" fmla="*/ 2147483647 h 200"/>
                <a:gd name="T82" fmla="*/ 2147483647 w 207"/>
                <a:gd name="T83" fmla="*/ 2147483647 h 200"/>
                <a:gd name="T84" fmla="*/ 2147483647 w 207"/>
                <a:gd name="T85" fmla="*/ 2147483647 h 200"/>
                <a:gd name="T86" fmla="*/ 2147483647 w 207"/>
                <a:gd name="T87" fmla="*/ 2147483647 h 200"/>
                <a:gd name="T88" fmla="*/ 2147483647 w 207"/>
                <a:gd name="T89" fmla="*/ 2147483647 h 200"/>
                <a:gd name="T90" fmla="*/ 2147483647 w 207"/>
                <a:gd name="T91" fmla="*/ 2147483647 h 200"/>
                <a:gd name="T92" fmla="*/ 2147483647 w 207"/>
                <a:gd name="T93" fmla="*/ 2147483647 h 200"/>
                <a:gd name="T94" fmla="*/ 2147483647 w 207"/>
                <a:gd name="T95" fmla="*/ 2147483647 h 200"/>
                <a:gd name="T96" fmla="*/ 2147483647 w 207"/>
                <a:gd name="T97" fmla="*/ 2147483647 h 200"/>
                <a:gd name="T98" fmla="*/ 2147483647 w 207"/>
                <a:gd name="T99" fmla="*/ 2147483647 h 200"/>
                <a:gd name="T100" fmla="*/ 2147483647 w 207"/>
                <a:gd name="T101" fmla="*/ 2147483647 h 200"/>
                <a:gd name="T102" fmla="*/ 2147483647 w 207"/>
                <a:gd name="T103" fmla="*/ 2147483647 h 200"/>
                <a:gd name="T104" fmla="*/ 2147483647 w 207"/>
                <a:gd name="T105" fmla="*/ 2147483647 h 200"/>
                <a:gd name="T106" fmla="*/ 2147483647 w 207"/>
                <a:gd name="T107" fmla="*/ 2147483647 h 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7"/>
                <a:gd name="T163" fmla="*/ 0 h 200"/>
                <a:gd name="T164" fmla="*/ 207 w 207"/>
                <a:gd name="T165" fmla="*/ 200 h 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7" h="200">
                  <a:moveTo>
                    <a:pt x="153" y="190"/>
                  </a:moveTo>
                  <a:lnTo>
                    <a:pt x="142" y="200"/>
                  </a:lnTo>
                  <a:lnTo>
                    <a:pt x="140" y="198"/>
                  </a:lnTo>
                  <a:lnTo>
                    <a:pt x="138" y="196"/>
                  </a:lnTo>
                  <a:lnTo>
                    <a:pt x="136" y="196"/>
                  </a:lnTo>
                  <a:lnTo>
                    <a:pt x="132" y="194"/>
                  </a:lnTo>
                  <a:lnTo>
                    <a:pt x="130" y="194"/>
                  </a:lnTo>
                  <a:lnTo>
                    <a:pt x="128" y="196"/>
                  </a:lnTo>
                  <a:lnTo>
                    <a:pt x="124" y="196"/>
                  </a:lnTo>
                  <a:lnTo>
                    <a:pt x="122" y="196"/>
                  </a:lnTo>
                  <a:lnTo>
                    <a:pt x="120" y="198"/>
                  </a:lnTo>
                  <a:lnTo>
                    <a:pt x="117" y="198"/>
                  </a:lnTo>
                  <a:lnTo>
                    <a:pt x="117" y="200"/>
                  </a:lnTo>
                  <a:lnTo>
                    <a:pt x="115" y="200"/>
                  </a:lnTo>
                  <a:lnTo>
                    <a:pt x="113" y="200"/>
                  </a:lnTo>
                  <a:lnTo>
                    <a:pt x="111" y="200"/>
                  </a:lnTo>
                  <a:lnTo>
                    <a:pt x="109" y="198"/>
                  </a:lnTo>
                  <a:lnTo>
                    <a:pt x="107" y="198"/>
                  </a:lnTo>
                  <a:lnTo>
                    <a:pt x="105" y="198"/>
                  </a:lnTo>
                  <a:lnTo>
                    <a:pt x="101" y="198"/>
                  </a:lnTo>
                  <a:lnTo>
                    <a:pt x="99" y="198"/>
                  </a:lnTo>
                  <a:lnTo>
                    <a:pt x="97" y="198"/>
                  </a:lnTo>
                  <a:lnTo>
                    <a:pt x="96" y="198"/>
                  </a:lnTo>
                  <a:lnTo>
                    <a:pt x="96" y="196"/>
                  </a:lnTo>
                  <a:lnTo>
                    <a:pt x="94" y="198"/>
                  </a:lnTo>
                  <a:lnTo>
                    <a:pt x="92" y="198"/>
                  </a:lnTo>
                  <a:lnTo>
                    <a:pt x="92" y="196"/>
                  </a:lnTo>
                  <a:lnTo>
                    <a:pt x="90" y="194"/>
                  </a:lnTo>
                  <a:lnTo>
                    <a:pt x="88" y="192"/>
                  </a:lnTo>
                  <a:lnTo>
                    <a:pt x="86" y="190"/>
                  </a:lnTo>
                  <a:lnTo>
                    <a:pt x="86" y="189"/>
                  </a:lnTo>
                  <a:lnTo>
                    <a:pt x="84" y="187"/>
                  </a:lnTo>
                  <a:lnTo>
                    <a:pt x="82" y="187"/>
                  </a:lnTo>
                  <a:lnTo>
                    <a:pt x="82" y="185"/>
                  </a:lnTo>
                  <a:lnTo>
                    <a:pt x="80" y="183"/>
                  </a:lnTo>
                  <a:lnTo>
                    <a:pt x="78" y="181"/>
                  </a:lnTo>
                  <a:lnTo>
                    <a:pt x="76" y="181"/>
                  </a:lnTo>
                  <a:lnTo>
                    <a:pt x="74" y="181"/>
                  </a:lnTo>
                  <a:lnTo>
                    <a:pt x="72" y="181"/>
                  </a:lnTo>
                  <a:lnTo>
                    <a:pt x="71" y="181"/>
                  </a:lnTo>
                  <a:lnTo>
                    <a:pt x="69" y="183"/>
                  </a:lnTo>
                  <a:lnTo>
                    <a:pt x="67" y="183"/>
                  </a:lnTo>
                  <a:lnTo>
                    <a:pt x="67" y="185"/>
                  </a:lnTo>
                  <a:lnTo>
                    <a:pt x="65" y="183"/>
                  </a:lnTo>
                  <a:lnTo>
                    <a:pt x="63" y="183"/>
                  </a:lnTo>
                  <a:lnTo>
                    <a:pt x="61" y="183"/>
                  </a:lnTo>
                  <a:lnTo>
                    <a:pt x="59" y="181"/>
                  </a:lnTo>
                  <a:lnTo>
                    <a:pt x="57" y="181"/>
                  </a:lnTo>
                  <a:lnTo>
                    <a:pt x="57" y="179"/>
                  </a:lnTo>
                  <a:lnTo>
                    <a:pt x="55" y="177"/>
                  </a:lnTo>
                  <a:lnTo>
                    <a:pt x="55" y="175"/>
                  </a:lnTo>
                  <a:lnTo>
                    <a:pt x="55" y="173"/>
                  </a:lnTo>
                  <a:lnTo>
                    <a:pt x="57" y="173"/>
                  </a:lnTo>
                  <a:lnTo>
                    <a:pt x="59" y="171"/>
                  </a:lnTo>
                  <a:lnTo>
                    <a:pt x="61" y="171"/>
                  </a:lnTo>
                  <a:lnTo>
                    <a:pt x="63" y="169"/>
                  </a:lnTo>
                  <a:lnTo>
                    <a:pt x="65" y="169"/>
                  </a:lnTo>
                  <a:lnTo>
                    <a:pt x="65" y="167"/>
                  </a:lnTo>
                  <a:lnTo>
                    <a:pt x="67" y="167"/>
                  </a:lnTo>
                  <a:lnTo>
                    <a:pt x="67" y="166"/>
                  </a:lnTo>
                  <a:lnTo>
                    <a:pt x="67" y="164"/>
                  </a:lnTo>
                  <a:lnTo>
                    <a:pt x="67" y="162"/>
                  </a:lnTo>
                  <a:lnTo>
                    <a:pt x="65" y="160"/>
                  </a:lnTo>
                  <a:lnTo>
                    <a:pt x="65" y="158"/>
                  </a:lnTo>
                  <a:lnTo>
                    <a:pt x="63" y="156"/>
                  </a:lnTo>
                  <a:lnTo>
                    <a:pt x="63" y="154"/>
                  </a:lnTo>
                  <a:lnTo>
                    <a:pt x="61" y="152"/>
                  </a:lnTo>
                  <a:lnTo>
                    <a:pt x="59" y="150"/>
                  </a:lnTo>
                  <a:lnTo>
                    <a:pt x="57" y="150"/>
                  </a:lnTo>
                  <a:lnTo>
                    <a:pt x="55" y="148"/>
                  </a:lnTo>
                  <a:lnTo>
                    <a:pt x="53" y="148"/>
                  </a:lnTo>
                  <a:lnTo>
                    <a:pt x="49" y="148"/>
                  </a:lnTo>
                  <a:lnTo>
                    <a:pt x="46" y="148"/>
                  </a:lnTo>
                  <a:lnTo>
                    <a:pt x="44" y="146"/>
                  </a:lnTo>
                  <a:lnTo>
                    <a:pt x="42" y="146"/>
                  </a:lnTo>
                  <a:lnTo>
                    <a:pt x="40" y="144"/>
                  </a:lnTo>
                  <a:lnTo>
                    <a:pt x="38" y="141"/>
                  </a:lnTo>
                  <a:lnTo>
                    <a:pt x="40" y="139"/>
                  </a:lnTo>
                  <a:lnTo>
                    <a:pt x="40" y="135"/>
                  </a:lnTo>
                  <a:lnTo>
                    <a:pt x="40" y="131"/>
                  </a:lnTo>
                  <a:lnTo>
                    <a:pt x="40" y="129"/>
                  </a:lnTo>
                  <a:lnTo>
                    <a:pt x="40" y="125"/>
                  </a:lnTo>
                  <a:lnTo>
                    <a:pt x="40" y="123"/>
                  </a:lnTo>
                  <a:lnTo>
                    <a:pt x="38" y="121"/>
                  </a:lnTo>
                  <a:lnTo>
                    <a:pt x="38" y="119"/>
                  </a:lnTo>
                  <a:lnTo>
                    <a:pt x="34" y="118"/>
                  </a:lnTo>
                  <a:lnTo>
                    <a:pt x="32" y="116"/>
                  </a:lnTo>
                  <a:lnTo>
                    <a:pt x="30" y="112"/>
                  </a:lnTo>
                  <a:lnTo>
                    <a:pt x="28" y="108"/>
                  </a:lnTo>
                  <a:lnTo>
                    <a:pt x="28" y="106"/>
                  </a:lnTo>
                  <a:lnTo>
                    <a:pt x="26" y="104"/>
                  </a:lnTo>
                  <a:lnTo>
                    <a:pt x="26" y="102"/>
                  </a:lnTo>
                  <a:lnTo>
                    <a:pt x="26" y="100"/>
                  </a:lnTo>
                  <a:lnTo>
                    <a:pt x="13" y="87"/>
                  </a:lnTo>
                  <a:lnTo>
                    <a:pt x="11" y="87"/>
                  </a:lnTo>
                  <a:lnTo>
                    <a:pt x="11" y="85"/>
                  </a:lnTo>
                  <a:lnTo>
                    <a:pt x="11" y="83"/>
                  </a:lnTo>
                  <a:lnTo>
                    <a:pt x="11" y="79"/>
                  </a:lnTo>
                  <a:lnTo>
                    <a:pt x="11" y="77"/>
                  </a:lnTo>
                  <a:lnTo>
                    <a:pt x="11" y="75"/>
                  </a:lnTo>
                  <a:lnTo>
                    <a:pt x="13" y="73"/>
                  </a:lnTo>
                  <a:lnTo>
                    <a:pt x="13" y="71"/>
                  </a:lnTo>
                  <a:lnTo>
                    <a:pt x="13" y="70"/>
                  </a:lnTo>
                  <a:lnTo>
                    <a:pt x="13" y="66"/>
                  </a:lnTo>
                  <a:lnTo>
                    <a:pt x="11" y="64"/>
                  </a:lnTo>
                  <a:lnTo>
                    <a:pt x="11" y="62"/>
                  </a:lnTo>
                  <a:lnTo>
                    <a:pt x="0" y="47"/>
                  </a:lnTo>
                  <a:lnTo>
                    <a:pt x="0" y="23"/>
                  </a:lnTo>
                  <a:lnTo>
                    <a:pt x="1" y="23"/>
                  </a:lnTo>
                  <a:lnTo>
                    <a:pt x="5" y="22"/>
                  </a:lnTo>
                  <a:lnTo>
                    <a:pt x="7" y="22"/>
                  </a:lnTo>
                  <a:lnTo>
                    <a:pt x="11" y="20"/>
                  </a:lnTo>
                  <a:lnTo>
                    <a:pt x="13" y="20"/>
                  </a:lnTo>
                  <a:lnTo>
                    <a:pt x="17" y="18"/>
                  </a:lnTo>
                  <a:lnTo>
                    <a:pt x="19" y="18"/>
                  </a:lnTo>
                  <a:lnTo>
                    <a:pt x="23" y="18"/>
                  </a:lnTo>
                  <a:lnTo>
                    <a:pt x="25" y="16"/>
                  </a:lnTo>
                  <a:lnTo>
                    <a:pt x="28" y="16"/>
                  </a:lnTo>
                  <a:lnTo>
                    <a:pt x="30" y="14"/>
                  </a:lnTo>
                  <a:lnTo>
                    <a:pt x="32" y="14"/>
                  </a:lnTo>
                  <a:lnTo>
                    <a:pt x="34" y="14"/>
                  </a:lnTo>
                  <a:lnTo>
                    <a:pt x="36" y="12"/>
                  </a:lnTo>
                  <a:lnTo>
                    <a:pt x="38" y="12"/>
                  </a:lnTo>
                  <a:lnTo>
                    <a:pt x="40" y="12"/>
                  </a:lnTo>
                  <a:lnTo>
                    <a:pt x="42" y="12"/>
                  </a:lnTo>
                  <a:lnTo>
                    <a:pt x="46" y="12"/>
                  </a:lnTo>
                  <a:lnTo>
                    <a:pt x="49" y="12"/>
                  </a:lnTo>
                  <a:lnTo>
                    <a:pt x="53" y="12"/>
                  </a:lnTo>
                  <a:lnTo>
                    <a:pt x="57" y="14"/>
                  </a:lnTo>
                  <a:lnTo>
                    <a:pt x="59" y="16"/>
                  </a:lnTo>
                  <a:lnTo>
                    <a:pt x="63" y="18"/>
                  </a:lnTo>
                  <a:lnTo>
                    <a:pt x="65" y="22"/>
                  </a:lnTo>
                  <a:lnTo>
                    <a:pt x="69" y="23"/>
                  </a:lnTo>
                  <a:lnTo>
                    <a:pt x="71" y="23"/>
                  </a:lnTo>
                  <a:lnTo>
                    <a:pt x="74" y="23"/>
                  </a:lnTo>
                  <a:lnTo>
                    <a:pt x="76" y="23"/>
                  </a:lnTo>
                  <a:lnTo>
                    <a:pt x="78" y="20"/>
                  </a:lnTo>
                  <a:lnTo>
                    <a:pt x="80" y="14"/>
                  </a:lnTo>
                  <a:lnTo>
                    <a:pt x="82" y="10"/>
                  </a:lnTo>
                  <a:lnTo>
                    <a:pt x="82" y="6"/>
                  </a:lnTo>
                  <a:lnTo>
                    <a:pt x="84" y="2"/>
                  </a:lnTo>
                  <a:lnTo>
                    <a:pt x="84" y="0"/>
                  </a:lnTo>
                  <a:lnTo>
                    <a:pt x="86" y="0"/>
                  </a:lnTo>
                  <a:lnTo>
                    <a:pt x="88" y="0"/>
                  </a:lnTo>
                  <a:lnTo>
                    <a:pt x="90" y="0"/>
                  </a:lnTo>
                  <a:lnTo>
                    <a:pt x="92" y="2"/>
                  </a:lnTo>
                  <a:lnTo>
                    <a:pt x="94" y="4"/>
                  </a:lnTo>
                  <a:lnTo>
                    <a:pt x="96" y="4"/>
                  </a:lnTo>
                  <a:lnTo>
                    <a:pt x="97" y="6"/>
                  </a:lnTo>
                  <a:lnTo>
                    <a:pt x="99" y="6"/>
                  </a:lnTo>
                  <a:lnTo>
                    <a:pt x="101" y="8"/>
                  </a:lnTo>
                  <a:lnTo>
                    <a:pt x="103" y="8"/>
                  </a:lnTo>
                  <a:lnTo>
                    <a:pt x="105" y="10"/>
                  </a:lnTo>
                  <a:lnTo>
                    <a:pt x="107" y="10"/>
                  </a:lnTo>
                  <a:lnTo>
                    <a:pt x="109" y="10"/>
                  </a:lnTo>
                  <a:lnTo>
                    <a:pt x="111" y="10"/>
                  </a:lnTo>
                  <a:lnTo>
                    <a:pt x="113" y="10"/>
                  </a:lnTo>
                  <a:lnTo>
                    <a:pt x="113" y="12"/>
                  </a:lnTo>
                  <a:lnTo>
                    <a:pt x="115" y="12"/>
                  </a:lnTo>
                  <a:lnTo>
                    <a:pt x="115" y="14"/>
                  </a:lnTo>
                  <a:lnTo>
                    <a:pt x="117" y="14"/>
                  </a:lnTo>
                  <a:lnTo>
                    <a:pt x="119" y="18"/>
                  </a:lnTo>
                  <a:lnTo>
                    <a:pt x="120" y="20"/>
                  </a:lnTo>
                  <a:lnTo>
                    <a:pt x="120" y="22"/>
                  </a:lnTo>
                  <a:lnTo>
                    <a:pt x="122" y="23"/>
                  </a:lnTo>
                  <a:lnTo>
                    <a:pt x="124" y="25"/>
                  </a:lnTo>
                  <a:lnTo>
                    <a:pt x="124" y="27"/>
                  </a:lnTo>
                  <a:lnTo>
                    <a:pt x="126" y="31"/>
                  </a:lnTo>
                  <a:lnTo>
                    <a:pt x="124" y="33"/>
                  </a:lnTo>
                  <a:lnTo>
                    <a:pt x="124" y="35"/>
                  </a:lnTo>
                  <a:lnTo>
                    <a:pt x="124" y="37"/>
                  </a:lnTo>
                  <a:lnTo>
                    <a:pt x="124" y="39"/>
                  </a:lnTo>
                  <a:lnTo>
                    <a:pt x="122" y="41"/>
                  </a:lnTo>
                  <a:lnTo>
                    <a:pt x="122" y="43"/>
                  </a:lnTo>
                  <a:lnTo>
                    <a:pt x="122" y="45"/>
                  </a:lnTo>
                  <a:lnTo>
                    <a:pt x="124" y="47"/>
                  </a:lnTo>
                  <a:lnTo>
                    <a:pt x="126" y="48"/>
                  </a:lnTo>
                  <a:lnTo>
                    <a:pt x="128" y="50"/>
                  </a:lnTo>
                  <a:lnTo>
                    <a:pt x="130" y="52"/>
                  </a:lnTo>
                  <a:lnTo>
                    <a:pt x="132" y="52"/>
                  </a:lnTo>
                  <a:lnTo>
                    <a:pt x="134" y="54"/>
                  </a:lnTo>
                  <a:lnTo>
                    <a:pt x="136" y="54"/>
                  </a:lnTo>
                  <a:lnTo>
                    <a:pt x="136" y="56"/>
                  </a:lnTo>
                  <a:lnTo>
                    <a:pt x="138" y="58"/>
                  </a:lnTo>
                  <a:lnTo>
                    <a:pt x="138" y="60"/>
                  </a:lnTo>
                  <a:lnTo>
                    <a:pt x="140" y="62"/>
                  </a:lnTo>
                  <a:lnTo>
                    <a:pt x="140" y="64"/>
                  </a:lnTo>
                  <a:lnTo>
                    <a:pt x="140" y="66"/>
                  </a:lnTo>
                  <a:lnTo>
                    <a:pt x="140" y="68"/>
                  </a:lnTo>
                  <a:lnTo>
                    <a:pt x="138" y="68"/>
                  </a:lnTo>
                  <a:lnTo>
                    <a:pt x="138" y="70"/>
                  </a:lnTo>
                  <a:lnTo>
                    <a:pt x="138" y="71"/>
                  </a:lnTo>
                  <a:lnTo>
                    <a:pt x="138" y="73"/>
                  </a:lnTo>
                  <a:lnTo>
                    <a:pt x="138" y="75"/>
                  </a:lnTo>
                  <a:lnTo>
                    <a:pt x="138" y="77"/>
                  </a:lnTo>
                  <a:lnTo>
                    <a:pt x="138" y="79"/>
                  </a:lnTo>
                  <a:lnTo>
                    <a:pt x="140" y="81"/>
                  </a:lnTo>
                  <a:lnTo>
                    <a:pt x="142" y="83"/>
                  </a:lnTo>
                  <a:lnTo>
                    <a:pt x="144" y="85"/>
                  </a:lnTo>
                  <a:lnTo>
                    <a:pt x="145" y="85"/>
                  </a:lnTo>
                  <a:lnTo>
                    <a:pt x="147" y="85"/>
                  </a:lnTo>
                  <a:lnTo>
                    <a:pt x="149" y="87"/>
                  </a:lnTo>
                  <a:lnTo>
                    <a:pt x="151" y="87"/>
                  </a:lnTo>
                  <a:lnTo>
                    <a:pt x="151" y="89"/>
                  </a:lnTo>
                  <a:lnTo>
                    <a:pt x="153" y="89"/>
                  </a:lnTo>
                  <a:lnTo>
                    <a:pt x="153" y="93"/>
                  </a:lnTo>
                  <a:lnTo>
                    <a:pt x="155" y="93"/>
                  </a:lnTo>
                  <a:lnTo>
                    <a:pt x="157" y="94"/>
                  </a:lnTo>
                  <a:lnTo>
                    <a:pt x="159" y="94"/>
                  </a:lnTo>
                  <a:lnTo>
                    <a:pt x="161" y="96"/>
                  </a:lnTo>
                  <a:lnTo>
                    <a:pt x="163" y="96"/>
                  </a:lnTo>
                  <a:lnTo>
                    <a:pt x="163" y="94"/>
                  </a:lnTo>
                  <a:lnTo>
                    <a:pt x="165" y="94"/>
                  </a:lnTo>
                  <a:lnTo>
                    <a:pt x="167" y="93"/>
                  </a:lnTo>
                  <a:lnTo>
                    <a:pt x="168" y="91"/>
                  </a:lnTo>
                  <a:lnTo>
                    <a:pt x="170" y="91"/>
                  </a:lnTo>
                  <a:lnTo>
                    <a:pt x="172" y="91"/>
                  </a:lnTo>
                  <a:lnTo>
                    <a:pt x="172" y="93"/>
                  </a:lnTo>
                  <a:lnTo>
                    <a:pt x="174" y="96"/>
                  </a:lnTo>
                  <a:lnTo>
                    <a:pt x="174" y="100"/>
                  </a:lnTo>
                  <a:lnTo>
                    <a:pt x="176" y="104"/>
                  </a:lnTo>
                  <a:lnTo>
                    <a:pt x="176" y="108"/>
                  </a:lnTo>
                  <a:lnTo>
                    <a:pt x="176" y="110"/>
                  </a:lnTo>
                  <a:lnTo>
                    <a:pt x="176" y="112"/>
                  </a:lnTo>
                  <a:lnTo>
                    <a:pt x="178" y="114"/>
                  </a:lnTo>
                  <a:lnTo>
                    <a:pt x="178" y="116"/>
                  </a:lnTo>
                  <a:lnTo>
                    <a:pt x="180" y="118"/>
                  </a:lnTo>
                  <a:lnTo>
                    <a:pt x="182" y="119"/>
                  </a:lnTo>
                  <a:lnTo>
                    <a:pt x="184" y="121"/>
                  </a:lnTo>
                  <a:lnTo>
                    <a:pt x="186" y="123"/>
                  </a:lnTo>
                  <a:lnTo>
                    <a:pt x="190" y="125"/>
                  </a:lnTo>
                  <a:lnTo>
                    <a:pt x="191" y="125"/>
                  </a:lnTo>
                  <a:lnTo>
                    <a:pt x="193" y="127"/>
                  </a:lnTo>
                  <a:lnTo>
                    <a:pt x="195" y="129"/>
                  </a:lnTo>
                  <a:lnTo>
                    <a:pt x="197" y="131"/>
                  </a:lnTo>
                  <a:lnTo>
                    <a:pt x="199" y="131"/>
                  </a:lnTo>
                  <a:lnTo>
                    <a:pt x="201" y="133"/>
                  </a:lnTo>
                  <a:lnTo>
                    <a:pt x="201" y="135"/>
                  </a:lnTo>
                  <a:lnTo>
                    <a:pt x="201" y="137"/>
                  </a:lnTo>
                  <a:lnTo>
                    <a:pt x="199" y="139"/>
                  </a:lnTo>
                  <a:lnTo>
                    <a:pt x="197" y="139"/>
                  </a:lnTo>
                  <a:lnTo>
                    <a:pt x="195" y="141"/>
                  </a:lnTo>
                  <a:lnTo>
                    <a:pt x="193" y="142"/>
                  </a:lnTo>
                  <a:lnTo>
                    <a:pt x="193" y="144"/>
                  </a:lnTo>
                  <a:lnTo>
                    <a:pt x="193" y="146"/>
                  </a:lnTo>
                  <a:lnTo>
                    <a:pt x="195" y="148"/>
                  </a:lnTo>
                  <a:lnTo>
                    <a:pt x="197" y="150"/>
                  </a:lnTo>
                  <a:lnTo>
                    <a:pt x="199" y="152"/>
                  </a:lnTo>
                  <a:lnTo>
                    <a:pt x="201" y="156"/>
                  </a:lnTo>
                  <a:lnTo>
                    <a:pt x="201" y="158"/>
                  </a:lnTo>
                  <a:lnTo>
                    <a:pt x="203" y="160"/>
                  </a:lnTo>
                  <a:lnTo>
                    <a:pt x="205" y="164"/>
                  </a:lnTo>
                  <a:lnTo>
                    <a:pt x="207" y="166"/>
                  </a:lnTo>
                  <a:lnTo>
                    <a:pt x="207" y="167"/>
                  </a:lnTo>
                  <a:lnTo>
                    <a:pt x="205" y="166"/>
                  </a:lnTo>
                  <a:lnTo>
                    <a:pt x="203" y="166"/>
                  </a:lnTo>
                  <a:lnTo>
                    <a:pt x="201" y="166"/>
                  </a:lnTo>
                  <a:lnTo>
                    <a:pt x="199" y="167"/>
                  </a:lnTo>
                  <a:lnTo>
                    <a:pt x="195" y="167"/>
                  </a:lnTo>
                  <a:lnTo>
                    <a:pt x="193" y="169"/>
                  </a:lnTo>
                  <a:lnTo>
                    <a:pt x="191" y="173"/>
                  </a:lnTo>
                  <a:lnTo>
                    <a:pt x="190" y="175"/>
                  </a:lnTo>
                  <a:lnTo>
                    <a:pt x="190" y="177"/>
                  </a:lnTo>
                  <a:lnTo>
                    <a:pt x="188" y="179"/>
                  </a:lnTo>
                  <a:lnTo>
                    <a:pt x="186" y="181"/>
                  </a:lnTo>
                  <a:lnTo>
                    <a:pt x="182" y="181"/>
                  </a:lnTo>
                  <a:lnTo>
                    <a:pt x="178" y="181"/>
                  </a:lnTo>
                  <a:lnTo>
                    <a:pt x="172" y="181"/>
                  </a:lnTo>
                  <a:lnTo>
                    <a:pt x="168" y="181"/>
                  </a:lnTo>
                  <a:lnTo>
                    <a:pt x="165" y="181"/>
                  </a:lnTo>
                  <a:lnTo>
                    <a:pt x="163" y="183"/>
                  </a:lnTo>
                  <a:lnTo>
                    <a:pt x="161" y="183"/>
                  </a:lnTo>
                  <a:lnTo>
                    <a:pt x="159" y="185"/>
                  </a:lnTo>
                  <a:lnTo>
                    <a:pt x="157" y="185"/>
                  </a:lnTo>
                  <a:lnTo>
                    <a:pt x="155" y="187"/>
                  </a:lnTo>
                  <a:lnTo>
                    <a:pt x="155" y="189"/>
                  </a:lnTo>
                  <a:lnTo>
                    <a:pt x="153" y="190"/>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26" name="Freeform 24"/>
            <p:cNvSpPr>
              <a:spLocks/>
            </p:cNvSpPr>
            <p:nvPr>
              <p:custDataLst>
                <p:tags r:id="rId26"/>
              </p:custDataLst>
            </p:nvPr>
          </p:nvSpPr>
          <p:spPr bwMode="auto">
            <a:xfrm>
              <a:off x="5733697" y="4393271"/>
              <a:ext cx="452550" cy="928123"/>
            </a:xfrm>
            <a:custGeom>
              <a:avLst/>
              <a:gdLst>
                <a:gd name="T0" fmla="*/ 2147483647 w 155"/>
                <a:gd name="T1" fmla="*/ 2147483647 h 309"/>
                <a:gd name="T2" fmla="*/ 2147483647 w 155"/>
                <a:gd name="T3" fmla="*/ 2147483647 h 309"/>
                <a:gd name="T4" fmla="*/ 2147483647 w 155"/>
                <a:gd name="T5" fmla="*/ 2147483647 h 309"/>
                <a:gd name="T6" fmla="*/ 2147483647 w 155"/>
                <a:gd name="T7" fmla="*/ 2147483647 h 309"/>
                <a:gd name="T8" fmla="*/ 2147483647 w 155"/>
                <a:gd name="T9" fmla="*/ 2147483647 h 309"/>
                <a:gd name="T10" fmla="*/ 2147483647 w 155"/>
                <a:gd name="T11" fmla="*/ 2147483647 h 309"/>
                <a:gd name="T12" fmla="*/ 2147483647 w 155"/>
                <a:gd name="T13" fmla="*/ 2147483647 h 309"/>
                <a:gd name="T14" fmla="*/ 2147483647 w 155"/>
                <a:gd name="T15" fmla="*/ 2147483647 h 309"/>
                <a:gd name="T16" fmla="*/ 2147483647 w 155"/>
                <a:gd name="T17" fmla="*/ 2147483647 h 309"/>
                <a:gd name="T18" fmla="*/ 2147483647 w 155"/>
                <a:gd name="T19" fmla="*/ 2147483647 h 309"/>
                <a:gd name="T20" fmla="*/ 0 w 155"/>
                <a:gd name="T21" fmla="*/ 2147483647 h 309"/>
                <a:gd name="T22" fmla="*/ 2147483647 w 155"/>
                <a:gd name="T23" fmla="*/ 2147483647 h 309"/>
                <a:gd name="T24" fmla="*/ 2147483647 w 155"/>
                <a:gd name="T25" fmla="*/ 2147483647 h 309"/>
                <a:gd name="T26" fmla="*/ 2147483647 w 155"/>
                <a:gd name="T27" fmla="*/ 2147483647 h 309"/>
                <a:gd name="T28" fmla="*/ 2147483647 w 155"/>
                <a:gd name="T29" fmla="*/ 2147483647 h 309"/>
                <a:gd name="T30" fmla="*/ 2147483647 w 155"/>
                <a:gd name="T31" fmla="*/ 2147483647 h 309"/>
                <a:gd name="T32" fmla="*/ 2147483647 w 155"/>
                <a:gd name="T33" fmla="*/ 2147483647 h 309"/>
                <a:gd name="T34" fmla="*/ 2147483647 w 155"/>
                <a:gd name="T35" fmla="*/ 2147483647 h 309"/>
                <a:gd name="T36" fmla="*/ 2147483647 w 155"/>
                <a:gd name="T37" fmla="*/ 2147483647 h 309"/>
                <a:gd name="T38" fmla="*/ 2147483647 w 155"/>
                <a:gd name="T39" fmla="*/ 2147483647 h 309"/>
                <a:gd name="T40" fmla="*/ 2147483647 w 155"/>
                <a:gd name="T41" fmla="*/ 2147483647 h 309"/>
                <a:gd name="T42" fmla="*/ 2147483647 w 155"/>
                <a:gd name="T43" fmla="*/ 2147483647 h 309"/>
                <a:gd name="T44" fmla="*/ 2147483647 w 155"/>
                <a:gd name="T45" fmla="*/ 2147483647 h 309"/>
                <a:gd name="T46" fmla="*/ 2147483647 w 155"/>
                <a:gd name="T47" fmla="*/ 0 h 309"/>
                <a:gd name="T48" fmla="*/ 2147483647 w 155"/>
                <a:gd name="T49" fmla="*/ 2147483647 h 309"/>
                <a:gd name="T50" fmla="*/ 2147483647 w 155"/>
                <a:gd name="T51" fmla="*/ 2147483647 h 309"/>
                <a:gd name="T52" fmla="*/ 2147483647 w 155"/>
                <a:gd name="T53" fmla="*/ 2147483647 h 309"/>
                <a:gd name="T54" fmla="*/ 2147483647 w 155"/>
                <a:gd name="T55" fmla="*/ 2147483647 h 309"/>
                <a:gd name="T56" fmla="*/ 2147483647 w 155"/>
                <a:gd name="T57" fmla="*/ 2147483647 h 309"/>
                <a:gd name="T58" fmla="*/ 2147483647 w 155"/>
                <a:gd name="T59" fmla="*/ 2147483647 h 309"/>
                <a:gd name="T60" fmla="*/ 2147483647 w 155"/>
                <a:gd name="T61" fmla="*/ 2147483647 h 309"/>
                <a:gd name="T62" fmla="*/ 2147483647 w 155"/>
                <a:gd name="T63" fmla="*/ 2147483647 h 309"/>
                <a:gd name="T64" fmla="*/ 2147483647 w 155"/>
                <a:gd name="T65" fmla="*/ 2147483647 h 309"/>
                <a:gd name="T66" fmla="*/ 2147483647 w 155"/>
                <a:gd name="T67" fmla="*/ 2147483647 h 309"/>
                <a:gd name="T68" fmla="*/ 2147483647 w 155"/>
                <a:gd name="T69" fmla="*/ 2147483647 h 309"/>
                <a:gd name="T70" fmla="*/ 2147483647 w 155"/>
                <a:gd name="T71" fmla="*/ 2147483647 h 309"/>
                <a:gd name="T72" fmla="*/ 2147483647 w 155"/>
                <a:gd name="T73" fmla="*/ 2147483647 h 309"/>
                <a:gd name="T74" fmla="*/ 2147483647 w 155"/>
                <a:gd name="T75" fmla="*/ 2147483647 h 309"/>
                <a:gd name="T76" fmla="*/ 2147483647 w 155"/>
                <a:gd name="T77" fmla="*/ 2147483647 h 309"/>
                <a:gd name="T78" fmla="*/ 2147483647 w 155"/>
                <a:gd name="T79" fmla="*/ 2147483647 h 309"/>
                <a:gd name="T80" fmla="*/ 2147483647 w 155"/>
                <a:gd name="T81" fmla="*/ 2147483647 h 309"/>
                <a:gd name="T82" fmla="*/ 2147483647 w 155"/>
                <a:gd name="T83" fmla="*/ 2147483647 h 309"/>
                <a:gd name="T84" fmla="*/ 2147483647 w 155"/>
                <a:gd name="T85" fmla="*/ 2147483647 h 309"/>
                <a:gd name="T86" fmla="*/ 2147483647 w 155"/>
                <a:gd name="T87" fmla="*/ 2147483647 h 309"/>
                <a:gd name="T88" fmla="*/ 2147483647 w 155"/>
                <a:gd name="T89" fmla="*/ 2147483647 h 309"/>
                <a:gd name="T90" fmla="*/ 2147483647 w 155"/>
                <a:gd name="T91" fmla="*/ 2147483647 h 309"/>
                <a:gd name="T92" fmla="*/ 2147483647 w 155"/>
                <a:gd name="T93" fmla="*/ 2147483647 h 309"/>
                <a:gd name="T94" fmla="*/ 2147483647 w 155"/>
                <a:gd name="T95" fmla="*/ 2147483647 h 309"/>
                <a:gd name="T96" fmla="*/ 2147483647 w 155"/>
                <a:gd name="T97" fmla="*/ 2147483647 h 309"/>
                <a:gd name="T98" fmla="*/ 2147483647 w 155"/>
                <a:gd name="T99" fmla="*/ 2147483647 h 309"/>
                <a:gd name="T100" fmla="*/ 2147483647 w 155"/>
                <a:gd name="T101" fmla="*/ 2147483647 h 309"/>
                <a:gd name="T102" fmla="*/ 2147483647 w 155"/>
                <a:gd name="T103" fmla="*/ 2147483647 h 309"/>
                <a:gd name="T104" fmla="*/ 2147483647 w 155"/>
                <a:gd name="T105" fmla="*/ 2147483647 h 309"/>
                <a:gd name="T106" fmla="*/ 2147483647 w 155"/>
                <a:gd name="T107" fmla="*/ 2147483647 h 309"/>
                <a:gd name="T108" fmla="*/ 2147483647 w 155"/>
                <a:gd name="T109" fmla="*/ 2147483647 h 309"/>
                <a:gd name="T110" fmla="*/ 2147483647 w 155"/>
                <a:gd name="T111" fmla="*/ 2147483647 h 309"/>
                <a:gd name="T112" fmla="*/ 2147483647 w 155"/>
                <a:gd name="T113" fmla="*/ 2147483647 h 309"/>
                <a:gd name="T114" fmla="*/ 2147483647 w 155"/>
                <a:gd name="T115" fmla="*/ 2147483647 h 309"/>
                <a:gd name="T116" fmla="*/ 2147483647 w 155"/>
                <a:gd name="T117" fmla="*/ 2147483647 h 3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
                <a:gd name="T178" fmla="*/ 0 h 309"/>
                <a:gd name="T179" fmla="*/ 155 w 155"/>
                <a:gd name="T180" fmla="*/ 309 h 3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 h="309">
                  <a:moveTo>
                    <a:pt x="81" y="309"/>
                  </a:moveTo>
                  <a:lnTo>
                    <a:pt x="81" y="309"/>
                  </a:lnTo>
                  <a:lnTo>
                    <a:pt x="81" y="307"/>
                  </a:lnTo>
                  <a:lnTo>
                    <a:pt x="81" y="305"/>
                  </a:lnTo>
                  <a:lnTo>
                    <a:pt x="77" y="303"/>
                  </a:lnTo>
                  <a:lnTo>
                    <a:pt x="73" y="303"/>
                  </a:lnTo>
                  <a:lnTo>
                    <a:pt x="69" y="303"/>
                  </a:lnTo>
                  <a:lnTo>
                    <a:pt x="65" y="303"/>
                  </a:lnTo>
                  <a:lnTo>
                    <a:pt x="63" y="303"/>
                  </a:lnTo>
                  <a:lnTo>
                    <a:pt x="61" y="303"/>
                  </a:lnTo>
                  <a:lnTo>
                    <a:pt x="61" y="301"/>
                  </a:lnTo>
                  <a:lnTo>
                    <a:pt x="59" y="300"/>
                  </a:lnTo>
                  <a:lnTo>
                    <a:pt x="58" y="298"/>
                  </a:lnTo>
                  <a:lnTo>
                    <a:pt x="56" y="292"/>
                  </a:lnTo>
                  <a:lnTo>
                    <a:pt x="56" y="288"/>
                  </a:lnTo>
                  <a:lnTo>
                    <a:pt x="54" y="282"/>
                  </a:lnTo>
                  <a:lnTo>
                    <a:pt x="52" y="277"/>
                  </a:lnTo>
                  <a:lnTo>
                    <a:pt x="52" y="271"/>
                  </a:lnTo>
                  <a:lnTo>
                    <a:pt x="52" y="265"/>
                  </a:lnTo>
                  <a:lnTo>
                    <a:pt x="52" y="261"/>
                  </a:lnTo>
                  <a:lnTo>
                    <a:pt x="52" y="257"/>
                  </a:lnTo>
                  <a:lnTo>
                    <a:pt x="50" y="255"/>
                  </a:lnTo>
                  <a:lnTo>
                    <a:pt x="50" y="252"/>
                  </a:lnTo>
                  <a:lnTo>
                    <a:pt x="50" y="250"/>
                  </a:lnTo>
                  <a:lnTo>
                    <a:pt x="48" y="246"/>
                  </a:lnTo>
                  <a:lnTo>
                    <a:pt x="48" y="242"/>
                  </a:lnTo>
                  <a:lnTo>
                    <a:pt x="46" y="236"/>
                  </a:lnTo>
                  <a:lnTo>
                    <a:pt x="46" y="232"/>
                  </a:lnTo>
                  <a:lnTo>
                    <a:pt x="46" y="230"/>
                  </a:lnTo>
                  <a:lnTo>
                    <a:pt x="46" y="227"/>
                  </a:lnTo>
                  <a:lnTo>
                    <a:pt x="46" y="225"/>
                  </a:lnTo>
                  <a:lnTo>
                    <a:pt x="46" y="223"/>
                  </a:lnTo>
                  <a:lnTo>
                    <a:pt x="44" y="221"/>
                  </a:lnTo>
                  <a:lnTo>
                    <a:pt x="44" y="219"/>
                  </a:lnTo>
                  <a:lnTo>
                    <a:pt x="42" y="219"/>
                  </a:lnTo>
                  <a:lnTo>
                    <a:pt x="40" y="217"/>
                  </a:lnTo>
                  <a:lnTo>
                    <a:pt x="38" y="217"/>
                  </a:lnTo>
                  <a:lnTo>
                    <a:pt x="36" y="215"/>
                  </a:lnTo>
                  <a:lnTo>
                    <a:pt x="35" y="215"/>
                  </a:lnTo>
                  <a:lnTo>
                    <a:pt x="33" y="213"/>
                  </a:lnTo>
                  <a:lnTo>
                    <a:pt x="31" y="209"/>
                  </a:lnTo>
                  <a:lnTo>
                    <a:pt x="29" y="206"/>
                  </a:lnTo>
                  <a:lnTo>
                    <a:pt x="25" y="200"/>
                  </a:lnTo>
                  <a:lnTo>
                    <a:pt x="25" y="196"/>
                  </a:lnTo>
                  <a:lnTo>
                    <a:pt x="23" y="192"/>
                  </a:lnTo>
                  <a:lnTo>
                    <a:pt x="23" y="190"/>
                  </a:lnTo>
                  <a:lnTo>
                    <a:pt x="23" y="188"/>
                  </a:lnTo>
                  <a:lnTo>
                    <a:pt x="23" y="186"/>
                  </a:lnTo>
                  <a:lnTo>
                    <a:pt x="23" y="183"/>
                  </a:lnTo>
                  <a:lnTo>
                    <a:pt x="23" y="181"/>
                  </a:lnTo>
                  <a:lnTo>
                    <a:pt x="21" y="181"/>
                  </a:lnTo>
                  <a:lnTo>
                    <a:pt x="19" y="183"/>
                  </a:lnTo>
                  <a:lnTo>
                    <a:pt x="15" y="186"/>
                  </a:lnTo>
                  <a:lnTo>
                    <a:pt x="11" y="190"/>
                  </a:lnTo>
                  <a:lnTo>
                    <a:pt x="10" y="194"/>
                  </a:lnTo>
                  <a:lnTo>
                    <a:pt x="8" y="198"/>
                  </a:lnTo>
                  <a:lnTo>
                    <a:pt x="6" y="198"/>
                  </a:lnTo>
                  <a:lnTo>
                    <a:pt x="4" y="198"/>
                  </a:lnTo>
                  <a:lnTo>
                    <a:pt x="2" y="198"/>
                  </a:lnTo>
                  <a:lnTo>
                    <a:pt x="0" y="194"/>
                  </a:lnTo>
                  <a:lnTo>
                    <a:pt x="0" y="190"/>
                  </a:lnTo>
                  <a:lnTo>
                    <a:pt x="2" y="188"/>
                  </a:lnTo>
                  <a:lnTo>
                    <a:pt x="4" y="186"/>
                  </a:lnTo>
                  <a:lnTo>
                    <a:pt x="6" y="183"/>
                  </a:lnTo>
                  <a:lnTo>
                    <a:pt x="10" y="179"/>
                  </a:lnTo>
                  <a:lnTo>
                    <a:pt x="11" y="175"/>
                  </a:lnTo>
                  <a:lnTo>
                    <a:pt x="13" y="169"/>
                  </a:lnTo>
                  <a:lnTo>
                    <a:pt x="15" y="163"/>
                  </a:lnTo>
                  <a:lnTo>
                    <a:pt x="15" y="159"/>
                  </a:lnTo>
                  <a:lnTo>
                    <a:pt x="15" y="154"/>
                  </a:lnTo>
                  <a:lnTo>
                    <a:pt x="15" y="152"/>
                  </a:lnTo>
                  <a:lnTo>
                    <a:pt x="15" y="148"/>
                  </a:lnTo>
                  <a:lnTo>
                    <a:pt x="15" y="144"/>
                  </a:lnTo>
                  <a:lnTo>
                    <a:pt x="15" y="140"/>
                  </a:lnTo>
                  <a:lnTo>
                    <a:pt x="15" y="138"/>
                  </a:lnTo>
                  <a:lnTo>
                    <a:pt x="17" y="135"/>
                  </a:lnTo>
                  <a:lnTo>
                    <a:pt x="17" y="129"/>
                  </a:lnTo>
                  <a:lnTo>
                    <a:pt x="17" y="125"/>
                  </a:lnTo>
                  <a:lnTo>
                    <a:pt x="17" y="119"/>
                  </a:lnTo>
                  <a:lnTo>
                    <a:pt x="17" y="115"/>
                  </a:lnTo>
                  <a:lnTo>
                    <a:pt x="17" y="110"/>
                  </a:lnTo>
                  <a:lnTo>
                    <a:pt x="15" y="106"/>
                  </a:lnTo>
                  <a:lnTo>
                    <a:pt x="15" y="104"/>
                  </a:lnTo>
                  <a:lnTo>
                    <a:pt x="13" y="102"/>
                  </a:lnTo>
                  <a:lnTo>
                    <a:pt x="11" y="100"/>
                  </a:lnTo>
                  <a:lnTo>
                    <a:pt x="11" y="98"/>
                  </a:lnTo>
                  <a:lnTo>
                    <a:pt x="11" y="96"/>
                  </a:lnTo>
                  <a:lnTo>
                    <a:pt x="11" y="94"/>
                  </a:lnTo>
                  <a:lnTo>
                    <a:pt x="11" y="90"/>
                  </a:lnTo>
                  <a:lnTo>
                    <a:pt x="11" y="88"/>
                  </a:lnTo>
                  <a:lnTo>
                    <a:pt x="11" y="87"/>
                  </a:lnTo>
                  <a:lnTo>
                    <a:pt x="13" y="83"/>
                  </a:lnTo>
                  <a:lnTo>
                    <a:pt x="13" y="81"/>
                  </a:lnTo>
                  <a:lnTo>
                    <a:pt x="13" y="79"/>
                  </a:lnTo>
                  <a:lnTo>
                    <a:pt x="13" y="77"/>
                  </a:lnTo>
                  <a:lnTo>
                    <a:pt x="11" y="77"/>
                  </a:lnTo>
                  <a:lnTo>
                    <a:pt x="11" y="75"/>
                  </a:lnTo>
                  <a:lnTo>
                    <a:pt x="11" y="73"/>
                  </a:lnTo>
                  <a:lnTo>
                    <a:pt x="11" y="71"/>
                  </a:lnTo>
                  <a:lnTo>
                    <a:pt x="11" y="69"/>
                  </a:lnTo>
                  <a:lnTo>
                    <a:pt x="13" y="65"/>
                  </a:lnTo>
                  <a:lnTo>
                    <a:pt x="13" y="64"/>
                  </a:lnTo>
                  <a:lnTo>
                    <a:pt x="13" y="60"/>
                  </a:lnTo>
                  <a:lnTo>
                    <a:pt x="13" y="58"/>
                  </a:lnTo>
                  <a:lnTo>
                    <a:pt x="13" y="54"/>
                  </a:lnTo>
                  <a:lnTo>
                    <a:pt x="13" y="52"/>
                  </a:lnTo>
                  <a:lnTo>
                    <a:pt x="13" y="50"/>
                  </a:lnTo>
                  <a:lnTo>
                    <a:pt x="13" y="48"/>
                  </a:lnTo>
                  <a:lnTo>
                    <a:pt x="13" y="46"/>
                  </a:lnTo>
                  <a:lnTo>
                    <a:pt x="13" y="42"/>
                  </a:lnTo>
                  <a:lnTo>
                    <a:pt x="13" y="40"/>
                  </a:lnTo>
                  <a:lnTo>
                    <a:pt x="13" y="39"/>
                  </a:lnTo>
                  <a:lnTo>
                    <a:pt x="15" y="37"/>
                  </a:lnTo>
                  <a:lnTo>
                    <a:pt x="17" y="35"/>
                  </a:lnTo>
                  <a:lnTo>
                    <a:pt x="19" y="35"/>
                  </a:lnTo>
                  <a:lnTo>
                    <a:pt x="21" y="33"/>
                  </a:lnTo>
                  <a:lnTo>
                    <a:pt x="21" y="31"/>
                  </a:lnTo>
                  <a:lnTo>
                    <a:pt x="21" y="29"/>
                  </a:lnTo>
                  <a:lnTo>
                    <a:pt x="21" y="27"/>
                  </a:lnTo>
                  <a:lnTo>
                    <a:pt x="21" y="25"/>
                  </a:lnTo>
                  <a:lnTo>
                    <a:pt x="21" y="23"/>
                  </a:lnTo>
                  <a:lnTo>
                    <a:pt x="21" y="21"/>
                  </a:lnTo>
                  <a:lnTo>
                    <a:pt x="21" y="19"/>
                  </a:lnTo>
                  <a:lnTo>
                    <a:pt x="21" y="17"/>
                  </a:lnTo>
                  <a:lnTo>
                    <a:pt x="19" y="16"/>
                  </a:lnTo>
                  <a:lnTo>
                    <a:pt x="19" y="12"/>
                  </a:lnTo>
                  <a:lnTo>
                    <a:pt x="21" y="10"/>
                  </a:lnTo>
                  <a:lnTo>
                    <a:pt x="23" y="6"/>
                  </a:lnTo>
                  <a:lnTo>
                    <a:pt x="25" y="6"/>
                  </a:lnTo>
                  <a:lnTo>
                    <a:pt x="29" y="4"/>
                  </a:lnTo>
                  <a:lnTo>
                    <a:pt x="33" y="4"/>
                  </a:lnTo>
                  <a:lnTo>
                    <a:pt x="36" y="4"/>
                  </a:lnTo>
                  <a:lnTo>
                    <a:pt x="40" y="4"/>
                  </a:lnTo>
                  <a:lnTo>
                    <a:pt x="42" y="2"/>
                  </a:lnTo>
                  <a:lnTo>
                    <a:pt x="44" y="2"/>
                  </a:lnTo>
                  <a:lnTo>
                    <a:pt x="46" y="0"/>
                  </a:lnTo>
                  <a:lnTo>
                    <a:pt x="48" y="0"/>
                  </a:lnTo>
                  <a:lnTo>
                    <a:pt x="52" y="0"/>
                  </a:lnTo>
                  <a:lnTo>
                    <a:pt x="56" y="2"/>
                  </a:lnTo>
                  <a:lnTo>
                    <a:pt x="61" y="4"/>
                  </a:lnTo>
                  <a:lnTo>
                    <a:pt x="67" y="4"/>
                  </a:lnTo>
                  <a:lnTo>
                    <a:pt x="71" y="6"/>
                  </a:lnTo>
                  <a:lnTo>
                    <a:pt x="77" y="8"/>
                  </a:lnTo>
                  <a:lnTo>
                    <a:pt x="79" y="8"/>
                  </a:lnTo>
                  <a:lnTo>
                    <a:pt x="83" y="8"/>
                  </a:lnTo>
                  <a:lnTo>
                    <a:pt x="84" y="8"/>
                  </a:lnTo>
                  <a:lnTo>
                    <a:pt x="86" y="8"/>
                  </a:lnTo>
                  <a:lnTo>
                    <a:pt x="90" y="8"/>
                  </a:lnTo>
                  <a:lnTo>
                    <a:pt x="92" y="8"/>
                  </a:lnTo>
                  <a:lnTo>
                    <a:pt x="96" y="8"/>
                  </a:lnTo>
                  <a:lnTo>
                    <a:pt x="98" y="8"/>
                  </a:lnTo>
                  <a:lnTo>
                    <a:pt x="100" y="8"/>
                  </a:lnTo>
                  <a:lnTo>
                    <a:pt x="102" y="8"/>
                  </a:lnTo>
                  <a:lnTo>
                    <a:pt x="106" y="8"/>
                  </a:lnTo>
                  <a:lnTo>
                    <a:pt x="109" y="8"/>
                  </a:lnTo>
                  <a:lnTo>
                    <a:pt x="113" y="10"/>
                  </a:lnTo>
                  <a:lnTo>
                    <a:pt x="117" y="10"/>
                  </a:lnTo>
                  <a:lnTo>
                    <a:pt x="119" y="12"/>
                  </a:lnTo>
                  <a:lnTo>
                    <a:pt x="123" y="14"/>
                  </a:lnTo>
                  <a:lnTo>
                    <a:pt x="125" y="16"/>
                  </a:lnTo>
                  <a:lnTo>
                    <a:pt x="127" y="17"/>
                  </a:lnTo>
                  <a:lnTo>
                    <a:pt x="129" y="19"/>
                  </a:lnTo>
                  <a:lnTo>
                    <a:pt x="132" y="21"/>
                  </a:lnTo>
                  <a:lnTo>
                    <a:pt x="134" y="25"/>
                  </a:lnTo>
                  <a:lnTo>
                    <a:pt x="136" y="27"/>
                  </a:lnTo>
                  <a:lnTo>
                    <a:pt x="138" y="29"/>
                  </a:lnTo>
                  <a:lnTo>
                    <a:pt x="140" y="31"/>
                  </a:lnTo>
                  <a:lnTo>
                    <a:pt x="142" y="35"/>
                  </a:lnTo>
                  <a:lnTo>
                    <a:pt x="144" y="39"/>
                  </a:lnTo>
                  <a:lnTo>
                    <a:pt x="144" y="40"/>
                  </a:lnTo>
                  <a:lnTo>
                    <a:pt x="144" y="44"/>
                  </a:lnTo>
                  <a:lnTo>
                    <a:pt x="146" y="46"/>
                  </a:lnTo>
                  <a:lnTo>
                    <a:pt x="146" y="48"/>
                  </a:lnTo>
                  <a:lnTo>
                    <a:pt x="146" y="50"/>
                  </a:lnTo>
                  <a:lnTo>
                    <a:pt x="155" y="54"/>
                  </a:lnTo>
                  <a:lnTo>
                    <a:pt x="155" y="56"/>
                  </a:lnTo>
                  <a:lnTo>
                    <a:pt x="154" y="56"/>
                  </a:lnTo>
                  <a:lnTo>
                    <a:pt x="154" y="58"/>
                  </a:lnTo>
                  <a:lnTo>
                    <a:pt x="154" y="60"/>
                  </a:lnTo>
                  <a:lnTo>
                    <a:pt x="154" y="62"/>
                  </a:lnTo>
                  <a:lnTo>
                    <a:pt x="154" y="65"/>
                  </a:lnTo>
                  <a:lnTo>
                    <a:pt x="152" y="69"/>
                  </a:lnTo>
                  <a:lnTo>
                    <a:pt x="152" y="71"/>
                  </a:lnTo>
                  <a:lnTo>
                    <a:pt x="150" y="75"/>
                  </a:lnTo>
                  <a:lnTo>
                    <a:pt x="150" y="79"/>
                  </a:lnTo>
                  <a:lnTo>
                    <a:pt x="148" y="81"/>
                  </a:lnTo>
                  <a:lnTo>
                    <a:pt x="148" y="83"/>
                  </a:lnTo>
                  <a:lnTo>
                    <a:pt x="148" y="85"/>
                  </a:lnTo>
                  <a:lnTo>
                    <a:pt x="148" y="87"/>
                  </a:lnTo>
                  <a:lnTo>
                    <a:pt x="148" y="88"/>
                  </a:lnTo>
                  <a:lnTo>
                    <a:pt x="146" y="90"/>
                  </a:lnTo>
                  <a:lnTo>
                    <a:pt x="146" y="92"/>
                  </a:lnTo>
                  <a:lnTo>
                    <a:pt x="146" y="94"/>
                  </a:lnTo>
                  <a:lnTo>
                    <a:pt x="146" y="96"/>
                  </a:lnTo>
                  <a:lnTo>
                    <a:pt x="146" y="98"/>
                  </a:lnTo>
                  <a:lnTo>
                    <a:pt x="144" y="100"/>
                  </a:lnTo>
                  <a:lnTo>
                    <a:pt x="144" y="102"/>
                  </a:lnTo>
                  <a:lnTo>
                    <a:pt x="142" y="104"/>
                  </a:lnTo>
                  <a:lnTo>
                    <a:pt x="142" y="106"/>
                  </a:lnTo>
                  <a:lnTo>
                    <a:pt x="140" y="106"/>
                  </a:lnTo>
                  <a:lnTo>
                    <a:pt x="140" y="108"/>
                  </a:lnTo>
                  <a:lnTo>
                    <a:pt x="138" y="110"/>
                  </a:lnTo>
                  <a:lnTo>
                    <a:pt x="136" y="111"/>
                  </a:lnTo>
                  <a:lnTo>
                    <a:pt x="134" y="111"/>
                  </a:lnTo>
                  <a:lnTo>
                    <a:pt x="134" y="113"/>
                  </a:lnTo>
                  <a:lnTo>
                    <a:pt x="132" y="115"/>
                  </a:lnTo>
                  <a:lnTo>
                    <a:pt x="130" y="115"/>
                  </a:lnTo>
                  <a:lnTo>
                    <a:pt x="129" y="113"/>
                  </a:lnTo>
                  <a:lnTo>
                    <a:pt x="129" y="111"/>
                  </a:lnTo>
                  <a:lnTo>
                    <a:pt x="129" y="108"/>
                  </a:lnTo>
                  <a:lnTo>
                    <a:pt x="127" y="104"/>
                  </a:lnTo>
                  <a:lnTo>
                    <a:pt x="127" y="100"/>
                  </a:lnTo>
                  <a:lnTo>
                    <a:pt x="125" y="98"/>
                  </a:lnTo>
                  <a:lnTo>
                    <a:pt x="123" y="98"/>
                  </a:lnTo>
                  <a:lnTo>
                    <a:pt x="123" y="100"/>
                  </a:lnTo>
                  <a:lnTo>
                    <a:pt x="123" y="106"/>
                  </a:lnTo>
                  <a:lnTo>
                    <a:pt x="123" y="115"/>
                  </a:lnTo>
                  <a:lnTo>
                    <a:pt x="125" y="123"/>
                  </a:lnTo>
                  <a:lnTo>
                    <a:pt x="125" y="129"/>
                  </a:lnTo>
                  <a:lnTo>
                    <a:pt x="125" y="133"/>
                  </a:lnTo>
                  <a:lnTo>
                    <a:pt x="125" y="131"/>
                  </a:lnTo>
                  <a:lnTo>
                    <a:pt x="125" y="129"/>
                  </a:lnTo>
                  <a:lnTo>
                    <a:pt x="125" y="131"/>
                  </a:lnTo>
                  <a:lnTo>
                    <a:pt x="125" y="133"/>
                  </a:lnTo>
                  <a:lnTo>
                    <a:pt x="125" y="135"/>
                  </a:lnTo>
                  <a:lnTo>
                    <a:pt x="125" y="138"/>
                  </a:lnTo>
                  <a:lnTo>
                    <a:pt x="125" y="140"/>
                  </a:lnTo>
                  <a:lnTo>
                    <a:pt x="125" y="142"/>
                  </a:lnTo>
                  <a:lnTo>
                    <a:pt x="127" y="144"/>
                  </a:lnTo>
                  <a:lnTo>
                    <a:pt x="127" y="146"/>
                  </a:lnTo>
                  <a:lnTo>
                    <a:pt x="129" y="150"/>
                  </a:lnTo>
                  <a:lnTo>
                    <a:pt x="129" y="152"/>
                  </a:lnTo>
                  <a:lnTo>
                    <a:pt x="129" y="154"/>
                  </a:lnTo>
                  <a:lnTo>
                    <a:pt x="129" y="158"/>
                  </a:lnTo>
                  <a:lnTo>
                    <a:pt x="130" y="158"/>
                  </a:lnTo>
                  <a:lnTo>
                    <a:pt x="130" y="159"/>
                  </a:lnTo>
                  <a:lnTo>
                    <a:pt x="130" y="161"/>
                  </a:lnTo>
                  <a:lnTo>
                    <a:pt x="129" y="161"/>
                  </a:lnTo>
                  <a:lnTo>
                    <a:pt x="129" y="163"/>
                  </a:lnTo>
                  <a:lnTo>
                    <a:pt x="129" y="165"/>
                  </a:lnTo>
                  <a:lnTo>
                    <a:pt x="129" y="169"/>
                  </a:lnTo>
                  <a:lnTo>
                    <a:pt x="129" y="171"/>
                  </a:lnTo>
                  <a:lnTo>
                    <a:pt x="129" y="175"/>
                  </a:lnTo>
                  <a:lnTo>
                    <a:pt x="129" y="179"/>
                  </a:lnTo>
                  <a:lnTo>
                    <a:pt x="129" y="183"/>
                  </a:lnTo>
                  <a:lnTo>
                    <a:pt x="129" y="184"/>
                  </a:lnTo>
                  <a:lnTo>
                    <a:pt x="130" y="188"/>
                  </a:lnTo>
                  <a:lnTo>
                    <a:pt x="130" y="190"/>
                  </a:lnTo>
                  <a:lnTo>
                    <a:pt x="130" y="192"/>
                  </a:lnTo>
                  <a:lnTo>
                    <a:pt x="129" y="196"/>
                  </a:lnTo>
                  <a:lnTo>
                    <a:pt x="129" y="198"/>
                  </a:lnTo>
                  <a:lnTo>
                    <a:pt x="129" y="202"/>
                  </a:lnTo>
                  <a:lnTo>
                    <a:pt x="129" y="206"/>
                  </a:lnTo>
                  <a:lnTo>
                    <a:pt x="130" y="209"/>
                  </a:lnTo>
                  <a:lnTo>
                    <a:pt x="130" y="213"/>
                  </a:lnTo>
                  <a:lnTo>
                    <a:pt x="132" y="215"/>
                  </a:lnTo>
                  <a:lnTo>
                    <a:pt x="132" y="217"/>
                  </a:lnTo>
                  <a:lnTo>
                    <a:pt x="132" y="219"/>
                  </a:lnTo>
                  <a:lnTo>
                    <a:pt x="134" y="221"/>
                  </a:lnTo>
                  <a:lnTo>
                    <a:pt x="134" y="223"/>
                  </a:lnTo>
                  <a:lnTo>
                    <a:pt x="134" y="225"/>
                  </a:lnTo>
                  <a:lnTo>
                    <a:pt x="136" y="227"/>
                  </a:lnTo>
                  <a:lnTo>
                    <a:pt x="136" y="229"/>
                  </a:lnTo>
                  <a:lnTo>
                    <a:pt x="136" y="230"/>
                  </a:lnTo>
                  <a:lnTo>
                    <a:pt x="136" y="232"/>
                  </a:lnTo>
                  <a:lnTo>
                    <a:pt x="134" y="232"/>
                  </a:lnTo>
                  <a:lnTo>
                    <a:pt x="132" y="232"/>
                  </a:lnTo>
                  <a:lnTo>
                    <a:pt x="130" y="232"/>
                  </a:lnTo>
                  <a:lnTo>
                    <a:pt x="129" y="232"/>
                  </a:lnTo>
                  <a:lnTo>
                    <a:pt x="129" y="234"/>
                  </a:lnTo>
                  <a:lnTo>
                    <a:pt x="129" y="238"/>
                  </a:lnTo>
                  <a:lnTo>
                    <a:pt x="130" y="240"/>
                  </a:lnTo>
                  <a:lnTo>
                    <a:pt x="130" y="242"/>
                  </a:lnTo>
                  <a:lnTo>
                    <a:pt x="132" y="244"/>
                  </a:lnTo>
                  <a:lnTo>
                    <a:pt x="134" y="244"/>
                  </a:lnTo>
                  <a:lnTo>
                    <a:pt x="134" y="246"/>
                  </a:lnTo>
                  <a:lnTo>
                    <a:pt x="136" y="246"/>
                  </a:lnTo>
                  <a:lnTo>
                    <a:pt x="136" y="248"/>
                  </a:lnTo>
                  <a:lnTo>
                    <a:pt x="138" y="250"/>
                  </a:lnTo>
                  <a:lnTo>
                    <a:pt x="138" y="252"/>
                  </a:lnTo>
                  <a:lnTo>
                    <a:pt x="140" y="254"/>
                  </a:lnTo>
                  <a:lnTo>
                    <a:pt x="142" y="255"/>
                  </a:lnTo>
                  <a:lnTo>
                    <a:pt x="142" y="259"/>
                  </a:lnTo>
                  <a:lnTo>
                    <a:pt x="144" y="261"/>
                  </a:lnTo>
                  <a:lnTo>
                    <a:pt x="146" y="263"/>
                  </a:lnTo>
                  <a:lnTo>
                    <a:pt x="146" y="265"/>
                  </a:lnTo>
                  <a:lnTo>
                    <a:pt x="146" y="267"/>
                  </a:lnTo>
                  <a:lnTo>
                    <a:pt x="146" y="269"/>
                  </a:lnTo>
                  <a:lnTo>
                    <a:pt x="146" y="271"/>
                  </a:lnTo>
                  <a:lnTo>
                    <a:pt x="146" y="273"/>
                  </a:lnTo>
                  <a:lnTo>
                    <a:pt x="146" y="277"/>
                  </a:lnTo>
                  <a:lnTo>
                    <a:pt x="144" y="280"/>
                  </a:lnTo>
                  <a:lnTo>
                    <a:pt x="144" y="282"/>
                  </a:lnTo>
                  <a:lnTo>
                    <a:pt x="142" y="284"/>
                  </a:lnTo>
                  <a:lnTo>
                    <a:pt x="142" y="286"/>
                  </a:lnTo>
                  <a:lnTo>
                    <a:pt x="142" y="288"/>
                  </a:lnTo>
                  <a:lnTo>
                    <a:pt x="140" y="290"/>
                  </a:lnTo>
                  <a:lnTo>
                    <a:pt x="134" y="294"/>
                  </a:lnTo>
                  <a:lnTo>
                    <a:pt x="132" y="290"/>
                  </a:lnTo>
                  <a:lnTo>
                    <a:pt x="129" y="290"/>
                  </a:lnTo>
                  <a:lnTo>
                    <a:pt x="127" y="290"/>
                  </a:lnTo>
                  <a:lnTo>
                    <a:pt x="125" y="290"/>
                  </a:lnTo>
                  <a:lnTo>
                    <a:pt x="123" y="292"/>
                  </a:lnTo>
                  <a:lnTo>
                    <a:pt x="119" y="294"/>
                  </a:lnTo>
                  <a:lnTo>
                    <a:pt x="117" y="296"/>
                  </a:lnTo>
                  <a:lnTo>
                    <a:pt x="115" y="296"/>
                  </a:lnTo>
                  <a:lnTo>
                    <a:pt x="111" y="296"/>
                  </a:lnTo>
                  <a:lnTo>
                    <a:pt x="107" y="298"/>
                  </a:lnTo>
                  <a:lnTo>
                    <a:pt x="104" y="300"/>
                  </a:lnTo>
                  <a:lnTo>
                    <a:pt x="100" y="301"/>
                  </a:lnTo>
                  <a:lnTo>
                    <a:pt x="94" y="303"/>
                  </a:lnTo>
                  <a:lnTo>
                    <a:pt x="92" y="303"/>
                  </a:lnTo>
                  <a:lnTo>
                    <a:pt x="88" y="305"/>
                  </a:lnTo>
                  <a:lnTo>
                    <a:pt x="81" y="309"/>
                  </a:lnTo>
                  <a:close/>
                </a:path>
              </a:pathLst>
            </a:custGeom>
            <a:solidFill>
              <a:srgbClr val="FF330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27" name="Freeform 25"/>
            <p:cNvSpPr>
              <a:spLocks/>
            </p:cNvSpPr>
            <p:nvPr>
              <p:custDataLst>
                <p:tags r:id="rId27"/>
              </p:custDataLst>
            </p:nvPr>
          </p:nvSpPr>
          <p:spPr bwMode="auto">
            <a:xfrm>
              <a:off x="5857120" y="3970047"/>
              <a:ext cx="734927" cy="590286"/>
            </a:xfrm>
            <a:custGeom>
              <a:avLst/>
              <a:gdLst>
                <a:gd name="T0" fmla="*/ 2147483647 w 252"/>
                <a:gd name="T1" fmla="*/ 2147483647 h 198"/>
                <a:gd name="T2" fmla="*/ 2147483647 w 252"/>
                <a:gd name="T3" fmla="*/ 2147483647 h 198"/>
                <a:gd name="T4" fmla="*/ 2147483647 w 252"/>
                <a:gd name="T5" fmla="*/ 2147483647 h 198"/>
                <a:gd name="T6" fmla="*/ 2147483647 w 252"/>
                <a:gd name="T7" fmla="*/ 2147483647 h 198"/>
                <a:gd name="T8" fmla="*/ 2147483647 w 252"/>
                <a:gd name="T9" fmla="*/ 2147483647 h 198"/>
                <a:gd name="T10" fmla="*/ 2147483647 w 252"/>
                <a:gd name="T11" fmla="*/ 2147483647 h 198"/>
                <a:gd name="T12" fmla="*/ 2147483647 w 252"/>
                <a:gd name="T13" fmla="*/ 2147483647 h 198"/>
                <a:gd name="T14" fmla="*/ 2147483647 w 252"/>
                <a:gd name="T15" fmla="*/ 2147483647 h 198"/>
                <a:gd name="T16" fmla="*/ 2147483647 w 252"/>
                <a:gd name="T17" fmla="*/ 2147483647 h 198"/>
                <a:gd name="T18" fmla="*/ 2147483647 w 252"/>
                <a:gd name="T19" fmla="*/ 2147483647 h 198"/>
                <a:gd name="T20" fmla="*/ 2147483647 w 252"/>
                <a:gd name="T21" fmla="*/ 2147483647 h 198"/>
                <a:gd name="T22" fmla="*/ 2147483647 w 252"/>
                <a:gd name="T23" fmla="*/ 2147483647 h 198"/>
                <a:gd name="T24" fmla="*/ 2147483647 w 252"/>
                <a:gd name="T25" fmla="*/ 2147483647 h 198"/>
                <a:gd name="T26" fmla="*/ 2147483647 w 252"/>
                <a:gd name="T27" fmla="*/ 2147483647 h 198"/>
                <a:gd name="T28" fmla="*/ 2147483647 w 252"/>
                <a:gd name="T29" fmla="*/ 2147483647 h 198"/>
                <a:gd name="T30" fmla="*/ 2147483647 w 252"/>
                <a:gd name="T31" fmla="*/ 2147483647 h 198"/>
                <a:gd name="T32" fmla="*/ 2147483647 w 252"/>
                <a:gd name="T33" fmla="*/ 2147483647 h 198"/>
                <a:gd name="T34" fmla="*/ 2147483647 w 252"/>
                <a:gd name="T35" fmla="*/ 2147483647 h 198"/>
                <a:gd name="T36" fmla="*/ 2147483647 w 252"/>
                <a:gd name="T37" fmla="*/ 2147483647 h 198"/>
                <a:gd name="T38" fmla="*/ 2147483647 w 252"/>
                <a:gd name="T39" fmla="*/ 2147483647 h 198"/>
                <a:gd name="T40" fmla="*/ 2147483647 w 252"/>
                <a:gd name="T41" fmla="*/ 2147483647 h 198"/>
                <a:gd name="T42" fmla="*/ 2147483647 w 252"/>
                <a:gd name="T43" fmla="*/ 2147483647 h 198"/>
                <a:gd name="T44" fmla="*/ 2147483647 w 252"/>
                <a:gd name="T45" fmla="*/ 2147483647 h 198"/>
                <a:gd name="T46" fmla="*/ 2147483647 w 252"/>
                <a:gd name="T47" fmla="*/ 2147483647 h 198"/>
                <a:gd name="T48" fmla="*/ 2147483647 w 252"/>
                <a:gd name="T49" fmla="*/ 2147483647 h 198"/>
                <a:gd name="T50" fmla="*/ 2147483647 w 252"/>
                <a:gd name="T51" fmla="*/ 2147483647 h 198"/>
                <a:gd name="T52" fmla="*/ 2147483647 w 252"/>
                <a:gd name="T53" fmla="*/ 2147483647 h 198"/>
                <a:gd name="T54" fmla="*/ 2147483647 w 252"/>
                <a:gd name="T55" fmla="*/ 2147483647 h 198"/>
                <a:gd name="T56" fmla="*/ 2147483647 w 252"/>
                <a:gd name="T57" fmla="*/ 2147483647 h 198"/>
                <a:gd name="T58" fmla="*/ 2147483647 w 252"/>
                <a:gd name="T59" fmla="*/ 2147483647 h 198"/>
                <a:gd name="T60" fmla="*/ 2147483647 w 252"/>
                <a:gd name="T61" fmla="*/ 2147483647 h 198"/>
                <a:gd name="T62" fmla="*/ 2147483647 w 252"/>
                <a:gd name="T63" fmla="*/ 2147483647 h 198"/>
                <a:gd name="T64" fmla="*/ 2147483647 w 252"/>
                <a:gd name="T65" fmla="*/ 2147483647 h 198"/>
                <a:gd name="T66" fmla="*/ 2147483647 w 252"/>
                <a:gd name="T67" fmla="*/ 2147483647 h 198"/>
                <a:gd name="T68" fmla="*/ 2147483647 w 252"/>
                <a:gd name="T69" fmla="*/ 2147483647 h 198"/>
                <a:gd name="T70" fmla="*/ 2147483647 w 252"/>
                <a:gd name="T71" fmla="*/ 2147483647 h 198"/>
                <a:gd name="T72" fmla="*/ 2147483647 w 252"/>
                <a:gd name="T73" fmla="*/ 2147483647 h 198"/>
                <a:gd name="T74" fmla="*/ 2147483647 w 252"/>
                <a:gd name="T75" fmla="*/ 2147483647 h 198"/>
                <a:gd name="T76" fmla="*/ 2147483647 w 252"/>
                <a:gd name="T77" fmla="*/ 2147483647 h 198"/>
                <a:gd name="T78" fmla="*/ 2147483647 w 252"/>
                <a:gd name="T79" fmla="*/ 2147483647 h 198"/>
                <a:gd name="T80" fmla="*/ 2147483647 w 252"/>
                <a:gd name="T81" fmla="*/ 2147483647 h 198"/>
                <a:gd name="T82" fmla="*/ 2147483647 w 252"/>
                <a:gd name="T83" fmla="*/ 2147483647 h 198"/>
                <a:gd name="T84" fmla="*/ 2147483647 w 252"/>
                <a:gd name="T85" fmla="*/ 2147483647 h 198"/>
                <a:gd name="T86" fmla="*/ 2147483647 w 252"/>
                <a:gd name="T87" fmla="*/ 2147483647 h 198"/>
                <a:gd name="T88" fmla="*/ 2147483647 w 252"/>
                <a:gd name="T89" fmla="*/ 2147483647 h 198"/>
                <a:gd name="T90" fmla="*/ 2147483647 w 252"/>
                <a:gd name="T91" fmla="*/ 2147483647 h 198"/>
                <a:gd name="T92" fmla="*/ 2147483647 w 252"/>
                <a:gd name="T93" fmla="*/ 2147483647 h 198"/>
                <a:gd name="T94" fmla="*/ 2147483647 w 252"/>
                <a:gd name="T95" fmla="*/ 2147483647 h 198"/>
                <a:gd name="T96" fmla="*/ 2147483647 w 252"/>
                <a:gd name="T97" fmla="*/ 2147483647 h 198"/>
                <a:gd name="T98" fmla="*/ 2147483647 w 252"/>
                <a:gd name="T99" fmla="*/ 2147483647 h 198"/>
                <a:gd name="T100" fmla="*/ 2147483647 w 252"/>
                <a:gd name="T101" fmla="*/ 2147483647 h 198"/>
                <a:gd name="T102" fmla="*/ 2147483647 w 252"/>
                <a:gd name="T103" fmla="*/ 2147483647 h 198"/>
                <a:gd name="T104" fmla="*/ 0 w 252"/>
                <a:gd name="T105" fmla="*/ 2147483647 h 198"/>
                <a:gd name="T106" fmla="*/ 2147483647 w 252"/>
                <a:gd name="T107" fmla="*/ 2147483647 h 198"/>
                <a:gd name="T108" fmla="*/ 2147483647 w 252"/>
                <a:gd name="T109" fmla="*/ 2147483647 h 198"/>
                <a:gd name="T110" fmla="*/ 2147483647 w 252"/>
                <a:gd name="T111" fmla="*/ 2147483647 h 198"/>
                <a:gd name="T112" fmla="*/ 2147483647 w 252"/>
                <a:gd name="T113" fmla="*/ 2147483647 h 198"/>
                <a:gd name="T114" fmla="*/ 2147483647 w 252"/>
                <a:gd name="T115" fmla="*/ 2147483647 h 198"/>
                <a:gd name="T116" fmla="*/ 2147483647 w 252"/>
                <a:gd name="T117" fmla="*/ 2147483647 h 198"/>
                <a:gd name="T118" fmla="*/ 2147483647 w 252"/>
                <a:gd name="T119" fmla="*/ 2147483647 h 198"/>
                <a:gd name="T120" fmla="*/ 2147483647 w 252"/>
                <a:gd name="T121" fmla="*/ 2147483647 h 198"/>
                <a:gd name="T122" fmla="*/ 2147483647 w 252"/>
                <a:gd name="T123" fmla="*/ 2147483647 h 198"/>
                <a:gd name="T124" fmla="*/ 2147483647 w 252"/>
                <a:gd name="T125" fmla="*/ 2147483647 h 1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198"/>
                <a:gd name="T191" fmla="*/ 252 w 252"/>
                <a:gd name="T192" fmla="*/ 198 h 1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198">
                  <a:moveTo>
                    <a:pt x="113" y="198"/>
                  </a:moveTo>
                  <a:lnTo>
                    <a:pt x="113" y="196"/>
                  </a:lnTo>
                  <a:lnTo>
                    <a:pt x="115" y="196"/>
                  </a:lnTo>
                  <a:lnTo>
                    <a:pt x="117" y="196"/>
                  </a:lnTo>
                  <a:lnTo>
                    <a:pt x="119" y="196"/>
                  </a:lnTo>
                  <a:lnTo>
                    <a:pt x="121" y="196"/>
                  </a:lnTo>
                  <a:lnTo>
                    <a:pt x="121" y="194"/>
                  </a:lnTo>
                  <a:lnTo>
                    <a:pt x="123" y="194"/>
                  </a:lnTo>
                  <a:lnTo>
                    <a:pt x="125" y="192"/>
                  </a:lnTo>
                  <a:lnTo>
                    <a:pt x="127" y="192"/>
                  </a:lnTo>
                  <a:lnTo>
                    <a:pt x="127" y="190"/>
                  </a:lnTo>
                  <a:lnTo>
                    <a:pt x="129" y="188"/>
                  </a:lnTo>
                  <a:lnTo>
                    <a:pt x="131" y="184"/>
                  </a:lnTo>
                  <a:lnTo>
                    <a:pt x="133" y="182"/>
                  </a:lnTo>
                  <a:lnTo>
                    <a:pt x="135" y="182"/>
                  </a:lnTo>
                  <a:lnTo>
                    <a:pt x="136" y="182"/>
                  </a:lnTo>
                  <a:lnTo>
                    <a:pt x="140" y="181"/>
                  </a:lnTo>
                  <a:lnTo>
                    <a:pt x="142" y="181"/>
                  </a:lnTo>
                  <a:lnTo>
                    <a:pt x="146" y="179"/>
                  </a:lnTo>
                  <a:lnTo>
                    <a:pt x="148" y="179"/>
                  </a:lnTo>
                  <a:lnTo>
                    <a:pt x="152" y="177"/>
                  </a:lnTo>
                  <a:lnTo>
                    <a:pt x="154" y="177"/>
                  </a:lnTo>
                  <a:lnTo>
                    <a:pt x="158" y="177"/>
                  </a:lnTo>
                  <a:lnTo>
                    <a:pt x="160" y="175"/>
                  </a:lnTo>
                  <a:lnTo>
                    <a:pt x="163" y="175"/>
                  </a:lnTo>
                  <a:lnTo>
                    <a:pt x="165" y="173"/>
                  </a:lnTo>
                  <a:lnTo>
                    <a:pt x="167" y="173"/>
                  </a:lnTo>
                  <a:lnTo>
                    <a:pt x="169" y="173"/>
                  </a:lnTo>
                  <a:lnTo>
                    <a:pt x="171" y="171"/>
                  </a:lnTo>
                  <a:lnTo>
                    <a:pt x="173" y="171"/>
                  </a:lnTo>
                  <a:lnTo>
                    <a:pt x="175" y="171"/>
                  </a:lnTo>
                  <a:lnTo>
                    <a:pt x="177" y="171"/>
                  </a:lnTo>
                  <a:lnTo>
                    <a:pt x="181" y="171"/>
                  </a:lnTo>
                  <a:lnTo>
                    <a:pt x="184" y="171"/>
                  </a:lnTo>
                  <a:lnTo>
                    <a:pt x="188" y="171"/>
                  </a:lnTo>
                  <a:lnTo>
                    <a:pt x="192" y="173"/>
                  </a:lnTo>
                  <a:lnTo>
                    <a:pt x="194" y="175"/>
                  </a:lnTo>
                  <a:lnTo>
                    <a:pt x="198" y="177"/>
                  </a:lnTo>
                  <a:lnTo>
                    <a:pt x="200" y="181"/>
                  </a:lnTo>
                  <a:lnTo>
                    <a:pt x="204" y="182"/>
                  </a:lnTo>
                  <a:lnTo>
                    <a:pt x="206" y="182"/>
                  </a:lnTo>
                  <a:lnTo>
                    <a:pt x="209" y="182"/>
                  </a:lnTo>
                  <a:lnTo>
                    <a:pt x="211" y="182"/>
                  </a:lnTo>
                  <a:lnTo>
                    <a:pt x="213" y="179"/>
                  </a:lnTo>
                  <a:lnTo>
                    <a:pt x="215" y="173"/>
                  </a:lnTo>
                  <a:lnTo>
                    <a:pt x="217" y="169"/>
                  </a:lnTo>
                  <a:lnTo>
                    <a:pt x="219" y="165"/>
                  </a:lnTo>
                  <a:lnTo>
                    <a:pt x="219" y="161"/>
                  </a:lnTo>
                  <a:lnTo>
                    <a:pt x="221" y="159"/>
                  </a:lnTo>
                  <a:lnTo>
                    <a:pt x="223" y="159"/>
                  </a:lnTo>
                  <a:lnTo>
                    <a:pt x="225" y="159"/>
                  </a:lnTo>
                  <a:lnTo>
                    <a:pt x="227" y="161"/>
                  </a:lnTo>
                  <a:lnTo>
                    <a:pt x="229" y="163"/>
                  </a:lnTo>
                  <a:lnTo>
                    <a:pt x="232" y="165"/>
                  </a:lnTo>
                  <a:lnTo>
                    <a:pt x="234" y="167"/>
                  </a:lnTo>
                  <a:lnTo>
                    <a:pt x="238" y="167"/>
                  </a:lnTo>
                  <a:lnTo>
                    <a:pt x="240" y="169"/>
                  </a:lnTo>
                  <a:lnTo>
                    <a:pt x="242" y="169"/>
                  </a:lnTo>
                  <a:lnTo>
                    <a:pt x="244" y="169"/>
                  </a:lnTo>
                  <a:lnTo>
                    <a:pt x="246" y="169"/>
                  </a:lnTo>
                  <a:lnTo>
                    <a:pt x="248" y="169"/>
                  </a:lnTo>
                  <a:lnTo>
                    <a:pt x="250" y="169"/>
                  </a:lnTo>
                  <a:lnTo>
                    <a:pt x="250" y="167"/>
                  </a:lnTo>
                  <a:lnTo>
                    <a:pt x="250" y="165"/>
                  </a:lnTo>
                  <a:lnTo>
                    <a:pt x="250" y="163"/>
                  </a:lnTo>
                  <a:lnTo>
                    <a:pt x="250" y="161"/>
                  </a:lnTo>
                  <a:lnTo>
                    <a:pt x="252" y="159"/>
                  </a:lnTo>
                  <a:lnTo>
                    <a:pt x="252" y="158"/>
                  </a:lnTo>
                  <a:lnTo>
                    <a:pt x="252" y="156"/>
                  </a:lnTo>
                  <a:lnTo>
                    <a:pt x="252" y="154"/>
                  </a:lnTo>
                  <a:lnTo>
                    <a:pt x="252" y="152"/>
                  </a:lnTo>
                  <a:lnTo>
                    <a:pt x="250" y="152"/>
                  </a:lnTo>
                  <a:lnTo>
                    <a:pt x="250" y="150"/>
                  </a:lnTo>
                  <a:lnTo>
                    <a:pt x="248" y="150"/>
                  </a:lnTo>
                  <a:lnTo>
                    <a:pt x="246" y="148"/>
                  </a:lnTo>
                  <a:lnTo>
                    <a:pt x="246" y="146"/>
                  </a:lnTo>
                  <a:lnTo>
                    <a:pt x="246" y="142"/>
                  </a:lnTo>
                  <a:lnTo>
                    <a:pt x="246" y="140"/>
                  </a:lnTo>
                  <a:lnTo>
                    <a:pt x="244" y="140"/>
                  </a:lnTo>
                  <a:lnTo>
                    <a:pt x="242" y="138"/>
                  </a:lnTo>
                  <a:lnTo>
                    <a:pt x="240" y="138"/>
                  </a:lnTo>
                  <a:lnTo>
                    <a:pt x="236" y="138"/>
                  </a:lnTo>
                  <a:lnTo>
                    <a:pt x="234" y="136"/>
                  </a:lnTo>
                  <a:lnTo>
                    <a:pt x="232" y="136"/>
                  </a:lnTo>
                  <a:lnTo>
                    <a:pt x="231" y="133"/>
                  </a:lnTo>
                  <a:lnTo>
                    <a:pt x="229" y="131"/>
                  </a:lnTo>
                  <a:lnTo>
                    <a:pt x="225" y="129"/>
                  </a:lnTo>
                  <a:lnTo>
                    <a:pt x="221" y="125"/>
                  </a:lnTo>
                  <a:lnTo>
                    <a:pt x="217" y="123"/>
                  </a:lnTo>
                  <a:lnTo>
                    <a:pt x="213" y="119"/>
                  </a:lnTo>
                  <a:lnTo>
                    <a:pt x="207" y="117"/>
                  </a:lnTo>
                  <a:lnTo>
                    <a:pt x="206" y="115"/>
                  </a:lnTo>
                  <a:lnTo>
                    <a:pt x="202" y="111"/>
                  </a:lnTo>
                  <a:lnTo>
                    <a:pt x="202" y="110"/>
                  </a:lnTo>
                  <a:lnTo>
                    <a:pt x="200" y="110"/>
                  </a:lnTo>
                  <a:lnTo>
                    <a:pt x="198" y="108"/>
                  </a:lnTo>
                  <a:lnTo>
                    <a:pt x="196" y="106"/>
                  </a:lnTo>
                  <a:lnTo>
                    <a:pt x="194" y="106"/>
                  </a:lnTo>
                  <a:lnTo>
                    <a:pt x="192" y="106"/>
                  </a:lnTo>
                  <a:lnTo>
                    <a:pt x="190" y="106"/>
                  </a:lnTo>
                  <a:lnTo>
                    <a:pt x="186" y="108"/>
                  </a:lnTo>
                  <a:lnTo>
                    <a:pt x="184" y="108"/>
                  </a:lnTo>
                  <a:lnTo>
                    <a:pt x="181" y="110"/>
                  </a:lnTo>
                  <a:lnTo>
                    <a:pt x="179" y="110"/>
                  </a:lnTo>
                  <a:lnTo>
                    <a:pt x="177" y="110"/>
                  </a:lnTo>
                  <a:lnTo>
                    <a:pt x="175" y="108"/>
                  </a:lnTo>
                  <a:lnTo>
                    <a:pt x="173" y="106"/>
                  </a:lnTo>
                  <a:lnTo>
                    <a:pt x="173" y="100"/>
                  </a:lnTo>
                  <a:lnTo>
                    <a:pt x="161" y="92"/>
                  </a:lnTo>
                  <a:lnTo>
                    <a:pt x="160" y="90"/>
                  </a:lnTo>
                  <a:lnTo>
                    <a:pt x="160" y="88"/>
                  </a:lnTo>
                  <a:lnTo>
                    <a:pt x="158" y="87"/>
                  </a:lnTo>
                  <a:lnTo>
                    <a:pt x="156" y="83"/>
                  </a:lnTo>
                  <a:lnTo>
                    <a:pt x="154" y="79"/>
                  </a:lnTo>
                  <a:lnTo>
                    <a:pt x="154" y="73"/>
                  </a:lnTo>
                  <a:lnTo>
                    <a:pt x="154" y="67"/>
                  </a:lnTo>
                  <a:lnTo>
                    <a:pt x="156" y="64"/>
                  </a:lnTo>
                  <a:lnTo>
                    <a:pt x="156" y="58"/>
                  </a:lnTo>
                  <a:lnTo>
                    <a:pt x="156" y="54"/>
                  </a:lnTo>
                  <a:lnTo>
                    <a:pt x="158" y="52"/>
                  </a:lnTo>
                  <a:lnTo>
                    <a:pt x="158" y="50"/>
                  </a:lnTo>
                  <a:lnTo>
                    <a:pt x="158" y="48"/>
                  </a:lnTo>
                  <a:lnTo>
                    <a:pt x="158" y="46"/>
                  </a:lnTo>
                  <a:lnTo>
                    <a:pt x="158" y="44"/>
                  </a:lnTo>
                  <a:lnTo>
                    <a:pt x="158" y="42"/>
                  </a:lnTo>
                  <a:lnTo>
                    <a:pt x="158" y="40"/>
                  </a:lnTo>
                  <a:lnTo>
                    <a:pt x="156" y="37"/>
                  </a:lnTo>
                  <a:lnTo>
                    <a:pt x="154" y="37"/>
                  </a:lnTo>
                  <a:lnTo>
                    <a:pt x="152" y="37"/>
                  </a:lnTo>
                  <a:lnTo>
                    <a:pt x="146" y="37"/>
                  </a:lnTo>
                  <a:lnTo>
                    <a:pt x="142" y="39"/>
                  </a:lnTo>
                  <a:lnTo>
                    <a:pt x="138" y="39"/>
                  </a:lnTo>
                  <a:lnTo>
                    <a:pt x="136" y="37"/>
                  </a:lnTo>
                  <a:lnTo>
                    <a:pt x="136" y="35"/>
                  </a:lnTo>
                  <a:lnTo>
                    <a:pt x="136" y="31"/>
                  </a:lnTo>
                  <a:lnTo>
                    <a:pt x="136" y="29"/>
                  </a:lnTo>
                  <a:lnTo>
                    <a:pt x="136" y="27"/>
                  </a:lnTo>
                  <a:lnTo>
                    <a:pt x="136" y="25"/>
                  </a:lnTo>
                  <a:lnTo>
                    <a:pt x="135" y="23"/>
                  </a:lnTo>
                  <a:lnTo>
                    <a:pt x="133" y="21"/>
                  </a:lnTo>
                  <a:lnTo>
                    <a:pt x="131" y="19"/>
                  </a:lnTo>
                  <a:lnTo>
                    <a:pt x="127" y="17"/>
                  </a:lnTo>
                  <a:lnTo>
                    <a:pt x="125" y="16"/>
                  </a:lnTo>
                  <a:lnTo>
                    <a:pt x="123" y="14"/>
                  </a:lnTo>
                  <a:lnTo>
                    <a:pt x="121" y="12"/>
                  </a:lnTo>
                  <a:lnTo>
                    <a:pt x="117" y="12"/>
                  </a:lnTo>
                  <a:lnTo>
                    <a:pt x="115" y="10"/>
                  </a:lnTo>
                  <a:lnTo>
                    <a:pt x="113" y="8"/>
                  </a:lnTo>
                  <a:lnTo>
                    <a:pt x="112" y="6"/>
                  </a:lnTo>
                  <a:lnTo>
                    <a:pt x="110" y="4"/>
                  </a:lnTo>
                  <a:lnTo>
                    <a:pt x="108" y="4"/>
                  </a:lnTo>
                  <a:lnTo>
                    <a:pt x="106" y="2"/>
                  </a:lnTo>
                  <a:lnTo>
                    <a:pt x="104" y="2"/>
                  </a:lnTo>
                  <a:lnTo>
                    <a:pt x="104" y="0"/>
                  </a:lnTo>
                  <a:lnTo>
                    <a:pt x="104" y="2"/>
                  </a:lnTo>
                  <a:lnTo>
                    <a:pt x="102" y="2"/>
                  </a:lnTo>
                  <a:lnTo>
                    <a:pt x="102" y="6"/>
                  </a:lnTo>
                  <a:lnTo>
                    <a:pt x="100" y="8"/>
                  </a:lnTo>
                  <a:lnTo>
                    <a:pt x="100" y="10"/>
                  </a:lnTo>
                  <a:lnTo>
                    <a:pt x="98" y="12"/>
                  </a:lnTo>
                  <a:lnTo>
                    <a:pt x="96" y="12"/>
                  </a:lnTo>
                  <a:lnTo>
                    <a:pt x="94" y="12"/>
                  </a:lnTo>
                  <a:lnTo>
                    <a:pt x="92" y="10"/>
                  </a:lnTo>
                  <a:lnTo>
                    <a:pt x="92" y="8"/>
                  </a:lnTo>
                  <a:lnTo>
                    <a:pt x="90" y="6"/>
                  </a:lnTo>
                  <a:lnTo>
                    <a:pt x="88" y="6"/>
                  </a:lnTo>
                  <a:lnTo>
                    <a:pt x="87" y="8"/>
                  </a:lnTo>
                  <a:lnTo>
                    <a:pt x="85" y="8"/>
                  </a:lnTo>
                  <a:lnTo>
                    <a:pt x="83" y="10"/>
                  </a:lnTo>
                  <a:lnTo>
                    <a:pt x="81" y="12"/>
                  </a:lnTo>
                  <a:lnTo>
                    <a:pt x="77" y="12"/>
                  </a:lnTo>
                  <a:lnTo>
                    <a:pt x="73" y="12"/>
                  </a:lnTo>
                  <a:lnTo>
                    <a:pt x="71" y="12"/>
                  </a:lnTo>
                  <a:lnTo>
                    <a:pt x="67" y="12"/>
                  </a:lnTo>
                  <a:lnTo>
                    <a:pt x="65" y="12"/>
                  </a:lnTo>
                  <a:lnTo>
                    <a:pt x="64" y="12"/>
                  </a:lnTo>
                  <a:lnTo>
                    <a:pt x="62" y="12"/>
                  </a:lnTo>
                  <a:lnTo>
                    <a:pt x="60" y="12"/>
                  </a:lnTo>
                  <a:lnTo>
                    <a:pt x="58" y="12"/>
                  </a:lnTo>
                  <a:lnTo>
                    <a:pt x="56" y="14"/>
                  </a:lnTo>
                  <a:lnTo>
                    <a:pt x="54" y="16"/>
                  </a:lnTo>
                  <a:lnTo>
                    <a:pt x="54" y="17"/>
                  </a:lnTo>
                  <a:lnTo>
                    <a:pt x="54" y="19"/>
                  </a:lnTo>
                  <a:lnTo>
                    <a:pt x="54" y="21"/>
                  </a:lnTo>
                  <a:lnTo>
                    <a:pt x="54" y="25"/>
                  </a:lnTo>
                  <a:lnTo>
                    <a:pt x="54" y="27"/>
                  </a:lnTo>
                  <a:lnTo>
                    <a:pt x="52" y="29"/>
                  </a:lnTo>
                  <a:lnTo>
                    <a:pt x="52" y="31"/>
                  </a:lnTo>
                  <a:lnTo>
                    <a:pt x="50" y="31"/>
                  </a:lnTo>
                  <a:lnTo>
                    <a:pt x="48" y="33"/>
                  </a:lnTo>
                  <a:lnTo>
                    <a:pt x="46" y="35"/>
                  </a:lnTo>
                  <a:lnTo>
                    <a:pt x="42" y="37"/>
                  </a:lnTo>
                  <a:lnTo>
                    <a:pt x="41" y="39"/>
                  </a:lnTo>
                  <a:lnTo>
                    <a:pt x="37" y="40"/>
                  </a:lnTo>
                  <a:lnTo>
                    <a:pt x="33" y="42"/>
                  </a:lnTo>
                  <a:lnTo>
                    <a:pt x="31" y="44"/>
                  </a:lnTo>
                  <a:lnTo>
                    <a:pt x="29" y="44"/>
                  </a:lnTo>
                  <a:lnTo>
                    <a:pt x="23" y="56"/>
                  </a:lnTo>
                  <a:lnTo>
                    <a:pt x="21" y="56"/>
                  </a:lnTo>
                  <a:lnTo>
                    <a:pt x="19" y="56"/>
                  </a:lnTo>
                  <a:lnTo>
                    <a:pt x="17" y="56"/>
                  </a:lnTo>
                  <a:lnTo>
                    <a:pt x="16" y="58"/>
                  </a:lnTo>
                  <a:lnTo>
                    <a:pt x="14" y="58"/>
                  </a:lnTo>
                  <a:lnTo>
                    <a:pt x="12" y="60"/>
                  </a:lnTo>
                  <a:lnTo>
                    <a:pt x="12" y="64"/>
                  </a:lnTo>
                  <a:lnTo>
                    <a:pt x="12" y="65"/>
                  </a:lnTo>
                  <a:lnTo>
                    <a:pt x="12" y="67"/>
                  </a:lnTo>
                  <a:lnTo>
                    <a:pt x="12" y="69"/>
                  </a:lnTo>
                  <a:lnTo>
                    <a:pt x="14" y="71"/>
                  </a:lnTo>
                  <a:lnTo>
                    <a:pt x="14" y="73"/>
                  </a:lnTo>
                  <a:lnTo>
                    <a:pt x="14" y="75"/>
                  </a:lnTo>
                  <a:lnTo>
                    <a:pt x="14" y="77"/>
                  </a:lnTo>
                  <a:lnTo>
                    <a:pt x="14" y="79"/>
                  </a:lnTo>
                  <a:lnTo>
                    <a:pt x="14" y="81"/>
                  </a:lnTo>
                  <a:lnTo>
                    <a:pt x="14" y="83"/>
                  </a:lnTo>
                  <a:lnTo>
                    <a:pt x="12" y="85"/>
                  </a:lnTo>
                  <a:lnTo>
                    <a:pt x="12" y="87"/>
                  </a:lnTo>
                  <a:lnTo>
                    <a:pt x="10" y="88"/>
                  </a:lnTo>
                  <a:lnTo>
                    <a:pt x="10" y="90"/>
                  </a:lnTo>
                  <a:lnTo>
                    <a:pt x="8" y="90"/>
                  </a:lnTo>
                  <a:lnTo>
                    <a:pt x="6" y="92"/>
                  </a:lnTo>
                  <a:lnTo>
                    <a:pt x="4" y="94"/>
                  </a:lnTo>
                  <a:lnTo>
                    <a:pt x="2" y="98"/>
                  </a:lnTo>
                  <a:lnTo>
                    <a:pt x="0" y="102"/>
                  </a:lnTo>
                  <a:lnTo>
                    <a:pt x="0" y="108"/>
                  </a:lnTo>
                  <a:lnTo>
                    <a:pt x="0" y="115"/>
                  </a:lnTo>
                  <a:lnTo>
                    <a:pt x="2" y="121"/>
                  </a:lnTo>
                  <a:lnTo>
                    <a:pt x="4" y="127"/>
                  </a:lnTo>
                  <a:lnTo>
                    <a:pt x="4" y="131"/>
                  </a:lnTo>
                  <a:lnTo>
                    <a:pt x="4" y="135"/>
                  </a:lnTo>
                  <a:lnTo>
                    <a:pt x="6" y="138"/>
                  </a:lnTo>
                  <a:lnTo>
                    <a:pt x="6" y="140"/>
                  </a:lnTo>
                  <a:lnTo>
                    <a:pt x="6" y="142"/>
                  </a:lnTo>
                  <a:lnTo>
                    <a:pt x="10" y="142"/>
                  </a:lnTo>
                  <a:lnTo>
                    <a:pt x="14" y="144"/>
                  </a:lnTo>
                  <a:lnTo>
                    <a:pt x="19" y="146"/>
                  </a:lnTo>
                  <a:lnTo>
                    <a:pt x="25" y="146"/>
                  </a:lnTo>
                  <a:lnTo>
                    <a:pt x="29" y="148"/>
                  </a:lnTo>
                  <a:lnTo>
                    <a:pt x="35" y="150"/>
                  </a:lnTo>
                  <a:lnTo>
                    <a:pt x="37" y="150"/>
                  </a:lnTo>
                  <a:lnTo>
                    <a:pt x="41" y="150"/>
                  </a:lnTo>
                  <a:lnTo>
                    <a:pt x="42" y="150"/>
                  </a:lnTo>
                  <a:lnTo>
                    <a:pt x="44" y="150"/>
                  </a:lnTo>
                  <a:lnTo>
                    <a:pt x="48" y="150"/>
                  </a:lnTo>
                  <a:lnTo>
                    <a:pt x="50" y="150"/>
                  </a:lnTo>
                  <a:lnTo>
                    <a:pt x="54" y="150"/>
                  </a:lnTo>
                  <a:lnTo>
                    <a:pt x="56" y="150"/>
                  </a:lnTo>
                  <a:lnTo>
                    <a:pt x="58" y="150"/>
                  </a:lnTo>
                  <a:lnTo>
                    <a:pt x="60" y="150"/>
                  </a:lnTo>
                  <a:lnTo>
                    <a:pt x="64" y="150"/>
                  </a:lnTo>
                  <a:lnTo>
                    <a:pt x="67" y="150"/>
                  </a:lnTo>
                  <a:lnTo>
                    <a:pt x="71" y="152"/>
                  </a:lnTo>
                  <a:lnTo>
                    <a:pt x="75" y="152"/>
                  </a:lnTo>
                  <a:lnTo>
                    <a:pt x="77" y="154"/>
                  </a:lnTo>
                  <a:lnTo>
                    <a:pt x="81" y="156"/>
                  </a:lnTo>
                  <a:lnTo>
                    <a:pt x="83" y="158"/>
                  </a:lnTo>
                  <a:lnTo>
                    <a:pt x="85" y="159"/>
                  </a:lnTo>
                  <a:lnTo>
                    <a:pt x="87" y="161"/>
                  </a:lnTo>
                  <a:lnTo>
                    <a:pt x="90" y="163"/>
                  </a:lnTo>
                  <a:lnTo>
                    <a:pt x="92" y="167"/>
                  </a:lnTo>
                  <a:lnTo>
                    <a:pt x="94" y="169"/>
                  </a:lnTo>
                  <a:lnTo>
                    <a:pt x="96" y="171"/>
                  </a:lnTo>
                  <a:lnTo>
                    <a:pt x="98" y="173"/>
                  </a:lnTo>
                  <a:lnTo>
                    <a:pt x="100" y="177"/>
                  </a:lnTo>
                  <a:lnTo>
                    <a:pt x="102" y="181"/>
                  </a:lnTo>
                  <a:lnTo>
                    <a:pt x="102" y="182"/>
                  </a:lnTo>
                  <a:lnTo>
                    <a:pt x="102" y="186"/>
                  </a:lnTo>
                  <a:lnTo>
                    <a:pt x="104" y="188"/>
                  </a:lnTo>
                  <a:lnTo>
                    <a:pt x="104" y="190"/>
                  </a:lnTo>
                  <a:lnTo>
                    <a:pt x="104" y="192"/>
                  </a:lnTo>
                  <a:lnTo>
                    <a:pt x="113" y="196"/>
                  </a:lnTo>
                  <a:lnTo>
                    <a:pt x="113" y="198"/>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28" name="Freeform 26"/>
            <p:cNvSpPr>
              <a:spLocks/>
            </p:cNvSpPr>
            <p:nvPr>
              <p:custDataLst>
                <p:tags r:id="rId28"/>
              </p:custDataLst>
            </p:nvPr>
          </p:nvSpPr>
          <p:spPr bwMode="auto">
            <a:xfrm>
              <a:off x="6528466" y="3494848"/>
              <a:ext cx="768587" cy="606993"/>
            </a:xfrm>
            <a:custGeom>
              <a:avLst/>
              <a:gdLst>
                <a:gd name="T0" fmla="*/ 2147483647 w 264"/>
                <a:gd name="T1" fmla="*/ 2147483647 h 203"/>
                <a:gd name="T2" fmla="*/ 2147483647 w 264"/>
                <a:gd name="T3" fmla="*/ 2147483647 h 203"/>
                <a:gd name="T4" fmla="*/ 2147483647 w 264"/>
                <a:gd name="T5" fmla="*/ 2147483647 h 203"/>
                <a:gd name="T6" fmla="*/ 2147483647 w 264"/>
                <a:gd name="T7" fmla="*/ 2147483647 h 203"/>
                <a:gd name="T8" fmla="*/ 2147483647 w 264"/>
                <a:gd name="T9" fmla="*/ 2147483647 h 203"/>
                <a:gd name="T10" fmla="*/ 2147483647 w 264"/>
                <a:gd name="T11" fmla="*/ 2147483647 h 203"/>
                <a:gd name="T12" fmla="*/ 2147483647 w 264"/>
                <a:gd name="T13" fmla="*/ 2147483647 h 203"/>
                <a:gd name="T14" fmla="*/ 2147483647 w 264"/>
                <a:gd name="T15" fmla="*/ 2147483647 h 203"/>
                <a:gd name="T16" fmla="*/ 2147483647 w 264"/>
                <a:gd name="T17" fmla="*/ 2147483647 h 203"/>
                <a:gd name="T18" fmla="*/ 2147483647 w 264"/>
                <a:gd name="T19" fmla="*/ 2147483647 h 203"/>
                <a:gd name="T20" fmla="*/ 2147483647 w 264"/>
                <a:gd name="T21" fmla="*/ 2147483647 h 203"/>
                <a:gd name="T22" fmla="*/ 2147483647 w 264"/>
                <a:gd name="T23" fmla="*/ 2147483647 h 203"/>
                <a:gd name="T24" fmla="*/ 2147483647 w 264"/>
                <a:gd name="T25" fmla="*/ 2147483647 h 203"/>
                <a:gd name="T26" fmla="*/ 2147483647 w 264"/>
                <a:gd name="T27" fmla="*/ 2147483647 h 203"/>
                <a:gd name="T28" fmla="*/ 2147483647 w 264"/>
                <a:gd name="T29" fmla="*/ 2147483647 h 203"/>
                <a:gd name="T30" fmla="*/ 2147483647 w 264"/>
                <a:gd name="T31" fmla="*/ 2147483647 h 203"/>
                <a:gd name="T32" fmla="*/ 2147483647 w 264"/>
                <a:gd name="T33" fmla="*/ 2147483647 h 203"/>
                <a:gd name="T34" fmla="*/ 2147483647 w 264"/>
                <a:gd name="T35" fmla="*/ 2147483647 h 203"/>
                <a:gd name="T36" fmla="*/ 2147483647 w 264"/>
                <a:gd name="T37" fmla="*/ 2147483647 h 203"/>
                <a:gd name="T38" fmla="*/ 2147483647 w 264"/>
                <a:gd name="T39" fmla="*/ 2147483647 h 203"/>
                <a:gd name="T40" fmla="*/ 2147483647 w 264"/>
                <a:gd name="T41" fmla="*/ 2147483647 h 203"/>
                <a:gd name="T42" fmla="*/ 2147483647 w 264"/>
                <a:gd name="T43" fmla="*/ 2147483647 h 203"/>
                <a:gd name="T44" fmla="*/ 2147483647 w 264"/>
                <a:gd name="T45" fmla="*/ 2147483647 h 203"/>
                <a:gd name="T46" fmla="*/ 2147483647 w 264"/>
                <a:gd name="T47" fmla="*/ 2147483647 h 203"/>
                <a:gd name="T48" fmla="*/ 2147483647 w 264"/>
                <a:gd name="T49" fmla="*/ 2147483647 h 203"/>
                <a:gd name="T50" fmla="*/ 2147483647 w 264"/>
                <a:gd name="T51" fmla="*/ 2147483647 h 203"/>
                <a:gd name="T52" fmla="*/ 2147483647 w 264"/>
                <a:gd name="T53" fmla="*/ 2147483647 h 203"/>
                <a:gd name="T54" fmla="*/ 2147483647 w 264"/>
                <a:gd name="T55" fmla="*/ 2147483647 h 203"/>
                <a:gd name="T56" fmla="*/ 2147483647 w 264"/>
                <a:gd name="T57" fmla="*/ 2147483647 h 203"/>
                <a:gd name="T58" fmla="*/ 2147483647 w 264"/>
                <a:gd name="T59" fmla="*/ 2147483647 h 203"/>
                <a:gd name="T60" fmla="*/ 2147483647 w 264"/>
                <a:gd name="T61" fmla="*/ 2147483647 h 203"/>
                <a:gd name="T62" fmla="*/ 2147483647 w 264"/>
                <a:gd name="T63" fmla="*/ 2147483647 h 203"/>
                <a:gd name="T64" fmla="*/ 2147483647 w 264"/>
                <a:gd name="T65" fmla="*/ 2147483647 h 203"/>
                <a:gd name="T66" fmla="*/ 2147483647 w 264"/>
                <a:gd name="T67" fmla="*/ 2147483647 h 203"/>
                <a:gd name="T68" fmla="*/ 2147483647 w 264"/>
                <a:gd name="T69" fmla="*/ 2147483647 h 203"/>
                <a:gd name="T70" fmla="*/ 2147483647 w 264"/>
                <a:gd name="T71" fmla="*/ 2147483647 h 203"/>
                <a:gd name="T72" fmla="*/ 2147483647 w 264"/>
                <a:gd name="T73" fmla="*/ 2147483647 h 203"/>
                <a:gd name="T74" fmla="*/ 2147483647 w 264"/>
                <a:gd name="T75" fmla="*/ 2147483647 h 203"/>
                <a:gd name="T76" fmla="*/ 2147483647 w 264"/>
                <a:gd name="T77" fmla="*/ 2147483647 h 203"/>
                <a:gd name="T78" fmla="*/ 2147483647 w 264"/>
                <a:gd name="T79" fmla="*/ 2147483647 h 203"/>
                <a:gd name="T80" fmla="*/ 2147483647 w 264"/>
                <a:gd name="T81" fmla="*/ 2147483647 h 203"/>
                <a:gd name="T82" fmla="*/ 2147483647 w 264"/>
                <a:gd name="T83" fmla="*/ 2147483647 h 203"/>
                <a:gd name="T84" fmla="*/ 2147483647 w 264"/>
                <a:gd name="T85" fmla="*/ 2147483647 h 203"/>
                <a:gd name="T86" fmla="*/ 2147483647 w 264"/>
                <a:gd name="T87" fmla="*/ 2147483647 h 203"/>
                <a:gd name="T88" fmla="*/ 2147483647 w 264"/>
                <a:gd name="T89" fmla="*/ 2147483647 h 203"/>
                <a:gd name="T90" fmla="*/ 2147483647 w 264"/>
                <a:gd name="T91" fmla="*/ 2147483647 h 203"/>
                <a:gd name="T92" fmla="*/ 2147483647 w 264"/>
                <a:gd name="T93" fmla="*/ 2147483647 h 203"/>
                <a:gd name="T94" fmla="*/ 2147483647 w 264"/>
                <a:gd name="T95" fmla="*/ 2147483647 h 203"/>
                <a:gd name="T96" fmla="*/ 2147483647 w 264"/>
                <a:gd name="T97" fmla="*/ 2147483647 h 203"/>
                <a:gd name="T98" fmla="*/ 2147483647 w 264"/>
                <a:gd name="T99" fmla="*/ 2147483647 h 203"/>
                <a:gd name="T100" fmla="*/ 2147483647 w 264"/>
                <a:gd name="T101" fmla="*/ 2147483647 h 203"/>
                <a:gd name="T102" fmla="*/ 2147483647 w 264"/>
                <a:gd name="T103" fmla="*/ 2147483647 h 203"/>
                <a:gd name="T104" fmla="*/ 2147483647 w 264"/>
                <a:gd name="T105" fmla="*/ 2147483647 h 203"/>
                <a:gd name="T106" fmla="*/ 2147483647 w 264"/>
                <a:gd name="T107" fmla="*/ 2147483647 h 203"/>
                <a:gd name="T108" fmla="*/ 2147483647 w 264"/>
                <a:gd name="T109" fmla="*/ 2147483647 h 203"/>
                <a:gd name="T110" fmla="*/ 2147483647 w 264"/>
                <a:gd name="T111" fmla="*/ 2147483647 h 203"/>
                <a:gd name="T112" fmla="*/ 2147483647 w 264"/>
                <a:gd name="T113" fmla="*/ 2147483647 h 203"/>
                <a:gd name="T114" fmla="*/ 2147483647 w 264"/>
                <a:gd name="T115" fmla="*/ 2147483647 h 203"/>
                <a:gd name="T116" fmla="*/ 2147483647 w 264"/>
                <a:gd name="T117" fmla="*/ 2147483647 h 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203"/>
                <a:gd name="T179" fmla="*/ 264 w 264"/>
                <a:gd name="T180" fmla="*/ 203 h 2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203">
                  <a:moveTo>
                    <a:pt x="46" y="146"/>
                  </a:moveTo>
                  <a:lnTo>
                    <a:pt x="48" y="144"/>
                  </a:lnTo>
                  <a:lnTo>
                    <a:pt x="50" y="142"/>
                  </a:lnTo>
                  <a:lnTo>
                    <a:pt x="51" y="140"/>
                  </a:lnTo>
                  <a:lnTo>
                    <a:pt x="53" y="140"/>
                  </a:lnTo>
                  <a:lnTo>
                    <a:pt x="55" y="140"/>
                  </a:lnTo>
                  <a:lnTo>
                    <a:pt x="57" y="142"/>
                  </a:lnTo>
                  <a:lnTo>
                    <a:pt x="59" y="146"/>
                  </a:lnTo>
                  <a:lnTo>
                    <a:pt x="61" y="150"/>
                  </a:lnTo>
                  <a:lnTo>
                    <a:pt x="63" y="157"/>
                  </a:lnTo>
                  <a:lnTo>
                    <a:pt x="65" y="163"/>
                  </a:lnTo>
                  <a:lnTo>
                    <a:pt x="67" y="167"/>
                  </a:lnTo>
                  <a:lnTo>
                    <a:pt x="67" y="169"/>
                  </a:lnTo>
                  <a:lnTo>
                    <a:pt x="69" y="171"/>
                  </a:lnTo>
                  <a:lnTo>
                    <a:pt x="88" y="196"/>
                  </a:lnTo>
                  <a:lnTo>
                    <a:pt x="88" y="198"/>
                  </a:lnTo>
                  <a:lnTo>
                    <a:pt x="90" y="198"/>
                  </a:lnTo>
                  <a:lnTo>
                    <a:pt x="92" y="198"/>
                  </a:lnTo>
                  <a:lnTo>
                    <a:pt x="94" y="199"/>
                  </a:lnTo>
                  <a:lnTo>
                    <a:pt x="96" y="201"/>
                  </a:lnTo>
                  <a:lnTo>
                    <a:pt x="97" y="201"/>
                  </a:lnTo>
                  <a:lnTo>
                    <a:pt x="99" y="203"/>
                  </a:lnTo>
                  <a:lnTo>
                    <a:pt x="101" y="203"/>
                  </a:lnTo>
                  <a:lnTo>
                    <a:pt x="103" y="203"/>
                  </a:lnTo>
                  <a:lnTo>
                    <a:pt x="105" y="203"/>
                  </a:lnTo>
                  <a:lnTo>
                    <a:pt x="105" y="201"/>
                  </a:lnTo>
                  <a:lnTo>
                    <a:pt x="107" y="199"/>
                  </a:lnTo>
                  <a:lnTo>
                    <a:pt x="107" y="196"/>
                  </a:lnTo>
                  <a:lnTo>
                    <a:pt x="107" y="194"/>
                  </a:lnTo>
                  <a:lnTo>
                    <a:pt x="105" y="190"/>
                  </a:lnTo>
                  <a:lnTo>
                    <a:pt x="105" y="188"/>
                  </a:lnTo>
                  <a:lnTo>
                    <a:pt x="107" y="186"/>
                  </a:lnTo>
                  <a:lnTo>
                    <a:pt x="107" y="184"/>
                  </a:lnTo>
                  <a:lnTo>
                    <a:pt x="109" y="184"/>
                  </a:lnTo>
                  <a:lnTo>
                    <a:pt x="111" y="184"/>
                  </a:lnTo>
                  <a:lnTo>
                    <a:pt x="113" y="184"/>
                  </a:lnTo>
                  <a:lnTo>
                    <a:pt x="115" y="184"/>
                  </a:lnTo>
                  <a:lnTo>
                    <a:pt x="117" y="184"/>
                  </a:lnTo>
                  <a:lnTo>
                    <a:pt x="119" y="182"/>
                  </a:lnTo>
                  <a:lnTo>
                    <a:pt x="121" y="182"/>
                  </a:lnTo>
                  <a:lnTo>
                    <a:pt x="124" y="182"/>
                  </a:lnTo>
                  <a:lnTo>
                    <a:pt x="126" y="182"/>
                  </a:lnTo>
                  <a:lnTo>
                    <a:pt x="128" y="180"/>
                  </a:lnTo>
                  <a:lnTo>
                    <a:pt x="132" y="180"/>
                  </a:lnTo>
                  <a:lnTo>
                    <a:pt x="134" y="180"/>
                  </a:lnTo>
                  <a:lnTo>
                    <a:pt x="136" y="180"/>
                  </a:lnTo>
                  <a:lnTo>
                    <a:pt x="138" y="182"/>
                  </a:lnTo>
                  <a:lnTo>
                    <a:pt x="140" y="184"/>
                  </a:lnTo>
                  <a:lnTo>
                    <a:pt x="142" y="184"/>
                  </a:lnTo>
                  <a:lnTo>
                    <a:pt x="144" y="184"/>
                  </a:lnTo>
                  <a:lnTo>
                    <a:pt x="145" y="186"/>
                  </a:lnTo>
                  <a:lnTo>
                    <a:pt x="147" y="186"/>
                  </a:lnTo>
                  <a:lnTo>
                    <a:pt x="151" y="186"/>
                  </a:lnTo>
                  <a:lnTo>
                    <a:pt x="153" y="184"/>
                  </a:lnTo>
                  <a:lnTo>
                    <a:pt x="157" y="184"/>
                  </a:lnTo>
                  <a:lnTo>
                    <a:pt x="159" y="184"/>
                  </a:lnTo>
                  <a:lnTo>
                    <a:pt x="163" y="182"/>
                  </a:lnTo>
                  <a:lnTo>
                    <a:pt x="165" y="182"/>
                  </a:lnTo>
                  <a:lnTo>
                    <a:pt x="167" y="180"/>
                  </a:lnTo>
                  <a:lnTo>
                    <a:pt x="172" y="178"/>
                  </a:lnTo>
                  <a:lnTo>
                    <a:pt x="178" y="176"/>
                  </a:lnTo>
                  <a:lnTo>
                    <a:pt x="184" y="175"/>
                  </a:lnTo>
                  <a:lnTo>
                    <a:pt x="190" y="173"/>
                  </a:lnTo>
                  <a:lnTo>
                    <a:pt x="195" y="169"/>
                  </a:lnTo>
                  <a:lnTo>
                    <a:pt x="197" y="167"/>
                  </a:lnTo>
                  <a:lnTo>
                    <a:pt x="199" y="165"/>
                  </a:lnTo>
                  <a:lnTo>
                    <a:pt x="201" y="165"/>
                  </a:lnTo>
                  <a:lnTo>
                    <a:pt x="205" y="163"/>
                  </a:lnTo>
                  <a:lnTo>
                    <a:pt x="209" y="163"/>
                  </a:lnTo>
                  <a:lnTo>
                    <a:pt x="215" y="161"/>
                  </a:lnTo>
                  <a:lnTo>
                    <a:pt x="218" y="161"/>
                  </a:lnTo>
                  <a:lnTo>
                    <a:pt x="222" y="159"/>
                  </a:lnTo>
                  <a:lnTo>
                    <a:pt x="226" y="159"/>
                  </a:lnTo>
                  <a:lnTo>
                    <a:pt x="228" y="159"/>
                  </a:lnTo>
                  <a:lnTo>
                    <a:pt x="230" y="159"/>
                  </a:lnTo>
                  <a:lnTo>
                    <a:pt x="232" y="159"/>
                  </a:lnTo>
                  <a:lnTo>
                    <a:pt x="234" y="161"/>
                  </a:lnTo>
                  <a:lnTo>
                    <a:pt x="236" y="163"/>
                  </a:lnTo>
                  <a:lnTo>
                    <a:pt x="238" y="163"/>
                  </a:lnTo>
                  <a:lnTo>
                    <a:pt x="238" y="165"/>
                  </a:lnTo>
                  <a:lnTo>
                    <a:pt x="245" y="155"/>
                  </a:lnTo>
                  <a:lnTo>
                    <a:pt x="261" y="159"/>
                  </a:lnTo>
                  <a:lnTo>
                    <a:pt x="261" y="157"/>
                  </a:lnTo>
                  <a:lnTo>
                    <a:pt x="263" y="157"/>
                  </a:lnTo>
                  <a:lnTo>
                    <a:pt x="263" y="153"/>
                  </a:lnTo>
                  <a:lnTo>
                    <a:pt x="264" y="150"/>
                  </a:lnTo>
                  <a:lnTo>
                    <a:pt x="263" y="144"/>
                  </a:lnTo>
                  <a:lnTo>
                    <a:pt x="263" y="134"/>
                  </a:lnTo>
                  <a:lnTo>
                    <a:pt x="259" y="125"/>
                  </a:lnTo>
                  <a:lnTo>
                    <a:pt x="255" y="113"/>
                  </a:lnTo>
                  <a:lnTo>
                    <a:pt x="253" y="104"/>
                  </a:lnTo>
                  <a:lnTo>
                    <a:pt x="251" y="98"/>
                  </a:lnTo>
                  <a:lnTo>
                    <a:pt x="247" y="92"/>
                  </a:lnTo>
                  <a:lnTo>
                    <a:pt x="245" y="88"/>
                  </a:lnTo>
                  <a:lnTo>
                    <a:pt x="245" y="86"/>
                  </a:lnTo>
                  <a:lnTo>
                    <a:pt x="243" y="84"/>
                  </a:lnTo>
                  <a:lnTo>
                    <a:pt x="243" y="82"/>
                  </a:lnTo>
                  <a:lnTo>
                    <a:pt x="243" y="80"/>
                  </a:lnTo>
                  <a:lnTo>
                    <a:pt x="241" y="77"/>
                  </a:lnTo>
                  <a:lnTo>
                    <a:pt x="240" y="73"/>
                  </a:lnTo>
                  <a:lnTo>
                    <a:pt x="238" y="69"/>
                  </a:lnTo>
                  <a:lnTo>
                    <a:pt x="236" y="65"/>
                  </a:lnTo>
                  <a:lnTo>
                    <a:pt x="234" y="61"/>
                  </a:lnTo>
                  <a:lnTo>
                    <a:pt x="232" y="59"/>
                  </a:lnTo>
                  <a:lnTo>
                    <a:pt x="230" y="56"/>
                  </a:lnTo>
                  <a:lnTo>
                    <a:pt x="228" y="54"/>
                  </a:lnTo>
                  <a:lnTo>
                    <a:pt x="226" y="54"/>
                  </a:lnTo>
                  <a:lnTo>
                    <a:pt x="226" y="52"/>
                  </a:lnTo>
                  <a:lnTo>
                    <a:pt x="224" y="52"/>
                  </a:lnTo>
                  <a:lnTo>
                    <a:pt x="224" y="50"/>
                  </a:lnTo>
                  <a:lnTo>
                    <a:pt x="222" y="50"/>
                  </a:lnTo>
                  <a:lnTo>
                    <a:pt x="222" y="48"/>
                  </a:lnTo>
                  <a:lnTo>
                    <a:pt x="224" y="46"/>
                  </a:lnTo>
                  <a:lnTo>
                    <a:pt x="224" y="44"/>
                  </a:lnTo>
                  <a:lnTo>
                    <a:pt x="228" y="44"/>
                  </a:lnTo>
                  <a:lnTo>
                    <a:pt x="228" y="42"/>
                  </a:lnTo>
                  <a:lnTo>
                    <a:pt x="228" y="38"/>
                  </a:lnTo>
                  <a:lnTo>
                    <a:pt x="226" y="34"/>
                  </a:lnTo>
                  <a:lnTo>
                    <a:pt x="222" y="29"/>
                  </a:lnTo>
                  <a:lnTo>
                    <a:pt x="220" y="25"/>
                  </a:lnTo>
                  <a:lnTo>
                    <a:pt x="216" y="21"/>
                  </a:lnTo>
                  <a:lnTo>
                    <a:pt x="215" y="19"/>
                  </a:lnTo>
                  <a:lnTo>
                    <a:pt x="215" y="17"/>
                  </a:lnTo>
                  <a:lnTo>
                    <a:pt x="213" y="17"/>
                  </a:lnTo>
                  <a:lnTo>
                    <a:pt x="211" y="17"/>
                  </a:lnTo>
                  <a:lnTo>
                    <a:pt x="209" y="17"/>
                  </a:lnTo>
                  <a:lnTo>
                    <a:pt x="207" y="19"/>
                  </a:lnTo>
                  <a:lnTo>
                    <a:pt x="203" y="19"/>
                  </a:lnTo>
                  <a:lnTo>
                    <a:pt x="201" y="21"/>
                  </a:lnTo>
                  <a:lnTo>
                    <a:pt x="199" y="21"/>
                  </a:lnTo>
                  <a:lnTo>
                    <a:pt x="195" y="21"/>
                  </a:lnTo>
                  <a:lnTo>
                    <a:pt x="193" y="21"/>
                  </a:lnTo>
                  <a:lnTo>
                    <a:pt x="192" y="19"/>
                  </a:lnTo>
                  <a:lnTo>
                    <a:pt x="188" y="17"/>
                  </a:lnTo>
                  <a:lnTo>
                    <a:pt x="186" y="15"/>
                  </a:lnTo>
                  <a:lnTo>
                    <a:pt x="184" y="13"/>
                  </a:lnTo>
                  <a:lnTo>
                    <a:pt x="180" y="11"/>
                  </a:lnTo>
                  <a:lnTo>
                    <a:pt x="178" y="11"/>
                  </a:lnTo>
                  <a:lnTo>
                    <a:pt x="176" y="11"/>
                  </a:lnTo>
                  <a:lnTo>
                    <a:pt x="174" y="11"/>
                  </a:lnTo>
                  <a:lnTo>
                    <a:pt x="172" y="13"/>
                  </a:lnTo>
                  <a:lnTo>
                    <a:pt x="170" y="13"/>
                  </a:lnTo>
                  <a:lnTo>
                    <a:pt x="170" y="15"/>
                  </a:lnTo>
                  <a:lnTo>
                    <a:pt x="167" y="15"/>
                  </a:lnTo>
                  <a:lnTo>
                    <a:pt x="165" y="15"/>
                  </a:lnTo>
                  <a:lnTo>
                    <a:pt x="163" y="15"/>
                  </a:lnTo>
                  <a:lnTo>
                    <a:pt x="161" y="15"/>
                  </a:lnTo>
                  <a:lnTo>
                    <a:pt x="159" y="13"/>
                  </a:lnTo>
                  <a:lnTo>
                    <a:pt x="157" y="13"/>
                  </a:lnTo>
                  <a:lnTo>
                    <a:pt x="157" y="11"/>
                  </a:lnTo>
                  <a:lnTo>
                    <a:pt x="155" y="9"/>
                  </a:lnTo>
                  <a:lnTo>
                    <a:pt x="155" y="6"/>
                  </a:lnTo>
                  <a:lnTo>
                    <a:pt x="153" y="4"/>
                  </a:lnTo>
                  <a:lnTo>
                    <a:pt x="153" y="2"/>
                  </a:lnTo>
                  <a:lnTo>
                    <a:pt x="153" y="0"/>
                  </a:lnTo>
                  <a:lnTo>
                    <a:pt x="151" y="0"/>
                  </a:lnTo>
                  <a:lnTo>
                    <a:pt x="149" y="0"/>
                  </a:lnTo>
                  <a:lnTo>
                    <a:pt x="147" y="2"/>
                  </a:lnTo>
                  <a:lnTo>
                    <a:pt x="145" y="4"/>
                  </a:lnTo>
                  <a:lnTo>
                    <a:pt x="145" y="6"/>
                  </a:lnTo>
                  <a:lnTo>
                    <a:pt x="144" y="9"/>
                  </a:lnTo>
                  <a:lnTo>
                    <a:pt x="142" y="11"/>
                  </a:lnTo>
                  <a:lnTo>
                    <a:pt x="142" y="15"/>
                  </a:lnTo>
                  <a:lnTo>
                    <a:pt x="142" y="17"/>
                  </a:lnTo>
                  <a:lnTo>
                    <a:pt x="142" y="19"/>
                  </a:lnTo>
                  <a:lnTo>
                    <a:pt x="140" y="21"/>
                  </a:lnTo>
                  <a:lnTo>
                    <a:pt x="140" y="23"/>
                  </a:lnTo>
                  <a:lnTo>
                    <a:pt x="140" y="25"/>
                  </a:lnTo>
                  <a:lnTo>
                    <a:pt x="138" y="25"/>
                  </a:lnTo>
                  <a:lnTo>
                    <a:pt x="136" y="25"/>
                  </a:lnTo>
                  <a:lnTo>
                    <a:pt x="132" y="23"/>
                  </a:lnTo>
                  <a:lnTo>
                    <a:pt x="130" y="21"/>
                  </a:lnTo>
                  <a:lnTo>
                    <a:pt x="128" y="21"/>
                  </a:lnTo>
                  <a:lnTo>
                    <a:pt x="126" y="19"/>
                  </a:lnTo>
                  <a:lnTo>
                    <a:pt x="124" y="19"/>
                  </a:lnTo>
                  <a:lnTo>
                    <a:pt x="124" y="17"/>
                  </a:lnTo>
                  <a:lnTo>
                    <a:pt x="122" y="19"/>
                  </a:lnTo>
                  <a:lnTo>
                    <a:pt x="121" y="19"/>
                  </a:lnTo>
                  <a:lnTo>
                    <a:pt x="119" y="21"/>
                  </a:lnTo>
                  <a:lnTo>
                    <a:pt x="117" y="25"/>
                  </a:lnTo>
                  <a:lnTo>
                    <a:pt x="113" y="27"/>
                  </a:lnTo>
                  <a:lnTo>
                    <a:pt x="111" y="29"/>
                  </a:lnTo>
                  <a:lnTo>
                    <a:pt x="109" y="31"/>
                  </a:lnTo>
                  <a:lnTo>
                    <a:pt x="107" y="33"/>
                  </a:lnTo>
                  <a:lnTo>
                    <a:pt x="107" y="34"/>
                  </a:lnTo>
                  <a:lnTo>
                    <a:pt x="105" y="36"/>
                  </a:lnTo>
                  <a:lnTo>
                    <a:pt x="105" y="38"/>
                  </a:lnTo>
                  <a:lnTo>
                    <a:pt x="105" y="40"/>
                  </a:lnTo>
                  <a:lnTo>
                    <a:pt x="103" y="40"/>
                  </a:lnTo>
                  <a:lnTo>
                    <a:pt x="101" y="40"/>
                  </a:lnTo>
                  <a:lnTo>
                    <a:pt x="97" y="40"/>
                  </a:lnTo>
                  <a:lnTo>
                    <a:pt x="94" y="38"/>
                  </a:lnTo>
                  <a:lnTo>
                    <a:pt x="90" y="36"/>
                  </a:lnTo>
                  <a:lnTo>
                    <a:pt x="88" y="34"/>
                  </a:lnTo>
                  <a:lnTo>
                    <a:pt x="86" y="34"/>
                  </a:lnTo>
                  <a:lnTo>
                    <a:pt x="84" y="36"/>
                  </a:lnTo>
                  <a:lnTo>
                    <a:pt x="82" y="38"/>
                  </a:lnTo>
                  <a:lnTo>
                    <a:pt x="80" y="40"/>
                  </a:lnTo>
                  <a:lnTo>
                    <a:pt x="78" y="40"/>
                  </a:lnTo>
                  <a:lnTo>
                    <a:pt x="76" y="40"/>
                  </a:lnTo>
                  <a:lnTo>
                    <a:pt x="74" y="42"/>
                  </a:lnTo>
                  <a:lnTo>
                    <a:pt x="71" y="42"/>
                  </a:lnTo>
                  <a:lnTo>
                    <a:pt x="69" y="44"/>
                  </a:lnTo>
                  <a:lnTo>
                    <a:pt x="65" y="46"/>
                  </a:lnTo>
                  <a:lnTo>
                    <a:pt x="61" y="44"/>
                  </a:lnTo>
                  <a:lnTo>
                    <a:pt x="55" y="44"/>
                  </a:lnTo>
                  <a:lnTo>
                    <a:pt x="50" y="40"/>
                  </a:lnTo>
                  <a:lnTo>
                    <a:pt x="44" y="36"/>
                  </a:lnTo>
                  <a:lnTo>
                    <a:pt x="42" y="34"/>
                  </a:lnTo>
                  <a:lnTo>
                    <a:pt x="40" y="34"/>
                  </a:lnTo>
                  <a:lnTo>
                    <a:pt x="38" y="36"/>
                  </a:lnTo>
                  <a:lnTo>
                    <a:pt x="38" y="38"/>
                  </a:lnTo>
                  <a:lnTo>
                    <a:pt x="36" y="40"/>
                  </a:lnTo>
                  <a:lnTo>
                    <a:pt x="36" y="42"/>
                  </a:lnTo>
                  <a:lnTo>
                    <a:pt x="32" y="42"/>
                  </a:lnTo>
                  <a:lnTo>
                    <a:pt x="30" y="44"/>
                  </a:lnTo>
                  <a:lnTo>
                    <a:pt x="26" y="44"/>
                  </a:lnTo>
                  <a:lnTo>
                    <a:pt x="23" y="46"/>
                  </a:lnTo>
                  <a:lnTo>
                    <a:pt x="21" y="44"/>
                  </a:lnTo>
                  <a:lnTo>
                    <a:pt x="17" y="44"/>
                  </a:lnTo>
                  <a:lnTo>
                    <a:pt x="15" y="40"/>
                  </a:lnTo>
                  <a:lnTo>
                    <a:pt x="13" y="36"/>
                  </a:lnTo>
                  <a:lnTo>
                    <a:pt x="13" y="31"/>
                  </a:lnTo>
                  <a:lnTo>
                    <a:pt x="11" y="29"/>
                  </a:lnTo>
                  <a:lnTo>
                    <a:pt x="7" y="29"/>
                  </a:lnTo>
                  <a:lnTo>
                    <a:pt x="5" y="31"/>
                  </a:lnTo>
                  <a:lnTo>
                    <a:pt x="3" y="33"/>
                  </a:lnTo>
                  <a:lnTo>
                    <a:pt x="2" y="36"/>
                  </a:lnTo>
                  <a:lnTo>
                    <a:pt x="0" y="36"/>
                  </a:lnTo>
                  <a:lnTo>
                    <a:pt x="0" y="38"/>
                  </a:lnTo>
                  <a:lnTo>
                    <a:pt x="0" y="40"/>
                  </a:lnTo>
                  <a:lnTo>
                    <a:pt x="2" y="42"/>
                  </a:lnTo>
                  <a:lnTo>
                    <a:pt x="2" y="44"/>
                  </a:lnTo>
                  <a:lnTo>
                    <a:pt x="3" y="46"/>
                  </a:lnTo>
                  <a:lnTo>
                    <a:pt x="3" y="48"/>
                  </a:lnTo>
                  <a:lnTo>
                    <a:pt x="5" y="52"/>
                  </a:lnTo>
                  <a:lnTo>
                    <a:pt x="5" y="54"/>
                  </a:lnTo>
                  <a:lnTo>
                    <a:pt x="7" y="56"/>
                  </a:lnTo>
                  <a:lnTo>
                    <a:pt x="7" y="57"/>
                  </a:lnTo>
                  <a:lnTo>
                    <a:pt x="7" y="59"/>
                  </a:lnTo>
                  <a:lnTo>
                    <a:pt x="7" y="61"/>
                  </a:lnTo>
                  <a:lnTo>
                    <a:pt x="7" y="65"/>
                  </a:lnTo>
                  <a:lnTo>
                    <a:pt x="9" y="67"/>
                  </a:lnTo>
                  <a:lnTo>
                    <a:pt x="9" y="69"/>
                  </a:lnTo>
                  <a:lnTo>
                    <a:pt x="9" y="71"/>
                  </a:lnTo>
                  <a:lnTo>
                    <a:pt x="11" y="73"/>
                  </a:lnTo>
                  <a:lnTo>
                    <a:pt x="11" y="75"/>
                  </a:lnTo>
                  <a:lnTo>
                    <a:pt x="13" y="77"/>
                  </a:lnTo>
                  <a:lnTo>
                    <a:pt x="15" y="79"/>
                  </a:lnTo>
                  <a:lnTo>
                    <a:pt x="15" y="80"/>
                  </a:lnTo>
                  <a:lnTo>
                    <a:pt x="15" y="82"/>
                  </a:lnTo>
                  <a:lnTo>
                    <a:pt x="15" y="84"/>
                  </a:lnTo>
                  <a:lnTo>
                    <a:pt x="13" y="84"/>
                  </a:lnTo>
                  <a:lnTo>
                    <a:pt x="9" y="84"/>
                  </a:lnTo>
                  <a:lnTo>
                    <a:pt x="7" y="84"/>
                  </a:lnTo>
                  <a:lnTo>
                    <a:pt x="5" y="86"/>
                  </a:lnTo>
                  <a:lnTo>
                    <a:pt x="3" y="86"/>
                  </a:lnTo>
                  <a:lnTo>
                    <a:pt x="3" y="88"/>
                  </a:lnTo>
                  <a:lnTo>
                    <a:pt x="2" y="88"/>
                  </a:lnTo>
                  <a:lnTo>
                    <a:pt x="2" y="90"/>
                  </a:lnTo>
                  <a:lnTo>
                    <a:pt x="2" y="92"/>
                  </a:lnTo>
                  <a:lnTo>
                    <a:pt x="2" y="96"/>
                  </a:lnTo>
                  <a:lnTo>
                    <a:pt x="2" y="98"/>
                  </a:lnTo>
                  <a:lnTo>
                    <a:pt x="2" y="100"/>
                  </a:lnTo>
                  <a:lnTo>
                    <a:pt x="2" y="102"/>
                  </a:lnTo>
                  <a:lnTo>
                    <a:pt x="2" y="104"/>
                  </a:lnTo>
                  <a:lnTo>
                    <a:pt x="3" y="104"/>
                  </a:lnTo>
                  <a:lnTo>
                    <a:pt x="3" y="105"/>
                  </a:lnTo>
                  <a:lnTo>
                    <a:pt x="7" y="105"/>
                  </a:lnTo>
                  <a:lnTo>
                    <a:pt x="9" y="105"/>
                  </a:lnTo>
                  <a:lnTo>
                    <a:pt x="13" y="105"/>
                  </a:lnTo>
                  <a:lnTo>
                    <a:pt x="17" y="107"/>
                  </a:lnTo>
                  <a:lnTo>
                    <a:pt x="19" y="107"/>
                  </a:lnTo>
                  <a:lnTo>
                    <a:pt x="21" y="107"/>
                  </a:lnTo>
                  <a:lnTo>
                    <a:pt x="23" y="107"/>
                  </a:lnTo>
                  <a:lnTo>
                    <a:pt x="25" y="109"/>
                  </a:lnTo>
                  <a:lnTo>
                    <a:pt x="26" y="111"/>
                  </a:lnTo>
                  <a:lnTo>
                    <a:pt x="28" y="113"/>
                  </a:lnTo>
                  <a:lnTo>
                    <a:pt x="28" y="115"/>
                  </a:lnTo>
                  <a:lnTo>
                    <a:pt x="28" y="117"/>
                  </a:lnTo>
                  <a:lnTo>
                    <a:pt x="28" y="119"/>
                  </a:lnTo>
                  <a:lnTo>
                    <a:pt x="28" y="121"/>
                  </a:lnTo>
                  <a:lnTo>
                    <a:pt x="28" y="123"/>
                  </a:lnTo>
                  <a:lnTo>
                    <a:pt x="28" y="125"/>
                  </a:lnTo>
                  <a:lnTo>
                    <a:pt x="30" y="127"/>
                  </a:lnTo>
                  <a:lnTo>
                    <a:pt x="30" y="128"/>
                  </a:lnTo>
                  <a:lnTo>
                    <a:pt x="32" y="128"/>
                  </a:lnTo>
                  <a:lnTo>
                    <a:pt x="34" y="130"/>
                  </a:lnTo>
                  <a:lnTo>
                    <a:pt x="36" y="130"/>
                  </a:lnTo>
                  <a:lnTo>
                    <a:pt x="38" y="128"/>
                  </a:lnTo>
                  <a:lnTo>
                    <a:pt x="40" y="128"/>
                  </a:lnTo>
                  <a:lnTo>
                    <a:pt x="42" y="128"/>
                  </a:lnTo>
                  <a:lnTo>
                    <a:pt x="42" y="127"/>
                  </a:lnTo>
                  <a:lnTo>
                    <a:pt x="44" y="127"/>
                  </a:lnTo>
                  <a:lnTo>
                    <a:pt x="46" y="125"/>
                  </a:lnTo>
                  <a:lnTo>
                    <a:pt x="48" y="125"/>
                  </a:lnTo>
                  <a:lnTo>
                    <a:pt x="48" y="123"/>
                  </a:lnTo>
                  <a:lnTo>
                    <a:pt x="50" y="123"/>
                  </a:lnTo>
                  <a:lnTo>
                    <a:pt x="51" y="123"/>
                  </a:lnTo>
                  <a:lnTo>
                    <a:pt x="53" y="123"/>
                  </a:lnTo>
                  <a:lnTo>
                    <a:pt x="53" y="125"/>
                  </a:lnTo>
                  <a:lnTo>
                    <a:pt x="53" y="127"/>
                  </a:lnTo>
                  <a:lnTo>
                    <a:pt x="51" y="128"/>
                  </a:lnTo>
                  <a:lnTo>
                    <a:pt x="50" y="130"/>
                  </a:lnTo>
                  <a:lnTo>
                    <a:pt x="50" y="134"/>
                  </a:lnTo>
                  <a:lnTo>
                    <a:pt x="48" y="136"/>
                  </a:lnTo>
                  <a:lnTo>
                    <a:pt x="46" y="138"/>
                  </a:lnTo>
                  <a:lnTo>
                    <a:pt x="46" y="140"/>
                  </a:lnTo>
                  <a:lnTo>
                    <a:pt x="46" y="144"/>
                  </a:lnTo>
                  <a:lnTo>
                    <a:pt x="46" y="146"/>
                  </a:lnTo>
                  <a:lnTo>
                    <a:pt x="46" y="148"/>
                  </a:lnTo>
                  <a:lnTo>
                    <a:pt x="46" y="146"/>
                  </a:lnTo>
                  <a:close/>
                </a:path>
              </a:pathLst>
            </a:custGeom>
            <a:solidFill>
              <a:schemeClr val="tx1">
                <a:lumMod val="50000"/>
                <a:lumOff val="50000"/>
              </a:schemeClr>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29" name="Freeform 27"/>
            <p:cNvSpPr>
              <a:spLocks/>
            </p:cNvSpPr>
            <p:nvPr>
              <p:custDataLst>
                <p:tags r:id="rId29"/>
              </p:custDataLst>
            </p:nvPr>
          </p:nvSpPr>
          <p:spPr bwMode="auto">
            <a:xfrm>
              <a:off x="6362031" y="3129168"/>
              <a:ext cx="792898" cy="514180"/>
            </a:xfrm>
            <a:custGeom>
              <a:avLst/>
              <a:gdLst>
                <a:gd name="T0" fmla="*/ 2147483647 w 271"/>
                <a:gd name="T1" fmla="*/ 2147483647 h 171"/>
                <a:gd name="T2" fmla="*/ 2147483647 w 271"/>
                <a:gd name="T3" fmla="*/ 2147483647 h 171"/>
                <a:gd name="T4" fmla="*/ 2147483647 w 271"/>
                <a:gd name="T5" fmla="*/ 2147483647 h 171"/>
                <a:gd name="T6" fmla="*/ 2147483647 w 271"/>
                <a:gd name="T7" fmla="*/ 2147483647 h 171"/>
                <a:gd name="T8" fmla="*/ 2147483647 w 271"/>
                <a:gd name="T9" fmla="*/ 2147483647 h 171"/>
                <a:gd name="T10" fmla="*/ 2147483647 w 271"/>
                <a:gd name="T11" fmla="*/ 2147483647 h 171"/>
                <a:gd name="T12" fmla="*/ 2147483647 w 271"/>
                <a:gd name="T13" fmla="*/ 2147483647 h 171"/>
                <a:gd name="T14" fmla="*/ 2147483647 w 271"/>
                <a:gd name="T15" fmla="*/ 2147483647 h 171"/>
                <a:gd name="T16" fmla="*/ 2147483647 w 271"/>
                <a:gd name="T17" fmla="*/ 2147483647 h 171"/>
                <a:gd name="T18" fmla="*/ 2147483647 w 271"/>
                <a:gd name="T19" fmla="*/ 2147483647 h 171"/>
                <a:gd name="T20" fmla="*/ 2147483647 w 271"/>
                <a:gd name="T21" fmla="*/ 2147483647 h 171"/>
                <a:gd name="T22" fmla="*/ 2147483647 w 271"/>
                <a:gd name="T23" fmla="*/ 2147483647 h 171"/>
                <a:gd name="T24" fmla="*/ 2147483647 w 271"/>
                <a:gd name="T25" fmla="*/ 2147483647 h 171"/>
                <a:gd name="T26" fmla="*/ 2147483647 w 271"/>
                <a:gd name="T27" fmla="*/ 2147483647 h 171"/>
                <a:gd name="T28" fmla="*/ 2147483647 w 271"/>
                <a:gd name="T29" fmla="*/ 2147483647 h 171"/>
                <a:gd name="T30" fmla="*/ 2147483647 w 271"/>
                <a:gd name="T31" fmla="*/ 2147483647 h 171"/>
                <a:gd name="T32" fmla="*/ 2147483647 w 271"/>
                <a:gd name="T33" fmla="*/ 2147483647 h 171"/>
                <a:gd name="T34" fmla="*/ 2147483647 w 271"/>
                <a:gd name="T35" fmla="*/ 2147483647 h 171"/>
                <a:gd name="T36" fmla="*/ 2147483647 w 271"/>
                <a:gd name="T37" fmla="*/ 2147483647 h 171"/>
                <a:gd name="T38" fmla="*/ 2147483647 w 271"/>
                <a:gd name="T39" fmla="*/ 2147483647 h 171"/>
                <a:gd name="T40" fmla="*/ 2147483647 w 271"/>
                <a:gd name="T41" fmla="*/ 2147483647 h 171"/>
                <a:gd name="T42" fmla="*/ 2147483647 w 271"/>
                <a:gd name="T43" fmla="*/ 2147483647 h 171"/>
                <a:gd name="T44" fmla="*/ 2147483647 w 271"/>
                <a:gd name="T45" fmla="*/ 2147483647 h 171"/>
                <a:gd name="T46" fmla="*/ 2147483647 w 271"/>
                <a:gd name="T47" fmla="*/ 2147483647 h 171"/>
                <a:gd name="T48" fmla="*/ 2147483647 w 271"/>
                <a:gd name="T49" fmla="*/ 2147483647 h 171"/>
                <a:gd name="T50" fmla="*/ 2147483647 w 271"/>
                <a:gd name="T51" fmla="*/ 2147483647 h 171"/>
                <a:gd name="T52" fmla="*/ 2147483647 w 271"/>
                <a:gd name="T53" fmla="*/ 2147483647 h 171"/>
                <a:gd name="T54" fmla="*/ 2147483647 w 271"/>
                <a:gd name="T55" fmla="*/ 2147483647 h 171"/>
                <a:gd name="T56" fmla="*/ 2147483647 w 271"/>
                <a:gd name="T57" fmla="*/ 2147483647 h 171"/>
                <a:gd name="T58" fmla="*/ 2147483647 w 271"/>
                <a:gd name="T59" fmla="*/ 2147483647 h 171"/>
                <a:gd name="T60" fmla="*/ 2147483647 w 271"/>
                <a:gd name="T61" fmla="*/ 2147483647 h 171"/>
                <a:gd name="T62" fmla="*/ 2147483647 w 271"/>
                <a:gd name="T63" fmla="*/ 2147483647 h 171"/>
                <a:gd name="T64" fmla="*/ 2147483647 w 271"/>
                <a:gd name="T65" fmla="*/ 2147483647 h 171"/>
                <a:gd name="T66" fmla="*/ 2147483647 w 271"/>
                <a:gd name="T67" fmla="*/ 2147483647 h 171"/>
                <a:gd name="T68" fmla="*/ 2147483647 w 271"/>
                <a:gd name="T69" fmla="*/ 2147483647 h 171"/>
                <a:gd name="T70" fmla="*/ 2147483647 w 271"/>
                <a:gd name="T71" fmla="*/ 2147483647 h 171"/>
                <a:gd name="T72" fmla="*/ 2147483647 w 271"/>
                <a:gd name="T73" fmla="*/ 2147483647 h 171"/>
                <a:gd name="T74" fmla="*/ 2147483647 w 271"/>
                <a:gd name="T75" fmla="*/ 2147483647 h 171"/>
                <a:gd name="T76" fmla="*/ 2147483647 w 271"/>
                <a:gd name="T77" fmla="*/ 2147483647 h 171"/>
                <a:gd name="T78" fmla="*/ 2147483647 w 271"/>
                <a:gd name="T79" fmla="*/ 2147483647 h 171"/>
                <a:gd name="T80" fmla="*/ 2147483647 w 271"/>
                <a:gd name="T81" fmla="*/ 2147483647 h 171"/>
                <a:gd name="T82" fmla="*/ 2147483647 w 271"/>
                <a:gd name="T83" fmla="*/ 2147483647 h 171"/>
                <a:gd name="T84" fmla="*/ 2147483647 w 271"/>
                <a:gd name="T85" fmla="*/ 2147483647 h 171"/>
                <a:gd name="T86" fmla="*/ 2147483647 w 271"/>
                <a:gd name="T87" fmla="*/ 2147483647 h 171"/>
                <a:gd name="T88" fmla="*/ 2147483647 w 271"/>
                <a:gd name="T89" fmla="*/ 2147483647 h 171"/>
                <a:gd name="T90" fmla="*/ 2147483647 w 271"/>
                <a:gd name="T91" fmla="*/ 2147483647 h 171"/>
                <a:gd name="T92" fmla="*/ 2147483647 w 271"/>
                <a:gd name="T93" fmla="*/ 2147483647 h 171"/>
                <a:gd name="T94" fmla="*/ 2147483647 w 271"/>
                <a:gd name="T95" fmla="*/ 2147483647 h 171"/>
                <a:gd name="T96" fmla="*/ 2147483647 w 271"/>
                <a:gd name="T97" fmla="*/ 2147483647 h 171"/>
                <a:gd name="T98" fmla="*/ 2147483647 w 271"/>
                <a:gd name="T99" fmla="*/ 2147483647 h 171"/>
                <a:gd name="T100" fmla="*/ 2147483647 w 271"/>
                <a:gd name="T101" fmla="*/ 2147483647 h 171"/>
                <a:gd name="T102" fmla="*/ 2147483647 w 271"/>
                <a:gd name="T103" fmla="*/ 2147483647 h 171"/>
                <a:gd name="T104" fmla="*/ 2147483647 w 271"/>
                <a:gd name="T105" fmla="*/ 2147483647 h 171"/>
                <a:gd name="T106" fmla="*/ 2147483647 w 271"/>
                <a:gd name="T107" fmla="*/ 2147483647 h 171"/>
                <a:gd name="T108" fmla="*/ 2147483647 w 271"/>
                <a:gd name="T109" fmla="*/ 2147483647 h 171"/>
                <a:gd name="T110" fmla="*/ 2147483647 w 271"/>
                <a:gd name="T111" fmla="*/ 2147483647 h 171"/>
                <a:gd name="T112" fmla="*/ 2147483647 w 271"/>
                <a:gd name="T113" fmla="*/ 2147483647 h 1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1"/>
                <a:gd name="T172" fmla="*/ 0 h 171"/>
                <a:gd name="T173" fmla="*/ 271 w 271"/>
                <a:gd name="T174" fmla="*/ 171 h 1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1" h="171">
                  <a:moveTo>
                    <a:pt x="265" y="138"/>
                  </a:moveTo>
                  <a:lnTo>
                    <a:pt x="267" y="132"/>
                  </a:lnTo>
                  <a:lnTo>
                    <a:pt x="269" y="125"/>
                  </a:lnTo>
                  <a:lnTo>
                    <a:pt x="267" y="121"/>
                  </a:lnTo>
                  <a:lnTo>
                    <a:pt x="265" y="115"/>
                  </a:lnTo>
                  <a:lnTo>
                    <a:pt x="263" y="111"/>
                  </a:lnTo>
                  <a:lnTo>
                    <a:pt x="259" y="107"/>
                  </a:lnTo>
                  <a:lnTo>
                    <a:pt x="257" y="106"/>
                  </a:lnTo>
                  <a:lnTo>
                    <a:pt x="255" y="104"/>
                  </a:lnTo>
                  <a:lnTo>
                    <a:pt x="253" y="100"/>
                  </a:lnTo>
                  <a:lnTo>
                    <a:pt x="251" y="98"/>
                  </a:lnTo>
                  <a:lnTo>
                    <a:pt x="251" y="94"/>
                  </a:lnTo>
                  <a:lnTo>
                    <a:pt x="253" y="92"/>
                  </a:lnTo>
                  <a:lnTo>
                    <a:pt x="255" y="90"/>
                  </a:lnTo>
                  <a:lnTo>
                    <a:pt x="259" y="88"/>
                  </a:lnTo>
                  <a:lnTo>
                    <a:pt x="261" y="88"/>
                  </a:lnTo>
                  <a:lnTo>
                    <a:pt x="265" y="88"/>
                  </a:lnTo>
                  <a:lnTo>
                    <a:pt x="267" y="86"/>
                  </a:lnTo>
                  <a:lnTo>
                    <a:pt x="269" y="84"/>
                  </a:lnTo>
                  <a:lnTo>
                    <a:pt x="271" y="82"/>
                  </a:lnTo>
                  <a:lnTo>
                    <a:pt x="271" y="81"/>
                  </a:lnTo>
                  <a:lnTo>
                    <a:pt x="269" y="79"/>
                  </a:lnTo>
                  <a:lnTo>
                    <a:pt x="267" y="77"/>
                  </a:lnTo>
                  <a:lnTo>
                    <a:pt x="265" y="75"/>
                  </a:lnTo>
                  <a:lnTo>
                    <a:pt x="263" y="73"/>
                  </a:lnTo>
                  <a:lnTo>
                    <a:pt x="261" y="71"/>
                  </a:lnTo>
                  <a:lnTo>
                    <a:pt x="259" y="69"/>
                  </a:lnTo>
                  <a:lnTo>
                    <a:pt x="257" y="67"/>
                  </a:lnTo>
                  <a:lnTo>
                    <a:pt x="255" y="65"/>
                  </a:lnTo>
                  <a:lnTo>
                    <a:pt x="255" y="61"/>
                  </a:lnTo>
                  <a:lnTo>
                    <a:pt x="253" y="59"/>
                  </a:lnTo>
                  <a:lnTo>
                    <a:pt x="253" y="58"/>
                  </a:lnTo>
                  <a:lnTo>
                    <a:pt x="251" y="56"/>
                  </a:lnTo>
                  <a:lnTo>
                    <a:pt x="249" y="54"/>
                  </a:lnTo>
                  <a:lnTo>
                    <a:pt x="246" y="54"/>
                  </a:lnTo>
                  <a:lnTo>
                    <a:pt x="244" y="54"/>
                  </a:lnTo>
                  <a:lnTo>
                    <a:pt x="242" y="56"/>
                  </a:lnTo>
                  <a:lnTo>
                    <a:pt x="240" y="56"/>
                  </a:lnTo>
                  <a:lnTo>
                    <a:pt x="240" y="58"/>
                  </a:lnTo>
                  <a:lnTo>
                    <a:pt x="238" y="59"/>
                  </a:lnTo>
                  <a:lnTo>
                    <a:pt x="238" y="63"/>
                  </a:lnTo>
                  <a:lnTo>
                    <a:pt x="236" y="65"/>
                  </a:lnTo>
                  <a:lnTo>
                    <a:pt x="236" y="67"/>
                  </a:lnTo>
                  <a:lnTo>
                    <a:pt x="234" y="69"/>
                  </a:lnTo>
                  <a:lnTo>
                    <a:pt x="232" y="71"/>
                  </a:lnTo>
                  <a:lnTo>
                    <a:pt x="230" y="69"/>
                  </a:lnTo>
                  <a:lnTo>
                    <a:pt x="230" y="67"/>
                  </a:lnTo>
                  <a:lnTo>
                    <a:pt x="228" y="63"/>
                  </a:lnTo>
                  <a:lnTo>
                    <a:pt x="228" y="61"/>
                  </a:lnTo>
                  <a:lnTo>
                    <a:pt x="226" y="61"/>
                  </a:lnTo>
                  <a:lnTo>
                    <a:pt x="224" y="61"/>
                  </a:lnTo>
                  <a:lnTo>
                    <a:pt x="223" y="63"/>
                  </a:lnTo>
                  <a:lnTo>
                    <a:pt x="221" y="65"/>
                  </a:lnTo>
                  <a:lnTo>
                    <a:pt x="219" y="67"/>
                  </a:lnTo>
                  <a:lnTo>
                    <a:pt x="217" y="69"/>
                  </a:lnTo>
                  <a:lnTo>
                    <a:pt x="215" y="71"/>
                  </a:lnTo>
                  <a:lnTo>
                    <a:pt x="211" y="73"/>
                  </a:lnTo>
                  <a:lnTo>
                    <a:pt x="209" y="73"/>
                  </a:lnTo>
                  <a:lnTo>
                    <a:pt x="207" y="71"/>
                  </a:lnTo>
                  <a:lnTo>
                    <a:pt x="205" y="71"/>
                  </a:lnTo>
                  <a:lnTo>
                    <a:pt x="203" y="69"/>
                  </a:lnTo>
                  <a:lnTo>
                    <a:pt x="201" y="67"/>
                  </a:lnTo>
                  <a:lnTo>
                    <a:pt x="200" y="63"/>
                  </a:lnTo>
                  <a:lnTo>
                    <a:pt x="196" y="59"/>
                  </a:lnTo>
                  <a:lnTo>
                    <a:pt x="194" y="58"/>
                  </a:lnTo>
                  <a:lnTo>
                    <a:pt x="190" y="56"/>
                  </a:lnTo>
                  <a:lnTo>
                    <a:pt x="188" y="56"/>
                  </a:lnTo>
                  <a:lnTo>
                    <a:pt x="184" y="56"/>
                  </a:lnTo>
                  <a:lnTo>
                    <a:pt x="182" y="56"/>
                  </a:lnTo>
                  <a:lnTo>
                    <a:pt x="182" y="58"/>
                  </a:lnTo>
                  <a:lnTo>
                    <a:pt x="180" y="58"/>
                  </a:lnTo>
                  <a:lnTo>
                    <a:pt x="173" y="56"/>
                  </a:lnTo>
                  <a:lnTo>
                    <a:pt x="167" y="56"/>
                  </a:lnTo>
                  <a:lnTo>
                    <a:pt x="163" y="52"/>
                  </a:lnTo>
                  <a:lnTo>
                    <a:pt x="161" y="50"/>
                  </a:lnTo>
                  <a:lnTo>
                    <a:pt x="161" y="46"/>
                  </a:lnTo>
                  <a:lnTo>
                    <a:pt x="161" y="42"/>
                  </a:lnTo>
                  <a:lnTo>
                    <a:pt x="163" y="38"/>
                  </a:lnTo>
                  <a:lnTo>
                    <a:pt x="163" y="35"/>
                  </a:lnTo>
                  <a:lnTo>
                    <a:pt x="163" y="31"/>
                  </a:lnTo>
                  <a:lnTo>
                    <a:pt x="161" y="27"/>
                  </a:lnTo>
                  <a:lnTo>
                    <a:pt x="159" y="23"/>
                  </a:lnTo>
                  <a:lnTo>
                    <a:pt x="155" y="19"/>
                  </a:lnTo>
                  <a:lnTo>
                    <a:pt x="152" y="15"/>
                  </a:lnTo>
                  <a:lnTo>
                    <a:pt x="150" y="11"/>
                  </a:lnTo>
                  <a:lnTo>
                    <a:pt x="146" y="11"/>
                  </a:lnTo>
                  <a:lnTo>
                    <a:pt x="146" y="10"/>
                  </a:lnTo>
                  <a:lnTo>
                    <a:pt x="146" y="8"/>
                  </a:lnTo>
                  <a:lnTo>
                    <a:pt x="144" y="8"/>
                  </a:lnTo>
                  <a:lnTo>
                    <a:pt x="144" y="6"/>
                  </a:lnTo>
                  <a:lnTo>
                    <a:pt x="142" y="4"/>
                  </a:lnTo>
                  <a:lnTo>
                    <a:pt x="138" y="4"/>
                  </a:lnTo>
                  <a:lnTo>
                    <a:pt x="134" y="2"/>
                  </a:lnTo>
                  <a:lnTo>
                    <a:pt x="130" y="0"/>
                  </a:lnTo>
                  <a:lnTo>
                    <a:pt x="127" y="0"/>
                  </a:lnTo>
                  <a:lnTo>
                    <a:pt x="125" y="0"/>
                  </a:lnTo>
                  <a:lnTo>
                    <a:pt x="121" y="0"/>
                  </a:lnTo>
                  <a:lnTo>
                    <a:pt x="119" y="2"/>
                  </a:lnTo>
                  <a:lnTo>
                    <a:pt x="115" y="4"/>
                  </a:lnTo>
                  <a:lnTo>
                    <a:pt x="113" y="6"/>
                  </a:lnTo>
                  <a:lnTo>
                    <a:pt x="111" y="10"/>
                  </a:lnTo>
                  <a:lnTo>
                    <a:pt x="109" y="11"/>
                  </a:lnTo>
                  <a:lnTo>
                    <a:pt x="106" y="11"/>
                  </a:lnTo>
                  <a:lnTo>
                    <a:pt x="104" y="11"/>
                  </a:lnTo>
                  <a:lnTo>
                    <a:pt x="100" y="11"/>
                  </a:lnTo>
                  <a:lnTo>
                    <a:pt x="98" y="10"/>
                  </a:lnTo>
                  <a:lnTo>
                    <a:pt x="94" y="10"/>
                  </a:lnTo>
                  <a:lnTo>
                    <a:pt x="90" y="8"/>
                  </a:lnTo>
                  <a:lnTo>
                    <a:pt x="86" y="8"/>
                  </a:lnTo>
                  <a:lnTo>
                    <a:pt x="82" y="8"/>
                  </a:lnTo>
                  <a:lnTo>
                    <a:pt x="81" y="10"/>
                  </a:lnTo>
                  <a:lnTo>
                    <a:pt x="79" y="10"/>
                  </a:lnTo>
                  <a:lnTo>
                    <a:pt x="79" y="11"/>
                  </a:lnTo>
                  <a:lnTo>
                    <a:pt x="77" y="11"/>
                  </a:lnTo>
                  <a:lnTo>
                    <a:pt x="73" y="13"/>
                  </a:lnTo>
                  <a:lnTo>
                    <a:pt x="69" y="13"/>
                  </a:lnTo>
                  <a:lnTo>
                    <a:pt x="67" y="13"/>
                  </a:lnTo>
                  <a:lnTo>
                    <a:pt x="63" y="13"/>
                  </a:lnTo>
                  <a:lnTo>
                    <a:pt x="61" y="13"/>
                  </a:lnTo>
                  <a:lnTo>
                    <a:pt x="58" y="13"/>
                  </a:lnTo>
                  <a:lnTo>
                    <a:pt x="56" y="13"/>
                  </a:lnTo>
                  <a:lnTo>
                    <a:pt x="54" y="13"/>
                  </a:lnTo>
                  <a:lnTo>
                    <a:pt x="50" y="13"/>
                  </a:lnTo>
                  <a:lnTo>
                    <a:pt x="48" y="15"/>
                  </a:lnTo>
                  <a:lnTo>
                    <a:pt x="46" y="15"/>
                  </a:lnTo>
                  <a:lnTo>
                    <a:pt x="44" y="15"/>
                  </a:lnTo>
                  <a:lnTo>
                    <a:pt x="42" y="17"/>
                  </a:lnTo>
                  <a:lnTo>
                    <a:pt x="40" y="17"/>
                  </a:lnTo>
                  <a:lnTo>
                    <a:pt x="42" y="17"/>
                  </a:lnTo>
                  <a:lnTo>
                    <a:pt x="42" y="15"/>
                  </a:lnTo>
                  <a:lnTo>
                    <a:pt x="40" y="15"/>
                  </a:lnTo>
                  <a:lnTo>
                    <a:pt x="40" y="13"/>
                  </a:lnTo>
                  <a:lnTo>
                    <a:pt x="36" y="11"/>
                  </a:lnTo>
                  <a:lnTo>
                    <a:pt x="33" y="10"/>
                  </a:lnTo>
                  <a:lnTo>
                    <a:pt x="29" y="8"/>
                  </a:lnTo>
                  <a:lnTo>
                    <a:pt x="23" y="6"/>
                  </a:lnTo>
                  <a:lnTo>
                    <a:pt x="19" y="4"/>
                  </a:lnTo>
                  <a:lnTo>
                    <a:pt x="17" y="6"/>
                  </a:lnTo>
                  <a:lnTo>
                    <a:pt x="19" y="8"/>
                  </a:lnTo>
                  <a:lnTo>
                    <a:pt x="21" y="11"/>
                  </a:lnTo>
                  <a:lnTo>
                    <a:pt x="23" y="13"/>
                  </a:lnTo>
                  <a:lnTo>
                    <a:pt x="25" y="15"/>
                  </a:lnTo>
                  <a:lnTo>
                    <a:pt x="27" y="17"/>
                  </a:lnTo>
                  <a:lnTo>
                    <a:pt x="27" y="19"/>
                  </a:lnTo>
                  <a:lnTo>
                    <a:pt x="25" y="21"/>
                  </a:lnTo>
                  <a:lnTo>
                    <a:pt x="23" y="23"/>
                  </a:lnTo>
                  <a:lnTo>
                    <a:pt x="21" y="25"/>
                  </a:lnTo>
                  <a:lnTo>
                    <a:pt x="19" y="25"/>
                  </a:lnTo>
                  <a:lnTo>
                    <a:pt x="17" y="27"/>
                  </a:lnTo>
                  <a:lnTo>
                    <a:pt x="17" y="29"/>
                  </a:lnTo>
                  <a:lnTo>
                    <a:pt x="15" y="31"/>
                  </a:lnTo>
                  <a:lnTo>
                    <a:pt x="13" y="33"/>
                  </a:lnTo>
                  <a:lnTo>
                    <a:pt x="13" y="35"/>
                  </a:lnTo>
                  <a:lnTo>
                    <a:pt x="11" y="38"/>
                  </a:lnTo>
                  <a:lnTo>
                    <a:pt x="10" y="40"/>
                  </a:lnTo>
                  <a:lnTo>
                    <a:pt x="8" y="42"/>
                  </a:lnTo>
                  <a:lnTo>
                    <a:pt x="6" y="46"/>
                  </a:lnTo>
                  <a:lnTo>
                    <a:pt x="4" y="48"/>
                  </a:lnTo>
                  <a:lnTo>
                    <a:pt x="2" y="50"/>
                  </a:lnTo>
                  <a:lnTo>
                    <a:pt x="2" y="52"/>
                  </a:lnTo>
                  <a:lnTo>
                    <a:pt x="2" y="54"/>
                  </a:lnTo>
                  <a:lnTo>
                    <a:pt x="2" y="56"/>
                  </a:lnTo>
                  <a:lnTo>
                    <a:pt x="0" y="56"/>
                  </a:lnTo>
                  <a:lnTo>
                    <a:pt x="0" y="58"/>
                  </a:lnTo>
                  <a:lnTo>
                    <a:pt x="2" y="59"/>
                  </a:lnTo>
                  <a:lnTo>
                    <a:pt x="4" y="59"/>
                  </a:lnTo>
                  <a:lnTo>
                    <a:pt x="8" y="61"/>
                  </a:lnTo>
                  <a:lnTo>
                    <a:pt x="11" y="65"/>
                  </a:lnTo>
                  <a:lnTo>
                    <a:pt x="15" y="69"/>
                  </a:lnTo>
                  <a:lnTo>
                    <a:pt x="19" y="77"/>
                  </a:lnTo>
                  <a:lnTo>
                    <a:pt x="21" y="86"/>
                  </a:lnTo>
                  <a:lnTo>
                    <a:pt x="21" y="88"/>
                  </a:lnTo>
                  <a:lnTo>
                    <a:pt x="23" y="88"/>
                  </a:lnTo>
                  <a:lnTo>
                    <a:pt x="25" y="88"/>
                  </a:lnTo>
                  <a:lnTo>
                    <a:pt x="27" y="90"/>
                  </a:lnTo>
                  <a:lnTo>
                    <a:pt x="27" y="94"/>
                  </a:lnTo>
                  <a:lnTo>
                    <a:pt x="25" y="98"/>
                  </a:lnTo>
                  <a:lnTo>
                    <a:pt x="23" y="104"/>
                  </a:lnTo>
                  <a:lnTo>
                    <a:pt x="21" y="106"/>
                  </a:lnTo>
                  <a:lnTo>
                    <a:pt x="19" y="107"/>
                  </a:lnTo>
                  <a:lnTo>
                    <a:pt x="19" y="111"/>
                  </a:lnTo>
                  <a:lnTo>
                    <a:pt x="19" y="115"/>
                  </a:lnTo>
                  <a:lnTo>
                    <a:pt x="19" y="119"/>
                  </a:lnTo>
                  <a:lnTo>
                    <a:pt x="19" y="125"/>
                  </a:lnTo>
                  <a:lnTo>
                    <a:pt x="21" y="130"/>
                  </a:lnTo>
                  <a:lnTo>
                    <a:pt x="25" y="138"/>
                  </a:lnTo>
                  <a:lnTo>
                    <a:pt x="25" y="140"/>
                  </a:lnTo>
                  <a:lnTo>
                    <a:pt x="23" y="142"/>
                  </a:lnTo>
                  <a:lnTo>
                    <a:pt x="23" y="144"/>
                  </a:lnTo>
                  <a:lnTo>
                    <a:pt x="23" y="148"/>
                  </a:lnTo>
                  <a:lnTo>
                    <a:pt x="23" y="152"/>
                  </a:lnTo>
                  <a:lnTo>
                    <a:pt x="25" y="155"/>
                  </a:lnTo>
                  <a:lnTo>
                    <a:pt x="29" y="161"/>
                  </a:lnTo>
                  <a:lnTo>
                    <a:pt x="31" y="163"/>
                  </a:lnTo>
                  <a:lnTo>
                    <a:pt x="31" y="165"/>
                  </a:lnTo>
                  <a:lnTo>
                    <a:pt x="33" y="169"/>
                  </a:lnTo>
                  <a:lnTo>
                    <a:pt x="34" y="169"/>
                  </a:lnTo>
                  <a:lnTo>
                    <a:pt x="36" y="171"/>
                  </a:lnTo>
                  <a:lnTo>
                    <a:pt x="38" y="169"/>
                  </a:lnTo>
                  <a:lnTo>
                    <a:pt x="42" y="167"/>
                  </a:lnTo>
                  <a:lnTo>
                    <a:pt x="46" y="163"/>
                  </a:lnTo>
                  <a:lnTo>
                    <a:pt x="52" y="159"/>
                  </a:lnTo>
                  <a:lnTo>
                    <a:pt x="54" y="157"/>
                  </a:lnTo>
                  <a:lnTo>
                    <a:pt x="56" y="155"/>
                  </a:lnTo>
                  <a:lnTo>
                    <a:pt x="56" y="157"/>
                  </a:lnTo>
                  <a:lnTo>
                    <a:pt x="56" y="159"/>
                  </a:lnTo>
                  <a:lnTo>
                    <a:pt x="56" y="157"/>
                  </a:lnTo>
                  <a:lnTo>
                    <a:pt x="58" y="157"/>
                  </a:lnTo>
                  <a:lnTo>
                    <a:pt x="59" y="154"/>
                  </a:lnTo>
                  <a:lnTo>
                    <a:pt x="61" y="152"/>
                  </a:lnTo>
                  <a:lnTo>
                    <a:pt x="63" y="150"/>
                  </a:lnTo>
                  <a:lnTo>
                    <a:pt x="67" y="150"/>
                  </a:lnTo>
                  <a:lnTo>
                    <a:pt x="69" y="152"/>
                  </a:lnTo>
                  <a:lnTo>
                    <a:pt x="69" y="157"/>
                  </a:lnTo>
                  <a:lnTo>
                    <a:pt x="71" y="161"/>
                  </a:lnTo>
                  <a:lnTo>
                    <a:pt x="73" y="165"/>
                  </a:lnTo>
                  <a:lnTo>
                    <a:pt x="77" y="165"/>
                  </a:lnTo>
                  <a:lnTo>
                    <a:pt x="79" y="167"/>
                  </a:lnTo>
                  <a:lnTo>
                    <a:pt x="82" y="165"/>
                  </a:lnTo>
                  <a:lnTo>
                    <a:pt x="86" y="165"/>
                  </a:lnTo>
                  <a:lnTo>
                    <a:pt x="88" y="163"/>
                  </a:lnTo>
                  <a:lnTo>
                    <a:pt x="92" y="163"/>
                  </a:lnTo>
                  <a:lnTo>
                    <a:pt x="92" y="161"/>
                  </a:lnTo>
                  <a:lnTo>
                    <a:pt x="94" y="159"/>
                  </a:lnTo>
                  <a:lnTo>
                    <a:pt x="94" y="157"/>
                  </a:lnTo>
                  <a:lnTo>
                    <a:pt x="96" y="155"/>
                  </a:lnTo>
                  <a:lnTo>
                    <a:pt x="98" y="155"/>
                  </a:lnTo>
                  <a:lnTo>
                    <a:pt x="100" y="157"/>
                  </a:lnTo>
                  <a:lnTo>
                    <a:pt x="106" y="161"/>
                  </a:lnTo>
                  <a:lnTo>
                    <a:pt x="111" y="165"/>
                  </a:lnTo>
                  <a:lnTo>
                    <a:pt x="117" y="165"/>
                  </a:lnTo>
                  <a:lnTo>
                    <a:pt x="121" y="167"/>
                  </a:lnTo>
                  <a:lnTo>
                    <a:pt x="125" y="165"/>
                  </a:lnTo>
                  <a:lnTo>
                    <a:pt x="127" y="163"/>
                  </a:lnTo>
                  <a:lnTo>
                    <a:pt x="130" y="163"/>
                  </a:lnTo>
                  <a:lnTo>
                    <a:pt x="132" y="161"/>
                  </a:lnTo>
                  <a:lnTo>
                    <a:pt x="134" y="161"/>
                  </a:lnTo>
                  <a:lnTo>
                    <a:pt x="136" y="161"/>
                  </a:lnTo>
                  <a:lnTo>
                    <a:pt x="138" y="159"/>
                  </a:lnTo>
                  <a:lnTo>
                    <a:pt x="140" y="157"/>
                  </a:lnTo>
                  <a:lnTo>
                    <a:pt x="142" y="155"/>
                  </a:lnTo>
                  <a:lnTo>
                    <a:pt x="144" y="155"/>
                  </a:lnTo>
                  <a:lnTo>
                    <a:pt x="146" y="157"/>
                  </a:lnTo>
                  <a:lnTo>
                    <a:pt x="150" y="159"/>
                  </a:lnTo>
                  <a:lnTo>
                    <a:pt x="153" y="161"/>
                  </a:lnTo>
                  <a:lnTo>
                    <a:pt x="157" y="161"/>
                  </a:lnTo>
                  <a:lnTo>
                    <a:pt x="159" y="161"/>
                  </a:lnTo>
                  <a:lnTo>
                    <a:pt x="161" y="161"/>
                  </a:lnTo>
                  <a:lnTo>
                    <a:pt x="161" y="159"/>
                  </a:lnTo>
                  <a:lnTo>
                    <a:pt x="161" y="157"/>
                  </a:lnTo>
                  <a:lnTo>
                    <a:pt x="163" y="155"/>
                  </a:lnTo>
                  <a:lnTo>
                    <a:pt x="163" y="154"/>
                  </a:lnTo>
                  <a:lnTo>
                    <a:pt x="165" y="152"/>
                  </a:lnTo>
                  <a:lnTo>
                    <a:pt x="167" y="150"/>
                  </a:lnTo>
                  <a:lnTo>
                    <a:pt x="169" y="148"/>
                  </a:lnTo>
                  <a:lnTo>
                    <a:pt x="173" y="146"/>
                  </a:lnTo>
                  <a:lnTo>
                    <a:pt x="175" y="142"/>
                  </a:lnTo>
                  <a:lnTo>
                    <a:pt x="177" y="140"/>
                  </a:lnTo>
                  <a:lnTo>
                    <a:pt x="178" y="140"/>
                  </a:lnTo>
                  <a:lnTo>
                    <a:pt x="180" y="138"/>
                  </a:lnTo>
                  <a:lnTo>
                    <a:pt x="180" y="140"/>
                  </a:lnTo>
                  <a:lnTo>
                    <a:pt x="182" y="140"/>
                  </a:lnTo>
                  <a:lnTo>
                    <a:pt x="184" y="142"/>
                  </a:lnTo>
                  <a:lnTo>
                    <a:pt x="186" y="142"/>
                  </a:lnTo>
                  <a:lnTo>
                    <a:pt x="188" y="144"/>
                  </a:lnTo>
                  <a:lnTo>
                    <a:pt x="192" y="146"/>
                  </a:lnTo>
                  <a:lnTo>
                    <a:pt x="194" y="146"/>
                  </a:lnTo>
                  <a:lnTo>
                    <a:pt x="196" y="146"/>
                  </a:lnTo>
                  <a:lnTo>
                    <a:pt x="196" y="144"/>
                  </a:lnTo>
                  <a:lnTo>
                    <a:pt x="196" y="142"/>
                  </a:lnTo>
                  <a:lnTo>
                    <a:pt x="198" y="140"/>
                  </a:lnTo>
                  <a:lnTo>
                    <a:pt x="198" y="138"/>
                  </a:lnTo>
                  <a:lnTo>
                    <a:pt x="198" y="136"/>
                  </a:lnTo>
                  <a:lnTo>
                    <a:pt x="198" y="132"/>
                  </a:lnTo>
                  <a:lnTo>
                    <a:pt x="200" y="130"/>
                  </a:lnTo>
                  <a:lnTo>
                    <a:pt x="201" y="127"/>
                  </a:lnTo>
                  <a:lnTo>
                    <a:pt x="201" y="125"/>
                  </a:lnTo>
                  <a:lnTo>
                    <a:pt x="203" y="123"/>
                  </a:lnTo>
                  <a:lnTo>
                    <a:pt x="205" y="121"/>
                  </a:lnTo>
                  <a:lnTo>
                    <a:pt x="207" y="121"/>
                  </a:lnTo>
                  <a:lnTo>
                    <a:pt x="209" y="121"/>
                  </a:lnTo>
                  <a:lnTo>
                    <a:pt x="209" y="123"/>
                  </a:lnTo>
                  <a:lnTo>
                    <a:pt x="209" y="125"/>
                  </a:lnTo>
                  <a:lnTo>
                    <a:pt x="211" y="127"/>
                  </a:lnTo>
                  <a:lnTo>
                    <a:pt x="211" y="130"/>
                  </a:lnTo>
                  <a:lnTo>
                    <a:pt x="213" y="132"/>
                  </a:lnTo>
                  <a:lnTo>
                    <a:pt x="213" y="134"/>
                  </a:lnTo>
                  <a:lnTo>
                    <a:pt x="215" y="134"/>
                  </a:lnTo>
                  <a:lnTo>
                    <a:pt x="217" y="136"/>
                  </a:lnTo>
                  <a:lnTo>
                    <a:pt x="219" y="136"/>
                  </a:lnTo>
                  <a:lnTo>
                    <a:pt x="221" y="136"/>
                  </a:lnTo>
                  <a:lnTo>
                    <a:pt x="223" y="136"/>
                  </a:lnTo>
                  <a:lnTo>
                    <a:pt x="226" y="136"/>
                  </a:lnTo>
                  <a:lnTo>
                    <a:pt x="226" y="134"/>
                  </a:lnTo>
                  <a:lnTo>
                    <a:pt x="228" y="134"/>
                  </a:lnTo>
                  <a:lnTo>
                    <a:pt x="230" y="132"/>
                  </a:lnTo>
                  <a:lnTo>
                    <a:pt x="232" y="132"/>
                  </a:lnTo>
                  <a:lnTo>
                    <a:pt x="234" y="132"/>
                  </a:lnTo>
                  <a:lnTo>
                    <a:pt x="236" y="132"/>
                  </a:lnTo>
                  <a:lnTo>
                    <a:pt x="240" y="134"/>
                  </a:lnTo>
                  <a:lnTo>
                    <a:pt x="242" y="136"/>
                  </a:lnTo>
                  <a:lnTo>
                    <a:pt x="244" y="138"/>
                  </a:lnTo>
                  <a:lnTo>
                    <a:pt x="248" y="140"/>
                  </a:lnTo>
                  <a:lnTo>
                    <a:pt x="249" y="142"/>
                  </a:lnTo>
                  <a:lnTo>
                    <a:pt x="251" y="142"/>
                  </a:lnTo>
                  <a:lnTo>
                    <a:pt x="255" y="142"/>
                  </a:lnTo>
                  <a:lnTo>
                    <a:pt x="257" y="142"/>
                  </a:lnTo>
                  <a:lnTo>
                    <a:pt x="259" y="142"/>
                  </a:lnTo>
                  <a:lnTo>
                    <a:pt x="261" y="140"/>
                  </a:lnTo>
                  <a:lnTo>
                    <a:pt x="263" y="140"/>
                  </a:lnTo>
                  <a:lnTo>
                    <a:pt x="265" y="140"/>
                  </a:lnTo>
                  <a:lnTo>
                    <a:pt x="265" y="138"/>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30" name="Freeform 28"/>
            <p:cNvSpPr>
              <a:spLocks/>
            </p:cNvSpPr>
            <p:nvPr>
              <p:custDataLst>
                <p:tags r:id="rId30"/>
              </p:custDataLst>
            </p:nvPr>
          </p:nvSpPr>
          <p:spPr bwMode="auto">
            <a:xfrm>
              <a:off x="5965582" y="3242399"/>
              <a:ext cx="714356" cy="800043"/>
            </a:xfrm>
            <a:custGeom>
              <a:avLst/>
              <a:gdLst>
                <a:gd name="T0" fmla="*/ 2147483647 w 245"/>
                <a:gd name="T1" fmla="*/ 2147483647 h 267"/>
                <a:gd name="T2" fmla="*/ 2147483647 w 245"/>
                <a:gd name="T3" fmla="*/ 2147483647 h 267"/>
                <a:gd name="T4" fmla="*/ 2147483647 w 245"/>
                <a:gd name="T5" fmla="*/ 2147483647 h 267"/>
                <a:gd name="T6" fmla="*/ 2147483647 w 245"/>
                <a:gd name="T7" fmla="*/ 2147483647 h 267"/>
                <a:gd name="T8" fmla="*/ 2147483647 w 245"/>
                <a:gd name="T9" fmla="*/ 2147483647 h 267"/>
                <a:gd name="T10" fmla="*/ 2147483647 w 245"/>
                <a:gd name="T11" fmla="*/ 2147483647 h 267"/>
                <a:gd name="T12" fmla="*/ 2147483647 w 245"/>
                <a:gd name="T13" fmla="*/ 2147483647 h 267"/>
                <a:gd name="T14" fmla="*/ 2147483647 w 245"/>
                <a:gd name="T15" fmla="*/ 2147483647 h 267"/>
                <a:gd name="T16" fmla="*/ 2147483647 w 245"/>
                <a:gd name="T17" fmla="*/ 2147483647 h 267"/>
                <a:gd name="T18" fmla="*/ 2147483647 w 245"/>
                <a:gd name="T19" fmla="*/ 2147483647 h 267"/>
                <a:gd name="T20" fmla="*/ 2147483647 w 245"/>
                <a:gd name="T21" fmla="*/ 2147483647 h 267"/>
                <a:gd name="T22" fmla="*/ 2147483647 w 245"/>
                <a:gd name="T23" fmla="*/ 2147483647 h 267"/>
                <a:gd name="T24" fmla="*/ 2147483647 w 245"/>
                <a:gd name="T25" fmla="*/ 2147483647 h 267"/>
                <a:gd name="T26" fmla="*/ 2147483647 w 245"/>
                <a:gd name="T27" fmla="*/ 2147483647 h 267"/>
                <a:gd name="T28" fmla="*/ 2147483647 w 245"/>
                <a:gd name="T29" fmla="*/ 2147483647 h 267"/>
                <a:gd name="T30" fmla="*/ 2147483647 w 245"/>
                <a:gd name="T31" fmla="*/ 2147483647 h 267"/>
                <a:gd name="T32" fmla="*/ 2147483647 w 245"/>
                <a:gd name="T33" fmla="*/ 2147483647 h 267"/>
                <a:gd name="T34" fmla="*/ 2147483647 w 245"/>
                <a:gd name="T35" fmla="*/ 2147483647 h 267"/>
                <a:gd name="T36" fmla="*/ 2147483647 w 245"/>
                <a:gd name="T37" fmla="*/ 2147483647 h 267"/>
                <a:gd name="T38" fmla="*/ 2147483647 w 245"/>
                <a:gd name="T39" fmla="*/ 2147483647 h 267"/>
                <a:gd name="T40" fmla="*/ 2147483647 w 245"/>
                <a:gd name="T41" fmla="*/ 2147483647 h 267"/>
                <a:gd name="T42" fmla="*/ 2147483647 w 245"/>
                <a:gd name="T43" fmla="*/ 2147483647 h 267"/>
                <a:gd name="T44" fmla="*/ 2147483647 w 245"/>
                <a:gd name="T45" fmla="*/ 2147483647 h 267"/>
                <a:gd name="T46" fmla="*/ 2147483647 w 245"/>
                <a:gd name="T47" fmla="*/ 2147483647 h 267"/>
                <a:gd name="T48" fmla="*/ 2147483647 w 245"/>
                <a:gd name="T49" fmla="*/ 2147483647 h 267"/>
                <a:gd name="T50" fmla="*/ 2147483647 w 245"/>
                <a:gd name="T51" fmla="*/ 2147483647 h 267"/>
                <a:gd name="T52" fmla="*/ 2147483647 w 245"/>
                <a:gd name="T53" fmla="*/ 2147483647 h 267"/>
                <a:gd name="T54" fmla="*/ 2147483647 w 245"/>
                <a:gd name="T55" fmla="*/ 2147483647 h 267"/>
                <a:gd name="T56" fmla="*/ 2147483647 w 245"/>
                <a:gd name="T57" fmla="*/ 2147483647 h 267"/>
                <a:gd name="T58" fmla="*/ 2147483647 w 245"/>
                <a:gd name="T59" fmla="*/ 2147483647 h 267"/>
                <a:gd name="T60" fmla="*/ 2147483647 w 245"/>
                <a:gd name="T61" fmla="*/ 2147483647 h 267"/>
                <a:gd name="T62" fmla="*/ 2147483647 w 245"/>
                <a:gd name="T63" fmla="*/ 2147483647 h 267"/>
                <a:gd name="T64" fmla="*/ 2147483647 w 245"/>
                <a:gd name="T65" fmla="*/ 2147483647 h 267"/>
                <a:gd name="T66" fmla="*/ 2147483647 w 245"/>
                <a:gd name="T67" fmla="*/ 2147483647 h 267"/>
                <a:gd name="T68" fmla="*/ 2147483647 w 245"/>
                <a:gd name="T69" fmla="*/ 2147483647 h 267"/>
                <a:gd name="T70" fmla="*/ 2147483647 w 245"/>
                <a:gd name="T71" fmla="*/ 2147483647 h 267"/>
                <a:gd name="T72" fmla="*/ 2147483647 w 245"/>
                <a:gd name="T73" fmla="*/ 2147483647 h 267"/>
                <a:gd name="T74" fmla="*/ 2147483647 w 245"/>
                <a:gd name="T75" fmla="*/ 2147483647 h 267"/>
                <a:gd name="T76" fmla="*/ 2147483647 w 245"/>
                <a:gd name="T77" fmla="*/ 2147483647 h 267"/>
                <a:gd name="T78" fmla="*/ 2147483647 w 245"/>
                <a:gd name="T79" fmla="*/ 2147483647 h 267"/>
                <a:gd name="T80" fmla="*/ 2147483647 w 245"/>
                <a:gd name="T81" fmla="*/ 2147483647 h 267"/>
                <a:gd name="T82" fmla="*/ 2147483647 w 245"/>
                <a:gd name="T83" fmla="*/ 2147483647 h 267"/>
                <a:gd name="T84" fmla="*/ 2147483647 w 245"/>
                <a:gd name="T85" fmla="*/ 2147483647 h 267"/>
                <a:gd name="T86" fmla="*/ 2147483647 w 245"/>
                <a:gd name="T87" fmla="*/ 2147483647 h 267"/>
                <a:gd name="T88" fmla="*/ 2147483647 w 245"/>
                <a:gd name="T89" fmla="*/ 2147483647 h 267"/>
                <a:gd name="T90" fmla="*/ 2147483647 w 245"/>
                <a:gd name="T91" fmla="*/ 2147483647 h 267"/>
                <a:gd name="T92" fmla="*/ 2147483647 w 245"/>
                <a:gd name="T93" fmla="*/ 2147483647 h 267"/>
                <a:gd name="T94" fmla="*/ 2147483647 w 245"/>
                <a:gd name="T95" fmla="*/ 2147483647 h 267"/>
                <a:gd name="T96" fmla="*/ 2147483647 w 245"/>
                <a:gd name="T97" fmla="*/ 2147483647 h 267"/>
                <a:gd name="T98" fmla="*/ 2147483647 w 245"/>
                <a:gd name="T99" fmla="*/ 2147483647 h 267"/>
                <a:gd name="T100" fmla="*/ 2147483647 w 245"/>
                <a:gd name="T101" fmla="*/ 2147483647 h 267"/>
                <a:gd name="T102" fmla="*/ 2147483647 w 245"/>
                <a:gd name="T103" fmla="*/ 2147483647 h 267"/>
                <a:gd name="T104" fmla="*/ 2147483647 w 245"/>
                <a:gd name="T105" fmla="*/ 0 h 267"/>
                <a:gd name="T106" fmla="*/ 2147483647 w 245"/>
                <a:gd name="T107" fmla="*/ 2147483647 h 267"/>
                <a:gd name="T108" fmla="*/ 2147483647 w 245"/>
                <a:gd name="T109" fmla="*/ 2147483647 h 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5"/>
                <a:gd name="T166" fmla="*/ 0 h 267"/>
                <a:gd name="T167" fmla="*/ 245 w 245"/>
                <a:gd name="T168" fmla="*/ 267 h 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5" h="267">
                  <a:moveTo>
                    <a:pt x="61" y="20"/>
                  </a:moveTo>
                  <a:lnTo>
                    <a:pt x="61" y="20"/>
                  </a:lnTo>
                  <a:lnTo>
                    <a:pt x="61" y="21"/>
                  </a:lnTo>
                  <a:lnTo>
                    <a:pt x="59" y="25"/>
                  </a:lnTo>
                  <a:lnTo>
                    <a:pt x="59" y="27"/>
                  </a:lnTo>
                  <a:lnTo>
                    <a:pt x="61" y="29"/>
                  </a:lnTo>
                  <a:lnTo>
                    <a:pt x="63" y="31"/>
                  </a:lnTo>
                  <a:lnTo>
                    <a:pt x="65" y="33"/>
                  </a:lnTo>
                  <a:lnTo>
                    <a:pt x="69" y="35"/>
                  </a:lnTo>
                  <a:lnTo>
                    <a:pt x="71" y="37"/>
                  </a:lnTo>
                  <a:lnTo>
                    <a:pt x="71" y="41"/>
                  </a:lnTo>
                  <a:lnTo>
                    <a:pt x="73" y="44"/>
                  </a:lnTo>
                  <a:lnTo>
                    <a:pt x="73" y="48"/>
                  </a:lnTo>
                  <a:lnTo>
                    <a:pt x="71" y="54"/>
                  </a:lnTo>
                  <a:lnTo>
                    <a:pt x="71" y="58"/>
                  </a:lnTo>
                  <a:lnTo>
                    <a:pt x="71" y="62"/>
                  </a:lnTo>
                  <a:lnTo>
                    <a:pt x="71" y="66"/>
                  </a:lnTo>
                  <a:lnTo>
                    <a:pt x="69" y="69"/>
                  </a:lnTo>
                  <a:lnTo>
                    <a:pt x="69" y="71"/>
                  </a:lnTo>
                  <a:lnTo>
                    <a:pt x="69" y="73"/>
                  </a:lnTo>
                  <a:lnTo>
                    <a:pt x="67" y="75"/>
                  </a:lnTo>
                  <a:lnTo>
                    <a:pt x="67" y="79"/>
                  </a:lnTo>
                  <a:lnTo>
                    <a:pt x="69" y="81"/>
                  </a:lnTo>
                  <a:lnTo>
                    <a:pt x="71" y="83"/>
                  </a:lnTo>
                  <a:lnTo>
                    <a:pt x="71" y="87"/>
                  </a:lnTo>
                  <a:lnTo>
                    <a:pt x="73" y="89"/>
                  </a:lnTo>
                  <a:lnTo>
                    <a:pt x="73" y="92"/>
                  </a:lnTo>
                  <a:lnTo>
                    <a:pt x="73" y="94"/>
                  </a:lnTo>
                  <a:lnTo>
                    <a:pt x="73" y="96"/>
                  </a:lnTo>
                  <a:lnTo>
                    <a:pt x="71" y="98"/>
                  </a:lnTo>
                  <a:lnTo>
                    <a:pt x="71" y="102"/>
                  </a:lnTo>
                  <a:lnTo>
                    <a:pt x="69" y="104"/>
                  </a:lnTo>
                  <a:lnTo>
                    <a:pt x="69" y="106"/>
                  </a:lnTo>
                  <a:lnTo>
                    <a:pt x="69" y="108"/>
                  </a:lnTo>
                  <a:lnTo>
                    <a:pt x="71" y="112"/>
                  </a:lnTo>
                  <a:lnTo>
                    <a:pt x="71" y="114"/>
                  </a:lnTo>
                  <a:lnTo>
                    <a:pt x="71" y="116"/>
                  </a:lnTo>
                  <a:lnTo>
                    <a:pt x="71" y="119"/>
                  </a:lnTo>
                  <a:lnTo>
                    <a:pt x="71" y="121"/>
                  </a:lnTo>
                  <a:lnTo>
                    <a:pt x="67" y="123"/>
                  </a:lnTo>
                  <a:lnTo>
                    <a:pt x="65" y="127"/>
                  </a:lnTo>
                  <a:lnTo>
                    <a:pt x="63" y="131"/>
                  </a:lnTo>
                  <a:lnTo>
                    <a:pt x="61" y="135"/>
                  </a:lnTo>
                  <a:lnTo>
                    <a:pt x="59" y="139"/>
                  </a:lnTo>
                  <a:lnTo>
                    <a:pt x="57" y="140"/>
                  </a:lnTo>
                  <a:lnTo>
                    <a:pt x="55" y="144"/>
                  </a:lnTo>
                  <a:lnTo>
                    <a:pt x="51" y="146"/>
                  </a:lnTo>
                  <a:lnTo>
                    <a:pt x="48" y="148"/>
                  </a:lnTo>
                  <a:lnTo>
                    <a:pt x="44" y="148"/>
                  </a:lnTo>
                  <a:lnTo>
                    <a:pt x="40" y="148"/>
                  </a:lnTo>
                  <a:lnTo>
                    <a:pt x="36" y="150"/>
                  </a:lnTo>
                  <a:lnTo>
                    <a:pt x="32" y="152"/>
                  </a:lnTo>
                  <a:lnTo>
                    <a:pt x="28" y="154"/>
                  </a:lnTo>
                  <a:lnTo>
                    <a:pt x="27" y="156"/>
                  </a:lnTo>
                  <a:lnTo>
                    <a:pt x="25" y="158"/>
                  </a:lnTo>
                  <a:lnTo>
                    <a:pt x="25" y="162"/>
                  </a:lnTo>
                  <a:lnTo>
                    <a:pt x="25" y="163"/>
                  </a:lnTo>
                  <a:lnTo>
                    <a:pt x="25" y="167"/>
                  </a:lnTo>
                  <a:lnTo>
                    <a:pt x="25" y="169"/>
                  </a:lnTo>
                  <a:lnTo>
                    <a:pt x="25" y="173"/>
                  </a:lnTo>
                  <a:lnTo>
                    <a:pt x="25" y="175"/>
                  </a:lnTo>
                  <a:lnTo>
                    <a:pt x="25" y="177"/>
                  </a:lnTo>
                  <a:lnTo>
                    <a:pt x="23" y="179"/>
                  </a:lnTo>
                  <a:lnTo>
                    <a:pt x="21" y="179"/>
                  </a:lnTo>
                  <a:lnTo>
                    <a:pt x="19" y="181"/>
                  </a:lnTo>
                  <a:lnTo>
                    <a:pt x="17" y="181"/>
                  </a:lnTo>
                  <a:lnTo>
                    <a:pt x="15" y="181"/>
                  </a:lnTo>
                  <a:lnTo>
                    <a:pt x="13" y="181"/>
                  </a:lnTo>
                  <a:lnTo>
                    <a:pt x="13" y="183"/>
                  </a:lnTo>
                  <a:lnTo>
                    <a:pt x="11" y="185"/>
                  </a:lnTo>
                  <a:lnTo>
                    <a:pt x="13" y="187"/>
                  </a:lnTo>
                  <a:lnTo>
                    <a:pt x="15" y="188"/>
                  </a:lnTo>
                  <a:lnTo>
                    <a:pt x="15" y="192"/>
                  </a:lnTo>
                  <a:lnTo>
                    <a:pt x="17" y="194"/>
                  </a:lnTo>
                  <a:lnTo>
                    <a:pt x="17" y="196"/>
                  </a:lnTo>
                  <a:lnTo>
                    <a:pt x="15" y="196"/>
                  </a:lnTo>
                  <a:lnTo>
                    <a:pt x="13" y="196"/>
                  </a:lnTo>
                  <a:lnTo>
                    <a:pt x="11" y="196"/>
                  </a:lnTo>
                  <a:lnTo>
                    <a:pt x="9" y="196"/>
                  </a:lnTo>
                  <a:lnTo>
                    <a:pt x="7" y="196"/>
                  </a:lnTo>
                  <a:lnTo>
                    <a:pt x="4" y="198"/>
                  </a:lnTo>
                  <a:lnTo>
                    <a:pt x="2" y="200"/>
                  </a:lnTo>
                  <a:lnTo>
                    <a:pt x="0" y="202"/>
                  </a:lnTo>
                  <a:lnTo>
                    <a:pt x="0" y="204"/>
                  </a:lnTo>
                  <a:lnTo>
                    <a:pt x="2" y="208"/>
                  </a:lnTo>
                  <a:lnTo>
                    <a:pt x="4" y="213"/>
                  </a:lnTo>
                  <a:lnTo>
                    <a:pt x="9" y="219"/>
                  </a:lnTo>
                  <a:lnTo>
                    <a:pt x="11" y="223"/>
                  </a:lnTo>
                  <a:lnTo>
                    <a:pt x="11" y="225"/>
                  </a:lnTo>
                  <a:lnTo>
                    <a:pt x="13" y="227"/>
                  </a:lnTo>
                  <a:lnTo>
                    <a:pt x="15" y="231"/>
                  </a:lnTo>
                  <a:lnTo>
                    <a:pt x="17" y="233"/>
                  </a:lnTo>
                  <a:lnTo>
                    <a:pt x="21" y="233"/>
                  </a:lnTo>
                  <a:lnTo>
                    <a:pt x="25" y="233"/>
                  </a:lnTo>
                  <a:lnTo>
                    <a:pt x="32" y="231"/>
                  </a:lnTo>
                  <a:lnTo>
                    <a:pt x="34" y="231"/>
                  </a:lnTo>
                  <a:lnTo>
                    <a:pt x="36" y="231"/>
                  </a:lnTo>
                  <a:lnTo>
                    <a:pt x="38" y="233"/>
                  </a:lnTo>
                  <a:lnTo>
                    <a:pt x="40" y="234"/>
                  </a:lnTo>
                  <a:lnTo>
                    <a:pt x="42" y="236"/>
                  </a:lnTo>
                  <a:lnTo>
                    <a:pt x="44" y="240"/>
                  </a:lnTo>
                  <a:lnTo>
                    <a:pt x="46" y="244"/>
                  </a:lnTo>
                  <a:lnTo>
                    <a:pt x="48" y="250"/>
                  </a:lnTo>
                  <a:lnTo>
                    <a:pt x="50" y="250"/>
                  </a:lnTo>
                  <a:lnTo>
                    <a:pt x="51" y="248"/>
                  </a:lnTo>
                  <a:lnTo>
                    <a:pt x="53" y="248"/>
                  </a:lnTo>
                  <a:lnTo>
                    <a:pt x="55" y="250"/>
                  </a:lnTo>
                  <a:lnTo>
                    <a:pt x="55" y="252"/>
                  </a:lnTo>
                  <a:lnTo>
                    <a:pt x="57" y="254"/>
                  </a:lnTo>
                  <a:lnTo>
                    <a:pt x="59" y="254"/>
                  </a:lnTo>
                  <a:lnTo>
                    <a:pt x="61" y="254"/>
                  </a:lnTo>
                  <a:lnTo>
                    <a:pt x="63" y="252"/>
                  </a:lnTo>
                  <a:lnTo>
                    <a:pt x="63" y="250"/>
                  </a:lnTo>
                  <a:lnTo>
                    <a:pt x="65" y="248"/>
                  </a:lnTo>
                  <a:lnTo>
                    <a:pt x="65" y="244"/>
                  </a:lnTo>
                  <a:lnTo>
                    <a:pt x="67" y="244"/>
                  </a:lnTo>
                  <a:lnTo>
                    <a:pt x="67" y="242"/>
                  </a:lnTo>
                  <a:lnTo>
                    <a:pt x="67" y="244"/>
                  </a:lnTo>
                  <a:lnTo>
                    <a:pt x="69" y="244"/>
                  </a:lnTo>
                  <a:lnTo>
                    <a:pt x="71" y="246"/>
                  </a:lnTo>
                  <a:lnTo>
                    <a:pt x="73" y="246"/>
                  </a:lnTo>
                  <a:lnTo>
                    <a:pt x="75" y="248"/>
                  </a:lnTo>
                  <a:lnTo>
                    <a:pt x="76" y="250"/>
                  </a:lnTo>
                  <a:lnTo>
                    <a:pt x="78" y="252"/>
                  </a:lnTo>
                  <a:lnTo>
                    <a:pt x="80" y="254"/>
                  </a:lnTo>
                  <a:lnTo>
                    <a:pt x="84" y="254"/>
                  </a:lnTo>
                  <a:lnTo>
                    <a:pt x="86" y="256"/>
                  </a:lnTo>
                  <a:lnTo>
                    <a:pt x="88" y="258"/>
                  </a:lnTo>
                  <a:lnTo>
                    <a:pt x="90" y="259"/>
                  </a:lnTo>
                  <a:lnTo>
                    <a:pt x="94" y="261"/>
                  </a:lnTo>
                  <a:lnTo>
                    <a:pt x="96" y="263"/>
                  </a:lnTo>
                  <a:lnTo>
                    <a:pt x="98" y="265"/>
                  </a:lnTo>
                  <a:lnTo>
                    <a:pt x="99" y="267"/>
                  </a:lnTo>
                  <a:lnTo>
                    <a:pt x="99" y="265"/>
                  </a:lnTo>
                  <a:lnTo>
                    <a:pt x="101" y="261"/>
                  </a:lnTo>
                  <a:lnTo>
                    <a:pt x="101" y="258"/>
                  </a:lnTo>
                  <a:lnTo>
                    <a:pt x="103" y="252"/>
                  </a:lnTo>
                  <a:lnTo>
                    <a:pt x="105" y="248"/>
                  </a:lnTo>
                  <a:lnTo>
                    <a:pt x="107" y="244"/>
                  </a:lnTo>
                  <a:lnTo>
                    <a:pt x="111" y="240"/>
                  </a:lnTo>
                  <a:lnTo>
                    <a:pt x="113" y="238"/>
                  </a:lnTo>
                  <a:lnTo>
                    <a:pt x="117" y="236"/>
                  </a:lnTo>
                  <a:lnTo>
                    <a:pt x="119" y="236"/>
                  </a:lnTo>
                  <a:lnTo>
                    <a:pt x="121" y="236"/>
                  </a:lnTo>
                  <a:lnTo>
                    <a:pt x="123" y="234"/>
                  </a:lnTo>
                  <a:lnTo>
                    <a:pt x="124" y="234"/>
                  </a:lnTo>
                  <a:lnTo>
                    <a:pt x="128" y="231"/>
                  </a:lnTo>
                  <a:lnTo>
                    <a:pt x="130" y="227"/>
                  </a:lnTo>
                  <a:lnTo>
                    <a:pt x="134" y="223"/>
                  </a:lnTo>
                  <a:lnTo>
                    <a:pt x="136" y="219"/>
                  </a:lnTo>
                  <a:lnTo>
                    <a:pt x="138" y="217"/>
                  </a:lnTo>
                  <a:lnTo>
                    <a:pt x="140" y="217"/>
                  </a:lnTo>
                  <a:lnTo>
                    <a:pt x="142" y="219"/>
                  </a:lnTo>
                  <a:lnTo>
                    <a:pt x="144" y="221"/>
                  </a:lnTo>
                  <a:lnTo>
                    <a:pt x="147" y="229"/>
                  </a:lnTo>
                  <a:lnTo>
                    <a:pt x="153" y="236"/>
                  </a:lnTo>
                  <a:lnTo>
                    <a:pt x="155" y="242"/>
                  </a:lnTo>
                  <a:lnTo>
                    <a:pt x="159" y="248"/>
                  </a:lnTo>
                  <a:lnTo>
                    <a:pt x="161" y="252"/>
                  </a:lnTo>
                  <a:lnTo>
                    <a:pt x="163" y="254"/>
                  </a:lnTo>
                  <a:lnTo>
                    <a:pt x="163" y="256"/>
                  </a:lnTo>
                  <a:lnTo>
                    <a:pt x="163" y="258"/>
                  </a:lnTo>
                  <a:lnTo>
                    <a:pt x="165" y="258"/>
                  </a:lnTo>
                  <a:lnTo>
                    <a:pt x="167" y="259"/>
                  </a:lnTo>
                  <a:lnTo>
                    <a:pt x="169" y="259"/>
                  </a:lnTo>
                  <a:lnTo>
                    <a:pt x="172" y="261"/>
                  </a:lnTo>
                  <a:lnTo>
                    <a:pt x="176" y="261"/>
                  </a:lnTo>
                  <a:lnTo>
                    <a:pt x="182" y="259"/>
                  </a:lnTo>
                  <a:lnTo>
                    <a:pt x="188" y="259"/>
                  </a:lnTo>
                  <a:lnTo>
                    <a:pt x="194" y="258"/>
                  </a:lnTo>
                  <a:lnTo>
                    <a:pt x="199" y="256"/>
                  </a:lnTo>
                  <a:lnTo>
                    <a:pt x="203" y="254"/>
                  </a:lnTo>
                  <a:lnTo>
                    <a:pt x="207" y="254"/>
                  </a:lnTo>
                  <a:lnTo>
                    <a:pt x="209" y="252"/>
                  </a:lnTo>
                  <a:lnTo>
                    <a:pt x="213" y="250"/>
                  </a:lnTo>
                  <a:lnTo>
                    <a:pt x="215" y="248"/>
                  </a:lnTo>
                  <a:lnTo>
                    <a:pt x="217" y="248"/>
                  </a:lnTo>
                  <a:lnTo>
                    <a:pt x="220" y="246"/>
                  </a:lnTo>
                  <a:lnTo>
                    <a:pt x="222" y="244"/>
                  </a:lnTo>
                  <a:lnTo>
                    <a:pt x="226" y="242"/>
                  </a:lnTo>
                  <a:lnTo>
                    <a:pt x="230" y="240"/>
                  </a:lnTo>
                  <a:lnTo>
                    <a:pt x="232" y="238"/>
                  </a:lnTo>
                  <a:lnTo>
                    <a:pt x="234" y="236"/>
                  </a:lnTo>
                  <a:lnTo>
                    <a:pt x="236" y="234"/>
                  </a:lnTo>
                  <a:lnTo>
                    <a:pt x="236" y="233"/>
                  </a:lnTo>
                  <a:lnTo>
                    <a:pt x="238" y="233"/>
                  </a:lnTo>
                  <a:lnTo>
                    <a:pt x="238" y="231"/>
                  </a:lnTo>
                  <a:lnTo>
                    <a:pt x="238" y="229"/>
                  </a:lnTo>
                  <a:lnTo>
                    <a:pt x="238" y="227"/>
                  </a:lnTo>
                  <a:lnTo>
                    <a:pt x="238" y="223"/>
                  </a:lnTo>
                  <a:lnTo>
                    <a:pt x="238" y="221"/>
                  </a:lnTo>
                  <a:lnTo>
                    <a:pt x="240" y="219"/>
                  </a:lnTo>
                  <a:lnTo>
                    <a:pt x="242" y="217"/>
                  </a:lnTo>
                  <a:lnTo>
                    <a:pt x="242" y="213"/>
                  </a:lnTo>
                  <a:lnTo>
                    <a:pt x="243" y="211"/>
                  </a:lnTo>
                  <a:lnTo>
                    <a:pt x="245" y="210"/>
                  </a:lnTo>
                  <a:lnTo>
                    <a:pt x="245" y="208"/>
                  </a:lnTo>
                  <a:lnTo>
                    <a:pt x="245" y="206"/>
                  </a:lnTo>
                  <a:lnTo>
                    <a:pt x="243" y="206"/>
                  </a:lnTo>
                  <a:lnTo>
                    <a:pt x="242" y="206"/>
                  </a:lnTo>
                  <a:lnTo>
                    <a:pt x="240" y="206"/>
                  </a:lnTo>
                  <a:lnTo>
                    <a:pt x="240" y="208"/>
                  </a:lnTo>
                  <a:lnTo>
                    <a:pt x="238" y="208"/>
                  </a:lnTo>
                  <a:lnTo>
                    <a:pt x="236" y="210"/>
                  </a:lnTo>
                  <a:lnTo>
                    <a:pt x="234" y="210"/>
                  </a:lnTo>
                  <a:lnTo>
                    <a:pt x="234" y="211"/>
                  </a:lnTo>
                  <a:lnTo>
                    <a:pt x="232" y="211"/>
                  </a:lnTo>
                  <a:lnTo>
                    <a:pt x="230" y="211"/>
                  </a:lnTo>
                  <a:lnTo>
                    <a:pt x="228" y="213"/>
                  </a:lnTo>
                  <a:lnTo>
                    <a:pt x="226" y="213"/>
                  </a:lnTo>
                  <a:lnTo>
                    <a:pt x="224" y="211"/>
                  </a:lnTo>
                  <a:lnTo>
                    <a:pt x="222" y="211"/>
                  </a:lnTo>
                  <a:lnTo>
                    <a:pt x="222" y="210"/>
                  </a:lnTo>
                  <a:lnTo>
                    <a:pt x="220" y="208"/>
                  </a:lnTo>
                  <a:lnTo>
                    <a:pt x="220" y="206"/>
                  </a:lnTo>
                  <a:lnTo>
                    <a:pt x="220" y="204"/>
                  </a:lnTo>
                  <a:lnTo>
                    <a:pt x="220" y="202"/>
                  </a:lnTo>
                  <a:lnTo>
                    <a:pt x="220" y="200"/>
                  </a:lnTo>
                  <a:lnTo>
                    <a:pt x="220" y="198"/>
                  </a:lnTo>
                  <a:lnTo>
                    <a:pt x="220" y="196"/>
                  </a:lnTo>
                  <a:lnTo>
                    <a:pt x="218" y="194"/>
                  </a:lnTo>
                  <a:lnTo>
                    <a:pt x="217" y="192"/>
                  </a:lnTo>
                  <a:lnTo>
                    <a:pt x="215" y="190"/>
                  </a:lnTo>
                  <a:lnTo>
                    <a:pt x="213" y="190"/>
                  </a:lnTo>
                  <a:lnTo>
                    <a:pt x="211" y="190"/>
                  </a:lnTo>
                  <a:lnTo>
                    <a:pt x="209" y="190"/>
                  </a:lnTo>
                  <a:lnTo>
                    <a:pt x="205" y="188"/>
                  </a:lnTo>
                  <a:lnTo>
                    <a:pt x="201" y="188"/>
                  </a:lnTo>
                  <a:lnTo>
                    <a:pt x="199" y="188"/>
                  </a:lnTo>
                  <a:lnTo>
                    <a:pt x="195" y="188"/>
                  </a:lnTo>
                  <a:lnTo>
                    <a:pt x="195" y="187"/>
                  </a:lnTo>
                  <a:lnTo>
                    <a:pt x="194" y="187"/>
                  </a:lnTo>
                  <a:lnTo>
                    <a:pt x="194" y="185"/>
                  </a:lnTo>
                  <a:lnTo>
                    <a:pt x="194" y="183"/>
                  </a:lnTo>
                  <a:lnTo>
                    <a:pt x="194" y="181"/>
                  </a:lnTo>
                  <a:lnTo>
                    <a:pt x="194" y="179"/>
                  </a:lnTo>
                  <a:lnTo>
                    <a:pt x="194" y="175"/>
                  </a:lnTo>
                  <a:lnTo>
                    <a:pt x="194" y="173"/>
                  </a:lnTo>
                  <a:lnTo>
                    <a:pt x="194" y="171"/>
                  </a:lnTo>
                  <a:lnTo>
                    <a:pt x="195" y="171"/>
                  </a:lnTo>
                  <a:lnTo>
                    <a:pt x="195" y="169"/>
                  </a:lnTo>
                  <a:lnTo>
                    <a:pt x="197" y="169"/>
                  </a:lnTo>
                  <a:lnTo>
                    <a:pt x="199" y="167"/>
                  </a:lnTo>
                  <a:lnTo>
                    <a:pt x="201" y="167"/>
                  </a:lnTo>
                  <a:lnTo>
                    <a:pt x="205" y="167"/>
                  </a:lnTo>
                  <a:lnTo>
                    <a:pt x="207" y="167"/>
                  </a:lnTo>
                  <a:lnTo>
                    <a:pt x="207" y="165"/>
                  </a:lnTo>
                  <a:lnTo>
                    <a:pt x="207" y="163"/>
                  </a:lnTo>
                  <a:lnTo>
                    <a:pt x="207" y="162"/>
                  </a:lnTo>
                  <a:lnTo>
                    <a:pt x="205" y="160"/>
                  </a:lnTo>
                  <a:lnTo>
                    <a:pt x="203" y="158"/>
                  </a:lnTo>
                  <a:lnTo>
                    <a:pt x="203" y="156"/>
                  </a:lnTo>
                  <a:lnTo>
                    <a:pt x="201" y="154"/>
                  </a:lnTo>
                  <a:lnTo>
                    <a:pt x="201" y="152"/>
                  </a:lnTo>
                  <a:lnTo>
                    <a:pt x="201" y="150"/>
                  </a:lnTo>
                  <a:lnTo>
                    <a:pt x="199" y="148"/>
                  </a:lnTo>
                  <a:lnTo>
                    <a:pt x="199" y="144"/>
                  </a:lnTo>
                  <a:lnTo>
                    <a:pt x="199" y="142"/>
                  </a:lnTo>
                  <a:lnTo>
                    <a:pt x="199" y="140"/>
                  </a:lnTo>
                  <a:lnTo>
                    <a:pt x="199" y="139"/>
                  </a:lnTo>
                  <a:lnTo>
                    <a:pt x="197" y="137"/>
                  </a:lnTo>
                  <a:lnTo>
                    <a:pt x="197" y="135"/>
                  </a:lnTo>
                  <a:lnTo>
                    <a:pt x="195" y="131"/>
                  </a:lnTo>
                  <a:lnTo>
                    <a:pt x="195" y="129"/>
                  </a:lnTo>
                  <a:lnTo>
                    <a:pt x="194" y="127"/>
                  </a:lnTo>
                  <a:lnTo>
                    <a:pt x="194" y="125"/>
                  </a:lnTo>
                  <a:lnTo>
                    <a:pt x="192" y="123"/>
                  </a:lnTo>
                  <a:lnTo>
                    <a:pt x="192" y="121"/>
                  </a:lnTo>
                  <a:lnTo>
                    <a:pt x="192" y="119"/>
                  </a:lnTo>
                  <a:lnTo>
                    <a:pt x="192" y="117"/>
                  </a:lnTo>
                  <a:lnTo>
                    <a:pt x="190" y="119"/>
                  </a:lnTo>
                  <a:lnTo>
                    <a:pt x="188" y="121"/>
                  </a:lnTo>
                  <a:lnTo>
                    <a:pt x="182" y="125"/>
                  </a:lnTo>
                  <a:lnTo>
                    <a:pt x="178" y="129"/>
                  </a:lnTo>
                  <a:lnTo>
                    <a:pt x="174" y="131"/>
                  </a:lnTo>
                  <a:lnTo>
                    <a:pt x="172" y="133"/>
                  </a:lnTo>
                  <a:lnTo>
                    <a:pt x="170" y="131"/>
                  </a:lnTo>
                  <a:lnTo>
                    <a:pt x="169" y="131"/>
                  </a:lnTo>
                  <a:lnTo>
                    <a:pt x="167" y="127"/>
                  </a:lnTo>
                  <a:lnTo>
                    <a:pt x="167" y="125"/>
                  </a:lnTo>
                  <a:lnTo>
                    <a:pt x="165" y="123"/>
                  </a:lnTo>
                  <a:lnTo>
                    <a:pt x="161" y="117"/>
                  </a:lnTo>
                  <a:lnTo>
                    <a:pt x="159" y="114"/>
                  </a:lnTo>
                  <a:lnTo>
                    <a:pt x="159" y="110"/>
                  </a:lnTo>
                  <a:lnTo>
                    <a:pt x="159" y="106"/>
                  </a:lnTo>
                  <a:lnTo>
                    <a:pt x="159" y="104"/>
                  </a:lnTo>
                  <a:lnTo>
                    <a:pt x="161" y="102"/>
                  </a:lnTo>
                  <a:lnTo>
                    <a:pt x="161" y="100"/>
                  </a:lnTo>
                  <a:lnTo>
                    <a:pt x="157" y="92"/>
                  </a:lnTo>
                  <a:lnTo>
                    <a:pt x="155" y="87"/>
                  </a:lnTo>
                  <a:lnTo>
                    <a:pt x="155" y="81"/>
                  </a:lnTo>
                  <a:lnTo>
                    <a:pt x="155" y="77"/>
                  </a:lnTo>
                  <a:lnTo>
                    <a:pt x="155" y="73"/>
                  </a:lnTo>
                  <a:lnTo>
                    <a:pt x="155" y="69"/>
                  </a:lnTo>
                  <a:lnTo>
                    <a:pt x="157" y="68"/>
                  </a:lnTo>
                  <a:lnTo>
                    <a:pt x="159" y="66"/>
                  </a:lnTo>
                  <a:lnTo>
                    <a:pt x="161" y="60"/>
                  </a:lnTo>
                  <a:lnTo>
                    <a:pt x="163" y="56"/>
                  </a:lnTo>
                  <a:lnTo>
                    <a:pt x="163" y="52"/>
                  </a:lnTo>
                  <a:lnTo>
                    <a:pt x="161" y="50"/>
                  </a:lnTo>
                  <a:lnTo>
                    <a:pt x="159" y="50"/>
                  </a:lnTo>
                  <a:lnTo>
                    <a:pt x="157" y="50"/>
                  </a:lnTo>
                  <a:lnTo>
                    <a:pt x="157" y="48"/>
                  </a:lnTo>
                  <a:lnTo>
                    <a:pt x="155" y="39"/>
                  </a:lnTo>
                  <a:lnTo>
                    <a:pt x="151" y="33"/>
                  </a:lnTo>
                  <a:lnTo>
                    <a:pt x="147" y="27"/>
                  </a:lnTo>
                  <a:lnTo>
                    <a:pt x="144" y="23"/>
                  </a:lnTo>
                  <a:lnTo>
                    <a:pt x="142" y="21"/>
                  </a:lnTo>
                  <a:lnTo>
                    <a:pt x="138" y="21"/>
                  </a:lnTo>
                  <a:lnTo>
                    <a:pt x="136" y="21"/>
                  </a:lnTo>
                  <a:lnTo>
                    <a:pt x="134" y="21"/>
                  </a:lnTo>
                  <a:lnTo>
                    <a:pt x="134" y="23"/>
                  </a:lnTo>
                  <a:lnTo>
                    <a:pt x="132" y="23"/>
                  </a:lnTo>
                  <a:lnTo>
                    <a:pt x="130" y="23"/>
                  </a:lnTo>
                  <a:lnTo>
                    <a:pt x="128" y="23"/>
                  </a:lnTo>
                  <a:lnTo>
                    <a:pt x="124" y="25"/>
                  </a:lnTo>
                  <a:lnTo>
                    <a:pt x="121" y="25"/>
                  </a:lnTo>
                  <a:lnTo>
                    <a:pt x="117" y="25"/>
                  </a:lnTo>
                  <a:lnTo>
                    <a:pt x="115" y="23"/>
                  </a:lnTo>
                  <a:lnTo>
                    <a:pt x="113" y="21"/>
                  </a:lnTo>
                  <a:lnTo>
                    <a:pt x="113" y="20"/>
                  </a:lnTo>
                  <a:lnTo>
                    <a:pt x="111" y="18"/>
                  </a:lnTo>
                  <a:lnTo>
                    <a:pt x="109" y="16"/>
                  </a:lnTo>
                  <a:lnTo>
                    <a:pt x="107" y="14"/>
                  </a:lnTo>
                  <a:lnTo>
                    <a:pt x="105" y="12"/>
                  </a:lnTo>
                  <a:lnTo>
                    <a:pt x="103" y="10"/>
                  </a:lnTo>
                  <a:lnTo>
                    <a:pt x="101" y="8"/>
                  </a:lnTo>
                  <a:lnTo>
                    <a:pt x="98" y="6"/>
                  </a:lnTo>
                  <a:lnTo>
                    <a:pt x="96" y="4"/>
                  </a:lnTo>
                  <a:lnTo>
                    <a:pt x="94" y="2"/>
                  </a:lnTo>
                  <a:lnTo>
                    <a:pt x="92" y="0"/>
                  </a:lnTo>
                  <a:lnTo>
                    <a:pt x="90" y="0"/>
                  </a:lnTo>
                  <a:lnTo>
                    <a:pt x="86" y="0"/>
                  </a:lnTo>
                  <a:lnTo>
                    <a:pt x="84" y="0"/>
                  </a:lnTo>
                  <a:lnTo>
                    <a:pt x="80" y="0"/>
                  </a:lnTo>
                  <a:lnTo>
                    <a:pt x="78" y="0"/>
                  </a:lnTo>
                  <a:lnTo>
                    <a:pt x="76" y="2"/>
                  </a:lnTo>
                  <a:lnTo>
                    <a:pt x="75" y="4"/>
                  </a:lnTo>
                  <a:lnTo>
                    <a:pt x="73" y="6"/>
                  </a:lnTo>
                  <a:lnTo>
                    <a:pt x="73" y="8"/>
                  </a:lnTo>
                  <a:lnTo>
                    <a:pt x="73" y="12"/>
                  </a:lnTo>
                  <a:lnTo>
                    <a:pt x="71" y="14"/>
                  </a:lnTo>
                  <a:lnTo>
                    <a:pt x="69" y="16"/>
                  </a:lnTo>
                  <a:lnTo>
                    <a:pt x="67" y="20"/>
                  </a:lnTo>
                  <a:lnTo>
                    <a:pt x="65" y="20"/>
                  </a:lnTo>
                  <a:lnTo>
                    <a:pt x="63" y="20"/>
                  </a:lnTo>
                  <a:lnTo>
                    <a:pt x="61" y="20"/>
                  </a:lnTo>
                  <a:close/>
                </a:path>
              </a:pathLst>
            </a:custGeom>
            <a:solidFill>
              <a:schemeClr val="tx1">
                <a:lumMod val="50000"/>
                <a:lumOff val="50000"/>
              </a:schemeClr>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31" name="Freeform 29"/>
            <p:cNvSpPr>
              <a:spLocks/>
            </p:cNvSpPr>
            <p:nvPr>
              <p:custDataLst>
                <p:tags r:id="rId31"/>
              </p:custDataLst>
            </p:nvPr>
          </p:nvSpPr>
          <p:spPr bwMode="auto">
            <a:xfrm>
              <a:off x="4892178" y="5042958"/>
              <a:ext cx="753628" cy="768486"/>
            </a:xfrm>
            <a:custGeom>
              <a:avLst/>
              <a:gdLst>
                <a:gd name="T0" fmla="*/ 2147483647 w 257"/>
                <a:gd name="T1" fmla="*/ 2147483647 h 257"/>
                <a:gd name="T2" fmla="*/ 2147483647 w 257"/>
                <a:gd name="T3" fmla="*/ 2147483647 h 257"/>
                <a:gd name="T4" fmla="*/ 2147483647 w 257"/>
                <a:gd name="T5" fmla="*/ 2147483647 h 257"/>
                <a:gd name="T6" fmla="*/ 2147483647 w 257"/>
                <a:gd name="T7" fmla="*/ 2147483647 h 257"/>
                <a:gd name="T8" fmla="*/ 2147483647 w 257"/>
                <a:gd name="T9" fmla="*/ 2147483647 h 257"/>
                <a:gd name="T10" fmla="*/ 2147483647 w 257"/>
                <a:gd name="T11" fmla="*/ 2147483647 h 257"/>
                <a:gd name="T12" fmla="*/ 2147483647 w 257"/>
                <a:gd name="T13" fmla="*/ 2147483647 h 257"/>
                <a:gd name="T14" fmla="*/ 2147483647 w 257"/>
                <a:gd name="T15" fmla="*/ 2147483647 h 257"/>
                <a:gd name="T16" fmla="*/ 2147483647 w 257"/>
                <a:gd name="T17" fmla="*/ 2147483647 h 257"/>
                <a:gd name="T18" fmla="*/ 2147483647 w 257"/>
                <a:gd name="T19" fmla="*/ 2147483647 h 257"/>
                <a:gd name="T20" fmla="*/ 2147483647 w 257"/>
                <a:gd name="T21" fmla="*/ 2147483647 h 257"/>
                <a:gd name="T22" fmla="*/ 2147483647 w 257"/>
                <a:gd name="T23" fmla="*/ 2147483647 h 257"/>
                <a:gd name="T24" fmla="*/ 2147483647 w 257"/>
                <a:gd name="T25" fmla="*/ 2147483647 h 257"/>
                <a:gd name="T26" fmla="*/ 2147483647 w 257"/>
                <a:gd name="T27" fmla="*/ 2147483647 h 257"/>
                <a:gd name="T28" fmla="*/ 2147483647 w 257"/>
                <a:gd name="T29" fmla="*/ 2147483647 h 257"/>
                <a:gd name="T30" fmla="*/ 2147483647 w 257"/>
                <a:gd name="T31" fmla="*/ 2147483647 h 257"/>
                <a:gd name="T32" fmla="*/ 2147483647 w 257"/>
                <a:gd name="T33" fmla="*/ 2147483647 h 257"/>
                <a:gd name="T34" fmla="*/ 2147483647 w 257"/>
                <a:gd name="T35" fmla="*/ 2147483647 h 257"/>
                <a:gd name="T36" fmla="*/ 2147483647 w 257"/>
                <a:gd name="T37" fmla="*/ 2147483647 h 257"/>
                <a:gd name="T38" fmla="*/ 2147483647 w 257"/>
                <a:gd name="T39" fmla="*/ 2147483647 h 257"/>
                <a:gd name="T40" fmla="*/ 2147483647 w 257"/>
                <a:gd name="T41" fmla="*/ 2147483647 h 257"/>
                <a:gd name="T42" fmla="*/ 2147483647 w 257"/>
                <a:gd name="T43" fmla="*/ 2147483647 h 257"/>
                <a:gd name="T44" fmla="*/ 2147483647 w 257"/>
                <a:gd name="T45" fmla="*/ 2147483647 h 257"/>
                <a:gd name="T46" fmla="*/ 2147483647 w 257"/>
                <a:gd name="T47" fmla="*/ 2147483647 h 257"/>
                <a:gd name="T48" fmla="*/ 2147483647 w 257"/>
                <a:gd name="T49" fmla="*/ 2147483647 h 257"/>
                <a:gd name="T50" fmla="*/ 2147483647 w 257"/>
                <a:gd name="T51" fmla="*/ 2147483647 h 257"/>
                <a:gd name="T52" fmla="*/ 2147483647 w 257"/>
                <a:gd name="T53" fmla="*/ 2147483647 h 257"/>
                <a:gd name="T54" fmla="*/ 2147483647 w 257"/>
                <a:gd name="T55" fmla="*/ 2147483647 h 257"/>
                <a:gd name="T56" fmla="*/ 2147483647 w 257"/>
                <a:gd name="T57" fmla="*/ 2147483647 h 257"/>
                <a:gd name="T58" fmla="*/ 2147483647 w 257"/>
                <a:gd name="T59" fmla="*/ 2147483647 h 257"/>
                <a:gd name="T60" fmla="*/ 2147483647 w 257"/>
                <a:gd name="T61" fmla="*/ 2147483647 h 257"/>
                <a:gd name="T62" fmla="*/ 2147483647 w 257"/>
                <a:gd name="T63" fmla="*/ 2147483647 h 257"/>
                <a:gd name="T64" fmla="*/ 2147483647 w 257"/>
                <a:gd name="T65" fmla="*/ 2147483647 h 257"/>
                <a:gd name="T66" fmla="*/ 2147483647 w 257"/>
                <a:gd name="T67" fmla="*/ 2147483647 h 257"/>
                <a:gd name="T68" fmla="*/ 2147483647 w 257"/>
                <a:gd name="T69" fmla="*/ 2147483647 h 257"/>
                <a:gd name="T70" fmla="*/ 2147483647 w 257"/>
                <a:gd name="T71" fmla="*/ 2147483647 h 257"/>
                <a:gd name="T72" fmla="*/ 2147483647 w 257"/>
                <a:gd name="T73" fmla="*/ 0 h 257"/>
                <a:gd name="T74" fmla="*/ 2147483647 w 257"/>
                <a:gd name="T75" fmla="*/ 2147483647 h 257"/>
                <a:gd name="T76" fmla="*/ 2147483647 w 257"/>
                <a:gd name="T77" fmla="*/ 2147483647 h 257"/>
                <a:gd name="T78" fmla="*/ 2147483647 w 257"/>
                <a:gd name="T79" fmla="*/ 2147483647 h 257"/>
                <a:gd name="T80" fmla="*/ 2147483647 w 257"/>
                <a:gd name="T81" fmla="*/ 2147483647 h 257"/>
                <a:gd name="T82" fmla="*/ 2147483647 w 257"/>
                <a:gd name="T83" fmla="*/ 2147483647 h 257"/>
                <a:gd name="T84" fmla="*/ 2147483647 w 257"/>
                <a:gd name="T85" fmla="*/ 2147483647 h 257"/>
                <a:gd name="T86" fmla="*/ 2147483647 w 257"/>
                <a:gd name="T87" fmla="*/ 2147483647 h 257"/>
                <a:gd name="T88" fmla="*/ 2147483647 w 257"/>
                <a:gd name="T89" fmla="*/ 2147483647 h 257"/>
                <a:gd name="T90" fmla="*/ 2147483647 w 257"/>
                <a:gd name="T91" fmla="*/ 2147483647 h 257"/>
                <a:gd name="T92" fmla="*/ 2147483647 w 257"/>
                <a:gd name="T93" fmla="*/ 2147483647 h 257"/>
                <a:gd name="T94" fmla="*/ 2147483647 w 257"/>
                <a:gd name="T95" fmla="*/ 2147483647 h 257"/>
                <a:gd name="T96" fmla="*/ 2147483647 w 257"/>
                <a:gd name="T97" fmla="*/ 2147483647 h 257"/>
                <a:gd name="T98" fmla="*/ 2147483647 w 257"/>
                <a:gd name="T99" fmla="*/ 2147483647 h 257"/>
                <a:gd name="T100" fmla="*/ 2147483647 w 257"/>
                <a:gd name="T101" fmla="*/ 2147483647 h 257"/>
                <a:gd name="T102" fmla="*/ 2147483647 w 257"/>
                <a:gd name="T103" fmla="*/ 2147483647 h 257"/>
                <a:gd name="T104" fmla="*/ 2147483647 w 257"/>
                <a:gd name="T105" fmla="*/ 2147483647 h 257"/>
                <a:gd name="T106" fmla="*/ 2147483647 w 257"/>
                <a:gd name="T107" fmla="*/ 2147483647 h 257"/>
                <a:gd name="T108" fmla="*/ 2147483647 w 257"/>
                <a:gd name="T109" fmla="*/ 2147483647 h 257"/>
                <a:gd name="T110" fmla="*/ 2147483647 w 257"/>
                <a:gd name="T111" fmla="*/ 2147483647 h 257"/>
                <a:gd name="T112" fmla="*/ 2147483647 w 257"/>
                <a:gd name="T113" fmla="*/ 2147483647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257"/>
                <a:gd name="T173" fmla="*/ 257 w 257"/>
                <a:gd name="T174" fmla="*/ 257 h 2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257">
                  <a:moveTo>
                    <a:pt x="228" y="257"/>
                  </a:moveTo>
                  <a:lnTo>
                    <a:pt x="225" y="255"/>
                  </a:lnTo>
                  <a:lnTo>
                    <a:pt x="221" y="253"/>
                  </a:lnTo>
                  <a:lnTo>
                    <a:pt x="219" y="250"/>
                  </a:lnTo>
                  <a:lnTo>
                    <a:pt x="215" y="248"/>
                  </a:lnTo>
                  <a:lnTo>
                    <a:pt x="211" y="244"/>
                  </a:lnTo>
                  <a:lnTo>
                    <a:pt x="207" y="242"/>
                  </a:lnTo>
                  <a:lnTo>
                    <a:pt x="200" y="240"/>
                  </a:lnTo>
                  <a:lnTo>
                    <a:pt x="188" y="238"/>
                  </a:lnTo>
                  <a:lnTo>
                    <a:pt x="186" y="238"/>
                  </a:lnTo>
                  <a:lnTo>
                    <a:pt x="184" y="238"/>
                  </a:lnTo>
                  <a:lnTo>
                    <a:pt x="182" y="236"/>
                  </a:lnTo>
                  <a:lnTo>
                    <a:pt x="180" y="236"/>
                  </a:lnTo>
                  <a:lnTo>
                    <a:pt x="177" y="234"/>
                  </a:lnTo>
                  <a:lnTo>
                    <a:pt x="173" y="232"/>
                  </a:lnTo>
                  <a:lnTo>
                    <a:pt x="171" y="230"/>
                  </a:lnTo>
                  <a:lnTo>
                    <a:pt x="169" y="228"/>
                  </a:lnTo>
                  <a:lnTo>
                    <a:pt x="165" y="227"/>
                  </a:lnTo>
                  <a:lnTo>
                    <a:pt x="159" y="227"/>
                  </a:lnTo>
                  <a:lnTo>
                    <a:pt x="156" y="227"/>
                  </a:lnTo>
                  <a:lnTo>
                    <a:pt x="152" y="227"/>
                  </a:lnTo>
                  <a:lnTo>
                    <a:pt x="148" y="228"/>
                  </a:lnTo>
                  <a:lnTo>
                    <a:pt x="144" y="228"/>
                  </a:lnTo>
                  <a:lnTo>
                    <a:pt x="142" y="228"/>
                  </a:lnTo>
                  <a:lnTo>
                    <a:pt x="136" y="227"/>
                  </a:lnTo>
                  <a:lnTo>
                    <a:pt x="131" y="225"/>
                  </a:lnTo>
                  <a:lnTo>
                    <a:pt x="123" y="221"/>
                  </a:lnTo>
                  <a:lnTo>
                    <a:pt x="115" y="217"/>
                  </a:lnTo>
                  <a:lnTo>
                    <a:pt x="106" y="213"/>
                  </a:lnTo>
                  <a:lnTo>
                    <a:pt x="96" y="211"/>
                  </a:lnTo>
                  <a:lnTo>
                    <a:pt x="86" y="211"/>
                  </a:lnTo>
                  <a:lnTo>
                    <a:pt x="75" y="215"/>
                  </a:lnTo>
                  <a:lnTo>
                    <a:pt x="67" y="217"/>
                  </a:lnTo>
                  <a:lnTo>
                    <a:pt x="62" y="219"/>
                  </a:lnTo>
                  <a:lnTo>
                    <a:pt x="58" y="221"/>
                  </a:lnTo>
                  <a:lnTo>
                    <a:pt x="54" y="221"/>
                  </a:lnTo>
                  <a:lnTo>
                    <a:pt x="50" y="221"/>
                  </a:lnTo>
                  <a:lnTo>
                    <a:pt x="46" y="221"/>
                  </a:lnTo>
                  <a:lnTo>
                    <a:pt x="40" y="221"/>
                  </a:lnTo>
                  <a:lnTo>
                    <a:pt x="35" y="221"/>
                  </a:lnTo>
                  <a:lnTo>
                    <a:pt x="27" y="221"/>
                  </a:lnTo>
                  <a:lnTo>
                    <a:pt x="21" y="219"/>
                  </a:lnTo>
                  <a:lnTo>
                    <a:pt x="15" y="217"/>
                  </a:lnTo>
                  <a:lnTo>
                    <a:pt x="12" y="215"/>
                  </a:lnTo>
                  <a:lnTo>
                    <a:pt x="6" y="213"/>
                  </a:lnTo>
                  <a:lnTo>
                    <a:pt x="4" y="209"/>
                  </a:lnTo>
                  <a:lnTo>
                    <a:pt x="2" y="203"/>
                  </a:lnTo>
                  <a:lnTo>
                    <a:pt x="0" y="198"/>
                  </a:lnTo>
                  <a:lnTo>
                    <a:pt x="4" y="192"/>
                  </a:lnTo>
                  <a:lnTo>
                    <a:pt x="8" y="186"/>
                  </a:lnTo>
                  <a:lnTo>
                    <a:pt x="15" y="180"/>
                  </a:lnTo>
                  <a:lnTo>
                    <a:pt x="23" y="177"/>
                  </a:lnTo>
                  <a:lnTo>
                    <a:pt x="31" y="173"/>
                  </a:lnTo>
                  <a:lnTo>
                    <a:pt x="37" y="169"/>
                  </a:lnTo>
                  <a:lnTo>
                    <a:pt x="38" y="167"/>
                  </a:lnTo>
                  <a:lnTo>
                    <a:pt x="38" y="163"/>
                  </a:lnTo>
                  <a:lnTo>
                    <a:pt x="38" y="161"/>
                  </a:lnTo>
                  <a:lnTo>
                    <a:pt x="38" y="157"/>
                  </a:lnTo>
                  <a:lnTo>
                    <a:pt x="38" y="155"/>
                  </a:lnTo>
                  <a:lnTo>
                    <a:pt x="37" y="154"/>
                  </a:lnTo>
                  <a:lnTo>
                    <a:pt x="35" y="152"/>
                  </a:lnTo>
                  <a:lnTo>
                    <a:pt x="33" y="152"/>
                  </a:lnTo>
                  <a:lnTo>
                    <a:pt x="31" y="150"/>
                  </a:lnTo>
                  <a:lnTo>
                    <a:pt x="31" y="148"/>
                  </a:lnTo>
                  <a:lnTo>
                    <a:pt x="31" y="146"/>
                  </a:lnTo>
                  <a:lnTo>
                    <a:pt x="33" y="142"/>
                  </a:lnTo>
                  <a:lnTo>
                    <a:pt x="33" y="140"/>
                  </a:lnTo>
                  <a:lnTo>
                    <a:pt x="35" y="138"/>
                  </a:lnTo>
                  <a:lnTo>
                    <a:pt x="38" y="138"/>
                  </a:lnTo>
                  <a:lnTo>
                    <a:pt x="42" y="140"/>
                  </a:lnTo>
                  <a:lnTo>
                    <a:pt x="48" y="140"/>
                  </a:lnTo>
                  <a:lnTo>
                    <a:pt x="52" y="142"/>
                  </a:lnTo>
                  <a:lnTo>
                    <a:pt x="54" y="140"/>
                  </a:lnTo>
                  <a:lnTo>
                    <a:pt x="56" y="140"/>
                  </a:lnTo>
                  <a:lnTo>
                    <a:pt x="56" y="138"/>
                  </a:lnTo>
                  <a:lnTo>
                    <a:pt x="56" y="136"/>
                  </a:lnTo>
                  <a:lnTo>
                    <a:pt x="56" y="134"/>
                  </a:lnTo>
                  <a:lnTo>
                    <a:pt x="56" y="132"/>
                  </a:lnTo>
                  <a:lnTo>
                    <a:pt x="56" y="129"/>
                  </a:lnTo>
                  <a:lnTo>
                    <a:pt x="56" y="125"/>
                  </a:lnTo>
                  <a:lnTo>
                    <a:pt x="56" y="121"/>
                  </a:lnTo>
                  <a:lnTo>
                    <a:pt x="56" y="119"/>
                  </a:lnTo>
                  <a:lnTo>
                    <a:pt x="54" y="115"/>
                  </a:lnTo>
                  <a:lnTo>
                    <a:pt x="54" y="113"/>
                  </a:lnTo>
                  <a:lnTo>
                    <a:pt x="52" y="111"/>
                  </a:lnTo>
                  <a:lnTo>
                    <a:pt x="52" y="109"/>
                  </a:lnTo>
                  <a:lnTo>
                    <a:pt x="50" y="108"/>
                  </a:lnTo>
                  <a:lnTo>
                    <a:pt x="50" y="106"/>
                  </a:lnTo>
                  <a:lnTo>
                    <a:pt x="50" y="104"/>
                  </a:lnTo>
                  <a:lnTo>
                    <a:pt x="52" y="102"/>
                  </a:lnTo>
                  <a:lnTo>
                    <a:pt x="54" y="102"/>
                  </a:lnTo>
                  <a:lnTo>
                    <a:pt x="56" y="100"/>
                  </a:lnTo>
                  <a:lnTo>
                    <a:pt x="58" y="100"/>
                  </a:lnTo>
                  <a:lnTo>
                    <a:pt x="60" y="98"/>
                  </a:lnTo>
                  <a:lnTo>
                    <a:pt x="62" y="98"/>
                  </a:lnTo>
                  <a:lnTo>
                    <a:pt x="62" y="96"/>
                  </a:lnTo>
                  <a:lnTo>
                    <a:pt x="63" y="94"/>
                  </a:lnTo>
                  <a:lnTo>
                    <a:pt x="65" y="92"/>
                  </a:lnTo>
                  <a:lnTo>
                    <a:pt x="67" y="90"/>
                  </a:lnTo>
                  <a:lnTo>
                    <a:pt x="67" y="88"/>
                  </a:lnTo>
                  <a:lnTo>
                    <a:pt x="71" y="86"/>
                  </a:lnTo>
                  <a:lnTo>
                    <a:pt x="73" y="84"/>
                  </a:lnTo>
                  <a:lnTo>
                    <a:pt x="75" y="84"/>
                  </a:lnTo>
                  <a:lnTo>
                    <a:pt x="77" y="83"/>
                  </a:lnTo>
                  <a:lnTo>
                    <a:pt x="77" y="81"/>
                  </a:lnTo>
                  <a:lnTo>
                    <a:pt x="75" y="79"/>
                  </a:lnTo>
                  <a:lnTo>
                    <a:pt x="73" y="77"/>
                  </a:lnTo>
                  <a:lnTo>
                    <a:pt x="67" y="73"/>
                  </a:lnTo>
                  <a:lnTo>
                    <a:pt x="65" y="71"/>
                  </a:lnTo>
                  <a:lnTo>
                    <a:pt x="63" y="71"/>
                  </a:lnTo>
                  <a:lnTo>
                    <a:pt x="63" y="69"/>
                  </a:lnTo>
                  <a:lnTo>
                    <a:pt x="65" y="67"/>
                  </a:lnTo>
                  <a:lnTo>
                    <a:pt x="67" y="67"/>
                  </a:lnTo>
                  <a:lnTo>
                    <a:pt x="69" y="65"/>
                  </a:lnTo>
                  <a:lnTo>
                    <a:pt x="69" y="61"/>
                  </a:lnTo>
                  <a:lnTo>
                    <a:pt x="69" y="60"/>
                  </a:lnTo>
                  <a:lnTo>
                    <a:pt x="71" y="58"/>
                  </a:lnTo>
                  <a:lnTo>
                    <a:pt x="73" y="56"/>
                  </a:lnTo>
                  <a:lnTo>
                    <a:pt x="75" y="56"/>
                  </a:lnTo>
                  <a:lnTo>
                    <a:pt x="77" y="56"/>
                  </a:lnTo>
                  <a:lnTo>
                    <a:pt x="79" y="56"/>
                  </a:lnTo>
                  <a:lnTo>
                    <a:pt x="81" y="54"/>
                  </a:lnTo>
                  <a:lnTo>
                    <a:pt x="81" y="50"/>
                  </a:lnTo>
                  <a:lnTo>
                    <a:pt x="85" y="46"/>
                  </a:lnTo>
                  <a:lnTo>
                    <a:pt x="86" y="42"/>
                  </a:lnTo>
                  <a:lnTo>
                    <a:pt x="90" y="42"/>
                  </a:lnTo>
                  <a:lnTo>
                    <a:pt x="92" y="42"/>
                  </a:lnTo>
                  <a:lnTo>
                    <a:pt x="96" y="44"/>
                  </a:lnTo>
                  <a:lnTo>
                    <a:pt x="98" y="44"/>
                  </a:lnTo>
                  <a:lnTo>
                    <a:pt x="102" y="46"/>
                  </a:lnTo>
                  <a:lnTo>
                    <a:pt x="106" y="46"/>
                  </a:lnTo>
                  <a:lnTo>
                    <a:pt x="111" y="44"/>
                  </a:lnTo>
                  <a:lnTo>
                    <a:pt x="113" y="44"/>
                  </a:lnTo>
                  <a:lnTo>
                    <a:pt x="115" y="44"/>
                  </a:lnTo>
                  <a:lnTo>
                    <a:pt x="113" y="42"/>
                  </a:lnTo>
                  <a:lnTo>
                    <a:pt x="113" y="40"/>
                  </a:lnTo>
                  <a:lnTo>
                    <a:pt x="115" y="37"/>
                  </a:lnTo>
                  <a:lnTo>
                    <a:pt x="119" y="33"/>
                  </a:lnTo>
                  <a:lnTo>
                    <a:pt x="121" y="29"/>
                  </a:lnTo>
                  <a:lnTo>
                    <a:pt x="125" y="29"/>
                  </a:lnTo>
                  <a:lnTo>
                    <a:pt x="127" y="27"/>
                  </a:lnTo>
                  <a:lnTo>
                    <a:pt x="129" y="27"/>
                  </a:lnTo>
                  <a:lnTo>
                    <a:pt x="131" y="27"/>
                  </a:lnTo>
                  <a:lnTo>
                    <a:pt x="133" y="27"/>
                  </a:lnTo>
                  <a:lnTo>
                    <a:pt x="136" y="27"/>
                  </a:lnTo>
                  <a:lnTo>
                    <a:pt x="138" y="29"/>
                  </a:lnTo>
                  <a:lnTo>
                    <a:pt x="144" y="29"/>
                  </a:lnTo>
                  <a:lnTo>
                    <a:pt x="150" y="31"/>
                  </a:lnTo>
                  <a:lnTo>
                    <a:pt x="156" y="31"/>
                  </a:lnTo>
                  <a:lnTo>
                    <a:pt x="159" y="31"/>
                  </a:lnTo>
                  <a:lnTo>
                    <a:pt x="161" y="29"/>
                  </a:lnTo>
                  <a:lnTo>
                    <a:pt x="163" y="27"/>
                  </a:lnTo>
                  <a:lnTo>
                    <a:pt x="163" y="25"/>
                  </a:lnTo>
                  <a:lnTo>
                    <a:pt x="161" y="21"/>
                  </a:lnTo>
                  <a:lnTo>
                    <a:pt x="161" y="19"/>
                  </a:lnTo>
                  <a:lnTo>
                    <a:pt x="163" y="17"/>
                  </a:lnTo>
                  <a:lnTo>
                    <a:pt x="165" y="15"/>
                  </a:lnTo>
                  <a:lnTo>
                    <a:pt x="165" y="13"/>
                  </a:lnTo>
                  <a:lnTo>
                    <a:pt x="165" y="12"/>
                  </a:lnTo>
                  <a:lnTo>
                    <a:pt x="165" y="10"/>
                  </a:lnTo>
                  <a:lnTo>
                    <a:pt x="163" y="8"/>
                  </a:lnTo>
                  <a:lnTo>
                    <a:pt x="163" y="6"/>
                  </a:lnTo>
                  <a:lnTo>
                    <a:pt x="163" y="4"/>
                  </a:lnTo>
                  <a:lnTo>
                    <a:pt x="165" y="2"/>
                  </a:lnTo>
                  <a:lnTo>
                    <a:pt x="167" y="0"/>
                  </a:lnTo>
                  <a:lnTo>
                    <a:pt x="169" y="0"/>
                  </a:lnTo>
                  <a:lnTo>
                    <a:pt x="173" y="0"/>
                  </a:lnTo>
                  <a:lnTo>
                    <a:pt x="173" y="2"/>
                  </a:lnTo>
                  <a:lnTo>
                    <a:pt x="175" y="8"/>
                  </a:lnTo>
                  <a:lnTo>
                    <a:pt x="175" y="13"/>
                  </a:lnTo>
                  <a:lnTo>
                    <a:pt x="177" y="17"/>
                  </a:lnTo>
                  <a:lnTo>
                    <a:pt x="179" y="19"/>
                  </a:lnTo>
                  <a:lnTo>
                    <a:pt x="180" y="21"/>
                  </a:lnTo>
                  <a:lnTo>
                    <a:pt x="182" y="21"/>
                  </a:lnTo>
                  <a:lnTo>
                    <a:pt x="184" y="21"/>
                  </a:lnTo>
                  <a:lnTo>
                    <a:pt x="194" y="27"/>
                  </a:lnTo>
                  <a:lnTo>
                    <a:pt x="194" y="25"/>
                  </a:lnTo>
                  <a:lnTo>
                    <a:pt x="192" y="25"/>
                  </a:lnTo>
                  <a:lnTo>
                    <a:pt x="192" y="27"/>
                  </a:lnTo>
                  <a:lnTo>
                    <a:pt x="194" y="31"/>
                  </a:lnTo>
                  <a:lnTo>
                    <a:pt x="198" y="37"/>
                  </a:lnTo>
                  <a:lnTo>
                    <a:pt x="200" y="42"/>
                  </a:lnTo>
                  <a:lnTo>
                    <a:pt x="202" y="44"/>
                  </a:lnTo>
                  <a:lnTo>
                    <a:pt x="202" y="48"/>
                  </a:lnTo>
                  <a:lnTo>
                    <a:pt x="200" y="50"/>
                  </a:lnTo>
                  <a:lnTo>
                    <a:pt x="198" y="52"/>
                  </a:lnTo>
                  <a:lnTo>
                    <a:pt x="196" y="56"/>
                  </a:lnTo>
                  <a:lnTo>
                    <a:pt x="194" y="61"/>
                  </a:lnTo>
                  <a:lnTo>
                    <a:pt x="192" y="65"/>
                  </a:lnTo>
                  <a:lnTo>
                    <a:pt x="194" y="71"/>
                  </a:lnTo>
                  <a:lnTo>
                    <a:pt x="194" y="75"/>
                  </a:lnTo>
                  <a:lnTo>
                    <a:pt x="198" y="77"/>
                  </a:lnTo>
                  <a:lnTo>
                    <a:pt x="200" y="79"/>
                  </a:lnTo>
                  <a:lnTo>
                    <a:pt x="202" y="79"/>
                  </a:lnTo>
                  <a:lnTo>
                    <a:pt x="204" y="81"/>
                  </a:lnTo>
                  <a:lnTo>
                    <a:pt x="205" y="81"/>
                  </a:lnTo>
                  <a:lnTo>
                    <a:pt x="207" y="81"/>
                  </a:lnTo>
                  <a:lnTo>
                    <a:pt x="209" y="83"/>
                  </a:lnTo>
                  <a:lnTo>
                    <a:pt x="213" y="84"/>
                  </a:lnTo>
                  <a:lnTo>
                    <a:pt x="217" y="86"/>
                  </a:lnTo>
                  <a:lnTo>
                    <a:pt x="219" y="88"/>
                  </a:lnTo>
                  <a:lnTo>
                    <a:pt x="221" y="90"/>
                  </a:lnTo>
                  <a:lnTo>
                    <a:pt x="221" y="92"/>
                  </a:lnTo>
                  <a:lnTo>
                    <a:pt x="219" y="94"/>
                  </a:lnTo>
                  <a:lnTo>
                    <a:pt x="219" y="96"/>
                  </a:lnTo>
                  <a:lnTo>
                    <a:pt x="221" y="98"/>
                  </a:lnTo>
                  <a:lnTo>
                    <a:pt x="221" y="102"/>
                  </a:lnTo>
                  <a:lnTo>
                    <a:pt x="223" y="104"/>
                  </a:lnTo>
                  <a:lnTo>
                    <a:pt x="223" y="106"/>
                  </a:lnTo>
                  <a:lnTo>
                    <a:pt x="225" y="106"/>
                  </a:lnTo>
                  <a:lnTo>
                    <a:pt x="252" y="134"/>
                  </a:lnTo>
                  <a:lnTo>
                    <a:pt x="252" y="136"/>
                  </a:lnTo>
                  <a:lnTo>
                    <a:pt x="252" y="140"/>
                  </a:lnTo>
                  <a:lnTo>
                    <a:pt x="250" y="146"/>
                  </a:lnTo>
                  <a:lnTo>
                    <a:pt x="250" y="152"/>
                  </a:lnTo>
                  <a:lnTo>
                    <a:pt x="248" y="159"/>
                  </a:lnTo>
                  <a:lnTo>
                    <a:pt x="246" y="167"/>
                  </a:lnTo>
                  <a:lnTo>
                    <a:pt x="246" y="171"/>
                  </a:lnTo>
                  <a:lnTo>
                    <a:pt x="246" y="173"/>
                  </a:lnTo>
                  <a:lnTo>
                    <a:pt x="246" y="175"/>
                  </a:lnTo>
                  <a:lnTo>
                    <a:pt x="250" y="177"/>
                  </a:lnTo>
                  <a:lnTo>
                    <a:pt x="252" y="180"/>
                  </a:lnTo>
                  <a:lnTo>
                    <a:pt x="253" y="182"/>
                  </a:lnTo>
                  <a:lnTo>
                    <a:pt x="255" y="186"/>
                  </a:lnTo>
                  <a:lnTo>
                    <a:pt x="257" y="188"/>
                  </a:lnTo>
                  <a:lnTo>
                    <a:pt x="255" y="190"/>
                  </a:lnTo>
                  <a:lnTo>
                    <a:pt x="252" y="190"/>
                  </a:lnTo>
                  <a:lnTo>
                    <a:pt x="248" y="190"/>
                  </a:lnTo>
                  <a:lnTo>
                    <a:pt x="246" y="190"/>
                  </a:lnTo>
                  <a:lnTo>
                    <a:pt x="246" y="192"/>
                  </a:lnTo>
                  <a:lnTo>
                    <a:pt x="248" y="194"/>
                  </a:lnTo>
                  <a:lnTo>
                    <a:pt x="250" y="196"/>
                  </a:lnTo>
                  <a:lnTo>
                    <a:pt x="250" y="198"/>
                  </a:lnTo>
                  <a:lnTo>
                    <a:pt x="252" y="198"/>
                  </a:lnTo>
                  <a:lnTo>
                    <a:pt x="250" y="200"/>
                  </a:lnTo>
                  <a:lnTo>
                    <a:pt x="250" y="202"/>
                  </a:lnTo>
                  <a:lnTo>
                    <a:pt x="248" y="202"/>
                  </a:lnTo>
                  <a:lnTo>
                    <a:pt x="246" y="203"/>
                  </a:lnTo>
                  <a:lnTo>
                    <a:pt x="246" y="205"/>
                  </a:lnTo>
                  <a:lnTo>
                    <a:pt x="244" y="207"/>
                  </a:lnTo>
                  <a:lnTo>
                    <a:pt x="244" y="209"/>
                  </a:lnTo>
                  <a:lnTo>
                    <a:pt x="244" y="211"/>
                  </a:lnTo>
                  <a:lnTo>
                    <a:pt x="246" y="213"/>
                  </a:lnTo>
                  <a:lnTo>
                    <a:pt x="246" y="215"/>
                  </a:lnTo>
                  <a:lnTo>
                    <a:pt x="246" y="217"/>
                  </a:lnTo>
                  <a:lnTo>
                    <a:pt x="244" y="219"/>
                  </a:lnTo>
                  <a:lnTo>
                    <a:pt x="244" y="221"/>
                  </a:lnTo>
                  <a:lnTo>
                    <a:pt x="242" y="223"/>
                  </a:lnTo>
                  <a:lnTo>
                    <a:pt x="238" y="225"/>
                  </a:lnTo>
                  <a:lnTo>
                    <a:pt x="234" y="228"/>
                  </a:lnTo>
                  <a:lnTo>
                    <a:pt x="232" y="234"/>
                  </a:lnTo>
                  <a:lnTo>
                    <a:pt x="230" y="238"/>
                  </a:lnTo>
                  <a:lnTo>
                    <a:pt x="230" y="244"/>
                  </a:lnTo>
                  <a:lnTo>
                    <a:pt x="228" y="250"/>
                  </a:lnTo>
                  <a:lnTo>
                    <a:pt x="228" y="253"/>
                  </a:lnTo>
                  <a:lnTo>
                    <a:pt x="228" y="255"/>
                  </a:lnTo>
                  <a:lnTo>
                    <a:pt x="228" y="257"/>
                  </a:lnTo>
                  <a:close/>
                </a:path>
              </a:pathLst>
            </a:custGeom>
            <a:solidFill>
              <a:srgbClr val="FF330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32" name="Freeform 30"/>
            <p:cNvSpPr>
              <a:spLocks/>
            </p:cNvSpPr>
            <p:nvPr>
              <p:custDataLst>
                <p:tags r:id="rId32"/>
              </p:custDataLst>
            </p:nvPr>
          </p:nvSpPr>
          <p:spPr bwMode="auto">
            <a:xfrm>
              <a:off x="4497599" y="4762665"/>
              <a:ext cx="733057" cy="727649"/>
            </a:xfrm>
            <a:custGeom>
              <a:avLst/>
              <a:gdLst>
                <a:gd name="T0" fmla="*/ 2147483647 w 251"/>
                <a:gd name="T1" fmla="*/ 2147483647 h 244"/>
                <a:gd name="T2" fmla="*/ 2147483647 w 251"/>
                <a:gd name="T3" fmla="*/ 2147483647 h 244"/>
                <a:gd name="T4" fmla="*/ 2147483647 w 251"/>
                <a:gd name="T5" fmla="*/ 2147483647 h 244"/>
                <a:gd name="T6" fmla="*/ 2147483647 w 251"/>
                <a:gd name="T7" fmla="*/ 2147483647 h 244"/>
                <a:gd name="T8" fmla="*/ 2147483647 w 251"/>
                <a:gd name="T9" fmla="*/ 2147483647 h 244"/>
                <a:gd name="T10" fmla="*/ 2147483647 w 251"/>
                <a:gd name="T11" fmla="*/ 2147483647 h 244"/>
                <a:gd name="T12" fmla="*/ 2147483647 w 251"/>
                <a:gd name="T13" fmla="*/ 2147483647 h 244"/>
                <a:gd name="T14" fmla="*/ 2147483647 w 251"/>
                <a:gd name="T15" fmla="*/ 2147483647 h 244"/>
                <a:gd name="T16" fmla="*/ 2147483647 w 251"/>
                <a:gd name="T17" fmla="*/ 2147483647 h 244"/>
                <a:gd name="T18" fmla="*/ 2147483647 w 251"/>
                <a:gd name="T19" fmla="*/ 2147483647 h 244"/>
                <a:gd name="T20" fmla="*/ 2147483647 w 251"/>
                <a:gd name="T21" fmla="*/ 2147483647 h 244"/>
                <a:gd name="T22" fmla="*/ 2147483647 w 251"/>
                <a:gd name="T23" fmla="*/ 2147483647 h 244"/>
                <a:gd name="T24" fmla="*/ 2147483647 w 251"/>
                <a:gd name="T25" fmla="*/ 2147483647 h 244"/>
                <a:gd name="T26" fmla="*/ 2147483647 w 251"/>
                <a:gd name="T27" fmla="*/ 2147483647 h 244"/>
                <a:gd name="T28" fmla="*/ 2147483647 w 251"/>
                <a:gd name="T29" fmla="*/ 2147483647 h 244"/>
                <a:gd name="T30" fmla="*/ 2147483647 w 251"/>
                <a:gd name="T31" fmla="*/ 2147483647 h 244"/>
                <a:gd name="T32" fmla="*/ 2147483647 w 251"/>
                <a:gd name="T33" fmla="*/ 2147483647 h 244"/>
                <a:gd name="T34" fmla="*/ 2147483647 w 251"/>
                <a:gd name="T35" fmla="*/ 2147483647 h 244"/>
                <a:gd name="T36" fmla="*/ 2147483647 w 251"/>
                <a:gd name="T37" fmla="*/ 2147483647 h 244"/>
                <a:gd name="T38" fmla="*/ 2147483647 w 251"/>
                <a:gd name="T39" fmla="*/ 2147483647 h 244"/>
                <a:gd name="T40" fmla="*/ 2147483647 w 251"/>
                <a:gd name="T41" fmla="*/ 2147483647 h 244"/>
                <a:gd name="T42" fmla="*/ 2147483647 w 251"/>
                <a:gd name="T43" fmla="*/ 2147483647 h 244"/>
                <a:gd name="T44" fmla="*/ 2147483647 w 251"/>
                <a:gd name="T45" fmla="*/ 2147483647 h 244"/>
                <a:gd name="T46" fmla="*/ 2147483647 w 251"/>
                <a:gd name="T47" fmla="*/ 2147483647 h 244"/>
                <a:gd name="T48" fmla="*/ 2147483647 w 251"/>
                <a:gd name="T49" fmla="*/ 2147483647 h 244"/>
                <a:gd name="T50" fmla="*/ 2147483647 w 251"/>
                <a:gd name="T51" fmla="*/ 2147483647 h 244"/>
                <a:gd name="T52" fmla="*/ 2147483647 w 251"/>
                <a:gd name="T53" fmla="*/ 2147483647 h 244"/>
                <a:gd name="T54" fmla="*/ 2147483647 w 251"/>
                <a:gd name="T55" fmla="*/ 2147483647 h 244"/>
                <a:gd name="T56" fmla="*/ 2147483647 w 251"/>
                <a:gd name="T57" fmla="*/ 2147483647 h 244"/>
                <a:gd name="T58" fmla="*/ 2147483647 w 251"/>
                <a:gd name="T59" fmla="*/ 2147483647 h 244"/>
                <a:gd name="T60" fmla="*/ 2147483647 w 251"/>
                <a:gd name="T61" fmla="*/ 2147483647 h 244"/>
                <a:gd name="T62" fmla="*/ 2147483647 w 251"/>
                <a:gd name="T63" fmla="*/ 2147483647 h 244"/>
                <a:gd name="T64" fmla="*/ 2147483647 w 251"/>
                <a:gd name="T65" fmla="*/ 2147483647 h 244"/>
                <a:gd name="T66" fmla="*/ 2147483647 w 251"/>
                <a:gd name="T67" fmla="*/ 2147483647 h 244"/>
                <a:gd name="T68" fmla="*/ 2147483647 w 251"/>
                <a:gd name="T69" fmla="*/ 0 h 244"/>
                <a:gd name="T70" fmla="*/ 2147483647 w 251"/>
                <a:gd name="T71" fmla="*/ 2147483647 h 244"/>
                <a:gd name="T72" fmla="*/ 2147483647 w 251"/>
                <a:gd name="T73" fmla="*/ 2147483647 h 244"/>
                <a:gd name="T74" fmla="*/ 2147483647 w 251"/>
                <a:gd name="T75" fmla="*/ 2147483647 h 244"/>
                <a:gd name="T76" fmla="*/ 2147483647 w 251"/>
                <a:gd name="T77" fmla="*/ 2147483647 h 244"/>
                <a:gd name="T78" fmla="*/ 2147483647 w 251"/>
                <a:gd name="T79" fmla="*/ 2147483647 h 244"/>
                <a:gd name="T80" fmla="*/ 2147483647 w 251"/>
                <a:gd name="T81" fmla="*/ 2147483647 h 244"/>
                <a:gd name="T82" fmla="*/ 2147483647 w 251"/>
                <a:gd name="T83" fmla="*/ 2147483647 h 244"/>
                <a:gd name="T84" fmla="*/ 2147483647 w 251"/>
                <a:gd name="T85" fmla="*/ 2147483647 h 244"/>
                <a:gd name="T86" fmla="*/ 2147483647 w 251"/>
                <a:gd name="T87" fmla="*/ 2147483647 h 244"/>
                <a:gd name="T88" fmla="*/ 2147483647 w 251"/>
                <a:gd name="T89" fmla="*/ 2147483647 h 244"/>
                <a:gd name="T90" fmla="*/ 2147483647 w 251"/>
                <a:gd name="T91" fmla="*/ 2147483647 h 244"/>
                <a:gd name="T92" fmla="*/ 2147483647 w 251"/>
                <a:gd name="T93" fmla="*/ 2147483647 h 244"/>
                <a:gd name="T94" fmla="*/ 2147483647 w 251"/>
                <a:gd name="T95" fmla="*/ 2147483647 h 244"/>
                <a:gd name="T96" fmla="*/ 2147483647 w 251"/>
                <a:gd name="T97" fmla="*/ 2147483647 h 244"/>
                <a:gd name="T98" fmla="*/ 2147483647 w 251"/>
                <a:gd name="T99" fmla="*/ 2147483647 h 244"/>
                <a:gd name="T100" fmla="*/ 2147483647 w 251"/>
                <a:gd name="T101" fmla="*/ 2147483647 h 244"/>
                <a:gd name="T102" fmla="*/ 2147483647 w 251"/>
                <a:gd name="T103" fmla="*/ 2147483647 h 244"/>
                <a:gd name="T104" fmla="*/ 2147483647 w 251"/>
                <a:gd name="T105" fmla="*/ 2147483647 h 244"/>
                <a:gd name="T106" fmla="*/ 2147483647 w 251"/>
                <a:gd name="T107" fmla="*/ 2147483647 h 244"/>
                <a:gd name="T108" fmla="*/ 2147483647 w 251"/>
                <a:gd name="T109" fmla="*/ 2147483647 h 244"/>
                <a:gd name="T110" fmla="*/ 2147483647 w 251"/>
                <a:gd name="T111" fmla="*/ 2147483647 h 244"/>
                <a:gd name="T112" fmla="*/ 2147483647 w 251"/>
                <a:gd name="T113" fmla="*/ 2147483647 h 244"/>
                <a:gd name="T114" fmla="*/ 2147483647 w 251"/>
                <a:gd name="T115" fmla="*/ 2147483647 h 244"/>
                <a:gd name="T116" fmla="*/ 2147483647 w 251"/>
                <a:gd name="T117" fmla="*/ 2147483647 h 244"/>
                <a:gd name="T118" fmla="*/ 2147483647 w 251"/>
                <a:gd name="T119" fmla="*/ 2147483647 h 244"/>
                <a:gd name="T120" fmla="*/ 2147483647 w 251"/>
                <a:gd name="T121" fmla="*/ 2147483647 h 244"/>
                <a:gd name="T122" fmla="*/ 2147483647 w 251"/>
                <a:gd name="T123" fmla="*/ 2147483647 h 244"/>
                <a:gd name="T124" fmla="*/ 2147483647 w 251"/>
                <a:gd name="T125" fmla="*/ 2147483647 h 2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1"/>
                <a:gd name="T190" fmla="*/ 0 h 244"/>
                <a:gd name="T191" fmla="*/ 251 w 251"/>
                <a:gd name="T192" fmla="*/ 244 h 2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1" h="244">
                  <a:moveTo>
                    <a:pt x="167" y="244"/>
                  </a:moveTo>
                  <a:lnTo>
                    <a:pt x="165" y="244"/>
                  </a:lnTo>
                  <a:lnTo>
                    <a:pt x="163" y="244"/>
                  </a:lnTo>
                  <a:lnTo>
                    <a:pt x="161" y="244"/>
                  </a:lnTo>
                  <a:lnTo>
                    <a:pt x="159" y="244"/>
                  </a:lnTo>
                  <a:lnTo>
                    <a:pt x="157" y="244"/>
                  </a:lnTo>
                  <a:lnTo>
                    <a:pt x="155" y="244"/>
                  </a:lnTo>
                  <a:lnTo>
                    <a:pt x="153" y="242"/>
                  </a:lnTo>
                  <a:lnTo>
                    <a:pt x="151" y="240"/>
                  </a:lnTo>
                  <a:lnTo>
                    <a:pt x="148" y="240"/>
                  </a:lnTo>
                  <a:lnTo>
                    <a:pt x="146" y="238"/>
                  </a:lnTo>
                  <a:lnTo>
                    <a:pt x="144" y="236"/>
                  </a:lnTo>
                  <a:lnTo>
                    <a:pt x="144" y="234"/>
                  </a:lnTo>
                  <a:lnTo>
                    <a:pt x="142" y="232"/>
                  </a:lnTo>
                  <a:lnTo>
                    <a:pt x="138" y="230"/>
                  </a:lnTo>
                  <a:lnTo>
                    <a:pt x="136" y="226"/>
                  </a:lnTo>
                  <a:lnTo>
                    <a:pt x="134" y="226"/>
                  </a:lnTo>
                  <a:lnTo>
                    <a:pt x="132" y="225"/>
                  </a:lnTo>
                  <a:lnTo>
                    <a:pt x="130" y="223"/>
                  </a:lnTo>
                  <a:lnTo>
                    <a:pt x="128" y="221"/>
                  </a:lnTo>
                  <a:lnTo>
                    <a:pt x="126" y="221"/>
                  </a:lnTo>
                  <a:lnTo>
                    <a:pt x="125" y="219"/>
                  </a:lnTo>
                  <a:lnTo>
                    <a:pt x="123" y="217"/>
                  </a:lnTo>
                  <a:lnTo>
                    <a:pt x="119" y="217"/>
                  </a:lnTo>
                  <a:lnTo>
                    <a:pt x="117" y="217"/>
                  </a:lnTo>
                  <a:lnTo>
                    <a:pt x="115" y="215"/>
                  </a:lnTo>
                  <a:lnTo>
                    <a:pt x="115" y="211"/>
                  </a:lnTo>
                  <a:lnTo>
                    <a:pt x="115" y="209"/>
                  </a:lnTo>
                  <a:lnTo>
                    <a:pt x="117" y="205"/>
                  </a:lnTo>
                  <a:lnTo>
                    <a:pt x="115" y="202"/>
                  </a:lnTo>
                  <a:lnTo>
                    <a:pt x="115" y="200"/>
                  </a:lnTo>
                  <a:lnTo>
                    <a:pt x="111" y="196"/>
                  </a:lnTo>
                  <a:lnTo>
                    <a:pt x="109" y="194"/>
                  </a:lnTo>
                  <a:lnTo>
                    <a:pt x="107" y="194"/>
                  </a:lnTo>
                  <a:lnTo>
                    <a:pt x="105" y="192"/>
                  </a:lnTo>
                  <a:lnTo>
                    <a:pt x="103" y="192"/>
                  </a:lnTo>
                  <a:lnTo>
                    <a:pt x="102" y="192"/>
                  </a:lnTo>
                  <a:lnTo>
                    <a:pt x="100" y="192"/>
                  </a:lnTo>
                  <a:lnTo>
                    <a:pt x="98" y="192"/>
                  </a:lnTo>
                  <a:lnTo>
                    <a:pt x="94" y="190"/>
                  </a:lnTo>
                  <a:lnTo>
                    <a:pt x="90" y="188"/>
                  </a:lnTo>
                  <a:lnTo>
                    <a:pt x="86" y="184"/>
                  </a:lnTo>
                  <a:lnTo>
                    <a:pt x="84" y="178"/>
                  </a:lnTo>
                  <a:lnTo>
                    <a:pt x="84" y="175"/>
                  </a:lnTo>
                  <a:lnTo>
                    <a:pt x="82" y="169"/>
                  </a:lnTo>
                  <a:lnTo>
                    <a:pt x="82" y="163"/>
                  </a:lnTo>
                  <a:lnTo>
                    <a:pt x="79" y="157"/>
                  </a:lnTo>
                  <a:lnTo>
                    <a:pt x="75" y="152"/>
                  </a:lnTo>
                  <a:lnTo>
                    <a:pt x="73" y="150"/>
                  </a:lnTo>
                  <a:lnTo>
                    <a:pt x="73" y="148"/>
                  </a:lnTo>
                  <a:lnTo>
                    <a:pt x="73" y="146"/>
                  </a:lnTo>
                  <a:lnTo>
                    <a:pt x="75" y="146"/>
                  </a:lnTo>
                  <a:lnTo>
                    <a:pt x="77" y="144"/>
                  </a:lnTo>
                  <a:lnTo>
                    <a:pt x="79" y="142"/>
                  </a:lnTo>
                  <a:lnTo>
                    <a:pt x="80" y="142"/>
                  </a:lnTo>
                  <a:lnTo>
                    <a:pt x="82" y="142"/>
                  </a:lnTo>
                  <a:lnTo>
                    <a:pt x="84" y="144"/>
                  </a:lnTo>
                  <a:lnTo>
                    <a:pt x="84" y="146"/>
                  </a:lnTo>
                  <a:lnTo>
                    <a:pt x="86" y="146"/>
                  </a:lnTo>
                  <a:lnTo>
                    <a:pt x="86" y="148"/>
                  </a:lnTo>
                  <a:lnTo>
                    <a:pt x="88" y="150"/>
                  </a:lnTo>
                  <a:lnTo>
                    <a:pt x="90" y="148"/>
                  </a:lnTo>
                  <a:lnTo>
                    <a:pt x="92" y="146"/>
                  </a:lnTo>
                  <a:lnTo>
                    <a:pt x="92" y="144"/>
                  </a:lnTo>
                  <a:lnTo>
                    <a:pt x="94" y="140"/>
                  </a:lnTo>
                  <a:lnTo>
                    <a:pt x="94" y="138"/>
                  </a:lnTo>
                  <a:lnTo>
                    <a:pt x="96" y="136"/>
                  </a:lnTo>
                  <a:lnTo>
                    <a:pt x="98" y="134"/>
                  </a:lnTo>
                  <a:lnTo>
                    <a:pt x="98" y="132"/>
                  </a:lnTo>
                  <a:lnTo>
                    <a:pt x="100" y="132"/>
                  </a:lnTo>
                  <a:lnTo>
                    <a:pt x="103" y="132"/>
                  </a:lnTo>
                  <a:lnTo>
                    <a:pt x="105" y="134"/>
                  </a:lnTo>
                  <a:lnTo>
                    <a:pt x="107" y="136"/>
                  </a:lnTo>
                  <a:lnTo>
                    <a:pt x="109" y="138"/>
                  </a:lnTo>
                  <a:lnTo>
                    <a:pt x="111" y="140"/>
                  </a:lnTo>
                  <a:lnTo>
                    <a:pt x="113" y="140"/>
                  </a:lnTo>
                  <a:lnTo>
                    <a:pt x="115" y="140"/>
                  </a:lnTo>
                  <a:lnTo>
                    <a:pt x="119" y="138"/>
                  </a:lnTo>
                  <a:lnTo>
                    <a:pt x="121" y="138"/>
                  </a:lnTo>
                  <a:lnTo>
                    <a:pt x="123" y="136"/>
                  </a:lnTo>
                  <a:lnTo>
                    <a:pt x="125" y="136"/>
                  </a:lnTo>
                  <a:lnTo>
                    <a:pt x="126" y="134"/>
                  </a:lnTo>
                  <a:lnTo>
                    <a:pt x="128" y="134"/>
                  </a:lnTo>
                  <a:lnTo>
                    <a:pt x="130" y="132"/>
                  </a:lnTo>
                  <a:lnTo>
                    <a:pt x="130" y="131"/>
                  </a:lnTo>
                  <a:lnTo>
                    <a:pt x="130" y="127"/>
                  </a:lnTo>
                  <a:lnTo>
                    <a:pt x="128" y="123"/>
                  </a:lnTo>
                  <a:lnTo>
                    <a:pt x="125" y="119"/>
                  </a:lnTo>
                  <a:lnTo>
                    <a:pt x="121" y="117"/>
                  </a:lnTo>
                  <a:lnTo>
                    <a:pt x="115" y="113"/>
                  </a:lnTo>
                  <a:lnTo>
                    <a:pt x="107" y="109"/>
                  </a:lnTo>
                  <a:lnTo>
                    <a:pt x="100" y="107"/>
                  </a:lnTo>
                  <a:lnTo>
                    <a:pt x="96" y="106"/>
                  </a:lnTo>
                  <a:lnTo>
                    <a:pt x="92" y="104"/>
                  </a:lnTo>
                  <a:lnTo>
                    <a:pt x="90" y="100"/>
                  </a:lnTo>
                  <a:lnTo>
                    <a:pt x="88" y="96"/>
                  </a:lnTo>
                  <a:lnTo>
                    <a:pt x="86" y="92"/>
                  </a:lnTo>
                  <a:lnTo>
                    <a:pt x="84" y="88"/>
                  </a:lnTo>
                  <a:lnTo>
                    <a:pt x="79" y="86"/>
                  </a:lnTo>
                  <a:lnTo>
                    <a:pt x="73" y="84"/>
                  </a:lnTo>
                  <a:lnTo>
                    <a:pt x="71" y="88"/>
                  </a:lnTo>
                  <a:lnTo>
                    <a:pt x="71" y="92"/>
                  </a:lnTo>
                  <a:lnTo>
                    <a:pt x="69" y="94"/>
                  </a:lnTo>
                  <a:lnTo>
                    <a:pt x="67" y="96"/>
                  </a:lnTo>
                  <a:lnTo>
                    <a:pt x="63" y="96"/>
                  </a:lnTo>
                  <a:lnTo>
                    <a:pt x="59" y="96"/>
                  </a:lnTo>
                  <a:lnTo>
                    <a:pt x="54" y="98"/>
                  </a:lnTo>
                  <a:lnTo>
                    <a:pt x="52" y="100"/>
                  </a:lnTo>
                  <a:lnTo>
                    <a:pt x="50" y="102"/>
                  </a:lnTo>
                  <a:lnTo>
                    <a:pt x="48" y="104"/>
                  </a:lnTo>
                  <a:lnTo>
                    <a:pt x="44" y="107"/>
                  </a:lnTo>
                  <a:lnTo>
                    <a:pt x="40" y="113"/>
                  </a:lnTo>
                  <a:lnTo>
                    <a:pt x="38" y="117"/>
                  </a:lnTo>
                  <a:lnTo>
                    <a:pt x="34" y="123"/>
                  </a:lnTo>
                  <a:lnTo>
                    <a:pt x="32" y="127"/>
                  </a:lnTo>
                  <a:lnTo>
                    <a:pt x="31" y="134"/>
                  </a:lnTo>
                  <a:lnTo>
                    <a:pt x="29" y="138"/>
                  </a:lnTo>
                  <a:lnTo>
                    <a:pt x="27" y="142"/>
                  </a:lnTo>
                  <a:lnTo>
                    <a:pt x="25" y="144"/>
                  </a:lnTo>
                  <a:lnTo>
                    <a:pt x="23" y="146"/>
                  </a:lnTo>
                  <a:lnTo>
                    <a:pt x="21" y="146"/>
                  </a:lnTo>
                  <a:lnTo>
                    <a:pt x="17" y="144"/>
                  </a:lnTo>
                  <a:lnTo>
                    <a:pt x="13" y="140"/>
                  </a:lnTo>
                  <a:lnTo>
                    <a:pt x="11" y="136"/>
                  </a:lnTo>
                  <a:lnTo>
                    <a:pt x="7" y="132"/>
                  </a:lnTo>
                  <a:lnTo>
                    <a:pt x="6" y="129"/>
                  </a:lnTo>
                  <a:lnTo>
                    <a:pt x="4" y="123"/>
                  </a:lnTo>
                  <a:lnTo>
                    <a:pt x="2" y="119"/>
                  </a:lnTo>
                  <a:lnTo>
                    <a:pt x="0" y="115"/>
                  </a:lnTo>
                  <a:lnTo>
                    <a:pt x="2" y="115"/>
                  </a:lnTo>
                  <a:lnTo>
                    <a:pt x="4" y="115"/>
                  </a:lnTo>
                  <a:lnTo>
                    <a:pt x="6" y="117"/>
                  </a:lnTo>
                  <a:lnTo>
                    <a:pt x="7" y="117"/>
                  </a:lnTo>
                  <a:lnTo>
                    <a:pt x="9" y="117"/>
                  </a:lnTo>
                  <a:lnTo>
                    <a:pt x="13" y="119"/>
                  </a:lnTo>
                  <a:lnTo>
                    <a:pt x="15" y="119"/>
                  </a:lnTo>
                  <a:lnTo>
                    <a:pt x="17" y="121"/>
                  </a:lnTo>
                  <a:lnTo>
                    <a:pt x="19" y="121"/>
                  </a:lnTo>
                  <a:lnTo>
                    <a:pt x="21" y="121"/>
                  </a:lnTo>
                  <a:lnTo>
                    <a:pt x="23" y="119"/>
                  </a:lnTo>
                  <a:lnTo>
                    <a:pt x="23" y="117"/>
                  </a:lnTo>
                  <a:lnTo>
                    <a:pt x="23" y="113"/>
                  </a:lnTo>
                  <a:lnTo>
                    <a:pt x="23" y="109"/>
                  </a:lnTo>
                  <a:lnTo>
                    <a:pt x="23" y="107"/>
                  </a:lnTo>
                  <a:lnTo>
                    <a:pt x="23" y="104"/>
                  </a:lnTo>
                  <a:lnTo>
                    <a:pt x="23" y="100"/>
                  </a:lnTo>
                  <a:lnTo>
                    <a:pt x="23" y="98"/>
                  </a:lnTo>
                  <a:lnTo>
                    <a:pt x="23" y="94"/>
                  </a:lnTo>
                  <a:lnTo>
                    <a:pt x="23" y="92"/>
                  </a:lnTo>
                  <a:lnTo>
                    <a:pt x="25" y="90"/>
                  </a:lnTo>
                  <a:lnTo>
                    <a:pt x="27" y="88"/>
                  </a:lnTo>
                  <a:lnTo>
                    <a:pt x="27" y="86"/>
                  </a:lnTo>
                  <a:lnTo>
                    <a:pt x="29" y="83"/>
                  </a:lnTo>
                  <a:lnTo>
                    <a:pt x="31" y="79"/>
                  </a:lnTo>
                  <a:lnTo>
                    <a:pt x="31" y="77"/>
                  </a:lnTo>
                  <a:lnTo>
                    <a:pt x="31" y="75"/>
                  </a:lnTo>
                  <a:lnTo>
                    <a:pt x="32" y="71"/>
                  </a:lnTo>
                  <a:lnTo>
                    <a:pt x="32" y="69"/>
                  </a:lnTo>
                  <a:lnTo>
                    <a:pt x="32" y="67"/>
                  </a:lnTo>
                  <a:lnTo>
                    <a:pt x="32" y="65"/>
                  </a:lnTo>
                  <a:lnTo>
                    <a:pt x="34" y="63"/>
                  </a:lnTo>
                  <a:lnTo>
                    <a:pt x="36" y="61"/>
                  </a:lnTo>
                  <a:lnTo>
                    <a:pt x="38" y="61"/>
                  </a:lnTo>
                  <a:lnTo>
                    <a:pt x="42" y="61"/>
                  </a:lnTo>
                  <a:lnTo>
                    <a:pt x="44" y="61"/>
                  </a:lnTo>
                  <a:lnTo>
                    <a:pt x="48" y="63"/>
                  </a:lnTo>
                  <a:lnTo>
                    <a:pt x="52" y="67"/>
                  </a:lnTo>
                  <a:lnTo>
                    <a:pt x="55" y="71"/>
                  </a:lnTo>
                  <a:lnTo>
                    <a:pt x="59" y="73"/>
                  </a:lnTo>
                  <a:lnTo>
                    <a:pt x="61" y="75"/>
                  </a:lnTo>
                  <a:lnTo>
                    <a:pt x="65" y="75"/>
                  </a:lnTo>
                  <a:lnTo>
                    <a:pt x="69" y="73"/>
                  </a:lnTo>
                  <a:lnTo>
                    <a:pt x="73" y="69"/>
                  </a:lnTo>
                  <a:lnTo>
                    <a:pt x="75" y="63"/>
                  </a:lnTo>
                  <a:lnTo>
                    <a:pt x="79" y="58"/>
                  </a:lnTo>
                  <a:lnTo>
                    <a:pt x="82" y="52"/>
                  </a:lnTo>
                  <a:lnTo>
                    <a:pt x="84" y="46"/>
                  </a:lnTo>
                  <a:lnTo>
                    <a:pt x="86" y="40"/>
                  </a:lnTo>
                  <a:lnTo>
                    <a:pt x="90" y="36"/>
                  </a:lnTo>
                  <a:lnTo>
                    <a:pt x="92" y="31"/>
                  </a:lnTo>
                  <a:lnTo>
                    <a:pt x="96" y="27"/>
                  </a:lnTo>
                  <a:lnTo>
                    <a:pt x="98" y="25"/>
                  </a:lnTo>
                  <a:lnTo>
                    <a:pt x="102" y="21"/>
                  </a:lnTo>
                  <a:lnTo>
                    <a:pt x="103" y="19"/>
                  </a:lnTo>
                  <a:lnTo>
                    <a:pt x="105" y="15"/>
                  </a:lnTo>
                  <a:lnTo>
                    <a:pt x="107" y="13"/>
                  </a:lnTo>
                  <a:lnTo>
                    <a:pt x="107" y="10"/>
                  </a:lnTo>
                  <a:lnTo>
                    <a:pt x="109" y="6"/>
                  </a:lnTo>
                  <a:lnTo>
                    <a:pt x="109" y="4"/>
                  </a:lnTo>
                  <a:lnTo>
                    <a:pt x="111" y="2"/>
                  </a:lnTo>
                  <a:lnTo>
                    <a:pt x="111" y="0"/>
                  </a:lnTo>
                  <a:lnTo>
                    <a:pt x="113" y="0"/>
                  </a:lnTo>
                  <a:lnTo>
                    <a:pt x="117" y="2"/>
                  </a:lnTo>
                  <a:lnTo>
                    <a:pt x="121" y="2"/>
                  </a:lnTo>
                  <a:lnTo>
                    <a:pt x="125" y="2"/>
                  </a:lnTo>
                  <a:lnTo>
                    <a:pt x="130" y="4"/>
                  </a:lnTo>
                  <a:lnTo>
                    <a:pt x="132" y="6"/>
                  </a:lnTo>
                  <a:lnTo>
                    <a:pt x="136" y="8"/>
                  </a:lnTo>
                  <a:lnTo>
                    <a:pt x="138" y="12"/>
                  </a:lnTo>
                  <a:lnTo>
                    <a:pt x="142" y="13"/>
                  </a:lnTo>
                  <a:lnTo>
                    <a:pt x="144" y="15"/>
                  </a:lnTo>
                  <a:lnTo>
                    <a:pt x="146" y="17"/>
                  </a:lnTo>
                  <a:lnTo>
                    <a:pt x="148" y="19"/>
                  </a:lnTo>
                  <a:lnTo>
                    <a:pt x="150" y="21"/>
                  </a:lnTo>
                  <a:lnTo>
                    <a:pt x="151" y="23"/>
                  </a:lnTo>
                  <a:lnTo>
                    <a:pt x="153" y="25"/>
                  </a:lnTo>
                  <a:lnTo>
                    <a:pt x="155" y="27"/>
                  </a:lnTo>
                  <a:lnTo>
                    <a:pt x="155" y="29"/>
                  </a:lnTo>
                  <a:lnTo>
                    <a:pt x="155" y="33"/>
                  </a:lnTo>
                  <a:lnTo>
                    <a:pt x="155" y="35"/>
                  </a:lnTo>
                  <a:lnTo>
                    <a:pt x="153" y="38"/>
                  </a:lnTo>
                  <a:lnTo>
                    <a:pt x="153" y="40"/>
                  </a:lnTo>
                  <a:lnTo>
                    <a:pt x="153" y="44"/>
                  </a:lnTo>
                  <a:lnTo>
                    <a:pt x="151" y="48"/>
                  </a:lnTo>
                  <a:lnTo>
                    <a:pt x="151" y="50"/>
                  </a:lnTo>
                  <a:lnTo>
                    <a:pt x="151" y="54"/>
                  </a:lnTo>
                  <a:lnTo>
                    <a:pt x="153" y="56"/>
                  </a:lnTo>
                  <a:lnTo>
                    <a:pt x="155" y="60"/>
                  </a:lnTo>
                  <a:lnTo>
                    <a:pt x="157" y="61"/>
                  </a:lnTo>
                  <a:lnTo>
                    <a:pt x="159" y="65"/>
                  </a:lnTo>
                  <a:lnTo>
                    <a:pt x="159" y="67"/>
                  </a:lnTo>
                  <a:lnTo>
                    <a:pt x="161" y="69"/>
                  </a:lnTo>
                  <a:lnTo>
                    <a:pt x="161" y="71"/>
                  </a:lnTo>
                  <a:lnTo>
                    <a:pt x="163" y="73"/>
                  </a:lnTo>
                  <a:lnTo>
                    <a:pt x="165" y="75"/>
                  </a:lnTo>
                  <a:lnTo>
                    <a:pt x="167" y="75"/>
                  </a:lnTo>
                  <a:lnTo>
                    <a:pt x="171" y="77"/>
                  </a:lnTo>
                  <a:lnTo>
                    <a:pt x="173" y="79"/>
                  </a:lnTo>
                  <a:lnTo>
                    <a:pt x="174" y="81"/>
                  </a:lnTo>
                  <a:lnTo>
                    <a:pt x="176" y="84"/>
                  </a:lnTo>
                  <a:lnTo>
                    <a:pt x="178" y="86"/>
                  </a:lnTo>
                  <a:lnTo>
                    <a:pt x="180" y="88"/>
                  </a:lnTo>
                  <a:lnTo>
                    <a:pt x="180" y="90"/>
                  </a:lnTo>
                  <a:lnTo>
                    <a:pt x="182" y="92"/>
                  </a:lnTo>
                  <a:lnTo>
                    <a:pt x="184" y="94"/>
                  </a:lnTo>
                  <a:lnTo>
                    <a:pt x="186" y="96"/>
                  </a:lnTo>
                  <a:lnTo>
                    <a:pt x="190" y="98"/>
                  </a:lnTo>
                  <a:lnTo>
                    <a:pt x="194" y="100"/>
                  </a:lnTo>
                  <a:lnTo>
                    <a:pt x="199" y="100"/>
                  </a:lnTo>
                  <a:lnTo>
                    <a:pt x="203" y="100"/>
                  </a:lnTo>
                  <a:lnTo>
                    <a:pt x="207" y="100"/>
                  </a:lnTo>
                  <a:lnTo>
                    <a:pt x="209" y="100"/>
                  </a:lnTo>
                  <a:lnTo>
                    <a:pt x="209" y="102"/>
                  </a:lnTo>
                  <a:lnTo>
                    <a:pt x="211" y="102"/>
                  </a:lnTo>
                  <a:lnTo>
                    <a:pt x="211" y="104"/>
                  </a:lnTo>
                  <a:lnTo>
                    <a:pt x="213" y="104"/>
                  </a:lnTo>
                  <a:lnTo>
                    <a:pt x="215" y="104"/>
                  </a:lnTo>
                  <a:lnTo>
                    <a:pt x="217" y="106"/>
                  </a:lnTo>
                  <a:lnTo>
                    <a:pt x="219" y="106"/>
                  </a:lnTo>
                  <a:lnTo>
                    <a:pt x="222" y="107"/>
                  </a:lnTo>
                  <a:lnTo>
                    <a:pt x="224" y="107"/>
                  </a:lnTo>
                  <a:lnTo>
                    <a:pt x="228" y="109"/>
                  </a:lnTo>
                  <a:lnTo>
                    <a:pt x="230" y="109"/>
                  </a:lnTo>
                  <a:lnTo>
                    <a:pt x="232" y="111"/>
                  </a:lnTo>
                  <a:lnTo>
                    <a:pt x="234" y="111"/>
                  </a:lnTo>
                  <a:lnTo>
                    <a:pt x="236" y="113"/>
                  </a:lnTo>
                  <a:lnTo>
                    <a:pt x="236" y="115"/>
                  </a:lnTo>
                  <a:lnTo>
                    <a:pt x="238" y="117"/>
                  </a:lnTo>
                  <a:lnTo>
                    <a:pt x="240" y="119"/>
                  </a:lnTo>
                  <a:lnTo>
                    <a:pt x="240" y="121"/>
                  </a:lnTo>
                  <a:lnTo>
                    <a:pt x="242" y="123"/>
                  </a:lnTo>
                  <a:lnTo>
                    <a:pt x="244" y="125"/>
                  </a:lnTo>
                  <a:lnTo>
                    <a:pt x="247" y="127"/>
                  </a:lnTo>
                  <a:lnTo>
                    <a:pt x="249" y="129"/>
                  </a:lnTo>
                  <a:lnTo>
                    <a:pt x="251" y="129"/>
                  </a:lnTo>
                  <a:lnTo>
                    <a:pt x="251" y="131"/>
                  </a:lnTo>
                  <a:lnTo>
                    <a:pt x="249" y="134"/>
                  </a:lnTo>
                  <a:lnTo>
                    <a:pt x="249" y="136"/>
                  </a:lnTo>
                  <a:lnTo>
                    <a:pt x="251" y="138"/>
                  </a:lnTo>
                  <a:lnTo>
                    <a:pt x="249" y="138"/>
                  </a:lnTo>
                  <a:lnTo>
                    <a:pt x="247" y="138"/>
                  </a:lnTo>
                  <a:lnTo>
                    <a:pt x="242" y="140"/>
                  </a:lnTo>
                  <a:lnTo>
                    <a:pt x="238" y="140"/>
                  </a:lnTo>
                  <a:lnTo>
                    <a:pt x="234" y="138"/>
                  </a:lnTo>
                  <a:lnTo>
                    <a:pt x="232" y="138"/>
                  </a:lnTo>
                  <a:lnTo>
                    <a:pt x="228" y="136"/>
                  </a:lnTo>
                  <a:lnTo>
                    <a:pt x="226" y="136"/>
                  </a:lnTo>
                  <a:lnTo>
                    <a:pt x="222" y="136"/>
                  </a:lnTo>
                  <a:lnTo>
                    <a:pt x="221" y="140"/>
                  </a:lnTo>
                  <a:lnTo>
                    <a:pt x="217" y="144"/>
                  </a:lnTo>
                  <a:lnTo>
                    <a:pt x="217" y="148"/>
                  </a:lnTo>
                  <a:lnTo>
                    <a:pt x="215" y="150"/>
                  </a:lnTo>
                  <a:lnTo>
                    <a:pt x="213" y="150"/>
                  </a:lnTo>
                  <a:lnTo>
                    <a:pt x="211" y="150"/>
                  </a:lnTo>
                  <a:lnTo>
                    <a:pt x="209" y="150"/>
                  </a:lnTo>
                  <a:lnTo>
                    <a:pt x="207" y="152"/>
                  </a:lnTo>
                  <a:lnTo>
                    <a:pt x="205" y="154"/>
                  </a:lnTo>
                  <a:lnTo>
                    <a:pt x="205" y="155"/>
                  </a:lnTo>
                  <a:lnTo>
                    <a:pt x="205" y="159"/>
                  </a:lnTo>
                  <a:lnTo>
                    <a:pt x="203" y="161"/>
                  </a:lnTo>
                  <a:lnTo>
                    <a:pt x="201" y="161"/>
                  </a:lnTo>
                  <a:lnTo>
                    <a:pt x="199" y="163"/>
                  </a:lnTo>
                  <a:lnTo>
                    <a:pt x="199" y="165"/>
                  </a:lnTo>
                  <a:lnTo>
                    <a:pt x="201" y="165"/>
                  </a:lnTo>
                  <a:lnTo>
                    <a:pt x="203" y="167"/>
                  </a:lnTo>
                  <a:lnTo>
                    <a:pt x="209" y="171"/>
                  </a:lnTo>
                  <a:lnTo>
                    <a:pt x="211" y="173"/>
                  </a:lnTo>
                  <a:lnTo>
                    <a:pt x="213" y="175"/>
                  </a:lnTo>
                  <a:lnTo>
                    <a:pt x="213" y="177"/>
                  </a:lnTo>
                  <a:lnTo>
                    <a:pt x="211" y="178"/>
                  </a:lnTo>
                  <a:lnTo>
                    <a:pt x="209" y="178"/>
                  </a:lnTo>
                  <a:lnTo>
                    <a:pt x="207" y="180"/>
                  </a:lnTo>
                  <a:lnTo>
                    <a:pt x="203" y="182"/>
                  </a:lnTo>
                  <a:lnTo>
                    <a:pt x="203" y="184"/>
                  </a:lnTo>
                  <a:lnTo>
                    <a:pt x="201" y="186"/>
                  </a:lnTo>
                  <a:lnTo>
                    <a:pt x="199" y="188"/>
                  </a:lnTo>
                  <a:lnTo>
                    <a:pt x="198" y="190"/>
                  </a:lnTo>
                  <a:lnTo>
                    <a:pt x="198" y="192"/>
                  </a:lnTo>
                  <a:lnTo>
                    <a:pt x="196" y="192"/>
                  </a:lnTo>
                  <a:lnTo>
                    <a:pt x="194" y="194"/>
                  </a:lnTo>
                  <a:lnTo>
                    <a:pt x="192" y="194"/>
                  </a:lnTo>
                  <a:lnTo>
                    <a:pt x="190" y="196"/>
                  </a:lnTo>
                  <a:lnTo>
                    <a:pt x="188" y="196"/>
                  </a:lnTo>
                  <a:lnTo>
                    <a:pt x="186" y="198"/>
                  </a:lnTo>
                  <a:lnTo>
                    <a:pt x="186" y="200"/>
                  </a:lnTo>
                  <a:lnTo>
                    <a:pt x="186" y="202"/>
                  </a:lnTo>
                  <a:lnTo>
                    <a:pt x="188" y="203"/>
                  </a:lnTo>
                  <a:lnTo>
                    <a:pt x="188" y="205"/>
                  </a:lnTo>
                  <a:lnTo>
                    <a:pt x="190" y="207"/>
                  </a:lnTo>
                  <a:lnTo>
                    <a:pt x="190" y="209"/>
                  </a:lnTo>
                  <a:lnTo>
                    <a:pt x="192" y="213"/>
                  </a:lnTo>
                  <a:lnTo>
                    <a:pt x="192" y="215"/>
                  </a:lnTo>
                  <a:lnTo>
                    <a:pt x="192" y="219"/>
                  </a:lnTo>
                  <a:lnTo>
                    <a:pt x="192" y="223"/>
                  </a:lnTo>
                  <a:lnTo>
                    <a:pt x="192" y="226"/>
                  </a:lnTo>
                  <a:lnTo>
                    <a:pt x="192" y="228"/>
                  </a:lnTo>
                  <a:lnTo>
                    <a:pt x="192" y="230"/>
                  </a:lnTo>
                  <a:lnTo>
                    <a:pt x="192" y="232"/>
                  </a:lnTo>
                  <a:lnTo>
                    <a:pt x="192" y="234"/>
                  </a:lnTo>
                  <a:lnTo>
                    <a:pt x="190" y="234"/>
                  </a:lnTo>
                  <a:lnTo>
                    <a:pt x="188" y="236"/>
                  </a:lnTo>
                  <a:lnTo>
                    <a:pt x="184" y="234"/>
                  </a:lnTo>
                  <a:lnTo>
                    <a:pt x="178" y="234"/>
                  </a:lnTo>
                  <a:lnTo>
                    <a:pt x="174" y="232"/>
                  </a:lnTo>
                  <a:lnTo>
                    <a:pt x="171" y="232"/>
                  </a:lnTo>
                  <a:lnTo>
                    <a:pt x="169" y="234"/>
                  </a:lnTo>
                  <a:lnTo>
                    <a:pt x="169" y="236"/>
                  </a:lnTo>
                  <a:lnTo>
                    <a:pt x="167" y="240"/>
                  </a:lnTo>
                  <a:lnTo>
                    <a:pt x="167" y="242"/>
                  </a:lnTo>
                  <a:lnTo>
                    <a:pt x="167" y="244"/>
                  </a:lnTo>
                  <a:close/>
                </a:path>
              </a:pathLst>
            </a:custGeom>
            <a:solidFill>
              <a:srgbClr val="FF330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33" name="Freeform 31"/>
            <p:cNvSpPr>
              <a:spLocks/>
            </p:cNvSpPr>
            <p:nvPr>
              <p:custDataLst>
                <p:tags r:id="rId33"/>
              </p:custDataLst>
            </p:nvPr>
          </p:nvSpPr>
          <p:spPr bwMode="auto">
            <a:xfrm>
              <a:off x="4164732" y="4317166"/>
              <a:ext cx="695656" cy="805611"/>
            </a:xfrm>
            <a:custGeom>
              <a:avLst/>
              <a:gdLst>
                <a:gd name="T0" fmla="*/ 2147483647 w 238"/>
                <a:gd name="T1" fmla="*/ 2147483647 h 269"/>
                <a:gd name="T2" fmla="*/ 2147483647 w 238"/>
                <a:gd name="T3" fmla="*/ 2147483647 h 269"/>
                <a:gd name="T4" fmla="*/ 2147483647 w 238"/>
                <a:gd name="T5" fmla="*/ 2147483647 h 269"/>
                <a:gd name="T6" fmla="*/ 2147483647 w 238"/>
                <a:gd name="T7" fmla="*/ 2147483647 h 269"/>
                <a:gd name="T8" fmla="*/ 2147483647 w 238"/>
                <a:gd name="T9" fmla="*/ 2147483647 h 269"/>
                <a:gd name="T10" fmla="*/ 2147483647 w 238"/>
                <a:gd name="T11" fmla="*/ 2147483647 h 269"/>
                <a:gd name="T12" fmla="*/ 2147483647 w 238"/>
                <a:gd name="T13" fmla="*/ 2147483647 h 269"/>
                <a:gd name="T14" fmla="*/ 2147483647 w 238"/>
                <a:gd name="T15" fmla="*/ 2147483647 h 269"/>
                <a:gd name="T16" fmla="*/ 2147483647 w 238"/>
                <a:gd name="T17" fmla="*/ 2147483647 h 269"/>
                <a:gd name="T18" fmla="*/ 2147483647 w 238"/>
                <a:gd name="T19" fmla="*/ 2147483647 h 269"/>
                <a:gd name="T20" fmla="*/ 2147483647 w 238"/>
                <a:gd name="T21" fmla="*/ 2147483647 h 269"/>
                <a:gd name="T22" fmla="*/ 2147483647 w 238"/>
                <a:gd name="T23" fmla="*/ 2147483647 h 269"/>
                <a:gd name="T24" fmla="*/ 2147483647 w 238"/>
                <a:gd name="T25" fmla="*/ 2147483647 h 269"/>
                <a:gd name="T26" fmla="*/ 2147483647 w 238"/>
                <a:gd name="T27" fmla="*/ 2147483647 h 269"/>
                <a:gd name="T28" fmla="*/ 2147483647 w 238"/>
                <a:gd name="T29" fmla="*/ 2147483647 h 269"/>
                <a:gd name="T30" fmla="*/ 2147483647 w 238"/>
                <a:gd name="T31" fmla="*/ 2147483647 h 269"/>
                <a:gd name="T32" fmla="*/ 2147483647 w 238"/>
                <a:gd name="T33" fmla="*/ 2147483647 h 269"/>
                <a:gd name="T34" fmla="*/ 2147483647 w 238"/>
                <a:gd name="T35" fmla="*/ 2147483647 h 269"/>
                <a:gd name="T36" fmla="*/ 2147483647 w 238"/>
                <a:gd name="T37" fmla="*/ 2147483647 h 269"/>
                <a:gd name="T38" fmla="*/ 2147483647 w 238"/>
                <a:gd name="T39" fmla="*/ 2147483647 h 269"/>
                <a:gd name="T40" fmla="*/ 0 w 238"/>
                <a:gd name="T41" fmla="*/ 2147483647 h 269"/>
                <a:gd name="T42" fmla="*/ 2147483647 w 238"/>
                <a:gd name="T43" fmla="*/ 2147483647 h 269"/>
                <a:gd name="T44" fmla="*/ 2147483647 w 238"/>
                <a:gd name="T45" fmla="*/ 2147483647 h 269"/>
                <a:gd name="T46" fmla="*/ 2147483647 w 238"/>
                <a:gd name="T47" fmla="*/ 2147483647 h 269"/>
                <a:gd name="T48" fmla="*/ 2147483647 w 238"/>
                <a:gd name="T49" fmla="*/ 2147483647 h 269"/>
                <a:gd name="T50" fmla="*/ 2147483647 w 238"/>
                <a:gd name="T51" fmla="*/ 2147483647 h 269"/>
                <a:gd name="T52" fmla="*/ 2147483647 w 238"/>
                <a:gd name="T53" fmla="*/ 2147483647 h 269"/>
                <a:gd name="T54" fmla="*/ 2147483647 w 238"/>
                <a:gd name="T55" fmla="*/ 2147483647 h 269"/>
                <a:gd name="T56" fmla="*/ 2147483647 w 238"/>
                <a:gd name="T57" fmla="*/ 2147483647 h 269"/>
                <a:gd name="T58" fmla="*/ 2147483647 w 238"/>
                <a:gd name="T59" fmla="*/ 2147483647 h 269"/>
                <a:gd name="T60" fmla="*/ 2147483647 w 238"/>
                <a:gd name="T61" fmla="*/ 2147483647 h 269"/>
                <a:gd name="T62" fmla="*/ 2147483647 w 238"/>
                <a:gd name="T63" fmla="*/ 2147483647 h 269"/>
                <a:gd name="T64" fmla="*/ 2147483647 w 238"/>
                <a:gd name="T65" fmla="*/ 2147483647 h 269"/>
                <a:gd name="T66" fmla="*/ 2147483647 w 238"/>
                <a:gd name="T67" fmla="*/ 2147483647 h 269"/>
                <a:gd name="T68" fmla="*/ 2147483647 w 238"/>
                <a:gd name="T69" fmla="*/ 2147483647 h 269"/>
                <a:gd name="T70" fmla="*/ 2147483647 w 238"/>
                <a:gd name="T71" fmla="*/ 2147483647 h 269"/>
                <a:gd name="T72" fmla="*/ 2147483647 w 238"/>
                <a:gd name="T73" fmla="*/ 2147483647 h 269"/>
                <a:gd name="T74" fmla="*/ 2147483647 w 238"/>
                <a:gd name="T75" fmla="*/ 2147483647 h 269"/>
                <a:gd name="T76" fmla="*/ 2147483647 w 238"/>
                <a:gd name="T77" fmla="*/ 2147483647 h 269"/>
                <a:gd name="T78" fmla="*/ 2147483647 w 238"/>
                <a:gd name="T79" fmla="*/ 2147483647 h 269"/>
                <a:gd name="T80" fmla="*/ 2147483647 w 238"/>
                <a:gd name="T81" fmla="*/ 2147483647 h 269"/>
                <a:gd name="T82" fmla="*/ 2147483647 w 238"/>
                <a:gd name="T83" fmla="*/ 2147483647 h 269"/>
                <a:gd name="T84" fmla="*/ 2147483647 w 238"/>
                <a:gd name="T85" fmla="*/ 2147483647 h 269"/>
                <a:gd name="T86" fmla="*/ 2147483647 w 238"/>
                <a:gd name="T87" fmla="*/ 2147483647 h 269"/>
                <a:gd name="T88" fmla="*/ 2147483647 w 238"/>
                <a:gd name="T89" fmla="*/ 2147483647 h 269"/>
                <a:gd name="T90" fmla="*/ 2147483647 w 238"/>
                <a:gd name="T91" fmla="*/ 2147483647 h 269"/>
                <a:gd name="T92" fmla="*/ 2147483647 w 238"/>
                <a:gd name="T93" fmla="*/ 2147483647 h 269"/>
                <a:gd name="T94" fmla="*/ 2147483647 w 238"/>
                <a:gd name="T95" fmla="*/ 2147483647 h 269"/>
                <a:gd name="T96" fmla="*/ 2147483647 w 238"/>
                <a:gd name="T97" fmla="*/ 2147483647 h 269"/>
                <a:gd name="T98" fmla="*/ 2147483647 w 238"/>
                <a:gd name="T99" fmla="*/ 2147483647 h 269"/>
                <a:gd name="T100" fmla="*/ 2147483647 w 238"/>
                <a:gd name="T101" fmla="*/ 2147483647 h 269"/>
                <a:gd name="T102" fmla="*/ 2147483647 w 238"/>
                <a:gd name="T103" fmla="*/ 2147483647 h 269"/>
                <a:gd name="T104" fmla="*/ 2147483647 w 238"/>
                <a:gd name="T105" fmla="*/ 2147483647 h 269"/>
                <a:gd name="T106" fmla="*/ 2147483647 w 238"/>
                <a:gd name="T107" fmla="*/ 2147483647 h 269"/>
                <a:gd name="T108" fmla="*/ 2147483647 w 238"/>
                <a:gd name="T109" fmla="*/ 2147483647 h 269"/>
                <a:gd name="T110" fmla="*/ 2147483647 w 238"/>
                <a:gd name="T111" fmla="*/ 2147483647 h 2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8"/>
                <a:gd name="T169" fmla="*/ 0 h 269"/>
                <a:gd name="T170" fmla="*/ 238 w 238"/>
                <a:gd name="T171" fmla="*/ 269 h 2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8" h="269">
                  <a:moveTo>
                    <a:pt x="226" y="108"/>
                  </a:moveTo>
                  <a:lnTo>
                    <a:pt x="226" y="108"/>
                  </a:lnTo>
                  <a:lnTo>
                    <a:pt x="226" y="110"/>
                  </a:lnTo>
                  <a:lnTo>
                    <a:pt x="224" y="110"/>
                  </a:lnTo>
                  <a:lnTo>
                    <a:pt x="224" y="112"/>
                  </a:lnTo>
                  <a:lnTo>
                    <a:pt x="222" y="113"/>
                  </a:lnTo>
                  <a:lnTo>
                    <a:pt x="220" y="115"/>
                  </a:lnTo>
                  <a:lnTo>
                    <a:pt x="218" y="117"/>
                  </a:lnTo>
                  <a:lnTo>
                    <a:pt x="216" y="119"/>
                  </a:lnTo>
                  <a:lnTo>
                    <a:pt x="215" y="121"/>
                  </a:lnTo>
                  <a:lnTo>
                    <a:pt x="215" y="123"/>
                  </a:lnTo>
                  <a:lnTo>
                    <a:pt x="215" y="125"/>
                  </a:lnTo>
                  <a:lnTo>
                    <a:pt x="215" y="127"/>
                  </a:lnTo>
                  <a:lnTo>
                    <a:pt x="216" y="129"/>
                  </a:lnTo>
                  <a:lnTo>
                    <a:pt x="218" y="131"/>
                  </a:lnTo>
                  <a:lnTo>
                    <a:pt x="220" y="131"/>
                  </a:lnTo>
                  <a:lnTo>
                    <a:pt x="220" y="133"/>
                  </a:lnTo>
                  <a:lnTo>
                    <a:pt x="222" y="133"/>
                  </a:lnTo>
                  <a:lnTo>
                    <a:pt x="224" y="135"/>
                  </a:lnTo>
                  <a:lnTo>
                    <a:pt x="224" y="136"/>
                  </a:lnTo>
                  <a:lnTo>
                    <a:pt x="224" y="138"/>
                  </a:lnTo>
                  <a:lnTo>
                    <a:pt x="224" y="142"/>
                  </a:lnTo>
                  <a:lnTo>
                    <a:pt x="224" y="144"/>
                  </a:lnTo>
                  <a:lnTo>
                    <a:pt x="224" y="146"/>
                  </a:lnTo>
                  <a:lnTo>
                    <a:pt x="224" y="148"/>
                  </a:lnTo>
                  <a:lnTo>
                    <a:pt x="224" y="150"/>
                  </a:lnTo>
                  <a:lnTo>
                    <a:pt x="222" y="152"/>
                  </a:lnTo>
                  <a:lnTo>
                    <a:pt x="222" y="154"/>
                  </a:lnTo>
                  <a:lnTo>
                    <a:pt x="220" y="158"/>
                  </a:lnTo>
                  <a:lnTo>
                    <a:pt x="220" y="161"/>
                  </a:lnTo>
                  <a:lnTo>
                    <a:pt x="218" y="163"/>
                  </a:lnTo>
                  <a:lnTo>
                    <a:pt x="216" y="167"/>
                  </a:lnTo>
                  <a:lnTo>
                    <a:pt x="215" y="169"/>
                  </a:lnTo>
                  <a:lnTo>
                    <a:pt x="211" y="173"/>
                  </a:lnTo>
                  <a:lnTo>
                    <a:pt x="209" y="175"/>
                  </a:lnTo>
                  <a:lnTo>
                    <a:pt x="205" y="179"/>
                  </a:lnTo>
                  <a:lnTo>
                    <a:pt x="203" y="184"/>
                  </a:lnTo>
                  <a:lnTo>
                    <a:pt x="199" y="188"/>
                  </a:lnTo>
                  <a:lnTo>
                    <a:pt x="197" y="194"/>
                  </a:lnTo>
                  <a:lnTo>
                    <a:pt x="195" y="200"/>
                  </a:lnTo>
                  <a:lnTo>
                    <a:pt x="192" y="206"/>
                  </a:lnTo>
                  <a:lnTo>
                    <a:pt x="188" y="211"/>
                  </a:lnTo>
                  <a:lnTo>
                    <a:pt x="186" y="217"/>
                  </a:lnTo>
                  <a:lnTo>
                    <a:pt x="182" y="221"/>
                  </a:lnTo>
                  <a:lnTo>
                    <a:pt x="178" y="223"/>
                  </a:lnTo>
                  <a:lnTo>
                    <a:pt x="174" y="223"/>
                  </a:lnTo>
                  <a:lnTo>
                    <a:pt x="172" y="221"/>
                  </a:lnTo>
                  <a:lnTo>
                    <a:pt x="168" y="219"/>
                  </a:lnTo>
                  <a:lnTo>
                    <a:pt x="165" y="215"/>
                  </a:lnTo>
                  <a:lnTo>
                    <a:pt x="161" y="211"/>
                  </a:lnTo>
                  <a:lnTo>
                    <a:pt x="157" y="209"/>
                  </a:lnTo>
                  <a:lnTo>
                    <a:pt x="155" y="209"/>
                  </a:lnTo>
                  <a:lnTo>
                    <a:pt x="151" y="209"/>
                  </a:lnTo>
                  <a:lnTo>
                    <a:pt x="149" y="209"/>
                  </a:lnTo>
                  <a:lnTo>
                    <a:pt x="147" y="211"/>
                  </a:lnTo>
                  <a:lnTo>
                    <a:pt x="145" y="213"/>
                  </a:lnTo>
                  <a:lnTo>
                    <a:pt x="145" y="215"/>
                  </a:lnTo>
                  <a:lnTo>
                    <a:pt x="145" y="217"/>
                  </a:lnTo>
                  <a:lnTo>
                    <a:pt x="145" y="219"/>
                  </a:lnTo>
                  <a:lnTo>
                    <a:pt x="144" y="223"/>
                  </a:lnTo>
                  <a:lnTo>
                    <a:pt x="144" y="225"/>
                  </a:lnTo>
                  <a:lnTo>
                    <a:pt x="144" y="227"/>
                  </a:lnTo>
                  <a:lnTo>
                    <a:pt x="142" y="231"/>
                  </a:lnTo>
                  <a:lnTo>
                    <a:pt x="140" y="234"/>
                  </a:lnTo>
                  <a:lnTo>
                    <a:pt x="140" y="236"/>
                  </a:lnTo>
                  <a:lnTo>
                    <a:pt x="138" y="238"/>
                  </a:lnTo>
                  <a:lnTo>
                    <a:pt x="136" y="240"/>
                  </a:lnTo>
                  <a:lnTo>
                    <a:pt x="136" y="242"/>
                  </a:lnTo>
                  <a:lnTo>
                    <a:pt x="136" y="246"/>
                  </a:lnTo>
                  <a:lnTo>
                    <a:pt x="136" y="248"/>
                  </a:lnTo>
                  <a:lnTo>
                    <a:pt x="136" y="252"/>
                  </a:lnTo>
                  <a:lnTo>
                    <a:pt x="136" y="255"/>
                  </a:lnTo>
                  <a:lnTo>
                    <a:pt x="136" y="257"/>
                  </a:lnTo>
                  <a:lnTo>
                    <a:pt x="136" y="261"/>
                  </a:lnTo>
                  <a:lnTo>
                    <a:pt x="136" y="265"/>
                  </a:lnTo>
                  <a:lnTo>
                    <a:pt x="136" y="267"/>
                  </a:lnTo>
                  <a:lnTo>
                    <a:pt x="134" y="269"/>
                  </a:lnTo>
                  <a:lnTo>
                    <a:pt x="132" y="269"/>
                  </a:lnTo>
                  <a:lnTo>
                    <a:pt x="130" y="269"/>
                  </a:lnTo>
                  <a:lnTo>
                    <a:pt x="128" y="267"/>
                  </a:lnTo>
                  <a:lnTo>
                    <a:pt x="126" y="267"/>
                  </a:lnTo>
                  <a:lnTo>
                    <a:pt x="122" y="265"/>
                  </a:lnTo>
                  <a:lnTo>
                    <a:pt x="120" y="265"/>
                  </a:lnTo>
                  <a:lnTo>
                    <a:pt x="119" y="265"/>
                  </a:lnTo>
                  <a:lnTo>
                    <a:pt x="117" y="263"/>
                  </a:lnTo>
                  <a:lnTo>
                    <a:pt x="115" y="263"/>
                  </a:lnTo>
                  <a:lnTo>
                    <a:pt x="113" y="263"/>
                  </a:lnTo>
                  <a:lnTo>
                    <a:pt x="111" y="257"/>
                  </a:lnTo>
                  <a:lnTo>
                    <a:pt x="107" y="254"/>
                  </a:lnTo>
                  <a:lnTo>
                    <a:pt x="103" y="250"/>
                  </a:lnTo>
                  <a:lnTo>
                    <a:pt x="99" y="246"/>
                  </a:lnTo>
                  <a:lnTo>
                    <a:pt x="92" y="242"/>
                  </a:lnTo>
                  <a:lnTo>
                    <a:pt x="84" y="242"/>
                  </a:lnTo>
                  <a:lnTo>
                    <a:pt x="76" y="240"/>
                  </a:lnTo>
                  <a:lnTo>
                    <a:pt x="65" y="242"/>
                  </a:lnTo>
                  <a:lnTo>
                    <a:pt x="63" y="242"/>
                  </a:lnTo>
                  <a:lnTo>
                    <a:pt x="61" y="242"/>
                  </a:lnTo>
                  <a:lnTo>
                    <a:pt x="59" y="242"/>
                  </a:lnTo>
                  <a:lnTo>
                    <a:pt x="57" y="242"/>
                  </a:lnTo>
                  <a:lnTo>
                    <a:pt x="55" y="242"/>
                  </a:lnTo>
                  <a:lnTo>
                    <a:pt x="53" y="242"/>
                  </a:lnTo>
                  <a:lnTo>
                    <a:pt x="51" y="242"/>
                  </a:lnTo>
                  <a:lnTo>
                    <a:pt x="49" y="242"/>
                  </a:lnTo>
                  <a:lnTo>
                    <a:pt x="48" y="242"/>
                  </a:lnTo>
                  <a:lnTo>
                    <a:pt x="46" y="240"/>
                  </a:lnTo>
                  <a:lnTo>
                    <a:pt x="44" y="238"/>
                  </a:lnTo>
                  <a:lnTo>
                    <a:pt x="44" y="236"/>
                  </a:lnTo>
                  <a:lnTo>
                    <a:pt x="42" y="232"/>
                  </a:lnTo>
                  <a:lnTo>
                    <a:pt x="40" y="229"/>
                  </a:lnTo>
                  <a:lnTo>
                    <a:pt x="38" y="225"/>
                  </a:lnTo>
                  <a:lnTo>
                    <a:pt x="36" y="221"/>
                  </a:lnTo>
                  <a:lnTo>
                    <a:pt x="36" y="217"/>
                  </a:lnTo>
                  <a:lnTo>
                    <a:pt x="32" y="215"/>
                  </a:lnTo>
                  <a:lnTo>
                    <a:pt x="26" y="215"/>
                  </a:lnTo>
                  <a:lnTo>
                    <a:pt x="23" y="215"/>
                  </a:lnTo>
                  <a:lnTo>
                    <a:pt x="17" y="213"/>
                  </a:lnTo>
                  <a:lnTo>
                    <a:pt x="11" y="213"/>
                  </a:lnTo>
                  <a:lnTo>
                    <a:pt x="5" y="209"/>
                  </a:lnTo>
                  <a:lnTo>
                    <a:pt x="1" y="206"/>
                  </a:lnTo>
                  <a:lnTo>
                    <a:pt x="0" y="198"/>
                  </a:lnTo>
                  <a:lnTo>
                    <a:pt x="0" y="196"/>
                  </a:lnTo>
                  <a:lnTo>
                    <a:pt x="0" y="194"/>
                  </a:lnTo>
                  <a:lnTo>
                    <a:pt x="1" y="194"/>
                  </a:lnTo>
                  <a:lnTo>
                    <a:pt x="3" y="192"/>
                  </a:lnTo>
                  <a:lnTo>
                    <a:pt x="5" y="192"/>
                  </a:lnTo>
                  <a:lnTo>
                    <a:pt x="9" y="192"/>
                  </a:lnTo>
                  <a:lnTo>
                    <a:pt x="11" y="192"/>
                  </a:lnTo>
                  <a:lnTo>
                    <a:pt x="13" y="192"/>
                  </a:lnTo>
                  <a:lnTo>
                    <a:pt x="15" y="192"/>
                  </a:lnTo>
                  <a:lnTo>
                    <a:pt x="17" y="190"/>
                  </a:lnTo>
                  <a:lnTo>
                    <a:pt x="19" y="190"/>
                  </a:lnTo>
                  <a:lnTo>
                    <a:pt x="21" y="190"/>
                  </a:lnTo>
                  <a:lnTo>
                    <a:pt x="23" y="188"/>
                  </a:lnTo>
                  <a:lnTo>
                    <a:pt x="25" y="188"/>
                  </a:lnTo>
                  <a:lnTo>
                    <a:pt x="26" y="188"/>
                  </a:lnTo>
                  <a:lnTo>
                    <a:pt x="28" y="186"/>
                  </a:lnTo>
                  <a:lnTo>
                    <a:pt x="30" y="186"/>
                  </a:lnTo>
                  <a:lnTo>
                    <a:pt x="30" y="188"/>
                  </a:lnTo>
                  <a:lnTo>
                    <a:pt x="32" y="188"/>
                  </a:lnTo>
                  <a:lnTo>
                    <a:pt x="34" y="188"/>
                  </a:lnTo>
                  <a:lnTo>
                    <a:pt x="36" y="186"/>
                  </a:lnTo>
                  <a:lnTo>
                    <a:pt x="36" y="184"/>
                  </a:lnTo>
                  <a:lnTo>
                    <a:pt x="36" y="177"/>
                  </a:lnTo>
                  <a:lnTo>
                    <a:pt x="32" y="171"/>
                  </a:lnTo>
                  <a:lnTo>
                    <a:pt x="28" y="169"/>
                  </a:lnTo>
                  <a:lnTo>
                    <a:pt x="25" y="169"/>
                  </a:lnTo>
                  <a:lnTo>
                    <a:pt x="19" y="169"/>
                  </a:lnTo>
                  <a:lnTo>
                    <a:pt x="13" y="167"/>
                  </a:lnTo>
                  <a:lnTo>
                    <a:pt x="7" y="161"/>
                  </a:lnTo>
                  <a:lnTo>
                    <a:pt x="1" y="154"/>
                  </a:lnTo>
                  <a:lnTo>
                    <a:pt x="3" y="150"/>
                  </a:lnTo>
                  <a:lnTo>
                    <a:pt x="5" y="148"/>
                  </a:lnTo>
                  <a:lnTo>
                    <a:pt x="9" y="148"/>
                  </a:lnTo>
                  <a:lnTo>
                    <a:pt x="13" y="148"/>
                  </a:lnTo>
                  <a:lnTo>
                    <a:pt x="15" y="148"/>
                  </a:lnTo>
                  <a:lnTo>
                    <a:pt x="19" y="148"/>
                  </a:lnTo>
                  <a:lnTo>
                    <a:pt x="19" y="146"/>
                  </a:lnTo>
                  <a:lnTo>
                    <a:pt x="21" y="142"/>
                  </a:lnTo>
                  <a:lnTo>
                    <a:pt x="21" y="138"/>
                  </a:lnTo>
                  <a:lnTo>
                    <a:pt x="21" y="135"/>
                  </a:lnTo>
                  <a:lnTo>
                    <a:pt x="23" y="133"/>
                  </a:lnTo>
                  <a:lnTo>
                    <a:pt x="25" y="131"/>
                  </a:lnTo>
                  <a:lnTo>
                    <a:pt x="26" y="129"/>
                  </a:lnTo>
                  <a:lnTo>
                    <a:pt x="28" y="127"/>
                  </a:lnTo>
                  <a:lnTo>
                    <a:pt x="30" y="125"/>
                  </a:lnTo>
                  <a:lnTo>
                    <a:pt x="30" y="121"/>
                  </a:lnTo>
                  <a:lnTo>
                    <a:pt x="30" y="119"/>
                  </a:lnTo>
                  <a:lnTo>
                    <a:pt x="28" y="117"/>
                  </a:lnTo>
                  <a:lnTo>
                    <a:pt x="28" y="115"/>
                  </a:lnTo>
                  <a:lnTo>
                    <a:pt x="26" y="115"/>
                  </a:lnTo>
                  <a:lnTo>
                    <a:pt x="26" y="113"/>
                  </a:lnTo>
                  <a:lnTo>
                    <a:pt x="25" y="112"/>
                  </a:lnTo>
                  <a:lnTo>
                    <a:pt x="23" y="110"/>
                  </a:lnTo>
                  <a:lnTo>
                    <a:pt x="25" y="110"/>
                  </a:lnTo>
                  <a:lnTo>
                    <a:pt x="26" y="108"/>
                  </a:lnTo>
                  <a:lnTo>
                    <a:pt x="28" y="108"/>
                  </a:lnTo>
                  <a:lnTo>
                    <a:pt x="28" y="106"/>
                  </a:lnTo>
                  <a:lnTo>
                    <a:pt x="30" y="106"/>
                  </a:lnTo>
                  <a:lnTo>
                    <a:pt x="32" y="104"/>
                  </a:lnTo>
                  <a:lnTo>
                    <a:pt x="34" y="102"/>
                  </a:lnTo>
                  <a:lnTo>
                    <a:pt x="36" y="100"/>
                  </a:lnTo>
                  <a:lnTo>
                    <a:pt x="36" y="98"/>
                  </a:lnTo>
                  <a:lnTo>
                    <a:pt x="36" y="96"/>
                  </a:lnTo>
                  <a:lnTo>
                    <a:pt x="38" y="94"/>
                  </a:lnTo>
                  <a:lnTo>
                    <a:pt x="38" y="92"/>
                  </a:lnTo>
                  <a:lnTo>
                    <a:pt x="40" y="89"/>
                  </a:lnTo>
                  <a:lnTo>
                    <a:pt x="40" y="87"/>
                  </a:lnTo>
                  <a:lnTo>
                    <a:pt x="38" y="83"/>
                  </a:lnTo>
                  <a:lnTo>
                    <a:pt x="36" y="81"/>
                  </a:lnTo>
                  <a:lnTo>
                    <a:pt x="34" y="79"/>
                  </a:lnTo>
                  <a:lnTo>
                    <a:pt x="32" y="75"/>
                  </a:lnTo>
                  <a:lnTo>
                    <a:pt x="30" y="73"/>
                  </a:lnTo>
                  <a:lnTo>
                    <a:pt x="28" y="69"/>
                  </a:lnTo>
                  <a:lnTo>
                    <a:pt x="26" y="67"/>
                  </a:lnTo>
                  <a:lnTo>
                    <a:pt x="25" y="65"/>
                  </a:lnTo>
                  <a:lnTo>
                    <a:pt x="25" y="64"/>
                  </a:lnTo>
                  <a:lnTo>
                    <a:pt x="25" y="62"/>
                  </a:lnTo>
                  <a:lnTo>
                    <a:pt x="25" y="60"/>
                  </a:lnTo>
                  <a:lnTo>
                    <a:pt x="25" y="58"/>
                  </a:lnTo>
                  <a:lnTo>
                    <a:pt x="26" y="58"/>
                  </a:lnTo>
                  <a:lnTo>
                    <a:pt x="28" y="56"/>
                  </a:lnTo>
                  <a:lnTo>
                    <a:pt x="28" y="54"/>
                  </a:lnTo>
                  <a:lnTo>
                    <a:pt x="28" y="52"/>
                  </a:lnTo>
                  <a:lnTo>
                    <a:pt x="28" y="48"/>
                  </a:lnTo>
                  <a:lnTo>
                    <a:pt x="28" y="46"/>
                  </a:lnTo>
                  <a:lnTo>
                    <a:pt x="28" y="44"/>
                  </a:lnTo>
                  <a:lnTo>
                    <a:pt x="28" y="42"/>
                  </a:lnTo>
                  <a:lnTo>
                    <a:pt x="28" y="41"/>
                  </a:lnTo>
                  <a:lnTo>
                    <a:pt x="30" y="39"/>
                  </a:lnTo>
                  <a:lnTo>
                    <a:pt x="32" y="39"/>
                  </a:lnTo>
                  <a:lnTo>
                    <a:pt x="34" y="37"/>
                  </a:lnTo>
                  <a:lnTo>
                    <a:pt x="36" y="37"/>
                  </a:lnTo>
                  <a:lnTo>
                    <a:pt x="38" y="37"/>
                  </a:lnTo>
                  <a:lnTo>
                    <a:pt x="40" y="37"/>
                  </a:lnTo>
                  <a:lnTo>
                    <a:pt x="42" y="37"/>
                  </a:lnTo>
                  <a:lnTo>
                    <a:pt x="44" y="37"/>
                  </a:lnTo>
                  <a:lnTo>
                    <a:pt x="46" y="37"/>
                  </a:lnTo>
                  <a:lnTo>
                    <a:pt x="48" y="37"/>
                  </a:lnTo>
                  <a:lnTo>
                    <a:pt x="49" y="35"/>
                  </a:lnTo>
                  <a:lnTo>
                    <a:pt x="49" y="33"/>
                  </a:lnTo>
                  <a:lnTo>
                    <a:pt x="51" y="31"/>
                  </a:lnTo>
                  <a:lnTo>
                    <a:pt x="51" y="29"/>
                  </a:lnTo>
                  <a:lnTo>
                    <a:pt x="51" y="27"/>
                  </a:lnTo>
                  <a:lnTo>
                    <a:pt x="51" y="25"/>
                  </a:lnTo>
                  <a:lnTo>
                    <a:pt x="51" y="23"/>
                  </a:lnTo>
                  <a:lnTo>
                    <a:pt x="51" y="21"/>
                  </a:lnTo>
                  <a:lnTo>
                    <a:pt x="53" y="19"/>
                  </a:lnTo>
                  <a:lnTo>
                    <a:pt x="55" y="19"/>
                  </a:lnTo>
                  <a:lnTo>
                    <a:pt x="57" y="19"/>
                  </a:lnTo>
                  <a:lnTo>
                    <a:pt x="59" y="19"/>
                  </a:lnTo>
                  <a:lnTo>
                    <a:pt x="61" y="19"/>
                  </a:lnTo>
                  <a:lnTo>
                    <a:pt x="65" y="19"/>
                  </a:lnTo>
                  <a:lnTo>
                    <a:pt x="67" y="19"/>
                  </a:lnTo>
                  <a:lnTo>
                    <a:pt x="69" y="21"/>
                  </a:lnTo>
                  <a:lnTo>
                    <a:pt x="71" y="21"/>
                  </a:lnTo>
                  <a:lnTo>
                    <a:pt x="73" y="23"/>
                  </a:lnTo>
                  <a:lnTo>
                    <a:pt x="74" y="25"/>
                  </a:lnTo>
                  <a:lnTo>
                    <a:pt x="76" y="27"/>
                  </a:lnTo>
                  <a:lnTo>
                    <a:pt x="78" y="27"/>
                  </a:lnTo>
                  <a:lnTo>
                    <a:pt x="80" y="29"/>
                  </a:lnTo>
                  <a:lnTo>
                    <a:pt x="80" y="31"/>
                  </a:lnTo>
                  <a:lnTo>
                    <a:pt x="82" y="33"/>
                  </a:lnTo>
                  <a:lnTo>
                    <a:pt x="86" y="33"/>
                  </a:lnTo>
                  <a:lnTo>
                    <a:pt x="88" y="33"/>
                  </a:lnTo>
                  <a:lnTo>
                    <a:pt x="90" y="33"/>
                  </a:lnTo>
                  <a:lnTo>
                    <a:pt x="92" y="31"/>
                  </a:lnTo>
                  <a:lnTo>
                    <a:pt x="94" y="31"/>
                  </a:lnTo>
                  <a:lnTo>
                    <a:pt x="96" y="29"/>
                  </a:lnTo>
                  <a:lnTo>
                    <a:pt x="97" y="27"/>
                  </a:lnTo>
                  <a:lnTo>
                    <a:pt x="99" y="25"/>
                  </a:lnTo>
                  <a:lnTo>
                    <a:pt x="101" y="25"/>
                  </a:lnTo>
                  <a:lnTo>
                    <a:pt x="103" y="25"/>
                  </a:lnTo>
                  <a:lnTo>
                    <a:pt x="105" y="25"/>
                  </a:lnTo>
                  <a:lnTo>
                    <a:pt x="105" y="27"/>
                  </a:lnTo>
                  <a:lnTo>
                    <a:pt x="107" y="29"/>
                  </a:lnTo>
                  <a:lnTo>
                    <a:pt x="107" y="31"/>
                  </a:lnTo>
                  <a:lnTo>
                    <a:pt x="109" y="33"/>
                  </a:lnTo>
                  <a:lnTo>
                    <a:pt x="109" y="35"/>
                  </a:lnTo>
                  <a:lnTo>
                    <a:pt x="111" y="35"/>
                  </a:lnTo>
                  <a:lnTo>
                    <a:pt x="113" y="37"/>
                  </a:lnTo>
                  <a:lnTo>
                    <a:pt x="115" y="37"/>
                  </a:lnTo>
                  <a:lnTo>
                    <a:pt x="117" y="39"/>
                  </a:lnTo>
                  <a:lnTo>
                    <a:pt x="119" y="39"/>
                  </a:lnTo>
                  <a:lnTo>
                    <a:pt x="122" y="39"/>
                  </a:lnTo>
                  <a:lnTo>
                    <a:pt x="126" y="39"/>
                  </a:lnTo>
                  <a:lnTo>
                    <a:pt x="128" y="39"/>
                  </a:lnTo>
                  <a:lnTo>
                    <a:pt x="132" y="39"/>
                  </a:lnTo>
                  <a:lnTo>
                    <a:pt x="134" y="37"/>
                  </a:lnTo>
                  <a:lnTo>
                    <a:pt x="136" y="35"/>
                  </a:lnTo>
                  <a:lnTo>
                    <a:pt x="138" y="33"/>
                  </a:lnTo>
                  <a:lnTo>
                    <a:pt x="138" y="31"/>
                  </a:lnTo>
                  <a:lnTo>
                    <a:pt x="136" y="29"/>
                  </a:lnTo>
                  <a:lnTo>
                    <a:pt x="136" y="27"/>
                  </a:lnTo>
                  <a:lnTo>
                    <a:pt x="134" y="25"/>
                  </a:lnTo>
                  <a:lnTo>
                    <a:pt x="132" y="23"/>
                  </a:lnTo>
                  <a:lnTo>
                    <a:pt x="130" y="23"/>
                  </a:lnTo>
                  <a:lnTo>
                    <a:pt x="128" y="23"/>
                  </a:lnTo>
                  <a:lnTo>
                    <a:pt x="128" y="21"/>
                  </a:lnTo>
                  <a:lnTo>
                    <a:pt x="128" y="19"/>
                  </a:lnTo>
                  <a:lnTo>
                    <a:pt x="130" y="18"/>
                  </a:lnTo>
                  <a:lnTo>
                    <a:pt x="132" y="18"/>
                  </a:lnTo>
                  <a:lnTo>
                    <a:pt x="134" y="18"/>
                  </a:lnTo>
                  <a:lnTo>
                    <a:pt x="136" y="16"/>
                  </a:lnTo>
                  <a:lnTo>
                    <a:pt x="138" y="16"/>
                  </a:lnTo>
                  <a:lnTo>
                    <a:pt x="140" y="16"/>
                  </a:lnTo>
                  <a:lnTo>
                    <a:pt x="142" y="16"/>
                  </a:lnTo>
                  <a:lnTo>
                    <a:pt x="144" y="14"/>
                  </a:lnTo>
                  <a:lnTo>
                    <a:pt x="145" y="14"/>
                  </a:lnTo>
                  <a:lnTo>
                    <a:pt x="147" y="12"/>
                  </a:lnTo>
                  <a:lnTo>
                    <a:pt x="151" y="12"/>
                  </a:lnTo>
                  <a:lnTo>
                    <a:pt x="153" y="12"/>
                  </a:lnTo>
                  <a:lnTo>
                    <a:pt x="157" y="14"/>
                  </a:lnTo>
                  <a:lnTo>
                    <a:pt x="159" y="14"/>
                  </a:lnTo>
                  <a:lnTo>
                    <a:pt x="161" y="16"/>
                  </a:lnTo>
                  <a:lnTo>
                    <a:pt x="165" y="16"/>
                  </a:lnTo>
                  <a:lnTo>
                    <a:pt x="167" y="16"/>
                  </a:lnTo>
                  <a:lnTo>
                    <a:pt x="168" y="16"/>
                  </a:lnTo>
                  <a:lnTo>
                    <a:pt x="168" y="14"/>
                  </a:lnTo>
                  <a:lnTo>
                    <a:pt x="170" y="12"/>
                  </a:lnTo>
                  <a:lnTo>
                    <a:pt x="170" y="10"/>
                  </a:lnTo>
                  <a:lnTo>
                    <a:pt x="170" y="8"/>
                  </a:lnTo>
                  <a:lnTo>
                    <a:pt x="172" y="6"/>
                  </a:lnTo>
                  <a:lnTo>
                    <a:pt x="174" y="4"/>
                  </a:lnTo>
                  <a:lnTo>
                    <a:pt x="176" y="4"/>
                  </a:lnTo>
                  <a:lnTo>
                    <a:pt x="178" y="4"/>
                  </a:lnTo>
                  <a:lnTo>
                    <a:pt x="182" y="2"/>
                  </a:lnTo>
                  <a:lnTo>
                    <a:pt x="184" y="2"/>
                  </a:lnTo>
                  <a:lnTo>
                    <a:pt x="186" y="0"/>
                  </a:lnTo>
                  <a:lnTo>
                    <a:pt x="188" y="0"/>
                  </a:lnTo>
                  <a:lnTo>
                    <a:pt x="190" y="0"/>
                  </a:lnTo>
                  <a:lnTo>
                    <a:pt x="193" y="2"/>
                  </a:lnTo>
                  <a:lnTo>
                    <a:pt x="195" y="2"/>
                  </a:lnTo>
                  <a:lnTo>
                    <a:pt x="199" y="6"/>
                  </a:lnTo>
                  <a:lnTo>
                    <a:pt x="201" y="8"/>
                  </a:lnTo>
                  <a:lnTo>
                    <a:pt x="203" y="10"/>
                  </a:lnTo>
                  <a:lnTo>
                    <a:pt x="205" y="14"/>
                  </a:lnTo>
                  <a:lnTo>
                    <a:pt x="207" y="16"/>
                  </a:lnTo>
                  <a:lnTo>
                    <a:pt x="211" y="19"/>
                  </a:lnTo>
                  <a:lnTo>
                    <a:pt x="215" y="21"/>
                  </a:lnTo>
                  <a:lnTo>
                    <a:pt x="218" y="23"/>
                  </a:lnTo>
                  <a:lnTo>
                    <a:pt x="222" y="25"/>
                  </a:lnTo>
                  <a:lnTo>
                    <a:pt x="226" y="27"/>
                  </a:lnTo>
                  <a:lnTo>
                    <a:pt x="228" y="29"/>
                  </a:lnTo>
                  <a:lnTo>
                    <a:pt x="230" y="31"/>
                  </a:lnTo>
                  <a:lnTo>
                    <a:pt x="232" y="33"/>
                  </a:lnTo>
                  <a:lnTo>
                    <a:pt x="234" y="37"/>
                  </a:lnTo>
                  <a:lnTo>
                    <a:pt x="236" y="42"/>
                  </a:lnTo>
                  <a:lnTo>
                    <a:pt x="238" y="46"/>
                  </a:lnTo>
                  <a:lnTo>
                    <a:pt x="238" y="54"/>
                  </a:lnTo>
                  <a:lnTo>
                    <a:pt x="238" y="60"/>
                  </a:lnTo>
                  <a:lnTo>
                    <a:pt x="238" y="65"/>
                  </a:lnTo>
                  <a:lnTo>
                    <a:pt x="234" y="69"/>
                  </a:lnTo>
                  <a:lnTo>
                    <a:pt x="232" y="75"/>
                  </a:lnTo>
                  <a:lnTo>
                    <a:pt x="230" y="77"/>
                  </a:lnTo>
                  <a:lnTo>
                    <a:pt x="230" y="81"/>
                  </a:lnTo>
                  <a:lnTo>
                    <a:pt x="230" y="83"/>
                  </a:lnTo>
                  <a:lnTo>
                    <a:pt x="232" y="83"/>
                  </a:lnTo>
                  <a:lnTo>
                    <a:pt x="232" y="85"/>
                  </a:lnTo>
                  <a:lnTo>
                    <a:pt x="234" y="87"/>
                  </a:lnTo>
                  <a:lnTo>
                    <a:pt x="236" y="89"/>
                  </a:lnTo>
                  <a:lnTo>
                    <a:pt x="236" y="92"/>
                  </a:lnTo>
                  <a:lnTo>
                    <a:pt x="234" y="96"/>
                  </a:lnTo>
                  <a:lnTo>
                    <a:pt x="234" y="98"/>
                  </a:lnTo>
                  <a:lnTo>
                    <a:pt x="232" y="102"/>
                  </a:lnTo>
                  <a:lnTo>
                    <a:pt x="230" y="104"/>
                  </a:lnTo>
                  <a:lnTo>
                    <a:pt x="230" y="106"/>
                  </a:lnTo>
                  <a:lnTo>
                    <a:pt x="228" y="108"/>
                  </a:lnTo>
                  <a:lnTo>
                    <a:pt x="226" y="108"/>
                  </a:lnTo>
                  <a:close/>
                </a:path>
              </a:pathLst>
            </a:custGeom>
            <a:solidFill>
              <a:srgbClr val="FF330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34" name="Freeform 33"/>
            <p:cNvSpPr>
              <a:spLocks/>
            </p:cNvSpPr>
            <p:nvPr>
              <p:custDataLst>
                <p:tags r:id="rId34"/>
              </p:custDataLst>
            </p:nvPr>
          </p:nvSpPr>
          <p:spPr bwMode="auto">
            <a:xfrm>
              <a:off x="3871134" y="3556105"/>
              <a:ext cx="1050964" cy="586574"/>
            </a:xfrm>
            <a:custGeom>
              <a:avLst/>
              <a:gdLst>
                <a:gd name="T0" fmla="*/ 2147483647 w 359"/>
                <a:gd name="T1" fmla="*/ 2147483647 h 196"/>
                <a:gd name="T2" fmla="*/ 2147483647 w 359"/>
                <a:gd name="T3" fmla="*/ 2147483647 h 196"/>
                <a:gd name="T4" fmla="*/ 2147483647 w 359"/>
                <a:gd name="T5" fmla="*/ 2147483647 h 196"/>
                <a:gd name="T6" fmla="*/ 2147483647 w 359"/>
                <a:gd name="T7" fmla="*/ 2147483647 h 196"/>
                <a:gd name="T8" fmla="*/ 2147483647 w 359"/>
                <a:gd name="T9" fmla="*/ 2147483647 h 196"/>
                <a:gd name="T10" fmla="*/ 2147483647 w 359"/>
                <a:gd name="T11" fmla="*/ 2147483647 h 196"/>
                <a:gd name="T12" fmla="*/ 2147483647 w 359"/>
                <a:gd name="T13" fmla="*/ 2147483647 h 196"/>
                <a:gd name="T14" fmla="*/ 2147483647 w 359"/>
                <a:gd name="T15" fmla="*/ 2147483647 h 196"/>
                <a:gd name="T16" fmla="*/ 2147483647 w 359"/>
                <a:gd name="T17" fmla="*/ 2147483647 h 196"/>
                <a:gd name="T18" fmla="*/ 2147483647 w 359"/>
                <a:gd name="T19" fmla="*/ 2147483647 h 196"/>
                <a:gd name="T20" fmla="*/ 2147483647 w 359"/>
                <a:gd name="T21" fmla="*/ 2147483647 h 196"/>
                <a:gd name="T22" fmla="*/ 2147483647 w 359"/>
                <a:gd name="T23" fmla="*/ 2147483647 h 196"/>
                <a:gd name="T24" fmla="*/ 2147483647 w 359"/>
                <a:gd name="T25" fmla="*/ 2147483647 h 196"/>
                <a:gd name="T26" fmla="*/ 2147483647 w 359"/>
                <a:gd name="T27" fmla="*/ 2147483647 h 196"/>
                <a:gd name="T28" fmla="*/ 2147483647 w 359"/>
                <a:gd name="T29" fmla="*/ 2147483647 h 196"/>
                <a:gd name="T30" fmla="*/ 2147483647 w 359"/>
                <a:gd name="T31" fmla="*/ 2147483647 h 196"/>
                <a:gd name="T32" fmla="*/ 2147483647 w 359"/>
                <a:gd name="T33" fmla="*/ 2147483647 h 196"/>
                <a:gd name="T34" fmla="*/ 2147483647 w 359"/>
                <a:gd name="T35" fmla="*/ 2147483647 h 196"/>
                <a:gd name="T36" fmla="*/ 2147483647 w 359"/>
                <a:gd name="T37" fmla="*/ 2147483647 h 196"/>
                <a:gd name="T38" fmla="*/ 2147483647 w 359"/>
                <a:gd name="T39" fmla="*/ 2147483647 h 196"/>
                <a:gd name="T40" fmla="*/ 2147483647 w 359"/>
                <a:gd name="T41" fmla="*/ 2147483647 h 196"/>
                <a:gd name="T42" fmla="*/ 2147483647 w 359"/>
                <a:gd name="T43" fmla="*/ 2147483647 h 196"/>
                <a:gd name="T44" fmla="*/ 2147483647 w 359"/>
                <a:gd name="T45" fmla="*/ 2147483647 h 196"/>
                <a:gd name="T46" fmla="*/ 2147483647 w 359"/>
                <a:gd name="T47" fmla="*/ 2147483647 h 196"/>
                <a:gd name="T48" fmla="*/ 2147483647 w 359"/>
                <a:gd name="T49" fmla="*/ 2147483647 h 196"/>
                <a:gd name="T50" fmla="*/ 0 w 359"/>
                <a:gd name="T51" fmla="*/ 2147483647 h 196"/>
                <a:gd name="T52" fmla="*/ 2147483647 w 359"/>
                <a:gd name="T53" fmla="*/ 2147483647 h 196"/>
                <a:gd name="T54" fmla="*/ 2147483647 w 359"/>
                <a:gd name="T55" fmla="*/ 2147483647 h 196"/>
                <a:gd name="T56" fmla="*/ 2147483647 w 359"/>
                <a:gd name="T57" fmla="*/ 2147483647 h 196"/>
                <a:gd name="T58" fmla="*/ 2147483647 w 359"/>
                <a:gd name="T59" fmla="*/ 2147483647 h 196"/>
                <a:gd name="T60" fmla="*/ 2147483647 w 359"/>
                <a:gd name="T61" fmla="*/ 2147483647 h 196"/>
                <a:gd name="T62" fmla="*/ 2147483647 w 359"/>
                <a:gd name="T63" fmla="*/ 2147483647 h 196"/>
                <a:gd name="T64" fmla="*/ 2147483647 w 359"/>
                <a:gd name="T65" fmla="*/ 2147483647 h 196"/>
                <a:gd name="T66" fmla="*/ 2147483647 w 359"/>
                <a:gd name="T67" fmla="*/ 2147483647 h 196"/>
                <a:gd name="T68" fmla="*/ 2147483647 w 359"/>
                <a:gd name="T69" fmla="*/ 2147483647 h 196"/>
                <a:gd name="T70" fmla="*/ 2147483647 w 359"/>
                <a:gd name="T71" fmla="*/ 2147483647 h 196"/>
                <a:gd name="T72" fmla="*/ 2147483647 w 359"/>
                <a:gd name="T73" fmla="*/ 2147483647 h 196"/>
                <a:gd name="T74" fmla="*/ 2147483647 w 359"/>
                <a:gd name="T75" fmla="*/ 2147483647 h 196"/>
                <a:gd name="T76" fmla="*/ 2147483647 w 359"/>
                <a:gd name="T77" fmla="*/ 0 h 196"/>
                <a:gd name="T78" fmla="*/ 2147483647 w 359"/>
                <a:gd name="T79" fmla="*/ 2147483647 h 196"/>
                <a:gd name="T80" fmla="*/ 2147483647 w 359"/>
                <a:gd name="T81" fmla="*/ 2147483647 h 196"/>
                <a:gd name="T82" fmla="*/ 2147483647 w 359"/>
                <a:gd name="T83" fmla="*/ 2147483647 h 196"/>
                <a:gd name="T84" fmla="*/ 2147483647 w 359"/>
                <a:gd name="T85" fmla="*/ 2147483647 h 196"/>
                <a:gd name="T86" fmla="*/ 2147483647 w 359"/>
                <a:gd name="T87" fmla="*/ 2147483647 h 196"/>
                <a:gd name="T88" fmla="*/ 2147483647 w 359"/>
                <a:gd name="T89" fmla="*/ 2147483647 h 196"/>
                <a:gd name="T90" fmla="*/ 2147483647 w 359"/>
                <a:gd name="T91" fmla="*/ 2147483647 h 196"/>
                <a:gd name="T92" fmla="*/ 2147483647 w 359"/>
                <a:gd name="T93" fmla="*/ 2147483647 h 196"/>
                <a:gd name="T94" fmla="*/ 2147483647 w 359"/>
                <a:gd name="T95" fmla="*/ 2147483647 h 196"/>
                <a:gd name="T96" fmla="*/ 2147483647 w 359"/>
                <a:gd name="T97" fmla="*/ 2147483647 h 196"/>
                <a:gd name="T98" fmla="*/ 2147483647 w 359"/>
                <a:gd name="T99" fmla="*/ 2147483647 h 196"/>
                <a:gd name="T100" fmla="*/ 2147483647 w 359"/>
                <a:gd name="T101" fmla="*/ 2147483647 h 196"/>
                <a:gd name="T102" fmla="*/ 2147483647 w 359"/>
                <a:gd name="T103" fmla="*/ 2147483647 h 196"/>
                <a:gd name="T104" fmla="*/ 2147483647 w 359"/>
                <a:gd name="T105" fmla="*/ 2147483647 h 196"/>
                <a:gd name="T106" fmla="*/ 2147483647 w 359"/>
                <a:gd name="T107" fmla="*/ 2147483647 h 196"/>
                <a:gd name="T108" fmla="*/ 2147483647 w 359"/>
                <a:gd name="T109" fmla="*/ 2147483647 h 196"/>
                <a:gd name="T110" fmla="*/ 2147483647 w 359"/>
                <a:gd name="T111" fmla="*/ 2147483647 h 196"/>
                <a:gd name="T112" fmla="*/ 2147483647 w 359"/>
                <a:gd name="T113" fmla="*/ 2147483647 h 196"/>
                <a:gd name="T114" fmla="*/ 2147483647 w 359"/>
                <a:gd name="T115" fmla="*/ 2147483647 h 196"/>
                <a:gd name="T116" fmla="*/ 2147483647 w 359"/>
                <a:gd name="T117" fmla="*/ 2147483647 h 196"/>
                <a:gd name="T118" fmla="*/ 2147483647 w 359"/>
                <a:gd name="T119" fmla="*/ 2147483647 h 1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9"/>
                <a:gd name="T181" fmla="*/ 0 h 196"/>
                <a:gd name="T182" fmla="*/ 359 w 359"/>
                <a:gd name="T183" fmla="*/ 196 h 1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9" h="196">
                  <a:moveTo>
                    <a:pt x="290" y="184"/>
                  </a:moveTo>
                  <a:lnTo>
                    <a:pt x="288" y="182"/>
                  </a:lnTo>
                  <a:lnTo>
                    <a:pt x="286" y="182"/>
                  </a:lnTo>
                  <a:lnTo>
                    <a:pt x="284" y="182"/>
                  </a:lnTo>
                  <a:lnTo>
                    <a:pt x="282" y="180"/>
                  </a:lnTo>
                  <a:lnTo>
                    <a:pt x="282" y="182"/>
                  </a:lnTo>
                  <a:lnTo>
                    <a:pt x="282" y="184"/>
                  </a:lnTo>
                  <a:lnTo>
                    <a:pt x="280" y="186"/>
                  </a:lnTo>
                  <a:lnTo>
                    <a:pt x="280" y="188"/>
                  </a:lnTo>
                  <a:lnTo>
                    <a:pt x="278" y="188"/>
                  </a:lnTo>
                  <a:lnTo>
                    <a:pt x="276" y="188"/>
                  </a:lnTo>
                  <a:lnTo>
                    <a:pt x="274" y="188"/>
                  </a:lnTo>
                  <a:lnTo>
                    <a:pt x="272" y="190"/>
                  </a:lnTo>
                  <a:lnTo>
                    <a:pt x="270" y="190"/>
                  </a:lnTo>
                  <a:lnTo>
                    <a:pt x="268" y="190"/>
                  </a:lnTo>
                  <a:lnTo>
                    <a:pt x="267" y="192"/>
                  </a:lnTo>
                  <a:lnTo>
                    <a:pt x="265" y="192"/>
                  </a:lnTo>
                  <a:lnTo>
                    <a:pt x="263" y="194"/>
                  </a:lnTo>
                  <a:lnTo>
                    <a:pt x="263" y="196"/>
                  </a:lnTo>
                  <a:lnTo>
                    <a:pt x="261" y="196"/>
                  </a:lnTo>
                  <a:lnTo>
                    <a:pt x="259" y="196"/>
                  </a:lnTo>
                  <a:lnTo>
                    <a:pt x="257" y="196"/>
                  </a:lnTo>
                  <a:lnTo>
                    <a:pt x="255" y="194"/>
                  </a:lnTo>
                  <a:lnTo>
                    <a:pt x="253" y="194"/>
                  </a:lnTo>
                  <a:lnTo>
                    <a:pt x="251" y="192"/>
                  </a:lnTo>
                  <a:lnTo>
                    <a:pt x="247" y="190"/>
                  </a:lnTo>
                  <a:lnTo>
                    <a:pt x="245" y="188"/>
                  </a:lnTo>
                  <a:lnTo>
                    <a:pt x="244" y="186"/>
                  </a:lnTo>
                  <a:lnTo>
                    <a:pt x="240" y="184"/>
                  </a:lnTo>
                  <a:lnTo>
                    <a:pt x="236" y="182"/>
                  </a:lnTo>
                  <a:lnTo>
                    <a:pt x="234" y="182"/>
                  </a:lnTo>
                  <a:lnTo>
                    <a:pt x="232" y="180"/>
                  </a:lnTo>
                  <a:lnTo>
                    <a:pt x="230" y="180"/>
                  </a:lnTo>
                  <a:lnTo>
                    <a:pt x="228" y="180"/>
                  </a:lnTo>
                  <a:lnTo>
                    <a:pt x="226" y="180"/>
                  </a:lnTo>
                  <a:lnTo>
                    <a:pt x="224" y="178"/>
                  </a:lnTo>
                  <a:lnTo>
                    <a:pt x="222" y="177"/>
                  </a:lnTo>
                  <a:lnTo>
                    <a:pt x="222" y="175"/>
                  </a:lnTo>
                  <a:lnTo>
                    <a:pt x="220" y="175"/>
                  </a:lnTo>
                  <a:lnTo>
                    <a:pt x="219" y="173"/>
                  </a:lnTo>
                  <a:lnTo>
                    <a:pt x="217" y="173"/>
                  </a:lnTo>
                  <a:lnTo>
                    <a:pt x="215" y="173"/>
                  </a:lnTo>
                  <a:lnTo>
                    <a:pt x="213" y="173"/>
                  </a:lnTo>
                  <a:lnTo>
                    <a:pt x="211" y="175"/>
                  </a:lnTo>
                  <a:lnTo>
                    <a:pt x="211" y="177"/>
                  </a:lnTo>
                  <a:lnTo>
                    <a:pt x="209" y="178"/>
                  </a:lnTo>
                  <a:lnTo>
                    <a:pt x="207" y="182"/>
                  </a:lnTo>
                  <a:lnTo>
                    <a:pt x="205" y="182"/>
                  </a:lnTo>
                  <a:lnTo>
                    <a:pt x="203" y="182"/>
                  </a:lnTo>
                  <a:lnTo>
                    <a:pt x="201" y="182"/>
                  </a:lnTo>
                  <a:lnTo>
                    <a:pt x="197" y="182"/>
                  </a:lnTo>
                  <a:lnTo>
                    <a:pt x="196" y="180"/>
                  </a:lnTo>
                  <a:lnTo>
                    <a:pt x="194" y="178"/>
                  </a:lnTo>
                  <a:lnTo>
                    <a:pt x="192" y="178"/>
                  </a:lnTo>
                  <a:lnTo>
                    <a:pt x="190" y="178"/>
                  </a:lnTo>
                  <a:lnTo>
                    <a:pt x="190" y="180"/>
                  </a:lnTo>
                  <a:lnTo>
                    <a:pt x="188" y="180"/>
                  </a:lnTo>
                  <a:lnTo>
                    <a:pt x="186" y="180"/>
                  </a:lnTo>
                  <a:lnTo>
                    <a:pt x="186" y="182"/>
                  </a:lnTo>
                  <a:lnTo>
                    <a:pt x="186" y="184"/>
                  </a:lnTo>
                  <a:lnTo>
                    <a:pt x="184" y="184"/>
                  </a:lnTo>
                  <a:lnTo>
                    <a:pt x="184" y="182"/>
                  </a:lnTo>
                  <a:lnTo>
                    <a:pt x="182" y="182"/>
                  </a:lnTo>
                  <a:lnTo>
                    <a:pt x="182" y="180"/>
                  </a:lnTo>
                  <a:lnTo>
                    <a:pt x="180" y="178"/>
                  </a:lnTo>
                  <a:lnTo>
                    <a:pt x="178" y="178"/>
                  </a:lnTo>
                  <a:lnTo>
                    <a:pt x="176" y="177"/>
                  </a:lnTo>
                  <a:lnTo>
                    <a:pt x="174" y="177"/>
                  </a:lnTo>
                  <a:lnTo>
                    <a:pt x="173" y="177"/>
                  </a:lnTo>
                  <a:lnTo>
                    <a:pt x="171" y="178"/>
                  </a:lnTo>
                  <a:lnTo>
                    <a:pt x="171" y="180"/>
                  </a:lnTo>
                  <a:lnTo>
                    <a:pt x="169" y="180"/>
                  </a:lnTo>
                  <a:lnTo>
                    <a:pt x="169" y="182"/>
                  </a:lnTo>
                  <a:lnTo>
                    <a:pt x="167" y="182"/>
                  </a:lnTo>
                  <a:lnTo>
                    <a:pt x="165" y="182"/>
                  </a:lnTo>
                  <a:lnTo>
                    <a:pt x="163" y="182"/>
                  </a:lnTo>
                  <a:lnTo>
                    <a:pt x="161" y="180"/>
                  </a:lnTo>
                  <a:lnTo>
                    <a:pt x="159" y="180"/>
                  </a:lnTo>
                  <a:lnTo>
                    <a:pt x="159" y="178"/>
                  </a:lnTo>
                  <a:lnTo>
                    <a:pt x="159" y="177"/>
                  </a:lnTo>
                  <a:lnTo>
                    <a:pt x="157" y="173"/>
                  </a:lnTo>
                  <a:lnTo>
                    <a:pt x="155" y="171"/>
                  </a:lnTo>
                  <a:lnTo>
                    <a:pt x="153" y="169"/>
                  </a:lnTo>
                  <a:lnTo>
                    <a:pt x="151" y="169"/>
                  </a:lnTo>
                  <a:lnTo>
                    <a:pt x="151" y="167"/>
                  </a:lnTo>
                  <a:lnTo>
                    <a:pt x="149" y="167"/>
                  </a:lnTo>
                  <a:lnTo>
                    <a:pt x="148" y="167"/>
                  </a:lnTo>
                  <a:lnTo>
                    <a:pt x="146" y="167"/>
                  </a:lnTo>
                  <a:lnTo>
                    <a:pt x="144" y="165"/>
                  </a:lnTo>
                  <a:lnTo>
                    <a:pt x="142" y="163"/>
                  </a:lnTo>
                  <a:lnTo>
                    <a:pt x="142" y="159"/>
                  </a:lnTo>
                  <a:lnTo>
                    <a:pt x="142" y="157"/>
                  </a:lnTo>
                  <a:lnTo>
                    <a:pt x="140" y="154"/>
                  </a:lnTo>
                  <a:lnTo>
                    <a:pt x="140" y="152"/>
                  </a:lnTo>
                  <a:lnTo>
                    <a:pt x="138" y="150"/>
                  </a:lnTo>
                  <a:lnTo>
                    <a:pt x="136" y="150"/>
                  </a:lnTo>
                  <a:lnTo>
                    <a:pt x="134" y="150"/>
                  </a:lnTo>
                  <a:lnTo>
                    <a:pt x="132" y="150"/>
                  </a:lnTo>
                  <a:lnTo>
                    <a:pt x="130" y="152"/>
                  </a:lnTo>
                  <a:lnTo>
                    <a:pt x="128" y="152"/>
                  </a:lnTo>
                  <a:lnTo>
                    <a:pt x="126" y="154"/>
                  </a:lnTo>
                  <a:lnTo>
                    <a:pt x="125" y="155"/>
                  </a:lnTo>
                  <a:lnTo>
                    <a:pt x="121" y="157"/>
                  </a:lnTo>
                  <a:lnTo>
                    <a:pt x="119" y="159"/>
                  </a:lnTo>
                  <a:lnTo>
                    <a:pt x="117" y="161"/>
                  </a:lnTo>
                  <a:lnTo>
                    <a:pt x="115" y="163"/>
                  </a:lnTo>
                  <a:lnTo>
                    <a:pt x="113" y="165"/>
                  </a:lnTo>
                  <a:lnTo>
                    <a:pt x="111" y="165"/>
                  </a:lnTo>
                  <a:lnTo>
                    <a:pt x="109" y="165"/>
                  </a:lnTo>
                  <a:lnTo>
                    <a:pt x="107" y="165"/>
                  </a:lnTo>
                  <a:lnTo>
                    <a:pt x="105" y="165"/>
                  </a:lnTo>
                  <a:lnTo>
                    <a:pt x="103" y="163"/>
                  </a:lnTo>
                  <a:lnTo>
                    <a:pt x="101" y="161"/>
                  </a:lnTo>
                  <a:lnTo>
                    <a:pt x="101" y="159"/>
                  </a:lnTo>
                  <a:lnTo>
                    <a:pt x="100" y="159"/>
                  </a:lnTo>
                  <a:lnTo>
                    <a:pt x="98" y="159"/>
                  </a:lnTo>
                  <a:lnTo>
                    <a:pt x="98" y="161"/>
                  </a:lnTo>
                  <a:lnTo>
                    <a:pt x="96" y="161"/>
                  </a:lnTo>
                  <a:lnTo>
                    <a:pt x="96" y="163"/>
                  </a:lnTo>
                  <a:lnTo>
                    <a:pt x="94" y="165"/>
                  </a:lnTo>
                  <a:lnTo>
                    <a:pt x="92" y="167"/>
                  </a:lnTo>
                  <a:lnTo>
                    <a:pt x="90" y="167"/>
                  </a:lnTo>
                  <a:lnTo>
                    <a:pt x="90" y="165"/>
                  </a:lnTo>
                  <a:lnTo>
                    <a:pt x="88" y="163"/>
                  </a:lnTo>
                  <a:lnTo>
                    <a:pt x="86" y="161"/>
                  </a:lnTo>
                  <a:lnTo>
                    <a:pt x="84" y="159"/>
                  </a:lnTo>
                  <a:lnTo>
                    <a:pt x="82" y="159"/>
                  </a:lnTo>
                  <a:lnTo>
                    <a:pt x="80" y="159"/>
                  </a:lnTo>
                  <a:lnTo>
                    <a:pt x="78" y="161"/>
                  </a:lnTo>
                  <a:lnTo>
                    <a:pt x="77" y="161"/>
                  </a:lnTo>
                  <a:lnTo>
                    <a:pt x="75" y="161"/>
                  </a:lnTo>
                  <a:lnTo>
                    <a:pt x="73" y="161"/>
                  </a:lnTo>
                  <a:lnTo>
                    <a:pt x="71" y="163"/>
                  </a:lnTo>
                  <a:lnTo>
                    <a:pt x="69" y="163"/>
                  </a:lnTo>
                  <a:lnTo>
                    <a:pt x="67" y="163"/>
                  </a:lnTo>
                  <a:lnTo>
                    <a:pt x="67" y="161"/>
                  </a:lnTo>
                  <a:lnTo>
                    <a:pt x="65" y="161"/>
                  </a:lnTo>
                  <a:lnTo>
                    <a:pt x="63" y="159"/>
                  </a:lnTo>
                  <a:lnTo>
                    <a:pt x="63" y="157"/>
                  </a:lnTo>
                  <a:lnTo>
                    <a:pt x="61" y="155"/>
                  </a:lnTo>
                  <a:lnTo>
                    <a:pt x="61" y="154"/>
                  </a:lnTo>
                  <a:lnTo>
                    <a:pt x="59" y="154"/>
                  </a:lnTo>
                  <a:lnTo>
                    <a:pt x="57" y="152"/>
                  </a:lnTo>
                  <a:lnTo>
                    <a:pt x="55" y="152"/>
                  </a:lnTo>
                  <a:lnTo>
                    <a:pt x="54" y="150"/>
                  </a:lnTo>
                  <a:lnTo>
                    <a:pt x="50" y="150"/>
                  </a:lnTo>
                  <a:lnTo>
                    <a:pt x="48" y="150"/>
                  </a:lnTo>
                  <a:lnTo>
                    <a:pt x="46" y="150"/>
                  </a:lnTo>
                  <a:lnTo>
                    <a:pt x="44" y="150"/>
                  </a:lnTo>
                  <a:lnTo>
                    <a:pt x="42" y="148"/>
                  </a:lnTo>
                  <a:lnTo>
                    <a:pt x="40" y="148"/>
                  </a:lnTo>
                  <a:lnTo>
                    <a:pt x="38" y="146"/>
                  </a:lnTo>
                  <a:lnTo>
                    <a:pt x="36" y="144"/>
                  </a:lnTo>
                  <a:lnTo>
                    <a:pt x="36" y="142"/>
                  </a:lnTo>
                  <a:lnTo>
                    <a:pt x="34" y="142"/>
                  </a:lnTo>
                  <a:lnTo>
                    <a:pt x="32" y="140"/>
                  </a:lnTo>
                  <a:lnTo>
                    <a:pt x="30" y="140"/>
                  </a:lnTo>
                  <a:lnTo>
                    <a:pt x="29" y="140"/>
                  </a:lnTo>
                  <a:lnTo>
                    <a:pt x="27" y="140"/>
                  </a:lnTo>
                  <a:lnTo>
                    <a:pt x="25" y="140"/>
                  </a:lnTo>
                  <a:lnTo>
                    <a:pt x="23" y="140"/>
                  </a:lnTo>
                  <a:lnTo>
                    <a:pt x="21" y="138"/>
                  </a:lnTo>
                  <a:lnTo>
                    <a:pt x="21" y="136"/>
                  </a:lnTo>
                  <a:lnTo>
                    <a:pt x="21" y="134"/>
                  </a:lnTo>
                  <a:lnTo>
                    <a:pt x="21" y="132"/>
                  </a:lnTo>
                  <a:lnTo>
                    <a:pt x="19" y="132"/>
                  </a:lnTo>
                  <a:lnTo>
                    <a:pt x="19" y="130"/>
                  </a:lnTo>
                  <a:lnTo>
                    <a:pt x="19" y="129"/>
                  </a:lnTo>
                  <a:lnTo>
                    <a:pt x="17" y="129"/>
                  </a:lnTo>
                  <a:lnTo>
                    <a:pt x="13" y="127"/>
                  </a:lnTo>
                  <a:lnTo>
                    <a:pt x="11" y="125"/>
                  </a:lnTo>
                  <a:lnTo>
                    <a:pt x="7" y="125"/>
                  </a:lnTo>
                  <a:lnTo>
                    <a:pt x="6" y="123"/>
                  </a:lnTo>
                  <a:lnTo>
                    <a:pt x="2" y="123"/>
                  </a:lnTo>
                  <a:lnTo>
                    <a:pt x="0" y="123"/>
                  </a:lnTo>
                  <a:lnTo>
                    <a:pt x="2" y="121"/>
                  </a:lnTo>
                  <a:lnTo>
                    <a:pt x="4" y="121"/>
                  </a:lnTo>
                  <a:lnTo>
                    <a:pt x="6" y="121"/>
                  </a:lnTo>
                  <a:lnTo>
                    <a:pt x="7" y="119"/>
                  </a:lnTo>
                  <a:lnTo>
                    <a:pt x="9" y="119"/>
                  </a:lnTo>
                  <a:lnTo>
                    <a:pt x="9" y="117"/>
                  </a:lnTo>
                  <a:lnTo>
                    <a:pt x="9" y="115"/>
                  </a:lnTo>
                  <a:lnTo>
                    <a:pt x="11" y="113"/>
                  </a:lnTo>
                  <a:lnTo>
                    <a:pt x="13" y="111"/>
                  </a:lnTo>
                  <a:lnTo>
                    <a:pt x="15" y="111"/>
                  </a:lnTo>
                  <a:lnTo>
                    <a:pt x="15" y="107"/>
                  </a:lnTo>
                  <a:lnTo>
                    <a:pt x="17" y="104"/>
                  </a:lnTo>
                  <a:lnTo>
                    <a:pt x="17" y="100"/>
                  </a:lnTo>
                  <a:lnTo>
                    <a:pt x="17" y="96"/>
                  </a:lnTo>
                  <a:lnTo>
                    <a:pt x="19" y="94"/>
                  </a:lnTo>
                  <a:lnTo>
                    <a:pt x="21" y="92"/>
                  </a:lnTo>
                  <a:lnTo>
                    <a:pt x="25" y="92"/>
                  </a:lnTo>
                  <a:lnTo>
                    <a:pt x="29" y="92"/>
                  </a:lnTo>
                  <a:lnTo>
                    <a:pt x="32" y="92"/>
                  </a:lnTo>
                  <a:lnTo>
                    <a:pt x="34" y="92"/>
                  </a:lnTo>
                  <a:lnTo>
                    <a:pt x="34" y="94"/>
                  </a:lnTo>
                  <a:lnTo>
                    <a:pt x="36" y="96"/>
                  </a:lnTo>
                  <a:lnTo>
                    <a:pt x="36" y="98"/>
                  </a:lnTo>
                  <a:lnTo>
                    <a:pt x="36" y="100"/>
                  </a:lnTo>
                  <a:lnTo>
                    <a:pt x="38" y="100"/>
                  </a:lnTo>
                  <a:lnTo>
                    <a:pt x="40" y="100"/>
                  </a:lnTo>
                  <a:lnTo>
                    <a:pt x="42" y="100"/>
                  </a:lnTo>
                  <a:lnTo>
                    <a:pt x="44" y="98"/>
                  </a:lnTo>
                  <a:lnTo>
                    <a:pt x="44" y="96"/>
                  </a:lnTo>
                  <a:lnTo>
                    <a:pt x="44" y="94"/>
                  </a:lnTo>
                  <a:lnTo>
                    <a:pt x="46" y="92"/>
                  </a:lnTo>
                  <a:lnTo>
                    <a:pt x="50" y="92"/>
                  </a:lnTo>
                  <a:lnTo>
                    <a:pt x="50" y="94"/>
                  </a:lnTo>
                  <a:lnTo>
                    <a:pt x="52" y="94"/>
                  </a:lnTo>
                  <a:lnTo>
                    <a:pt x="54" y="94"/>
                  </a:lnTo>
                  <a:lnTo>
                    <a:pt x="55" y="96"/>
                  </a:lnTo>
                  <a:lnTo>
                    <a:pt x="57" y="96"/>
                  </a:lnTo>
                  <a:lnTo>
                    <a:pt x="59" y="98"/>
                  </a:lnTo>
                  <a:lnTo>
                    <a:pt x="61" y="98"/>
                  </a:lnTo>
                  <a:lnTo>
                    <a:pt x="71" y="104"/>
                  </a:lnTo>
                  <a:lnTo>
                    <a:pt x="71" y="102"/>
                  </a:lnTo>
                  <a:lnTo>
                    <a:pt x="73" y="100"/>
                  </a:lnTo>
                  <a:lnTo>
                    <a:pt x="73" y="98"/>
                  </a:lnTo>
                  <a:lnTo>
                    <a:pt x="75" y="96"/>
                  </a:lnTo>
                  <a:lnTo>
                    <a:pt x="77" y="96"/>
                  </a:lnTo>
                  <a:lnTo>
                    <a:pt x="78" y="96"/>
                  </a:lnTo>
                  <a:lnTo>
                    <a:pt x="80" y="94"/>
                  </a:lnTo>
                  <a:lnTo>
                    <a:pt x="82" y="94"/>
                  </a:lnTo>
                  <a:lnTo>
                    <a:pt x="86" y="94"/>
                  </a:lnTo>
                  <a:lnTo>
                    <a:pt x="90" y="90"/>
                  </a:lnTo>
                  <a:lnTo>
                    <a:pt x="92" y="86"/>
                  </a:lnTo>
                  <a:lnTo>
                    <a:pt x="92" y="83"/>
                  </a:lnTo>
                  <a:lnTo>
                    <a:pt x="92" y="79"/>
                  </a:lnTo>
                  <a:lnTo>
                    <a:pt x="94" y="73"/>
                  </a:lnTo>
                  <a:lnTo>
                    <a:pt x="94" y="69"/>
                  </a:lnTo>
                  <a:lnTo>
                    <a:pt x="96" y="67"/>
                  </a:lnTo>
                  <a:lnTo>
                    <a:pt x="98" y="65"/>
                  </a:lnTo>
                  <a:lnTo>
                    <a:pt x="100" y="65"/>
                  </a:lnTo>
                  <a:lnTo>
                    <a:pt x="101" y="63"/>
                  </a:lnTo>
                  <a:lnTo>
                    <a:pt x="105" y="63"/>
                  </a:lnTo>
                  <a:lnTo>
                    <a:pt x="107" y="63"/>
                  </a:lnTo>
                  <a:lnTo>
                    <a:pt x="111" y="63"/>
                  </a:lnTo>
                  <a:lnTo>
                    <a:pt x="113" y="61"/>
                  </a:lnTo>
                  <a:lnTo>
                    <a:pt x="113" y="58"/>
                  </a:lnTo>
                  <a:lnTo>
                    <a:pt x="113" y="54"/>
                  </a:lnTo>
                  <a:lnTo>
                    <a:pt x="111" y="52"/>
                  </a:lnTo>
                  <a:lnTo>
                    <a:pt x="109" y="48"/>
                  </a:lnTo>
                  <a:lnTo>
                    <a:pt x="105" y="46"/>
                  </a:lnTo>
                  <a:lnTo>
                    <a:pt x="103" y="42"/>
                  </a:lnTo>
                  <a:lnTo>
                    <a:pt x="103" y="40"/>
                  </a:lnTo>
                  <a:lnTo>
                    <a:pt x="103" y="38"/>
                  </a:lnTo>
                  <a:lnTo>
                    <a:pt x="105" y="36"/>
                  </a:lnTo>
                  <a:lnTo>
                    <a:pt x="107" y="36"/>
                  </a:lnTo>
                  <a:lnTo>
                    <a:pt x="111" y="35"/>
                  </a:lnTo>
                  <a:lnTo>
                    <a:pt x="113" y="35"/>
                  </a:lnTo>
                  <a:lnTo>
                    <a:pt x="115" y="33"/>
                  </a:lnTo>
                  <a:lnTo>
                    <a:pt x="117" y="31"/>
                  </a:lnTo>
                  <a:lnTo>
                    <a:pt x="117" y="29"/>
                  </a:lnTo>
                  <a:lnTo>
                    <a:pt x="119" y="27"/>
                  </a:lnTo>
                  <a:lnTo>
                    <a:pt x="119" y="23"/>
                  </a:lnTo>
                  <a:lnTo>
                    <a:pt x="119" y="15"/>
                  </a:lnTo>
                  <a:lnTo>
                    <a:pt x="121" y="12"/>
                  </a:lnTo>
                  <a:lnTo>
                    <a:pt x="125" y="12"/>
                  </a:lnTo>
                  <a:lnTo>
                    <a:pt x="128" y="12"/>
                  </a:lnTo>
                  <a:lnTo>
                    <a:pt x="132" y="12"/>
                  </a:lnTo>
                  <a:lnTo>
                    <a:pt x="136" y="12"/>
                  </a:lnTo>
                  <a:lnTo>
                    <a:pt x="138" y="10"/>
                  </a:lnTo>
                  <a:lnTo>
                    <a:pt x="136" y="6"/>
                  </a:lnTo>
                  <a:lnTo>
                    <a:pt x="136" y="4"/>
                  </a:lnTo>
                  <a:lnTo>
                    <a:pt x="136" y="2"/>
                  </a:lnTo>
                  <a:lnTo>
                    <a:pt x="138" y="0"/>
                  </a:lnTo>
                  <a:lnTo>
                    <a:pt x="140" y="0"/>
                  </a:lnTo>
                  <a:lnTo>
                    <a:pt x="142" y="2"/>
                  </a:lnTo>
                  <a:lnTo>
                    <a:pt x="144" y="2"/>
                  </a:lnTo>
                  <a:lnTo>
                    <a:pt x="146" y="4"/>
                  </a:lnTo>
                  <a:lnTo>
                    <a:pt x="148" y="6"/>
                  </a:lnTo>
                  <a:lnTo>
                    <a:pt x="149" y="8"/>
                  </a:lnTo>
                  <a:lnTo>
                    <a:pt x="151" y="12"/>
                  </a:lnTo>
                  <a:lnTo>
                    <a:pt x="153" y="12"/>
                  </a:lnTo>
                  <a:lnTo>
                    <a:pt x="155" y="12"/>
                  </a:lnTo>
                  <a:lnTo>
                    <a:pt x="157" y="12"/>
                  </a:lnTo>
                  <a:lnTo>
                    <a:pt x="159" y="10"/>
                  </a:lnTo>
                  <a:lnTo>
                    <a:pt x="161" y="10"/>
                  </a:lnTo>
                  <a:lnTo>
                    <a:pt x="161" y="8"/>
                  </a:lnTo>
                  <a:lnTo>
                    <a:pt x="163" y="8"/>
                  </a:lnTo>
                  <a:lnTo>
                    <a:pt x="165" y="6"/>
                  </a:lnTo>
                  <a:lnTo>
                    <a:pt x="167" y="6"/>
                  </a:lnTo>
                  <a:lnTo>
                    <a:pt x="171" y="4"/>
                  </a:lnTo>
                  <a:lnTo>
                    <a:pt x="173" y="4"/>
                  </a:lnTo>
                  <a:lnTo>
                    <a:pt x="176" y="2"/>
                  </a:lnTo>
                  <a:lnTo>
                    <a:pt x="178" y="2"/>
                  </a:lnTo>
                  <a:lnTo>
                    <a:pt x="180" y="2"/>
                  </a:lnTo>
                  <a:lnTo>
                    <a:pt x="182" y="2"/>
                  </a:lnTo>
                  <a:lnTo>
                    <a:pt x="182" y="4"/>
                  </a:lnTo>
                  <a:lnTo>
                    <a:pt x="184" y="6"/>
                  </a:lnTo>
                  <a:lnTo>
                    <a:pt x="186" y="6"/>
                  </a:lnTo>
                  <a:lnTo>
                    <a:pt x="188" y="6"/>
                  </a:lnTo>
                  <a:lnTo>
                    <a:pt x="190" y="6"/>
                  </a:lnTo>
                  <a:lnTo>
                    <a:pt x="190" y="4"/>
                  </a:lnTo>
                  <a:lnTo>
                    <a:pt x="192" y="4"/>
                  </a:lnTo>
                  <a:lnTo>
                    <a:pt x="194" y="4"/>
                  </a:lnTo>
                  <a:lnTo>
                    <a:pt x="196" y="4"/>
                  </a:lnTo>
                  <a:lnTo>
                    <a:pt x="197" y="4"/>
                  </a:lnTo>
                  <a:lnTo>
                    <a:pt x="201" y="6"/>
                  </a:lnTo>
                  <a:lnTo>
                    <a:pt x="203" y="6"/>
                  </a:lnTo>
                  <a:lnTo>
                    <a:pt x="207" y="6"/>
                  </a:lnTo>
                  <a:lnTo>
                    <a:pt x="209" y="8"/>
                  </a:lnTo>
                  <a:lnTo>
                    <a:pt x="211" y="10"/>
                  </a:lnTo>
                  <a:lnTo>
                    <a:pt x="213" y="12"/>
                  </a:lnTo>
                  <a:lnTo>
                    <a:pt x="213" y="13"/>
                  </a:lnTo>
                  <a:lnTo>
                    <a:pt x="215" y="15"/>
                  </a:lnTo>
                  <a:lnTo>
                    <a:pt x="219" y="15"/>
                  </a:lnTo>
                  <a:lnTo>
                    <a:pt x="220" y="15"/>
                  </a:lnTo>
                  <a:lnTo>
                    <a:pt x="224" y="15"/>
                  </a:lnTo>
                  <a:lnTo>
                    <a:pt x="228" y="15"/>
                  </a:lnTo>
                  <a:lnTo>
                    <a:pt x="230" y="13"/>
                  </a:lnTo>
                  <a:lnTo>
                    <a:pt x="232" y="13"/>
                  </a:lnTo>
                  <a:lnTo>
                    <a:pt x="234" y="12"/>
                  </a:lnTo>
                  <a:lnTo>
                    <a:pt x="238" y="12"/>
                  </a:lnTo>
                  <a:lnTo>
                    <a:pt x="240" y="12"/>
                  </a:lnTo>
                  <a:lnTo>
                    <a:pt x="242" y="12"/>
                  </a:lnTo>
                  <a:lnTo>
                    <a:pt x="244" y="13"/>
                  </a:lnTo>
                  <a:lnTo>
                    <a:pt x="245" y="13"/>
                  </a:lnTo>
                  <a:lnTo>
                    <a:pt x="247" y="15"/>
                  </a:lnTo>
                  <a:lnTo>
                    <a:pt x="249" y="17"/>
                  </a:lnTo>
                  <a:lnTo>
                    <a:pt x="253" y="19"/>
                  </a:lnTo>
                  <a:lnTo>
                    <a:pt x="255" y="21"/>
                  </a:lnTo>
                  <a:lnTo>
                    <a:pt x="259" y="23"/>
                  </a:lnTo>
                  <a:lnTo>
                    <a:pt x="261" y="27"/>
                  </a:lnTo>
                  <a:lnTo>
                    <a:pt x="263" y="31"/>
                  </a:lnTo>
                  <a:lnTo>
                    <a:pt x="263" y="35"/>
                  </a:lnTo>
                  <a:lnTo>
                    <a:pt x="261" y="36"/>
                  </a:lnTo>
                  <a:lnTo>
                    <a:pt x="261" y="40"/>
                  </a:lnTo>
                  <a:lnTo>
                    <a:pt x="263" y="42"/>
                  </a:lnTo>
                  <a:lnTo>
                    <a:pt x="263" y="44"/>
                  </a:lnTo>
                  <a:lnTo>
                    <a:pt x="265" y="44"/>
                  </a:lnTo>
                  <a:lnTo>
                    <a:pt x="268" y="44"/>
                  </a:lnTo>
                  <a:lnTo>
                    <a:pt x="270" y="46"/>
                  </a:lnTo>
                  <a:lnTo>
                    <a:pt x="274" y="46"/>
                  </a:lnTo>
                  <a:lnTo>
                    <a:pt x="276" y="46"/>
                  </a:lnTo>
                  <a:lnTo>
                    <a:pt x="278" y="46"/>
                  </a:lnTo>
                  <a:lnTo>
                    <a:pt x="280" y="46"/>
                  </a:lnTo>
                  <a:lnTo>
                    <a:pt x="282" y="44"/>
                  </a:lnTo>
                  <a:lnTo>
                    <a:pt x="282" y="46"/>
                  </a:lnTo>
                  <a:lnTo>
                    <a:pt x="282" y="48"/>
                  </a:lnTo>
                  <a:lnTo>
                    <a:pt x="284" y="50"/>
                  </a:lnTo>
                  <a:lnTo>
                    <a:pt x="286" y="54"/>
                  </a:lnTo>
                  <a:lnTo>
                    <a:pt x="288" y="58"/>
                  </a:lnTo>
                  <a:lnTo>
                    <a:pt x="292" y="63"/>
                  </a:lnTo>
                  <a:lnTo>
                    <a:pt x="297" y="71"/>
                  </a:lnTo>
                  <a:lnTo>
                    <a:pt x="301" y="75"/>
                  </a:lnTo>
                  <a:lnTo>
                    <a:pt x="305" y="77"/>
                  </a:lnTo>
                  <a:lnTo>
                    <a:pt x="309" y="79"/>
                  </a:lnTo>
                  <a:lnTo>
                    <a:pt x="313" y="79"/>
                  </a:lnTo>
                  <a:lnTo>
                    <a:pt x="315" y="79"/>
                  </a:lnTo>
                  <a:lnTo>
                    <a:pt x="318" y="79"/>
                  </a:lnTo>
                  <a:lnTo>
                    <a:pt x="322" y="79"/>
                  </a:lnTo>
                  <a:lnTo>
                    <a:pt x="326" y="79"/>
                  </a:lnTo>
                  <a:lnTo>
                    <a:pt x="328" y="79"/>
                  </a:lnTo>
                  <a:lnTo>
                    <a:pt x="332" y="79"/>
                  </a:lnTo>
                  <a:lnTo>
                    <a:pt x="336" y="79"/>
                  </a:lnTo>
                  <a:lnTo>
                    <a:pt x="339" y="77"/>
                  </a:lnTo>
                  <a:lnTo>
                    <a:pt x="341" y="77"/>
                  </a:lnTo>
                  <a:lnTo>
                    <a:pt x="343" y="77"/>
                  </a:lnTo>
                  <a:lnTo>
                    <a:pt x="343" y="75"/>
                  </a:lnTo>
                  <a:lnTo>
                    <a:pt x="349" y="86"/>
                  </a:lnTo>
                  <a:lnTo>
                    <a:pt x="351" y="86"/>
                  </a:lnTo>
                  <a:lnTo>
                    <a:pt x="353" y="88"/>
                  </a:lnTo>
                  <a:lnTo>
                    <a:pt x="355" y="88"/>
                  </a:lnTo>
                  <a:lnTo>
                    <a:pt x="357" y="90"/>
                  </a:lnTo>
                  <a:lnTo>
                    <a:pt x="359" y="92"/>
                  </a:lnTo>
                  <a:lnTo>
                    <a:pt x="357" y="92"/>
                  </a:lnTo>
                  <a:lnTo>
                    <a:pt x="355" y="92"/>
                  </a:lnTo>
                  <a:lnTo>
                    <a:pt x="351" y="92"/>
                  </a:lnTo>
                  <a:lnTo>
                    <a:pt x="349" y="94"/>
                  </a:lnTo>
                  <a:lnTo>
                    <a:pt x="347" y="94"/>
                  </a:lnTo>
                  <a:lnTo>
                    <a:pt x="345" y="96"/>
                  </a:lnTo>
                  <a:lnTo>
                    <a:pt x="343" y="98"/>
                  </a:lnTo>
                  <a:lnTo>
                    <a:pt x="343" y="100"/>
                  </a:lnTo>
                  <a:lnTo>
                    <a:pt x="341" y="104"/>
                  </a:lnTo>
                  <a:lnTo>
                    <a:pt x="341" y="109"/>
                  </a:lnTo>
                  <a:lnTo>
                    <a:pt x="339" y="113"/>
                  </a:lnTo>
                  <a:lnTo>
                    <a:pt x="338" y="117"/>
                  </a:lnTo>
                  <a:lnTo>
                    <a:pt x="336" y="119"/>
                  </a:lnTo>
                  <a:lnTo>
                    <a:pt x="334" y="119"/>
                  </a:lnTo>
                  <a:lnTo>
                    <a:pt x="330" y="121"/>
                  </a:lnTo>
                  <a:lnTo>
                    <a:pt x="326" y="121"/>
                  </a:lnTo>
                  <a:lnTo>
                    <a:pt x="322" y="121"/>
                  </a:lnTo>
                  <a:lnTo>
                    <a:pt x="316" y="121"/>
                  </a:lnTo>
                  <a:lnTo>
                    <a:pt x="313" y="121"/>
                  </a:lnTo>
                  <a:lnTo>
                    <a:pt x="309" y="121"/>
                  </a:lnTo>
                  <a:lnTo>
                    <a:pt x="307" y="123"/>
                  </a:lnTo>
                  <a:lnTo>
                    <a:pt x="305" y="125"/>
                  </a:lnTo>
                  <a:lnTo>
                    <a:pt x="305" y="127"/>
                  </a:lnTo>
                  <a:lnTo>
                    <a:pt x="305" y="129"/>
                  </a:lnTo>
                  <a:lnTo>
                    <a:pt x="305" y="132"/>
                  </a:lnTo>
                  <a:lnTo>
                    <a:pt x="305" y="134"/>
                  </a:lnTo>
                  <a:lnTo>
                    <a:pt x="305" y="136"/>
                  </a:lnTo>
                  <a:lnTo>
                    <a:pt x="305" y="138"/>
                  </a:lnTo>
                  <a:lnTo>
                    <a:pt x="303" y="140"/>
                  </a:lnTo>
                  <a:lnTo>
                    <a:pt x="301" y="142"/>
                  </a:lnTo>
                  <a:lnTo>
                    <a:pt x="299" y="144"/>
                  </a:lnTo>
                  <a:lnTo>
                    <a:pt x="297" y="146"/>
                  </a:lnTo>
                  <a:lnTo>
                    <a:pt x="297" y="148"/>
                  </a:lnTo>
                  <a:lnTo>
                    <a:pt x="297" y="152"/>
                  </a:lnTo>
                  <a:lnTo>
                    <a:pt x="297" y="154"/>
                  </a:lnTo>
                  <a:lnTo>
                    <a:pt x="297" y="157"/>
                  </a:lnTo>
                  <a:lnTo>
                    <a:pt x="297" y="161"/>
                  </a:lnTo>
                  <a:lnTo>
                    <a:pt x="299" y="163"/>
                  </a:lnTo>
                  <a:lnTo>
                    <a:pt x="297" y="165"/>
                  </a:lnTo>
                  <a:lnTo>
                    <a:pt x="297" y="167"/>
                  </a:lnTo>
                  <a:lnTo>
                    <a:pt x="295" y="169"/>
                  </a:lnTo>
                  <a:lnTo>
                    <a:pt x="293" y="171"/>
                  </a:lnTo>
                  <a:lnTo>
                    <a:pt x="292" y="173"/>
                  </a:lnTo>
                  <a:lnTo>
                    <a:pt x="292" y="175"/>
                  </a:lnTo>
                  <a:lnTo>
                    <a:pt x="290" y="177"/>
                  </a:lnTo>
                  <a:lnTo>
                    <a:pt x="290" y="178"/>
                  </a:lnTo>
                  <a:lnTo>
                    <a:pt x="290" y="180"/>
                  </a:lnTo>
                  <a:lnTo>
                    <a:pt x="290" y="182"/>
                  </a:lnTo>
                  <a:lnTo>
                    <a:pt x="290" y="184"/>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35" name="Freeform 34"/>
            <p:cNvSpPr>
              <a:spLocks/>
            </p:cNvSpPr>
            <p:nvPr>
              <p:custDataLst>
                <p:tags r:id="rId35"/>
              </p:custDataLst>
            </p:nvPr>
          </p:nvSpPr>
          <p:spPr bwMode="auto">
            <a:xfrm>
              <a:off x="4276934" y="2882287"/>
              <a:ext cx="673215" cy="911418"/>
            </a:xfrm>
            <a:custGeom>
              <a:avLst/>
              <a:gdLst>
                <a:gd name="T0" fmla="*/ 2147483647 w 230"/>
                <a:gd name="T1" fmla="*/ 2147483647 h 304"/>
                <a:gd name="T2" fmla="*/ 2147483647 w 230"/>
                <a:gd name="T3" fmla="*/ 2147483647 h 304"/>
                <a:gd name="T4" fmla="*/ 2147483647 w 230"/>
                <a:gd name="T5" fmla="*/ 2147483647 h 304"/>
                <a:gd name="T6" fmla="*/ 2147483647 w 230"/>
                <a:gd name="T7" fmla="*/ 2147483647 h 304"/>
                <a:gd name="T8" fmla="*/ 2147483647 w 230"/>
                <a:gd name="T9" fmla="*/ 2147483647 h 304"/>
                <a:gd name="T10" fmla="*/ 2147483647 w 230"/>
                <a:gd name="T11" fmla="*/ 2147483647 h 304"/>
                <a:gd name="T12" fmla="*/ 2147483647 w 230"/>
                <a:gd name="T13" fmla="*/ 2147483647 h 304"/>
                <a:gd name="T14" fmla="*/ 2147483647 w 230"/>
                <a:gd name="T15" fmla="*/ 2147483647 h 304"/>
                <a:gd name="T16" fmla="*/ 2147483647 w 230"/>
                <a:gd name="T17" fmla="*/ 2147483647 h 304"/>
                <a:gd name="T18" fmla="*/ 2147483647 w 230"/>
                <a:gd name="T19" fmla="*/ 2147483647 h 304"/>
                <a:gd name="T20" fmla="*/ 2147483647 w 230"/>
                <a:gd name="T21" fmla="*/ 2147483647 h 304"/>
                <a:gd name="T22" fmla="*/ 2147483647 w 230"/>
                <a:gd name="T23" fmla="*/ 2147483647 h 304"/>
                <a:gd name="T24" fmla="*/ 2147483647 w 230"/>
                <a:gd name="T25" fmla="*/ 2147483647 h 304"/>
                <a:gd name="T26" fmla="*/ 2147483647 w 230"/>
                <a:gd name="T27" fmla="*/ 2147483647 h 304"/>
                <a:gd name="T28" fmla="*/ 2147483647 w 230"/>
                <a:gd name="T29" fmla="*/ 2147483647 h 304"/>
                <a:gd name="T30" fmla="*/ 2147483647 w 230"/>
                <a:gd name="T31" fmla="*/ 2147483647 h 304"/>
                <a:gd name="T32" fmla="*/ 2147483647 w 230"/>
                <a:gd name="T33" fmla="*/ 2147483647 h 304"/>
                <a:gd name="T34" fmla="*/ 2147483647 w 230"/>
                <a:gd name="T35" fmla="*/ 2147483647 h 304"/>
                <a:gd name="T36" fmla="*/ 2147483647 w 230"/>
                <a:gd name="T37" fmla="*/ 2147483647 h 304"/>
                <a:gd name="T38" fmla="*/ 2147483647 w 230"/>
                <a:gd name="T39" fmla="*/ 2147483647 h 304"/>
                <a:gd name="T40" fmla="*/ 2147483647 w 230"/>
                <a:gd name="T41" fmla="*/ 2147483647 h 304"/>
                <a:gd name="T42" fmla="*/ 2147483647 w 230"/>
                <a:gd name="T43" fmla="*/ 2147483647 h 304"/>
                <a:gd name="T44" fmla="*/ 2147483647 w 230"/>
                <a:gd name="T45" fmla="*/ 2147483647 h 304"/>
                <a:gd name="T46" fmla="*/ 2147483647 w 230"/>
                <a:gd name="T47" fmla="*/ 2147483647 h 304"/>
                <a:gd name="T48" fmla="*/ 2147483647 w 230"/>
                <a:gd name="T49" fmla="*/ 2147483647 h 304"/>
                <a:gd name="T50" fmla="*/ 2147483647 w 230"/>
                <a:gd name="T51" fmla="*/ 2147483647 h 304"/>
                <a:gd name="T52" fmla="*/ 2147483647 w 230"/>
                <a:gd name="T53" fmla="*/ 2147483647 h 304"/>
                <a:gd name="T54" fmla="*/ 2147483647 w 230"/>
                <a:gd name="T55" fmla="*/ 2147483647 h 304"/>
                <a:gd name="T56" fmla="*/ 2147483647 w 230"/>
                <a:gd name="T57" fmla="*/ 2147483647 h 304"/>
                <a:gd name="T58" fmla="*/ 2147483647 w 230"/>
                <a:gd name="T59" fmla="*/ 2147483647 h 304"/>
                <a:gd name="T60" fmla="*/ 2147483647 w 230"/>
                <a:gd name="T61" fmla="*/ 2147483647 h 304"/>
                <a:gd name="T62" fmla="*/ 2147483647 w 230"/>
                <a:gd name="T63" fmla="*/ 2147483647 h 304"/>
                <a:gd name="T64" fmla="*/ 2147483647 w 230"/>
                <a:gd name="T65" fmla="*/ 2147483647 h 304"/>
                <a:gd name="T66" fmla="*/ 2147483647 w 230"/>
                <a:gd name="T67" fmla="*/ 2147483647 h 304"/>
                <a:gd name="T68" fmla="*/ 2147483647 w 230"/>
                <a:gd name="T69" fmla="*/ 2147483647 h 304"/>
                <a:gd name="T70" fmla="*/ 2147483647 w 230"/>
                <a:gd name="T71" fmla="*/ 2147483647 h 304"/>
                <a:gd name="T72" fmla="*/ 2147483647 w 230"/>
                <a:gd name="T73" fmla="*/ 2147483647 h 304"/>
                <a:gd name="T74" fmla="*/ 2147483647 w 230"/>
                <a:gd name="T75" fmla="*/ 2147483647 h 304"/>
                <a:gd name="T76" fmla="*/ 2147483647 w 230"/>
                <a:gd name="T77" fmla="*/ 2147483647 h 304"/>
                <a:gd name="T78" fmla="*/ 2147483647 w 230"/>
                <a:gd name="T79" fmla="*/ 2147483647 h 304"/>
                <a:gd name="T80" fmla="*/ 2147483647 w 230"/>
                <a:gd name="T81" fmla="*/ 2147483647 h 304"/>
                <a:gd name="T82" fmla="*/ 2147483647 w 230"/>
                <a:gd name="T83" fmla="*/ 2147483647 h 304"/>
                <a:gd name="T84" fmla="*/ 2147483647 w 230"/>
                <a:gd name="T85" fmla="*/ 2147483647 h 304"/>
                <a:gd name="T86" fmla="*/ 2147483647 w 230"/>
                <a:gd name="T87" fmla="*/ 2147483647 h 304"/>
                <a:gd name="T88" fmla="*/ 2147483647 w 230"/>
                <a:gd name="T89" fmla="*/ 2147483647 h 304"/>
                <a:gd name="T90" fmla="*/ 2147483647 w 230"/>
                <a:gd name="T91" fmla="*/ 2147483647 h 304"/>
                <a:gd name="T92" fmla="*/ 2147483647 w 230"/>
                <a:gd name="T93" fmla="*/ 2147483647 h 304"/>
                <a:gd name="T94" fmla="*/ 2147483647 w 230"/>
                <a:gd name="T95" fmla="*/ 2147483647 h 304"/>
                <a:gd name="T96" fmla="*/ 2147483647 w 230"/>
                <a:gd name="T97" fmla="*/ 2147483647 h 304"/>
                <a:gd name="T98" fmla="*/ 2147483647 w 230"/>
                <a:gd name="T99" fmla="*/ 2147483647 h 304"/>
                <a:gd name="T100" fmla="*/ 2147483647 w 230"/>
                <a:gd name="T101" fmla="*/ 2147483647 h 304"/>
                <a:gd name="T102" fmla="*/ 2147483647 w 230"/>
                <a:gd name="T103" fmla="*/ 2147483647 h 304"/>
                <a:gd name="T104" fmla="*/ 2147483647 w 230"/>
                <a:gd name="T105" fmla="*/ 2147483647 h 304"/>
                <a:gd name="T106" fmla="*/ 2147483647 w 230"/>
                <a:gd name="T107" fmla="*/ 2147483647 h 304"/>
                <a:gd name="T108" fmla="*/ 2147483647 w 230"/>
                <a:gd name="T109" fmla="*/ 2147483647 h 304"/>
                <a:gd name="T110" fmla="*/ 2147483647 w 230"/>
                <a:gd name="T111" fmla="*/ 2147483647 h 304"/>
                <a:gd name="T112" fmla="*/ 2147483647 w 230"/>
                <a:gd name="T113" fmla="*/ 2147483647 h 304"/>
                <a:gd name="T114" fmla="*/ 2147483647 w 230"/>
                <a:gd name="T115" fmla="*/ 2147483647 h 304"/>
                <a:gd name="T116" fmla="*/ 2147483647 w 230"/>
                <a:gd name="T117" fmla="*/ 2147483647 h 30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0"/>
                <a:gd name="T178" fmla="*/ 0 h 304"/>
                <a:gd name="T179" fmla="*/ 230 w 230"/>
                <a:gd name="T180" fmla="*/ 304 h 30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0" h="304">
                  <a:moveTo>
                    <a:pt x="140" y="0"/>
                  </a:moveTo>
                  <a:lnTo>
                    <a:pt x="140" y="0"/>
                  </a:lnTo>
                  <a:lnTo>
                    <a:pt x="142" y="2"/>
                  </a:lnTo>
                  <a:lnTo>
                    <a:pt x="142" y="4"/>
                  </a:lnTo>
                  <a:lnTo>
                    <a:pt x="144" y="8"/>
                  </a:lnTo>
                  <a:lnTo>
                    <a:pt x="146" y="10"/>
                  </a:lnTo>
                  <a:lnTo>
                    <a:pt x="148" y="14"/>
                  </a:lnTo>
                  <a:lnTo>
                    <a:pt x="150" y="16"/>
                  </a:lnTo>
                  <a:lnTo>
                    <a:pt x="150" y="20"/>
                  </a:lnTo>
                  <a:lnTo>
                    <a:pt x="152" y="22"/>
                  </a:lnTo>
                  <a:lnTo>
                    <a:pt x="154" y="23"/>
                  </a:lnTo>
                  <a:lnTo>
                    <a:pt x="155" y="25"/>
                  </a:lnTo>
                  <a:lnTo>
                    <a:pt x="157" y="27"/>
                  </a:lnTo>
                  <a:lnTo>
                    <a:pt x="157" y="31"/>
                  </a:lnTo>
                  <a:lnTo>
                    <a:pt x="159" y="33"/>
                  </a:lnTo>
                  <a:lnTo>
                    <a:pt x="159" y="37"/>
                  </a:lnTo>
                  <a:lnTo>
                    <a:pt x="159" y="41"/>
                  </a:lnTo>
                  <a:lnTo>
                    <a:pt x="159" y="43"/>
                  </a:lnTo>
                  <a:lnTo>
                    <a:pt x="161" y="45"/>
                  </a:lnTo>
                  <a:lnTo>
                    <a:pt x="163" y="45"/>
                  </a:lnTo>
                  <a:lnTo>
                    <a:pt x="165" y="45"/>
                  </a:lnTo>
                  <a:lnTo>
                    <a:pt x="167" y="47"/>
                  </a:lnTo>
                  <a:lnTo>
                    <a:pt x="169" y="47"/>
                  </a:lnTo>
                  <a:lnTo>
                    <a:pt x="171" y="47"/>
                  </a:lnTo>
                  <a:lnTo>
                    <a:pt x="175" y="47"/>
                  </a:lnTo>
                  <a:lnTo>
                    <a:pt x="178" y="48"/>
                  </a:lnTo>
                  <a:lnTo>
                    <a:pt x="182" y="50"/>
                  </a:lnTo>
                  <a:lnTo>
                    <a:pt x="186" y="52"/>
                  </a:lnTo>
                  <a:lnTo>
                    <a:pt x="190" y="54"/>
                  </a:lnTo>
                  <a:lnTo>
                    <a:pt x="194" y="56"/>
                  </a:lnTo>
                  <a:lnTo>
                    <a:pt x="198" y="60"/>
                  </a:lnTo>
                  <a:lnTo>
                    <a:pt x="200" y="62"/>
                  </a:lnTo>
                  <a:lnTo>
                    <a:pt x="200" y="66"/>
                  </a:lnTo>
                  <a:lnTo>
                    <a:pt x="200" y="68"/>
                  </a:lnTo>
                  <a:lnTo>
                    <a:pt x="200" y="70"/>
                  </a:lnTo>
                  <a:lnTo>
                    <a:pt x="200" y="71"/>
                  </a:lnTo>
                  <a:lnTo>
                    <a:pt x="198" y="73"/>
                  </a:lnTo>
                  <a:lnTo>
                    <a:pt x="196" y="73"/>
                  </a:lnTo>
                  <a:lnTo>
                    <a:pt x="194" y="75"/>
                  </a:lnTo>
                  <a:lnTo>
                    <a:pt x="192" y="77"/>
                  </a:lnTo>
                  <a:lnTo>
                    <a:pt x="192" y="79"/>
                  </a:lnTo>
                  <a:lnTo>
                    <a:pt x="192" y="81"/>
                  </a:lnTo>
                  <a:lnTo>
                    <a:pt x="192" y="83"/>
                  </a:lnTo>
                  <a:lnTo>
                    <a:pt x="192" y="85"/>
                  </a:lnTo>
                  <a:lnTo>
                    <a:pt x="192" y="87"/>
                  </a:lnTo>
                  <a:lnTo>
                    <a:pt x="192" y="89"/>
                  </a:lnTo>
                  <a:lnTo>
                    <a:pt x="190" y="91"/>
                  </a:lnTo>
                  <a:lnTo>
                    <a:pt x="190" y="93"/>
                  </a:lnTo>
                  <a:lnTo>
                    <a:pt x="184" y="96"/>
                  </a:lnTo>
                  <a:lnTo>
                    <a:pt x="182" y="102"/>
                  </a:lnTo>
                  <a:lnTo>
                    <a:pt x="182" y="106"/>
                  </a:lnTo>
                  <a:lnTo>
                    <a:pt x="182" y="108"/>
                  </a:lnTo>
                  <a:lnTo>
                    <a:pt x="184" y="112"/>
                  </a:lnTo>
                  <a:lnTo>
                    <a:pt x="186" y="114"/>
                  </a:lnTo>
                  <a:lnTo>
                    <a:pt x="188" y="116"/>
                  </a:lnTo>
                  <a:lnTo>
                    <a:pt x="190" y="118"/>
                  </a:lnTo>
                  <a:lnTo>
                    <a:pt x="192" y="119"/>
                  </a:lnTo>
                  <a:lnTo>
                    <a:pt x="192" y="121"/>
                  </a:lnTo>
                  <a:lnTo>
                    <a:pt x="192" y="123"/>
                  </a:lnTo>
                  <a:lnTo>
                    <a:pt x="192" y="125"/>
                  </a:lnTo>
                  <a:lnTo>
                    <a:pt x="192" y="127"/>
                  </a:lnTo>
                  <a:lnTo>
                    <a:pt x="190" y="129"/>
                  </a:lnTo>
                  <a:lnTo>
                    <a:pt x="190" y="131"/>
                  </a:lnTo>
                  <a:lnTo>
                    <a:pt x="190" y="133"/>
                  </a:lnTo>
                  <a:lnTo>
                    <a:pt x="190" y="135"/>
                  </a:lnTo>
                  <a:lnTo>
                    <a:pt x="192" y="137"/>
                  </a:lnTo>
                  <a:lnTo>
                    <a:pt x="194" y="137"/>
                  </a:lnTo>
                  <a:lnTo>
                    <a:pt x="198" y="137"/>
                  </a:lnTo>
                  <a:lnTo>
                    <a:pt x="200" y="137"/>
                  </a:lnTo>
                  <a:lnTo>
                    <a:pt x="203" y="137"/>
                  </a:lnTo>
                  <a:lnTo>
                    <a:pt x="205" y="137"/>
                  </a:lnTo>
                  <a:lnTo>
                    <a:pt x="207" y="139"/>
                  </a:lnTo>
                  <a:lnTo>
                    <a:pt x="209" y="141"/>
                  </a:lnTo>
                  <a:lnTo>
                    <a:pt x="211" y="141"/>
                  </a:lnTo>
                  <a:lnTo>
                    <a:pt x="213" y="142"/>
                  </a:lnTo>
                  <a:lnTo>
                    <a:pt x="215" y="144"/>
                  </a:lnTo>
                  <a:lnTo>
                    <a:pt x="215" y="146"/>
                  </a:lnTo>
                  <a:lnTo>
                    <a:pt x="215" y="148"/>
                  </a:lnTo>
                  <a:lnTo>
                    <a:pt x="213" y="152"/>
                  </a:lnTo>
                  <a:lnTo>
                    <a:pt x="211" y="156"/>
                  </a:lnTo>
                  <a:lnTo>
                    <a:pt x="209" y="160"/>
                  </a:lnTo>
                  <a:lnTo>
                    <a:pt x="207" y="164"/>
                  </a:lnTo>
                  <a:lnTo>
                    <a:pt x="207" y="167"/>
                  </a:lnTo>
                  <a:lnTo>
                    <a:pt x="207" y="169"/>
                  </a:lnTo>
                  <a:lnTo>
                    <a:pt x="209" y="169"/>
                  </a:lnTo>
                  <a:lnTo>
                    <a:pt x="211" y="171"/>
                  </a:lnTo>
                  <a:lnTo>
                    <a:pt x="213" y="173"/>
                  </a:lnTo>
                  <a:lnTo>
                    <a:pt x="215" y="173"/>
                  </a:lnTo>
                  <a:lnTo>
                    <a:pt x="217" y="175"/>
                  </a:lnTo>
                  <a:lnTo>
                    <a:pt x="219" y="175"/>
                  </a:lnTo>
                  <a:lnTo>
                    <a:pt x="221" y="177"/>
                  </a:lnTo>
                  <a:lnTo>
                    <a:pt x="223" y="177"/>
                  </a:lnTo>
                  <a:lnTo>
                    <a:pt x="223" y="179"/>
                  </a:lnTo>
                  <a:lnTo>
                    <a:pt x="225" y="181"/>
                  </a:lnTo>
                  <a:lnTo>
                    <a:pt x="225" y="183"/>
                  </a:lnTo>
                  <a:lnTo>
                    <a:pt x="225" y="185"/>
                  </a:lnTo>
                  <a:lnTo>
                    <a:pt x="225" y="187"/>
                  </a:lnTo>
                  <a:lnTo>
                    <a:pt x="223" y="189"/>
                  </a:lnTo>
                  <a:lnTo>
                    <a:pt x="223" y="192"/>
                  </a:lnTo>
                  <a:lnTo>
                    <a:pt x="221" y="196"/>
                  </a:lnTo>
                  <a:lnTo>
                    <a:pt x="219" y="198"/>
                  </a:lnTo>
                  <a:lnTo>
                    <a:pt x="217" y="200"/>
                  </a:lnTo>
                  <a:lnTo>
                    <a:pt x="215" y="200"/>
                  </a:lnTo>
                  <a:lnTo>
                    <a:pt x="211" y="200"/>
                  </a:lnTo>
                  <a:lnTo>
                    <a:pt x="207" y="198"/>
                  </a:lnTo>
                  <a:lnTo>
                    <a:pt x="205" y="200"/>
                  </a:lnTo>
                  <a:lnTo>
                    <a:pt x="203" y="200"/>
                  </a:lnTo>
                  <a:lnTo>
                    <a:pt x="203" y="204"/>
                  </a:lnTo>
                  <a:lnTo>
                    <a:pt x="203" y="206"/>
                  </a:lnTo>
                  <a:lnTo>
                    <a:pt x="203" y="208"/>
                  </a:lnTo>
                  <a:lnTo>
                    <a:pt x="205" y="212"/>
                  </a:lnTo>
                  <a:lnTo>
                    <a:pt x="207" y="213"/>
                  </a:lnTo>
                  <a:lnTo>
                    <a:pt x="211" y="215"/>
                  </a:lnTo>
                  <a:lnTo>
                    <a:pt x="215" y="221"/>
                  </a:lnTo>
                  <a:lnTo>
                    <a:pt x="217" y="227"/>
                  </a:lnTo>
                  <a:lnTo>
                    <a:pt x="221" y="233"/>
                  </a:lnTo>
                  <a:lnTo>
                    <a:pt x="223" y="238"/>
                  </a:lnTo>
                  <a:lnTo>
                    <a:pt x="225" y="246"/>
                  </a:lnTo>
                  <a:lnTo>
                    <a:pt x="228" y="252"/>
                  </a:lnTo>
                  <a:lnTo>
                    <a:pt x="228" y="258"/>
                  </a:lnTo>
                  <a:lnTo>
                    <a:pt x="230" y="261"/>
                  </a:lnTo>
                  <a:lnTo>
                    <a:pt x="228" y="263"/>
                  </a:lnTo>
                  <a:lnTo>
                    <a:pt x="226" y="265"/>
                  </a:lnTo>
                  <a:lnTo>
                    <a:pt x="225" y="265"/>
                  </a:lnTo>
                  <a:lnTo>
                    <a:pt x="223" y="265"/>
                  </a:lnTo>
                  <a:lnTo>
                    <a:pt x="221" y="265"/>
                  </a:lnTo>
                  <a:lnTo>
                    <a:pt x="219" y="265"/>
                  </a:lnTo>
                  <a:lnTo>
                    <a:pt x="217" y="265"/>
                  </a:lnTo>
                  <a:lnTo>
                    <a:pt x="213" y="267"/>
                  </a:lnTo>
                  <a:lnTo>
                    <a:pt x="211" y="269"/>
                  </a:lnTo>
                  <a:lnTo>
                    <a:pt x="209" y="271"/>
                  </a:lnTo>
                  <a:lnTo>
                    <a:pt x="209" y="273"/>
                  </a:lnTo>
                  <a:lnTo>
                    <a:pt x="209" y="275"/>
                  </a:lnTo>
                  <a:lnTo>
                    <a:pt x="207" y="279"/>
                  </a:lnTo>
                  <a:lnTo>
                    <a:pt x="207" y="281"/>
                  </a:lnTo>
                  <a:lnTo>
                    <a:pt x="207" y="283"/>
                  </a:lnTo>
                  <a:lnTo>
                    <a:pt x="207" y="286"/>
                  </a:lnTo>
                  <a:lnTo>
                    <a:pt x="207" y="288"/>
                  </a:lnTo>
                  <a:lnTo>
                    <a:pt x="207" y="290"/>
                  </a:lnTo>
                  <a:lnTo>
                    <a:pt x="209" y="292"/>
                  </a:lnTo>
                  <a:lnTo>
                    <a:pt x="209" y="294"/>
                  </a:lnTo>
                  <a:lnTo>
                    <a:pt x="209" y="296"/>
                  </a:lnTo>
                  <a:lnTo>
                    <a:pt x="211" y="296"/>
                  </a:lnTo>
                  <a:lnTo>
                    <a:pt x="205" y="300"/>
                  </a:lnTo>
                  <a:lnTo>
                    <a:pt x="205" y="302"/>
                  </a:lnTo>
                  <a:lnTo>
                    <a:pt x="203" y="302"/>
                  </a:lnTo>
                  <a:lnTo>
                    <a:pt x="201" y="302"/>
                  </a:lnTo>
                  <a:lnTo>
                    <a:pt x="198" y="304"/>
                  </a:lnTo>
                  <a:lnTo>
                    <a:pt x="194" y="304"/>
                  </a:lnTo>
                  <a:lnTo>
                    <a:pt x="190" y="304"/>
                  </a:lnTo>
                  <a:lnTo>
                    <a:pt x="188" y="304"/>
                  </a:lnTo>
                  <a:lnTo>
                    <a:pt x="184" y="304"/>
                  </a:lnTo>
                  <a:lnTo>
                    <a:pt x="180" y="304"/>
                  </a:lnTo>
                  <a:lnTo>
                    <a:pt x="177" y="304"/>
                  </a:lnTo>
                  <a:lnTo>
                    <a:pt x="175" y="304"/>
                  </a:lnTo>
                  <a:lnTo>
                    <a:pt x="171" y="304"/>
                  </a:lnTo>
                  <a:lnTo>
                    <a:pt x="167" y="302"/>
                  </a:lnTo>
                  <a:lnTo>
                    <a:pt x="163" y="300"/>
                  </a:lnTo>
                  <a:lnTo>
                    <a:pt x="159" y="296"/>
                  </a:lnTo>
                  <a:lnTo>
                    <a:pt x="154" y="288"/>
                  </a:lnTo>
                  <a:lnTo>
                    <a:pt x="150" y="283"/>
                  </a:lnTo>
                  <a:lnTo>
                    <a:pt x="148" y="279"/>
                  </a:lnTo>
                  <a:lnTo>
                    <a:pt x="146" y="275"/>
                  </a:lnTo>
                  <a:lnTo>
                    <a:pt x="144" y="273"/>
                  </a:lnTo>
                  <a:lnTo>
                    <a:pt x="144" y="271"/>
                  </a:lnTo>
                  <a:lnTo>
                    <a:pt x="144" y="269"/>
                  </a:lnTo>
                  <a:lnTo>
                    <a:pt x="142" y="271"/>
                  </a:lnTo>
                  <a:lnTo>
                    <a:pt x="140" y="271"/>
                  </a:lnTo>
                  <a:lnTo>
                    <a:pt x="138" y="271"/>
                  </a:lnTo>
                  <a:lnTo>
                    <a:pt x="136" y="271"/>
                  </a:lnTo>
                  <a:lnTo>
                    <a:pt x="132" y="271"/>
                  </a:lnTo>
                  <a:lnTo>
                    <a:pt x="130" y="269"/>
                  </a:lnTo>
                  <a:lnTo>
                    <a:pt x="127" y="269"/>
                  </a:lnTo>
                  <a:lnTo>
                    <a:pt x="125" y="269"/>
                  </a:lnTo>
                  <a:lnTo>
                    <a:pt x="125" y="267"/>
                  </a:lnTo>
                  <a:lnTo>
                    <a:pt x="123" y="265"/>
                  </a:lnTo>
                  <a:lnTo>
                    <a:pt x="123" y="261"/>
                  </a:lnTo>
                  <a:lnTo>
                    <a:pt x="125" y="260"/>
                  </a:lnTo>
                  <a:lnTo>
                    <a:pt x="125" y="256"/>
                  </a:lnTo>
                  <a:lnTo>
                    <a:pt x="123" y="252"/>
                  </a:lnTo>
                  <a:lnTo>
                    <a:pt x="121" y="248"/>
                  </a:lnTo>
                  <a:lnTo>
                    <a:pt x="117" y="246"/>
                  </a:lnTo>
                  <a:lnTo>
                    <a:pt x="115" y="244"/>
                  </a:lnTo>
                  <a:lnTo>
                    <a:pt x="111" y="242"/>
                  </a:lnTo>
                  <a:lnTo>
                    <a:pt x="109" y="240"/>
                  </a:lnTo>
                  <a:lnTo>
                    <a:pt x="107" y="238"/>
                  </a:lnTo>
                  <a:lnTo>
                    <a:pt x="106" y="238"/>
                  </a:lnTo>
                  <a:lnTo>
                    <a:pt x="104" y="237"/>
                  </a:lnTo>
                  <a:lnTo>
                    <a:pt x="102" y="237"/>
                  </a:lnTo>
                  <a:lnTo>
                    <a:pt x="100" y="237"/>
                  </a:lnTo>
                  <a:lnTo>
                    <a:pt x="96" y="237"/>
                  </a:lnTo>
                  <a:lnTo>
                    <a:pt x="94" y="238"/>
                  </a:lnTo>
                  <a:lnTo>
                    <a:pt x="92" y="238"/>
                  </a:lnTo>
                  <a:lnTo>
                    <a:pt x="90" y="240"/>
                  </a:lnTo>
                  <a:lnTo>
                    <a:pt x="86" y="240"/>
                  </a:lnTo>
                  <a:lnTo>
                    <a:pt x="82" y="240"/>
                  </a:lnTo>
                  <a:lnTo>
                    <a:pt x="81" y="240"/>
                  </a:lnTo>
                  <a:lnTo>
                    <a:pt x="77" y="240"/>
                  </a:lnTo>
                  <a:lnTo>
                    <a:pt x="75" y="238"/>
                  </a:lnTo>
                  <a:lnTo>
                    <a:pt x="75" y="237"/>
                  </a:lnTo>
                  <a:lnTo>
                    <a:pt x="73" y="235"/>
                  </a:lnTo>
                  <a:lnTo>
                    <a:pt x="71" y="233"/>
                  </a:lnTo>
                  <a:lnTo>
                    <a:pt x="69" y="231"/>
                  </a:lnTo>
                  <a:lnTo>
                    <a:pt x="65" y="231"/>
                  </a:lnTo>
                  <a:lnTo>
                    <a:pt x="63" y="231"/>
                  </a:lnTo>
                  <a:lnTo>
                    <a:pt x="59" y="229"/>
                  </a:lnTo>
                  <a:lnTo>
                    <a:pt x="58" y="229"/>
                  </a:lnTo>
                  <a:lnTo>
                    <a:pt x="56" y="229"/>
                  </a:lnTo>
                  <a:lnTo>
                    <a:pt x="54" y="229"/>
                  </a:lnTo>
                  <a:lnTo>
                    <a:pt x="52" y="229"/>
                  </a:lnTo>
                  <a:lnTo>
                    <a:pt x="52" y="231"/>
                  </a:lnTo>
                  <a:lnTo>
                    <a:pt x="50" y="231"/>
                  </a:lnTo>
                  <a:lnTo>
                    <a:pt x="48" y="231"/>
                  </a:lnTo>
                  <a:lnTo>
                    <a:pt x="46" y="231"/>
                  </a:lnTo>
                  <a:lnTo>
                    <a:pt x="44" y="229"/>
                  </a:lnTo>
                  <a:lnTo>
                    <a:pt x="44" y="227"/>
                  </a:lnTo>
                  <a:lnTo>
                    <a:pt x="42" y="227"/>
                  </a:lnTo>
                  <a:lnTo>
                    <a:pt x="40" y="227"/>
                  </a:lnTo>
                  <a:lnTo>
                    <a:pt x="38" y="227"/>
                  </a:lnTo>
                  <a:lnTo>
                    <a:pt x="35" y="229"/>
                  </a:lnTo>
                  <a:lnTo>
                    <a:pt x="33" y="229"/>
                  </a:lnTo>
                  <a:lnTo>
                    <a:pt x="29" y="231"/>
                  </a:lnTo>
                  <a:lnTo>
                    <a:pt x="27" y="231"/>
                  </a:lnTo>
                  <a:lnTo>
                    <a:pt x="25" y="233"/>
                  </a:lnTo>
                  <a:lnTo>
                    <a:pt x="23" y="233"/>
                  </a:lnTo>
                  <a:lnTo>
                    <a:pt x="23" y="235"/>
                  </a:lnTo>
                  <a:lnTo>
                    <a:pt x="21" y="235"/>
                  </a:lnTo>
                  <a:lnTo>
                    <a:pt x="19" y="237"/>
                  </a:lnTo>
                  <a:lnTo>
                    <a:pt x="17" y="237"/>
                  </a:lnTo>
                  <a:lnTo>
                    <a:pt x="15" y="237"/>
                  </a:lnTo>
                  <a:lnTo>
                    <a:pt x="13" y="237"/>
                  </a:lnTo>
                  <a:lnTo>
                    <a:pt x="11" y="233"/>
                  </a:lnTo>
                  <a:lnTo>
                    <a:pt x="10" y="231"/>
                  </a:lnTo>
                  <a:lnTo>
                    <a:pt x="8" y="229"/>
                  </a:lnTo>
                  <a:lnTo>
                    <a:pt x="6" y="227"/>
                  </a:lnTo>
                  <a:lnTo>
                    <a:pt x="4" y="227"/>
                  </a:lnTo>
                  <a:lnTo>
                    <a:pt x="2" y="225"/>
                  </a:lnTo>
                  <a:lnTo>
                    <a:pt x="0" y="225"/>
                  </a:lnTo>
                  <a:lnTo>
                    <a:pt x="2" y="223"/>
                  </a:lnTo>
                  <a:lnTo>
                    <a:pt x="6" y="221"/>
                  </a:lnTo>
                  <a:lnTo>
                    <a:pt x="10" y="219"/>
                  </a:lnTo>
                  <a:lnTo>
                    <a:pt x="13" y="219"/>
                  </a:lnTo>
                  <a:lnTo>
                    <a:pt x="17" y="217"/>
                  </a:lnTo>
                  <a:lnTo>
                    <a:pt x="19" y="217"/>
                  </a:lnTo>
                  <a:lnTo>
                    <a:pt x="19" y="215"/>
                  </a:lnTo>
                  <a:lnTo>
                    <a:pt x="17" y="212"/>
                  </a:lnTo>
                  <a:lnTo>
                    <a:pt x="15" y="208"/>
                  </a:lnTo>
                  <a:lnTo>
                    <a:pt x="13" y="204"/>
                  </a:lnTo>
                  <a:lnTo>
                    <a:pt x="13" y="198"/>
                  </a:lnTo>
                  <a:lnTo>
                    <a:pt x="13" y="194"/>
                  </a:lnTo>
                  <a:lnTo>
                    <a:pt x="15" y="190"/>
                  </a:lnTo>
                  <a:lnTo>
                    <a:pt x="19" y="187"/>
                  </a:lnTo>
                  <a:lnTo>
                    <a:pt x="23" y="187"/>
                  </a:lnTo>
                  <a:lnTo>
                    <a:pt x="29" y="185"/>
                  </a:lnTo>
                  <a:lnTo>
                    <a:pt x="33" y="183"/>
                  </a:lnTo>
                  <a:lnTo>
                    <a:pt x="33" y="179"/>
                  </a:lnTo>
                  <a:lnTo>
                    <a:pt x="33" y="175"/>
                  </a:lnTo>
                  <a:lnTo>
                    <a:pt x="33" y="171"/>
                  </a:lnTo>
                  <a:lnTo>
                    <a:pt x="33" y="167"/>
                  </a:lnTo>
                  <a:lnTo>
                    <a:pt x="36" y="164"/>
                  </a:lnTo>
                  <a:lnTo>
                    <a:pt x="42" y="162"/>
                  </a:lnTo>
                  <a:lnTo>
                    <a:pt x="44" y="162"/>
                  </a:lnTo>
                  <a:lnTo>
                    <a:pt x="46" y="160"/>
                  </a:lnTo>
                  <a:lnTo>
                    <a:pt x="46" y="158"/>
                  </a:lnTo>
                  <a:lnTo>
                    <a:pt x="48" y="156"/>
                  </a:lnTo>
                  <a:lnTo>
                    <a:pt x="48" y="152"/>
                  </a:lnTo>
                  <a:lnTo>
                    <a:pt x="48" y="150"/>
                  </a:lnTo>
                  <a:lnTo>
                    <a:pt x="48" y="148"/>
                  </a:lnTo>
                  <a:lnTo>
                    <a:pt x="48" y="146"/>
                  </a:lnTo>
                  <a:lnTo>
                    <a:pt x="46" y="146"/>
                  </a:lnTo>
                  <a:lnTo>
                    <a:pt x="44" y="146"/>
                  </a:lnTo>
                  <a:lnTo>
                    <a:pt x="42" y="144"/>
                  </a:lnTo>
                  <a:lnTo>
                    <a:pt x="42" y="142"/>
                  </a:lnTo>
                  <a:lnTo>
                    <a:pt x="40" y="142"/>
                  </a:lnTo>
                  <a:lnTo>
                    <a:pt x="42" y="141"/>
                  </a:lnTo>
                  <a:lnTo>
                    <a:pt x="44" y="139"/>
                  </a:lnTo>
                  <a:lnTo>
                    <a:pt x="44" y="135"/>
                  </a:lnTo>
                  <a:lnTo>
                    <a:pt x="46" y="133"/>
                  </a:lnTo>
                  <a:lnTo>
                    <a:pt x="48" y="131"/>
                  </a:lnTo>
                  <a:lnTo>
                    <a:pt x="50" y="131"/>
                  </a:lnTo>
                  <a:lnTo>
                    <a:pt x="52" y="129"/>
                  </a:lnTo>
                  <a:lnTo>
                    <a:pt x="54" y="129"/>
                  </a:lnTo>
                  <a:lnTo>
                    <a:pt x="56" y="129"/>
                  </a:lnTo>
                  <a:lnTo>
                    <a:pt x="59" y="125"/>
                  </a:lnTo>
                  <a:lnTo>
                    <a:pt x="63" y="123"/>
                  </a:lnTo>
                  <a:lnTo>
                    <a:pt x="65" y="119"/>
                  </a:lnTo>
                  <a:lnTo>
                    <a:pt x="67" y="116"/>
                  </a:lnTo>
                  <a:lnTo>
                    <a:pt x="69" y="112"/>
                  </a:lnTo>
                  <a:lnTo>
                    <a:pt x="73" y="108"/>
                  </a:lnTo>
                  <a:lnTo>
                    <a:pt x="77" y="104"/>
                  </a:lnTo>
                  <a:lnTo>
                    <a:pt x="81" y="102"/>
                  </a:lnTo>
                  <a:lnTo>
                    <a:pt x="79" y="100"/>
                  </a:lnTo>
                  <a:lnTo>
                    <a:pt x="79" y="98"/>
                  </a:lnTo>
                  <a:lnTo>
                    <a:pt x="79" y="96"/>
                  </a:lnTo>
                  <a:lnTo>
                    <a:pt x="79" y="94"/>
                  </a:lnTo>
                  <a:lnTo>
                    <a:pt x="79" y="93"/>
                  </a:lnTo>
                  <a:lnTo>
                    <a:pt x="81" y="93"/>
                  </a:lnTo>
                  <a:lnTo>
                    <a:pt x="81" y="91"/>
                  </a:lnTo>
                  <a:lnTo>
                    <a:pt x="81" y="85"/>
                  </a:lnTo>
                  <a:lnTo>
                    <a:pt x="82" y="81"/>
                  </a:lnTo>
                  <a:lnTo>
                    <a:pt x="84" y="75"/>
                  </a:lnTo>
                  <a:lnTo>
                    <a:pt x="86" y="71"/>
                  </a:lnTo>
                  <a:lnTo>
                    <a:pt x="88" y="66"/>
                  </a:lnTo>
                  <a:lnTo>
                    <a:pt x="92" y="62"/>
                  </a:lnTo>
                  <a:lnTo>
                    <a:pt x="96" y="60"/>
                  </a:lnTo>
                  <a:lnTo>
                    <a:pt x="100" y="60"/>
                  </a:lnTo>
                  <a:lnTo>
                    <a:pt x="106" y="60"/>
                  </a:lnTo>
                  <a:lnTo>
                    <a:pt x="109" y="58"/>
                  </a:lnTo>
                  <a:lnTo>
                    <a:pt x="111" y="56"/>
                  </a:lnTo>
                  <a:lnTo>
                    <a:pt x="113" y="52"/>
                  </a:lnTo>
                  <a:lnTo>
                    <a:pt x="113" y="48"/>
                  </a:lnTo>
                  <a:lnTo>
                    <a:pt x="113" y="45"/>
                  </a:lnTo>
                  <a:lnTo>
                    <a:pt x="111" y="41"/>
                  </a:lnTo>
                  <a:lnTo>
                    <a:pt x="109" y="37"/>
                  </a:lnTo>
                  <a:lnTo>
                    <a:pt x="107" y="35"/>
                  </a:lnTo>
                  <a:lnTo>
                    <a:pt x="107" y="31"/>
                  </a:lnTo>
                  <a:lnTo>
                    <a:pt x="107" y="27"/>
                  </a:lnTo>
                  <a:lnTo>
                    <a:pt x="109" y="23"/>
                  </a:lnTo>
                  <a:lnTo>
                    <a:pt x="115" y="18"/>
                  </a:lnTo>
                  <a:lnTo>
                    <a:pt x="121" y="14"/>
                  </a:lnTo>
                  <a:lnTo>
                    <a:pt x="129" y="8"/>
                  </a:lnTo>
                  <a:lnTo>
                    <a:pt x="134" y="6"/>
                  </a:lnTo>
                  <a:lnTo>
                    <a:pt x="140" y="4"/>
                  </a:lnTo>
                  <a:lnTo>
                    <a:pt x="140" y="2"/>
                  </a:lnTo>
                  <a:lnTo>
                    <a:pt x="140" y="0"/>
                  </a:lnTo>
                  <a:close/>
                </a:path>
              </a:pathLst>
            </a:custGeom>
            <a:solidFill>
              <a:srgbClr val="7F7F7F"/>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36" name="Freeform 35"/>
            <p:cNvSpPr>
              <a:spLocks/>
            </p:cNvSpPr>
            <p:nvPr>
              <p:custDataLst>
                <p:tags r:id="rId36"/>
              </p:custDataLst>
            </p:nvPr>
          </p:nvSpPr>
          <p:spPr bwMode="auto">
            <a:xfrm>
              <a:off x="5043652" y="2627982"/>
              <a:ext cx="1013563" cy="478912"/>
            </a:xfrm>
            <a:custGeom>
              <a:avLst/>
              <a:gdLst>
                <a:gd name="T0" fmla="*/ 2147483647 w 347"/>
                <a:gd name="T1" fmla="*/ 2147483647 h 161"/>
                <a:gd name="T2" fmla="*/ 2147483647 w 347"/>
                <a:gd name="T3" fmla="*/ 0 h 161"/>
                <a:gd name="T4" fmla="*/ 2147483647 w 347"/>
                <a:gd name="T5" fmla="*/ 2147483647 h 161"/>
                <a:gd name="T6" fmla="*/ 2147483647 w 347"/>
                <a:gd name="T7" fmla="*/ 2147483647 h 161"/>
                <a:gd name="T8" fmla="*/ 2147483647 w 347"/>
                <a:gd name="T9" fmla="*/ 2147483647 h 161"/>
                <a:gd name="T10" fmla="*/ 2147483647 w 347"/>
                <a:gd name="T11" fmla="*/ 2147483647 h 161"/>
                <a:gd name="T12" fmla="*/ 2147483647 w 347"/>
                <a:gd name="T13" fmla="*/ 2147483647 h 161"/>
                <a:gd name="T14" fmla="*/ 2147483647 w 347"/>
                <a:gd name="T15" fmla="*/ 2147483647 h 161"/>
                <a:gd name="T16" fmla="*/ 2147483647 w 347"/>
                <a:gd name="T17" fmla="*/ 2147483647 h 161"/>
                <a:gd name="T18" fmla="*/ 2147483647 w 347"/>
                <a:gd name="T19" fmla="*/ 2147483647 h 161"/>
                <a:gd name="T20" fmla="*/ 2147483647 w 347"/>
                <a:gd name="T21" fmla="*/ 2147483647 h 161"/>
                <a:gd name="T22" fmla="*/ 2147483647 w 347"/>
                <a:gd name="T23" fmla="*/ 2147483647 h 161"/>
                <a:gd name="T24" fmla="*/ 2147483647 w 347"/>
                <a:gd name="T25" fmla="*/ 2147483647 h 161"/>
                <a:gd name="T26" fmla="*/ 2147483647 w 347"/>
                <a:gd name="T27" fmla="*/ 2147483647 h 161"/>
                <a:gd name="T28" fmla="*/ 2147483647 w 347"/>
                <a:gd name="T29" fmla="*/ 2147483647 h 161"/>
                <a:gd name="T30" fmla="*/ 2147483647 w 347"/>
                <a:gd name="T31" fmla="*/ 2147483647 h 161"/>
                <a:gd name="T32" fmla="*/ 2147483647 w 347"/>
                <a:gd name="T33" fmla="*/ 2147483647 h 161"/>
                <a:gd name="T34" fmla="*/ 2147483647 w 347"/>
                <a:gd name="T35" fmla="*/ 2147483647 h 161"/>
                <a:gd name="T36" fmla="*/ 2147483647 w 347"/>
                <a:gd name="T37" fmla="*/ 2147483647 h 161"/>
                <a:gd name="T38" fmla="*/ 2147483647 w 347"/>
                <a:gd name="T39" fmla="*/ 2147483647 h 161"/>
                <a:gd name="T40" fmla="*/ 2147483647 w 347"/>
                <a:gd name="T41" fmla="*/ 2147483647 h 161"/>
                <a:gd name="T42" fmla="*/ 2147483647 w 347"/>
                <a:gd name="T43" fmla="*/ 2147483647 h 161"/>
                <a:gd name="T44" fmla="*/ 2147483647 w 347"/>
                <a:gd name="T45" fmla="*/ 2147483647 h 161"/>
                <a:gd name="T46" fmla="*/ 2147483647 w 347"/>
                <a:gd name="T47" fmla="*/ 2147483647 h 161"/>
                <a:gd name="T48" fmla="*/ 2147483647 w 347"/>
                <a:gd name="T49" fmla="*/ 2147483647 h 161"/>
                <a:gd name="T50" fmla="*/ 2147483647 w 347"/>
                <a:gd name="T51" fmla="*/ 2147483647 h 161"/>
                <a:gd name="T52" fmla="*/ 2147483647 w 347"/>
                <a:gd name="T53" fmla="*/ 2147483647 h 161"/>
                <a:gd name="T54" fmla="*/ 2147483647 w 347"/>
                <a:gd name="T55" fmla="*/ 2147483647 h 161"/>
                <a:gd name="T56" fmla="*/ 2147483647 w 347"/>
                <a:gd name="T57" fmla="*/ 2147483647 h 161"/>
                <a:gd name="T58" fmla="*/ 2147483647 w 347"/>
                <a:gd name="T59" fmla="*/ 2147483647 h 161"/>
                <a:gd name="T60" fmla="*/ 2147483647 w 347"/>
                <a:gd name="T61" fmla="*/ 2147483647 h 161"/>
                <a:gd name="T62" fmla="*/ 2147483647 w 347"/>
                <a:gd name="T63" fmla="*/ 2147483647 h 161"/>
                <a:gd name="T64" fmla="*/ 2147483647 w 347"/>
                <a:gd name="T65" fmla="*/ 2147483647 h 161"/>
                <a:gd name="T66" fmla="*/ 2147483647 w 347"/>
                <a:gd name="T67" fmla="*/ 2147483647 h 161"/>
                <a:gd name="T68" fmla="*/ 2147483647 w 347"/>
                <a:gd name="T69" fmla="*/ 2147483647 h 161"/>
                <a:gd name="T70" fmla="*/ 2147483647 w 347"/>
                <a:gd name="T71" fmla="*/ 2147483647 h 161"/>
                <a:gd name="T72" fmla="*/ 2147483647 w 347"/>
                <a:gd name="T73" fmla="*/ 2147483647 h 161"/>
                <a:gd name="T74" fmla="*/ 2147483647 w 347"/>
                <a:gd name="T75" fmla="*/ 2147483647 h 161"/>
                <a:gd name="T76" fmla="*/ 2147483647 w 347"/>
                <a:gd name="T77" fmla="*/ 2147483647 h 161"/>
                <a:gd name="T78" fmla="*/ 2147483647 w 347"/>
                <a:gd name="T79" fmla="*/ 2147483647 h 161"/>
                <a:gd name="T80" fmla="*/ 2147483647 w 347"/>
                <a:gd name="T81" fmla="*/ 2147483647 h 161"/>
                <a:gd name="T82" fmla="*/ 2147483647 w 347"/>
                <a:gd name="T83" fmla="*/ 2147483647 h 161"/>
                <a:gd name="T84" fmla="*/ 2147483647 w 347"/>
                <a:gd name="T85" fmla="*/ 2147483647 h 161"/>
                <a:gd name="T86" fmla="*/ 2147483647 w 347"/>
                <a:gd name="T87" fmla="*/ 2147483647 h 161"/>
                <a:gd name="T88" fmla="*/ 2147483647 w 347"/>
                <a:gd name="T89" fmla="*/ 2147483647 h 161"/>
                <a:gd name="T90" fmla="*/ 2147483647 w 347"/>
                <a:gd name="T91" fmla="*/ 2147483647 h 161"/>
                <a:gd name="T92" fmla="*/ 2147483647 w 347"/>
                <a:gd name="T93" fmla="*/ 2147483647 h 161"/>
                <a:gd name="T94" fmla="*/ 2147483647 w 347"/>
                <a:gd name="T95" fmla="*/ 2147483647 h 161"/>
                <a:gd name="T96" fmla="*/ 2147483647 w 347"/>
                <a:gd name="T97" fmla="*/ 2147483647 h 161"/>
                <a:gd name="T98" fmla="*/ 2147483647 w 347"/>
                <a:gd name="T99" fmla="*/ 2147483647 h 161"/>
                <a:gd name="T100" fmla="*/ 2147483647 w 347"/>
                <a:gd name="T101" fmla="*/ 2147483647 h 161"/>
                <a:gd name="T102" fmla="*/ 2147483647 w 347"/>
                <a:gd name="T103" fmla="*/ 2147483647 h 161"/>
                <a:gd name="T104" fmla="*/ 2147483647 w 347"/>
                <a:gd name="T105" fmla="*/ 2147483647 h 161"/>
                <a:gd name="T106" fmla="*/ 2147483647 w 347"/>
                <a:gd name="T107" fmla="*/ 2147483647 h 161"/>
                <a:gd name="T108" fmla="*/ 2147483647 w 347"/>
                <a:gd name="T109" fmla="*/ 2147483647 h 161"/>
                <a:gd name="T110" fmla="*/ 2147483647 w 347"/>
                <a:gd name="T111" fmla="*/ 2147483647 h 161"/>
                <a:gd name="T112" fmla="*/ 2147483647 w 347"/>
                <a:gd name="T113" fmla="*/ 2147483647 h 161"/>
                <a:gd name="T114" fmla="*/ 2147483647 w 347"/>
                <a:gd name="T115" fmla="*/ 2147483647 h 161"/>
                <a:gd name="T116" fmla="*/ 2147483647 w 347"/>
                <a:gd name="T117" fmla="*/ 2147483647 h 161"/>
                <a:gd name="T118" fmla="*/ 2147483647 w 347"/>
                <a:gd name="T119" fmla="*/ 2147483647 h 16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7"/>
                <a:gd name="T181" fmla="*/ 0 h 161"/>
                <a:gd name="T182" fmla="*/ 347 w 347"/>
                <a:gd name="T183" fmla="*/ 161 h 16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7" h="161">
                  <a:moveTo>
                    <a:pt x="98" y="10"/>
                  </a:moveTo>
                  <a:lnTo>
                    <a:pt x="100" y="10"/>
                  </a:lnTo>
                  <a:lnTo>
                    <a:pt x="102" y="8"/>
                  </a:lnTo>
                  <a:lnTo>
                    <a:pt x="102" y="6"/>
                  </a:lnTo>
                  <a:lnTo>
                    <a:pt x="104" y="4"/>
                  </a:lnTo>
                  <a:lnTo>
                    <a:pt x="105" y="2"/>
                  </a:lnTo>
                  <a:lnTo>
                    <a:pt x="105" y="0"/>
                  </a:lnTo>
                  <a:lnTo>
                    <a:pt x="107" y="0"/>
                  </a:lnTo>
                  <a:lnTo>
                    <a:pt x="109" y="0"/>
                  </a:lnTo>
                  <a:lnTo>
                    <a:pt x="111" y="0"/>
                  </a:lnTo>
                  <a:lnTo>
                    <a:pt x="115" y="0"/>
                  </a:lnTo>
                  <a:lnTo>
                    <a:pt x="121" y="0"/>
                  </a:lnTo>
                  <a:lnTo>
                    <a:pt x="127" y="0"/>
                  </a:lnTo>
                  <a:lnTo>
                    <a:pt x="134" y="2"/>
                  </a:lnTo>
                  <a:lnTo>
                    <a:pt x="140" y="2"/>
                  </a:lnTo>
                  <a:lnTo>
                    <a:pt x="146" y="4"/>
                  </a:lnTo>
                  <a:lnTo>
                    <a:pt x="148" y="4"/>
                  </a:lnTo>
                  <a:lnTo>
                    <a:pt x="148" y="6"/>
                  </a:lnTo>
                  <a:lnTo>
                    <a:pt x="150" y="8"/>
                  </a:lnTo>
                  <a:lnTo>
                    <a:pt x="150" y="12"/>
                  </a:lnTo>
                  <a:lnTo>
                    <a:pt x="152" y="14"/>
                  </a:lnTo>
                  <a:lnTo>
                    <a:pt x="152" y="17"/>
                  </a:lnTo>
                  <a:lnTo>
                    <a:pt x="155" y="19"/>
                  </a:lnTo>
                  <a:lnTo>
                    <a:pt x="157" y="19"/>
                  </a:lnTo>
                  <a:lnTo>
                    <a:pt x="163" y="19"/>
                  </a:lnTo>
                  <a:lnTo>
                    <a:pt x="167" y="19"/>
                  </a:lnTo>
                  <a:lnTo>
                    <a:pt x="169" y="15"/>
                  </a:lnTo>
                  <a:lnTo>
                    <a:pt x="173" y="14"/>
                  </a:lnTo>
                  <a:lnTo>
                    <a:pt x="176" y="12"/>
                  </a:lnTo>
                  <a:lnTo>
                    <a:pt x="178" y="10"/>
                  </a:lnTo>
                  <a:lnTo>
                    <a:pt x="182" y="10"/>
                  </a:lnTo>
                  <a:lnTo>
                    <a:pt x="186" y="12"/>
                  </a:lnTo>
                  <a:lnTo>
                    <a:pt x="192" y="15"/>
                  </a:lnTo>
                  <a:lnTo>
                    <a:pt x="196" y="19"/>
                  </a:lnTo>
                  <a:lnTo>
                    <a:pt x="200" y="21"/>
                  </a:lnTo>
                  <a:lnTo>
                    <a:pt x="201" y="23"/>
                  </a:lnTo>
                  <a:lnTo>
                    <a:pt x="205" y="23"/>
                  </a:lnTo>
                  <a:lnTo>
                    <a:pt x="207" y="23"/>
                  </a:lnTo>
                  <a:lnTo>
                    <a:pt x="211" y="25"/>
                  </a:lnTo>
                  <a:lnTo>
                    <a:pt x="215" y="25"/>
                  </a:lnTo>
                  <a:lnTo>
                    <a:pt x="219" y="25"/>
                  </a:lnTo>
                  <a:lnTo>
                    <a:pt x="223" y="25"/>
                  </a:lnTo>
                  <a:lnTo>
                    <a:pt x="226" y="25"/>
                  </a:lnTo>
                  <a:lnTo>
                    <a:pt x="232" y="23"/>
                  </a:lnTo>
                  <a:lnTo>
                    <a:pt x="236" y="23"/>
                  </a:lnTo>
                  <a:lnTo>
                    <a:pt x="242" y="21"/>
                  </a:lnTo>
                  <a:lnTo>
                    <a:pt x="247" y="19"/>
                  </a:lnTo>
                  <a:lnTo>
                    <a:pt x="253" y="15"/>
                  </a:lnTo>
                  <a:lnTo>
                    <a:pt x="259" y="12"/>
                  </a:lnTo>
                  <a:lnTo>
                    <a:pt x="263" y="12"/>
                  </a:lnTo>
                  <a:lnTo>
                    <a:pt x="265" y="12"/>
                  </a:lnTo>
                  <a:lnTo>
                    <a:pt x="269" y="12"/>
                  </a:lnTo>
                  <a:lnTo>
                    <a:pt x="272" y="14"/>
                  </a:lnTo>
                  <a:lnTo>
                    <a:pt x="276" y="14"/>
                  </a:lnTo>
                  <a:lnTo>
                    <a:pt x="280" y="15"/>
                  </a:lnTo>
                  <a:lnTo>
                    <a:pt x="282" y="19"/>
                  </a:lnTo>
                  <a:lnTo>
                    <a:pt x="286" y="21"/>
                  </a:lnTo>
                  <a:lnTo>
                    <a:pt x="286" y="29"/>
                  </a:lnTo>
                  <a:lnTo>
                    <a:pt x="290" y="35"/>
                  </a:lnTo>
                  <a:lnTo>
                    <a:pt x="294" y="38"/>
                  </a:lnTo>
                  <a:lnTo>
                    <a:pt x="297" y="42"/>
                  </a:lnTo>
                  <a:lnTo>
                    <a:pt x="303" y="46"/>
                  </a:lnTo>
                  <a:lnTo>
                    <a:pt x="309" y="48"/>
                  </a:lnTo>
                  <a:lnTo>
                    <a:pt x="315" y="50"/>
                  </a:lnTo>
                  <a:lnTo>
                    <a:pt x="320" y="54"/>
                  </a:lnTo>
                  <a:lnTo>
                    <a:pt x="322" y="56"/>
                  </a:lnTo>
                  <a:lnTo>
                    <a:pt x="322" y="60"/>
                  </a:lnTo>
                  <a:lnTo>
                    <a:pt x="324" y="63"/>
                  </a:lnTo>
                  <a:lnTo>
                    <a:pt x="324" y="67"/>
                  </a:lnTo>
                  <a:lnTo>
                    <a:pt x="324" y="71"/>
                  </a:lnTo>
                  <a:lnTo>
                    <a:pt x="328" y="75"/>
                  </a:lnTo>
                  <a:lnTo>
                    <a:pt x="332" y="75"/>
                  </a:lnTo>
                  <a:lnTo>
                    <a:pt x="342" y="73"/>
                  </a:lnTo>
                  <a:lnTo>
                    <a:pt x="340" y="73"/>
                  </a:lnTo>
                  <a:lnTo>
                    <a:pt x="340" y="75"/>
                  </a:lnTo>
                  <a:lnTo>
                    <a:pt x="342" y="75"/>
                  </a:lnTo>
                  <a:lnTo>
                    <a:pt x="342" y="77"/>
                  </a:lnTo>
                  <a:lnTo>
                    <a:pt x="345" y="81"/>
                  </a:lnTo>
                  <a:lnTo>
                    <a:pt x="347" y="83"/>
                  </a:lnTo>
                  <a:lnTo>
                    <a:pt x="347" y="86"/>
                  </a:lnTo>
                  <a:lnTo>
                    <a:pt x="347" y="88"/>
                  </a:lnTo>
                  <a:lnTo>
                    <a:pt x="345" y="88"/>
                  </a:lnTo>
                  <a:lnTo>
                    <a:pt x="343" y="88"/>
                  </a:lnTo>
                  <a:lnTo>
                    <a:pt x="342" y="90"/>
                  </a:lnTo>
                  <a:lnTo>
                    <a:pt x="340" y="90"/>
                  </a:lnTo>
                  <a:lnTo>
                    <a:pt x="338" y="90"/>
                  </a:lnTo>
                  <a:lnTo>
                    <a:pt x="338" y="92"/>
                  </a:lnTo>
                  <a:lnTo>
                    <a:pt x="336" y="94"/>
                  </a:lnTo>
                  <a:lnTo>
                    <a:pt x="334" y="94"/>
                  </a:lnTo>
                  <a:lnTo>
                    <a:pt x="332" y="96"/>
                  </a:lnTo>
                  <a:lnTo>
                    <a:pt x="330" y="98"/>
                  </a:lnTo>
                  <a:lnTo>
                    <a:pt x="330" y="100"/>
                  </a:lnTo>
                  <a:lnTo>
                    <a:pt x="328" y="102"/>
                  </a:lnTo>
                  <a:lnTo>
                    <a:pt x="326" y="102"/>
                  </a:lnTo>
                  <a:lnTo>
                    <a:pt x="324" y="104"/>
                  </a:lnTo>
                  <a:lnTo>
                    <a:pt x="320" y="104"/>
                  </a:lnTo>
                  <a:lnTo>
                    <a:pt x="319" y="104"/>
                  </a:lnTo>
                  <a:lnTo>
                    <a:pt x="315" y="104"/>
                  </a:lnTo>
                  <a:lnTo>
                    <a:pt x="311" y="106"/>
                  </a:lnTo>
                  <a:lnTo>
                    <a:pt x="307" y="106"/>
                  </a:lnTo>
                  <a:lnTo>
                    <a:pt x="303" y="106"/>
                  </a:lnTo>
                  <a:lnTo>
                    <a:pt x="299" y="106"/>
                  </a:lnTo>
                  <a:lnTo>
                    <a:pt x="295" y="106"/>
                  </a:lnTo>
                  <a:lnTo>
                    <a:pt x="292" y="106"/>
                  </a:lnTo>
                  <a:lnTo>
                    <a:pt x="290" y="106"/>
                  </a:lnTo>
                  <a:lnTo>
                    <a:pt x="286" y="108"/>
                  </a:lnTo>
                  <a:lnTo>
                    <a:pt x="284" y="108"/>
                  </a:lnTo>
                  <a:lnTo>
                    <a:pt x="278" y="108"/>
                  </a:lnTo>
                  <a:lnTo>
                    <a:pt x="276" y="108"/>
                  </a:lnTo>
                  <a:lnTo>
                    <a:pt x="272" y="108"/>
                  </a:lnTo>
                  <a:lnTo>
                    <a:pt x="271" y="106"/>
                  </a:lnTo>
                  <a:lnTo>
                    <a:pt x="269" y="106"/>
                  </a:lnTo>
                  <a:lnTo>
                    <a:pt x="267" y="104"/>
                  </a:lnTo>
                  <a:lnTo>
                    <a:pt x="263" y="102"/>
                  </a:lnTo>
                  <a:lnTo>
                    <a:pt x="259" y="102"/>
                  </a:lnTo>
                  <a:lnTo>
                    <a:pt x="255" y="100"/>
                  </a:lnTo>
                  <a:lnTo>
                    <a:pt x="253" y="100"/>
                  </a:lnTo>
                  <a:lnTo>
                    <a:pt x="251" y="100"/>
                  </a:lnTo>
                  <a:lnTo>
                    <a:pt x="249" y="102"/>
                  </a:lnTo>
                  <a:lnTo>
                    <a:pt x="247" y="104"/>
                  </a:lnTo>
                  <a:lnTo>
                    <a:pt x="244" y="104"/>
                  </a:lnTo>
                  <a:lnTo>
                    <a:pt x="242" y="106"/>
                  </a:lnTo>
                  <a:lnTo>
                    <a:pt x="236" y="106"/>
                  </a:lnTo>
                  <a:lnTo>
                    <a:pt x="232" y="106"/>
                  </a:lnTo>
                  <a:lnTo>
                    <a:pt x="228" y="106"/>
                  </a:lnTo>
                  <a:lnTo>
                    <a:pt x="226" y="106"/>
                  </a:lnTo>
                  <a:lnTo>
                    <a:pt x="224" y="106"/>
                  </a:lnTo>
                  <a:lnTo>
                    <a:pt x="224" y="108"/>
                  </a:lnTo>
                  <a:lnTo>
                    <a:pt x="223" y="109"/>
                  </a:lnTo>
                  <a:lnTo>
                    <a:pt x="223" y="111"/>
                  </a:lnTo>
                  <a:lnTo>
                    <a:pt x="221" y="113"/>
                  </a:lnTo>
                  <a:lnTo>
                    <a:pt x="221" y="115"/>
                  </a:lnTo>
                  <a:lnTo>
                    <a:pt x="221" y="117"/>
                  </a:lnTo>
                  <a:lnTo>
                    <a:pt x="219" y="119"/>
                  </a:lnTo>
                  <a:lnTo>
                    <a:pt x="217" y="119"/>
                  </a:lnTo>
                  <a:lnTo>
                    <a:pt x="215" y="119"/>
                  </a:lnTo>
                  <a:lnTo>
                    <a:pt x="211" y="119"/>
                  </a:lnTo>
                  <a:lnTo>
                    <a:pt x="207" y="121"/>
                  </a:lnTo>
                  <a:lnTo>
                    <a:pt x="205" y="123"/>
                  </a:lnTo>
                  <a:lnTo>
                    <a:pt x="203" y="125"/>
                  </a:lnTo>
                  <a:lnTo>
                    <a:pt x="203" y="127"/>
                  </a:lnTo>
                  <a:lnTo>
                    <a:pt x="201" y="127"/>
                  </a:lnTo>
                  <a:lnTo>
                    <a:pt x="201" y="129"/>
                  </a:lnTo>
                  <a:lnTo>
                    <a:pt x="200" y="131"/>
                  </a:lnTo>
                  <a:lnTo>
                    <a:pt x="200" y="134"/>
                  </a:lnTo>
                  <a:lnTo>
                    <a:pt x="198" y="136"/>
                  </a:lnTo>
                  <a:lnTo>
                    <a:pt x="196" y="140"/>
                  </a:lnTo>
                  <a:lnTo>
                    <a:pt x="192" y="144"/>
                  </a:lnTo>
                  <a:lnTo>
                    <a:pt x="190" y="146"/>
                  </a:lnTo>
                  <a:lnTo>
                    <a:pt x="186" y="148"/>
                  </a:lnTo>
                  <a:lnTo>
                    <a:pt x="184" y="150"/>
                  </a:lnTo>
                  <a:lnTo>
                    <a:pt x="182" y="152"/>
                  </a:lnTo>
                  <a:lnTo>
                    <a:pt x="180" y="154"/>
                  </a:lnTo>
                  <a:lnTo>
                    <a:pt x="176" y="156"/>
                  </a:lnTo>
                  <a:lnTo>
                    <a:pt x="175" y="156"/>
                  </a:lnTo>
                  <a:lnTo>
                    <a:pt x="171" y="157"/>
                  </a:lnTo>
                  <a:lnTo>
                    <a:pt x="165" y="157"/>
                  </a:lnTo>
                  <a:lnTo>
                    <a:pt x="159" y="157"/>
                  </a:lnTo>
                  <a:lnTo>
                    <a:pt x="153" y="157"/>
                  </a:lnTo>
                  <a:lnTo>
                    <a:pt x="150" y="156"/>
                  </a:lnTo>
                  <a:lnTo>
                    <a:pt x="148" y="156"/>
                  </a:lnTo>
                  <a:lnTo>
                    <a:pt x="146" y="156"/>
                  </a:lnTo>
                  <a:lnTo>
                    <a:pt x="146" y="154"/>
                  </a:lnTo>
                  <a:lnTo>
                    <a:pt x="148" y="154"/>
                  </a:lnTo>
                  <a:lnTo>
                    <a:pt x="146" y="154"/>
                  </a:lnTo>
                  <a:lnTo>
                    <a:pt x="146" y="156"/>
                  </a:lnTo>
                  <a:lnTo>
                    <a:pt x="144" y="156"/>
                  </a:lnTo>
                  <a:lnTo>
                    <a:pt x="142" y="157"/>
                  </a:lnTo>
                  <a:lnTo>
                    <a:pt x="140" y="159"/>
                  </a:lnTo>
                  <a:lnTo>
                    <a:pt x="136" y="159"/>
                  </a:lnTo>
                  <a:lnTo>
                    <a:pt x="134" y="161"/>
                  </a:lnTo>
                  <a:lnTo>
                    <a:pt x="130" y="161"/>
                  </a:lnTo>
                  <a:lnTo>
                    <a:pt x="127" y="161"/>
                  </a:lnTo>
                  <a:lnTo>
                    <a:pt x="123" y="159"/>
                  </a:lnTo>
                  <a:lnTo>
                    <a:pt x="121" y="159"/>
                  </a:lnTo>
                  <a:lnTo>
                    <a:pt x="119" y="157"/>
                  </a:lnTo>
                  <a:lnTo>
                    <a:pt x="117" y="156"/>
                  </a:lnTo>
                  <a:lnTo>
                    <a:pt x="115" y="154"/>
                  </a:lnTo>
                  <a:lnTo>
                    <a:pt x="115" y="150"/>
                  </a:lnTo>
                  <a:lnTo>
                    <a:pt x="113" y="150"/>
                  </a:lnTo>
                  <a:lnTo>
                    <a:pt x="113" y="148"/>
                  </a:lnTo>
                  <a:lnTo>
                    <a:pt x="111" y="148"/>
                  </a:lnTo>
                  <a:lnTo>
                    <a:pt x="111" y="146"/>
                  </a:lnTo>
                  <a:lnTo>
                    <a:pt x="109" y="146"/>
                  </a:lnTo>
                  <a:lnTo>
                    <a:pt x="107" y="148"/>
                  </a:lnTo>
                  <a:lnTo>
                    <a:pt x="105" y="148"/>
                  </a:lnTo>
                  <a:lnTo>
                    <a:pt x="102" y="148"/>
                  </a:lnTo>
                  <a:lnTo>
                    <a:pt x="98" y="148"/>
                  </a:lnTo>
                  <a:lnTo>
                    <a:pt x="92" y="148"/>
                  </a:lnTo>
                  <a:lnTo>
                    <a:pt x="84" y="148"/>
                  </a:lnTo>
                  <a:lnTo>
                    <a:pt x="79" y="146"/>
                  </a:lnTo>
                  <a:lnTo>
                    <a:pt x="71" y="144"/>
                  </a:lnTo>
                  <a:lnTo>
                    <a:pt x="65" y="142"/>
                  </a:lnTo>
                  <a:lnTo>
                    <a:pt x="61" y="140"/>
                  </a:lnTo>
                  <a:lnTo>
                    <a:pt x="57" y="138"/>
                  </a:lnTo>
                  <a:lnTo>
                    <a:pt x="56" y="138"/>
                  </a:lnTo>
                  <a:lnTo>
                    <a:pt x="54" y="136"/>
                  </a:lnTo>
                  <a:lnTo>
                    <a:pt x="52" y="136"/>
                  </a:lnTo>
                  <a:lnTo>
                    <a:pt x="50" y="136"/>
                  </a:lnTo>
                  <a:lnTo>
                    <a:pt x="48" y="134"/>
                  </a:lnTo>
                  <a:lnTo>
                    <a:pt x="44" y="134"/>
                  </a:lnTo>
                  <a:lnTo>
                    <a:pt x="42" y="133"/>
                  </a:lnTo>
                  <a:lnTo>
                    <a:pt x="38" y="131"/>
                  </a:lnTo>
                  <a:lnTo>
                    <a:pt x="34" y="131"/>
                  </a:lnTo>
                  <a:lnTo>
                    <a:pt x="31" y="133"/>
                  </a:lnTo>
                  <a:lnTo>
                    <a:pt x="27" y="133"/>
                  </a:lnTo>
                  <a:lnTo>
                    <a:pt x="25" y="134"/>
                  </a:lnTo>
                  <a:lnTo>
                    <a:pt x="23" y="136"/>
                  </a:lnTo>
                  <a:lnTo>
                    <a:pt x="21" y="136"/>
                  </a:lnTo>
                  <a:lnTo>
                    <a:pt x="21" y="138"/>
                  </a:lnTo>
                  <a:lnTo>
                    <a:pt x="19" y="136"/>
                  </a:lnTo>
                  <a:lnTo>
                    <a:pt x="17" y="136"/>
                  </a:lnTo>
                  <a:lnTo>
                    <a:pt x="17" y="134"/>
                  </a:lnTo>
                  <a:lnTo>
                    <a:pt x="15" y="134"/>
                  </a:lnTo>
                  <a:lnTo>
                    <a:pt x="13" y="134"/>
                  </a:lnTo>
                  <a:lnTo>
                    <a:pt x="13" y="136"/>
                  </a:lnTo>
                  <a:lnTo>
                    <a:pt x="11" y="136"/>
                  </a:lnTo>
                  <a:lnTo>
                    <a:pt x="10" y="136"/>
                  </a:lnTo>
                  <a:lnTo>
                    <a:pt x="8" y="136"/>
                  </a:lnTo>
                  <a:lnTo>
                    <a:pt x="6" y="136"/>
                  </a:lnTo>
                  <a:lnTo>
                    <a:pt x="4" y="134"/>
                  </a:lnTo>
                  <a:lnTo>
                    <a:pt x="2" y="131"/>
                  </a:lnTo>
                  <a:lnTo>
                    <a:pt x="0" y="129"/>
                  </a:lnTo>
                  <a:lnTo>
                    <a:pt x="0" y="127"/>
                  </a:lnTo>
                  <a:lnTo>
                    <a:pt x="0" y="125"/>
                  </a:lnTo>
                  <a:lnTo>
                    <a:pt x="0" y="123"/>
                  </a:lnTo>
                  <a:lnTo>
                    <a:pt x="2" y="123"/>
                  </a:lnTo>
                  <a:lnTo>
                    <a:pt x="4" y="123"/>
                  </a:lnTo>
                  <a:lnTo>
                    <a:pt x="6" y="123"/>
                  </a:lnTo>
                  <a:lnTo>
                    <a:pt x="8" y="123"/>
                  </a:lnTo>
                  <a:lnTo>
                    <a:pt x="10" y="123"/>
                  </a:lnTo>
                  <a:lnTo>
                    <a:pt x="11" y="121"/>
                  </a:lnTo>
                  <a:lnTo>
                    <a:pt x="11" y="119"/>
                  </a:lnTo>
                  <a:lnTo>
                    <a:pt x="13" y="115"/>
                  </a:lnTo>
                  <a:lnTo>
                    <a:pt x="13" y="113"/>
                  </a:lnTo>
                  <a:lnTo>
                    <a:pt x="13" y="111"/>
                  </a:lnTo>
                  <a:lnTo>
                    <a:pt x="11" y="109"/>
                  </a:lnTo>
                  <a:lnTo>
                    <a:pt x="29" y="90"/>
                  </a:lnTo>
                  <a:lnTo>
                    <a:pt x="31" y="92"/>
                  </a:lnTo>
                  <a:lnTo>
                    <a:pt x="33" y="94"/>
                  </a:lnTo>
                  <a:lnTo>
                    <a:pt x="34" y="96"/>
                  </a:lnTo>
                  <a:lnTo>
                    <a:pt x="36" y="100"/>
                  </a:lnTo>
                  <a:lnTo>
                    <a:pt x="38" y="102"/>
                  </a:lnTo>
                  <a:lnTo>
                    <a:pt x="40" y="104"/>
                  </a:lnTo>
                  <a:lnTo>
                    <a:pt x="42" y="106"/>
                  </a:lnTo>
                  <a:lnTo>
                    <a:pt x="44" y="106"/>
                  </a:lnTo>
                  <a:lnTo>
                    <a:pt x="54" y="96"/>
                  </a:lnTo>
                  <a:lnTo>
                    <a:pt x="54" y="94"/>
                  </a:lnTo>
                  <a:lnTo>
                    <a:pt x="54" y="92"/>
                  </a:lnTo>
                  <a:lnTo>
                    <a:pt x="56" y="90"/>
                  </a:lnTo>
                  <a:lnTo>
                    <a:pt x="57" y="86"/>
                  </a:lnTo>
                  <a:lnTo>
                    <a:pt x="63" y="85"/>
                  </a:lnTo>
                  <a:lnTo>
                    <a:pt x="67" y="81"/>
                  </a:lnTo>
                  <a:lnTo>
                    <a:pt x="71" y="79"/>
                  </a:lnTo>
                  <a:lnTo>
                    <a:pt x="73" y="77"/>
                  </a:lnTo>
                  <a:lnTo>
                    <a:pt x="73" y="75"/>
                  </a:lnTo>
                  <a:lnTo>
                    <a:pt x="71" y="75"/>
                  </a:lnTo>
                  <a:lnTo>
                    <a:pt x="69" y="75"/>
                  </a:lnTo>
                  <a:lnTo>
                    <a:pt x="69" y="73"/>
                  </a:lnTo>
                  <a:lnTo>
                    <a:pt x="67" y="73"/>
                  </a:lnTo>
                  <a:lnTo>
                    <a:pt x="65" y="71"/>
                  </a:lnTo>
                  <a:lnTo>
                    <a:pt x="63" y="71"/>
                  </a:lnTo>
                  <a:lnTo>
                    <a:pt x="61" y="69"/>
                  </a:lnTo>
                  <a:lnTo>
                    <a:pt x="59" y="69"/>
                  </a:lnTo>
                  <a:lnTo>
                    <a:pt x="56" y="67"/>
                  </a:lnTo>
                  <a:lnTo>
                    <a:pt x="54" y="67"/>
                  </a:lnTo>
                  <a:lnTo>
                    <a:pt x="52" y="67"/>
                  </a:lnTo>
                  <a:lnTo>
                    <a:pt x="50" y="67"/>
                  </a:lnTo>
                  <a:lnTo>
                    <a:pt x="48" y="67"/>
                  </a:lnTo>
                  <a:lnTo>
                    <a:pt x="46" y="65"/>
                  </a:lnTo>
                  <a:lnTo>
                    <a:pt x="44" y="65"/>
                  </a:lnTo>
                  <a:lnTo>
                    <a:pt x="44" y="63"/>
                  </a:lnTo>
                  <a:lnTo>
                    <a:pt x="44" y="62"/>
                  </a:lnTo>
                  <a:lnTo>
                    <a:pt x="44" y="60"/>
                  </a:lnTo>
                  <a:lnTo>
                    <a:pt x="44" y="58"/>
                  </a:lnTo>
                  <a:lnTo>
                    <a:pt x="44" y="56"/>
                  </a:lnTo>
                  <a:lnTo>
                    <a:pt x="46" y="54"/>
                  </a:lnTo>
                  <a:lnTo>
                    <a:pt x="46" y="52"/>
                  </a:lnTo>
                  <a:lnTo>
                    <a:pt x="48" y="50"/>
                  </a:lnTo>
                  <a:lnTo>
                    <a:pt x="50" y="48"/>
                  </a:lnTo>
                  <a:lnTo>
                    <a:pt x="52" y="48"/>
                  </a:lnTo>
                  <a:lnTo>
                    <a:pt x="54" y="50"/>
                  </a:lnTo>
                  <a:lnTo>
                    <a:pt x="56" y="50"/>
                  </a:lnTo>
                  <a:lnTo>
                    <a:pt x="57" y="52"/>
                  </a:lnTo>
                  <a:lnTo>
                    <a:pt x="59" y="52"/>
                  </a:lnTo>
                  <a:lnTo>
                    <a:pt x="61" y="54"/>
                  </a:lnTo>
                  <a:lnTo>
                    <a:pt x="63" y="54"/>
                  </a:lnTo>
                  <a:lnTo>
                    <a:pt x="65" y="54"/>
                  </a:lnTo>
                  <a:lnTo>
                    <a:pt x="69" y="54"/>
                  </a:lnTo>
                  <a:lnTo>
                    <a:pt x="73" y="54"/>
                  </a:lnTo>
                  <a:lnTo>
                    <a:pt x="77" y="54"/>
                  </a:lnTo>
                  <a:lnTo>
                    <a:pt x="81" y="54"/>
                  </a:lnTo>
                  <a:lnTo>
                    <a:pt x="84" y="52"/>
                  </a:lnTo>
                  <a:lnTo>
                    <a:pt x="88" y="52"/>
                  </a:lnTo>
                  <a:lnTo>
                    <a:pt x="92" y="50"/>
                  </a:lnTo>
                  <a:lnTo>
                    <a:pt x="94" y="48"/>
                  </a:lnTo>
                  <a:lnTo>
                    <a:pt x="96" y="46"/>
                  </a:lnTo>
                  <a:lnTo>
                    <a:pt x="98" y="44"/>
                  </a:lnTo>
                  <a:lnTo>
                    <a:pt x="100" y="42"/>
                  </a:lnTo>
                  <a:lnTo>
                    <a:pt x="102" y="40"/>
                  </a:lnTo>
                  <a:lnTo>
                    <a:pt x="104" y="38"/>
                  </a:lnTo>
                  <a:lnTo>
                    <a:pt x="105" y="37"/>
                  </a:lnTo>
                  <a:lnTo>
                    <a:pt x="109" y="35"/>
                  </a:lnTo>
                  <a:lnTo>
                    <a:pt x="111" y="35"/>
                  </a:lnTo>
                  <a:lnTo>
                    <a:pt x="113" y="33"/>
                  </a:lnTo>
                  <a:lnTo>
                    <a:pt x="113" y="31"/>
                  </a:lnTo>
                  <a:lnTo>
                    <a:pt x="113" y="29"/>
                  </a:lnTo>
                  <a:lnTo>
                    <a:pt x="111" y="27"/>
                  </a:lnTo>
                  <a:lnTo>
                    <a:pt x="111" y="25"/>
                  </a:lnTo>
                  <a:lnTo>
                    <a:pt x="109" y="23"/>
                  </a:lnTo>
                  <a:lnTo>
                    <a:pt x="107" y="23"/>
                  </a:lnTo>
                  <a:lnTo>
                    <a:pt x="105" y="21"/>
                  </a:lnTo>
                  <a:lnTo>
                    <a:pt x="104" y="19"/>
                  </a:lnTo>
                  <a:lnTo>
                    <a:pt x="104" y="17"/>
                  </a:lnTo>
                  <a:lnTo>
                    <a:pt x="102" y="15"/>
                  </a:lnTo>
                  <a:lnTo>
                    <a:pt x="100" y="14"/>
                  </a:lnTo>
                  <a:lnTo>
                    <a:pt x="100" y="12"/>
                  </a:lnTo>
                  <a:lnTo>
                    <a:pt x="100" y="10"/>
                  </a:lnTo>
                  <a:lnTo>
                    <a:pt x="98" y="10"/>
                  </a:lnTo>
                  <a:close/>
                </a:path>
              </a:pathLst>
            </a:custGeom>
            <a:solidFill>
              <a:schemeClr val="tx1">
                <a:lumMod val="50000"/>
                <a:lumOff val="50000"/>
              </a:schemeClr>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37" name="Freeform 36"/>
            <p:cNvSpPr>
              <a:spLocks/>
            </p:cNvSpPr>
            <p:nvPr>
              <p:custDataLst>
                <p:tags r:id="rId37"/>
              </p:custDataLst>
            </p:nvPr>
          </p:nvSpPr>
          <p:spPr bwMode="auto">
            <a:xfrm>
              <a:off x="6010463" y="2655825"/>
              <a:ext cx="858350" cy="664536"/>
            </a:xfrm>
            <a:custGeom>
              <a:avLst/>
              <a:gdLst>
                <a:gd name="T0" fmla="*/ 2147483647 w 294"/>
                <a:gd name="T1" fmla="*/ 2147483647 h 222"/>
                <a:gd name="T2" fmla="*/ 2147483647 w 294"/>
                <a:gd name="T3" fmla="*/ 2147483647 h 222"/>
                <a:gd name="T4" fmla="*/ 2147483647 w 294"/>
                <a:gd name="T5" fmla="*/ 2147483647 h 222"/>
                <a:gd name="T6" fmla="*/ 2147483647 w 294"/>
                <a:gd name="T7" fmla="*/ 2147483647 h 222"/>
                <a:gd name="T8" fmla="*/ 2147483647 w 294"/>
                <a:gd name="T9" fmla="*/ 2147483647 h 222"/>
                <a:gd name="T10" fmla="*/ 2147483647 w 294"/>
                <a:gd name="T11" fmla="*/ 2147483647 h 222"/>
                <a:gd name="T12" fmla="*/ 2147483647 w 294"/>
                <a:gd name="T13" fmla="*/ 2147483647 h 222"/>
                <a:gd name="T14" fmla="*/ 2147483647 w 294"/>
                <a:gd name="T15" fmla="*/ 2147483647 h 222"/>
                <a:gd name="T16" fmla="*/ 2147483647 w 294"/>
                <a:gd name="T17" fmla="*/ 2147483647 h 222"/>
                <a:gd name="T18" fmla="*/ 2147483647 w 294"/>
                <a:gd name="T19" fmla="*/ 2147483647 h 222"/>
                <a:gd name="T20" fmla="*/ 2147483647 w 294"/>
                <a:gd name="T21" fmla="*/ 2147483647 h 222"/>
                <a:gd name="T22" fmla="*/ 2147483647 w 294"/>
                <a:gd name="T23" fmla="*/ 2147483647 h 222"/>
                <a:gd name="T24" fmla="*/ 2147483647 w 294"/>
                <a:gd name="T25" fmla="*/ 2147483647 h 222"/>
                <a:gd name="T26" fmla="*/ 2147483647 w 294"/>
                <a:gd name="T27" fmla="*/ 2147483647 h 222"/>
                <a:gd name="T28" fmla="*/ 2147483647 w 294"/>
                <a:gd name="T29" fmla="*/ 2147483647 h 222"/>
                <a:gd name="T30" fmla="*/ 2147483647 w 294"/>
                <a:gd name="T31" fmla="*/ 2147483647 h 222"/>
                <a:gd name="T32" fmla="*/ 2147483647 w 294"/>
                <a:gd name="T33" fmla="*/ 2147483647 h 222"/>
                <a:gd name="T34" fmla="*/ 2147483647 w 294"/>
                <a:gd name="T35" fmla="*/ 2147483647 h 222"/>
                <a:gd name="T36" fmla="*/ 2147483647 w 294"/>
                <a:gd name="T37" fmla="*/ 2147483647 h 222"/>
                <a:gd name="T38" fmla="*/ 2147483647 w 294"/>
                <a:gd name="T39" fmla="*/ 2147483647 h 222"/>
                <a:gd name="T40" fmla="*/ 2147483647 w 294"/>
                <a:gd name="T41" fmla="*/ 2147483647 h 222"/>
                <a:gd name="T42" fmla="*/ 2147483647 w 294"/>
                <a:gd name="T43" fmla="*/ 2147483647 h 222"/>
                <a:gd name="T44" fmla="*/ 2147483647 w 294"/>
                <a:gd name="T45" fmla="*/ 2147483647 h 222"/>
                <a:gd name="T46" fmla="*/ 2147483647 w 294"/>
                <a:gd name="T47" fmla="*/ 2147483647 h 222"/>
                <a:gd name="T48" fmla="*/ 2147483647 w 294"/>
                <a:gd name="T49" fmla="*/ 2147483647 h 222"/>
                <a:gd name="T50" fmla="*/ 2147483647 w 294"/>
                <a:gd name="T51" fmla="*/ 2147483647 h 222"/>
                <a:gd name="T52" fmla="*/ 2147483647 w 294"/>
                <a:gd name="T53" fmla="*/ 2147483647 h 222"/>
                <a:gd name="T54" fmla="*/ 2147483647 w 294"/>
                <a:gd name="T55" fmla="*/ 2147483647 h 222"/>
                <a:gd name="T56" fmla="*/ 2147483647 w 294"/>
                <a:gd name="T57" fmla="*/ 2147483647 h 222"/>
                <a:gd name="T58" fmla="*/ 2147483647 w 294"/>
                <a:gd name="T59" fmla="*/ 2147483647 h 222"/>
                <a:gd name="T60" fmla="*/ 2147483647 w 294"/>
                <a:gd name="T61" fmla="*/ 2147483647 h 222"/>
                <a:gd name="T62" fmla="*/ 2147483647 w 294"/>
                <a:gd name="T63" fmla="*/ 2147483647 h 222"/>
                <a:gd name="T64" fmla="*/ 2147483647 w 294"/>
                <a:gd name="T65" fmla="*/ 2147483647 h 222"/>
                <a:gd name="T66" fmla="*/ 2147483647 w 294"/>
                <a:gd name="T67" fmla="*/ 2147483647 h 222"/>
                <a:gd name="T68" fmla="*/ 2147483647 w 294"/>
                <a:gd name="T69" fmla="*/ 2147483647 h 222"/>
                <a:gd name="T70" fmla="*/ 2147483647 w 294"/>
                <a:gd name="T71" fmla="*/ 2147483647 h 222"/>
                <a:gd name="T72" fmla="*/ 2147483647 w 294"/>
                <a:gd name="T73" fmla="*/ 2147483647 h 222"/>
                <a:gd name="T74" fmla="*/ 2147483647 w 294"/>
                <a:gd name="T75" fmla="*/ 2147483647 h 222"/>
                <a:gd name="T76" fmla="*/ 2147483647 w 294"/>
                <a:gd name="T77" fmla="*/ 2147483647 h 222"/>
                <a:gd name="T78" fmla="*/ 2147483647 w 294"/>
                <a:gd name="T79" fmla="*/ 2147483647 h 222"/>
                <a:gd name="T80" fmla="*/ 2147483647 w 294"/>
                <a:gd name="T81" fmla="*/ 2147483647 h 222"/>
                <a:gd name="T82" fmla="*/ 2147483647 w 294"/>
                <a:gd name="T83" fmla="*/ 2147483647 h 222"/>
                <a:gd name="T84" fmla="*/ 2147483647 w 294"/>
                <a:gd name="T85" fmla="*/ 2147483647 h 222"/>
                <a:gd name="T86" fmla="*/ 2147483647 w 294"/>
                <a:gd name="T87" fmla="*/ 2147483647 h 222"/>
                <a:gd name="T88" fmla="*/ 2147483647 w 294"/>
                <a:gd name="T89" fmla="*/ 2147483647 h 222"/>
                <a:gd name="T90" fmla="*/ 2147483647 w 294"/>
                <a:gd name="T91" fmla="*/ 2147483647 h 222"/>
                <a:gd name="T92" fmla="*/ 0 w 294"/>
                <a:gd name="T93" fmla="*/ 2147483647 h 222"/>
                <a:gd name="T94" fmla="*/ 2147483647 w 294"/>
                <a:gd name="T95" fmla="*/ 2147483647 h 222"/>
                <a:gd name="T96" fmla="*/ 2147483647 w 294"/>
                <a:gd name="T97" fmla="*/ 2147483647 h 222"/>
                <a:gd name="T98" fmla="*/ 2147483647 w 294"/>
                <a:gd name="T99" fmla="*/ 2147483647 h 222"/>
                <a:gd name="T100" fmla="*/ 2147483647 w 294"/>
                <a:gd name="T101" fmla="*/ 2147483647 h 222"/>
                <a:gd name="T102" fmla="*/ 2147483647 w 294"/>
                <a:gd name="T103" fmla="*/ 2147483647 h 222"/>
                <a:gd name="T104" fmla="*/ 2147483647 w 294"/>
                <a:gd name="T105" fmla="*/ 2147483647 h 222"/>
                <a:gd name="T106" fmla="*/ 2147483647 w 294"/>
                <a:gd name="T107" fmla="*/ 2147483647 h 222"/>
                <a:gd name="T108" fmla="*/ 2147483647 w 294"/>
                <a:gd name="T109" fmla="*/ 2147483647 h 222"/>
                <a:gd name="T110" fmla="*/ 2147483647 w 294"/>
                <a:gd name="T111" fmla="*/ 2147483647 h 222"/>
                <a:gd name="T112" fmla="*/ 2147483647 w 294"/>
                <a:gd name="T113" fmla="*/ 2147483647 h 222"/>
                <a:gd name="T114" fmla="*/ 2147483647 w 294"/>
                <a:gd name="T115" fmla="*/ 0 h 2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4"/>
                <a:gd name="T175" fmla="*/ 0 h 222"/>
                <a:gd name="T176" fmla="*/ 294 w 294"/>
                <a:gd name="T177" fmla="*/ 222 h 2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4" h="222">
                  <a:moveTo>
                    <a:pt x="194" y="0"/>
                  </a:moveTo>
                  <a:lnTo>
                    <a:pt x="207" y="15"/>
                  </a:lnTo>
                  <a:lnTo>
                    <a:pt x="209" y="17"/>
                  </a:lnTo>
                  <a:lnTo>
                    <a:pt x="209" y="21"/>
                  </a:lnTo>
                  <a:lnTo>
                    <a:pt x="211" y="21"/>
                  </a:lnTo>
                  <a:lnTo>
                    <a:pt x="213" y="21"/>
                  </a:lnTo>
                  <a:lnTo>
                    <a:pt x="215" y="21"/>
                  </a:lnTo>
                  <a:lnTo>
                    <a:pt x="217" y="21"/>
                  </a:lnTo>
                  <a:lnTo>
                    <a:pt x="219" y="21"/>
                  </a:lnTo>
                  <a:lnTo>
                    <a:pt x="221" y="23"/>
                  </a:lnTo>
                  <a:lnTo>
                    <a:pt x="223" y="23"/>
                  </a:lnTo>
                  <a:lnTo>
                    <a:pt x="225" y="25"/>
                  </a:lnTo>
                  <a:lnTo>
                    <a:pt x="227" y="27"/>
                  </a:lnTo>
                  <a:lnTo>
                    <a:pt x="228" y="30"/>
                  </a:lnTo>
                  <a:lnTo>
                    <a:pt x="230" y="32"/>
                  </a:lnTo>
                  <a:lnTo>
                    <a:pt x="230" y="34"/>
                  </a:lnTo>
                  <a:lnTo>
                    <a:pt x="232" y="36"/>
                  </a:lnTo>
                  <a:lnTo>
                    <a:pt x="234" y="38"/>
                  </a:lnTo>
                  <a:lnTo>
                    <a:pt x="236" y="40"/>
                  </a:lnTo>
                  <a:lnTo>
                    <a:pt x="238" y="42"/>
                  </a:lnTo>
                  <a:lnTo>
                    <a:pt x="242" y="44"/>
                  </a:lnTo>
                  <a:lnTo>
                    <a:pt x="244" y="44"/>
                  </a:lnTo>
                  <a:lnTo>
                    <a:pt x="246" y="46"/>
                  </a:lnTo>
                  <a:lnTo>
                    <a:pt x="246" y="48"/>
                  </a:lnTo>
                  <a:lnTo>
                    <a:pt x="248" y="50"/>
                  </a:lnTo>
                  <a:lnTo>
                    <a:pt x="250" y="52"/>
                  </a:lnTo>
                  <a:lnTo>
                    <a:pt x="251" y="52"/>
                  </a:lnTo>
                  <a:lnTo>
                    <a:pt x="251" y="53"/>
                  </a:lnTo>
                  <a:lnTo>
                    <a:pt x="253" y="55"/>
                  </a:lnTo>
                  <a:lnTo>
                    <a:pt x="257" y="57"/>
                  </a:lnTo>
                  <a:lnTo>
                    <a:pt x="259" y="61"/>
                  </a:lnTo>
                  <a:lnTo>
                    <a:pt x="261" y="63"/>
                  </a:lnTo>
                  <a:lnTo>
                    <a:pt x="263" y="67"/>
                  </a:lnTo>
                  <a:lnTo>
                    <a:pt x="265" y="71"/>
                  </a:lnTo>
                  <a:lnTo>
                    <a:pt x="265" y="75"/>
                  </a:lnTo>
                  <a:lnTo>
                    <a:pt x="267" y="78"/>
                  </a:lnTo>
                  <a:lnTo>
                    <a:pt x="267" y="82"/>
                  </a:lnTo>
                  <a:lnTo>
                    <a:pt x="267" y="86"/>
                  </a:lnTo>
                  <a:lnTo>
                    <a:pt x="269" y="88"/>
                  </a:lnTo>
                  <a:lnTo>
                    <a:pt x="269" y="90"/>
                  </a:lnTo>
                  <a:lnTo>
                    <a:pt x="274" y="99"/>
                  </a:lnTo>
                  <a:lnTo>
                    <a:pt x="274" y="101"/>
                  </a:lnTo>
                  <a:lnTo>
                    <a:pt x="274" y="103"/>
                  </a:lnTo>
                  <a:lnTo>
                    <a:pt x="274" y="105"/>
                  </a:lnTo>
                  <a:lnTo>
                    <a:pt x="274" y="107"/>
                  </a:lnTo>
                  <a:lnTo>
                    <a:pt x="274" y="111"/>
                  </a:lnTo>
                  <a:lnTo>
                    <a:pt x="276" y="115"/>
                  </a:lnTo>
                  <a:lnTo>
                    <a:pt x="276" y="119"/>
                  </a:lnTo>
                  <a:lnTo>
                    <a:pt x="278" y="124"/>
                  </a:lnTo>
                  <a:lnTo>
                    <a:pt x="280" y="128"/>
                  </a:lnTo>
                  <a:lnTo>
                    <a:pt x="282" y="132"/>
                  </a:lnTo>
                  <a:lnTo>
                    <a:pt x="284" y="134"/>
                  </a:lnTo>
                  <a:lnTo>
                    <a:pt x="286" y="136"/>
                  </a:lnTo>
                  <a:lnTo>
                    <a:pt x="286" y="138"/>
                  </a:lnTo>
                  <a:lnTo>
                    <a:pt x="288" y="138"/>
                  </a:lnTo>
                  <a:lnTo>
                    <a:pt x="288" y="140"/>
                  </a:lnTo>
                  <a:lnTo>
                    <a:pt x="290" y="142"/>
                  </a:lnTo>
                  <a:lnTo>
                    <a:pt x="292" y="146"/>
                  </a:lnTo>
                  <a:lnTo>
                    <a:pt x="292" y="149"/>
                  </a:lnTo>
                  <a:lnTo>
                    <a:pt x="294" y="151"/>
                  </a:lnTo>
                  <a:lnTo>
                    <a:pt x="292" y="153"/>
                  </a:lnTo>
                  <a:lnTo>
                    <a:pt x="288" y="153"/>
                  </a:lnTo>
                  <a:lnTo>
                    <a:pt x="282" y="149"/>
                  </a:lnTo>
                  <a:lnTo>
                    <a:pt x="274" y="146"/>
                  </a:lnTo>
                  <a:lnTo>
                    <a:pt x="269" y="142"/>
                  </a:lnTo>
                  <a:lnTo>
                    <a:pt x="267" y="142"/>
                  </a:lnTo>
                  <a:lnTo>
                    <a:pt x="265" y="144"/>
                  </a:lnTo>
                  <a:lnTo>
                    <a:pt x="267" y="147"/>
                  </a:lnTo>
                  <a:lnTo>
                    <a:pt x="267" y="151"/>
                  </a:lnTo>
                  <a:lnTo>
                    <a:pt x="269" y="153"/>
                  </a:lnTo>
                  <a:lnTo>
                    <a:pt x="271" y="157"/>
                  </a:lnTo>
                  <a:lnTo>
                    <a:pt x="271" y="161"/>
                  </a:lnTo>
                  <a:lnTo>
                    <a:pt x="271" y="163"/>
                  </a:lnTo>
                  <a:lnTo>
                    <a:pt x="269" y="165"/>
                  </a:lnTo>
                  <a:lnTo>
                    <a:pt x="269" y="167"/>
                  </a:lnTo>
                  <a:lnTo>
                    <a:pt x="269" y="169"/>
                  </a:lnTo>
                  <a:lnTo>
                    <a:pt x="267" y="169"/>
                  </a:lnTo>
                  <a:lnTo>
                    <a:pt x="267" y="167"/>
                  </a:lnTo>
                  <a:lnTo>
                    <a:pt x="265" y="167"/>
                  </a:lnTo>
                  <a:lnTo>
                    <a:pt x="265" y="165"/>
                  </a:lnTo>
                  <a:lnTo>
                    <a:pt x="263" y="163"/>
                  </a:lnTo>
                  <a:lnTo>
                    <a:pt x="259" y="163"/>
                  </a:lnTo>
                  <a:lnTo>
                    <a:pt x="255" y="161"/>
                  </a:lnTo>
                  <a:lnTo>
                    <a:pt x="251" y="159"/>
                  </a:lnTo>
                  <a:lnTo>
                    <a:pt x="248" y="159"/>
                  </a:lnTo>
                  <a:lnTo>
                    <a:pt x="246" y="159"/>
                  </a:lnTo>
                  <a:lnTo>
                    <a:pt x="242" y="159"/>
                  </a:lnTo>
                  <a:lnTo>
                    <a:pt x="240" y="161"/>
                  </a:lnTo>
                  <a:lnTo>
                    <a:pt x="236" y="163"/>
                  </a:lnTo>
                  <a:lnTo>
                    <a:pt x="234" y="165"/>
                  </a:lnTo>
                  <a:lnTo>
                    <a:pt x="232" y="169"/>
                  </a:lnTo>
                  <a:lnTo>
                    <a:pt x="230" y="170"/>
                  </a:lnTo>
                  <a:lnTo>
                    <a:pt x="227" y="170"/>
                  </a:lnTo>
                  <a:lnTo>
                    <a:pt x="225" y="170"/>
                  </a:lnTo>
                  <a:lnTo>
                    <a:pt x="221" y="170"/>
                  </a:lnTo>
                  <a:lnTo>
                    <a:pt x="219" y="169"/>
                  </a:lnTo>
                  <a:lnTo>
                    <a:pt x="215" y="169"/>
                  </a:lnTo>
                  <a:lnTo>
                    <a:pt x="211" y="167"/>
                  </a:lnTo>
                  <a:lnTo>
                    <a:pt x="207" y="167"/>
                  </a:lnTo>
                  <a:lnTo>
                    <a:pt x="203" y="167"/>
                  </a:lnTo>
                  <a:lnTo>
                    <a:pt x="202" y="169"/>
                  </a:lnTo>
                  <a:lnTo>
                    <a:pt x="200" y="169"/>
                  </a:lnTo>
                  <a:lnTo>
                    <a:pt x="200" y="170"/>
                  </a:lnTo>
                  <a:lnTo>
                    <a:pt x="198" y="170"/>
                  </a:lnTo>
                  <a:lnTo>
                    <a:pt x="194" y="172"/>
                  </a:lnTo>
                  <a:lnTo>
                    <a:pt x="190" y="172"/>
                  </a:lnTo>
                  <a:lnTo>
                    <a:pt x="188" y="172"/>
                  </a:lnTo>
                  <a:lnTo>
                    <a:pt x="184" y="172"/>
                  </a:lnTo>
                  <a:lnTo>
                    <a:pt x="182" y="172"/>
                  </a:lnTo>
                  <a:lnTo>
                    <a:pt x="179" y="172"/>
                  </a:lnTo>
                  <a:lnTo>
                    <a:pt x="177" y="172"/>
                  </a:lnTo>
                  <a:lnTo>
                    <a:pt x="175" y="172"/>
                  </a:lnTo>
                  <a:lnTo>
                    <a:pt x="171" y="172"/>
                  </a:lnTo>
                  <a:lnTo>
                    <a:pt x="169" y="174"/>
                  </a:lnTo>
                  <a:lnTo>
                    <a:pt x="167" y="174"/>
                  </a:lnTo>
                  <a:lnTo>
                    <a:pt x="165" y="174"/>
                  </a:lnTo>
                  <a:lnTo>
                    <a:pt x="163" y="176"/>
                  </a:lnTo>
                  <a:lnTo>
                    <a:pt x="161" y="176"/>
                  </a:lnTo>
                  <a:lnTo>
                    <a:pt x="163" y="176"/>
                  </a:lnTo>
                  <a:lnTo>
                    <a:pt x="163" y="174"/>
                  </a:lnTo>
                  <a:lnTo>
                    <a:pt x="161" y="174"/>
                  </a:lnTo>
                  <a:lnTo>
                    <a:pt x="161" y="172"/>
                  </a:lnTo>
                  <a:lnTo>
                    <a:pt x="157" y="170"/>
                  </a:lnTo>
                  <a:lnTo>
                    <a:pt x="154" y="169"/>
                  </a:lnTo>
                  <a:lnTo>
                    <a:pt x="150" y="167"/>
                  </a:lnTo>
                  <a:lnTo>
                    <a:pt x="144" y="165"/>
                  </a:lnTo>
                  <a:lnTo>
                    <a:pt x="140" y="163"/>
                  </a:lnTo>
                  <a:lnTo>
                    <a:pt x="138" y="165"/>
                  </a:lnTo>
                  <a:lnTo>
                    <a:pt x="140" y="167"/>
                  </a:lnTo>
                  <a:lnTo>
                    <a:pt x="142" y="170"/>
                  </a:lnTo>
                  <a:lnTo>
                    <a:pt x="144" y="172"/>
                  </a:lnTo>
                  <a:lnTo>
                    <a:pt x="146" y="174"/>
                  </a:lnTo>
                  <a:lnTo>
                    <a:pt x="148" y="176"/>
                  </a:lnTo>
                  <a:lnTo>
                    <a:pt x="148" y="178"/>
                  </a:lnTo>
                  <a:lnTo>
                    <a:pt x="146" y="180"/>
                  </a:lnTo>
                  <a:lnTo>
                    <a:pt x="144" y="182"/>
                  </a:lnTo>
                  <a:lnTo>
                    <a:pt x="142" y="184"/>
                  </a:lnTo>
                  <a:lnTo>
                    <a:pt x="140" y="184"/>
                  </a:lnTo>
                  <a:lnTo>
                    <a:pt x="138" y="186"/>
                  </a:lnTo>
                  <a:lnTo>
                    <a:pt x="138" y="188"/>
                  </a:lnTo>
                  <a:lnTo>
                    <a:pt x="136" y="190"/>
                  </a:lnTo>
                  <a:lnTo>
                    <a:pt x="134" y="192"/>
                  </a:lnTo>
                  <a:lnTo>
                    <a:pt x="134" y="194"/>
                  </a:lnTo>
                  <a:lnTo>
                    <a:pt x="132" y="197"/>
                  </a:lnTo>
                  <a:lnTo>
                    <a:pt x="131" y="199"/>
                  </a:lnTo>
                  <a:lnTo>
                    <a:pt x="129" y="201"/>
                  </a:lnTo>
                  <a:lnTo>
                    <a:pt x="127" y="205"/>
                  </a:lnTo>
                  <a:lnTo>
                    <a:pt x="125" y="207"/>
                  </a:lnTo>
                  <a:lnTo>
                    <a:pt x="123" y="209"/>
                  </a:lnTo>
                  <a:lnTo>
                    <a:pt x="123" y="211"/>
                  </a:lnTo>
                  <a:lnTo>
                    <a:pt x="123" y="213"/>
                  </a:lnTo>
                  <a:lnTo>
                    <a:pt x="123" y="215"/>
                  </a:lnTo>
                  <a:lnTo>
                    <a:pt x="123" y="217"/>
                  </a:lnTo>
                  <a:lnTo>
                    <a:pt x="121" y="218"/>
                  </a:lnTo>
                  <a:lnTo>
                    <a:pt x="119" y="220"/>
                  </a:lnTo>
                  <a:lnTo>
                    <a:pt x="113" y="220"/>
                  </a:lnTo>
                  <a:lnTo>
                    <a:pt x="109" y="222"/>
                  </a:lnTo>
                  <a:lnTo>
                    <a:pt x="106" y="222"/>
                  </a:lnTo>
                  <a:lnTo>
                    <a:pt x="102" y="222"/>
                  </a:lnTo>
                  <a:lnTo>
                    <a:pt x="100" y="220"/>
                  </a:lnTo>
                  <a:lnTo>
                    <a:pt x="98" y="218"/>
                  </a:lnTo>
                  <a:lnTo>
                    <a:pt x="98" y="217"/>
                  </a:lnTo>
                  <a:lnTo>
                    <a:pt x="96" y="215"/>
                  </a:lnTo>
                  <a:lnTo>
                    <a:pt x="94" y="213"/>
                  </a:lnTo>
                  <a:lnTo>
                    <a:pt x="92" y="211"/>
                  </a:lnTo>
                  <a:lnTo>
                    <a:pt x="90" y="209"/>
                  </a:lnTo>
                  <a:lnTo>
                    <a:pt x="88" y="207"/>
                  </a:lnTo>
                  <a:lnTo>
                    <a:pt x="86" y="205"/>
                  </a:lnTo>
                  <a:lnTo>
                    <a:pt x="83" y="203"/>
                  </a:lnTo>
                  <a:lnTo>
                    <a:pt x="81" y="201"/>
                  </a:lnTo>
                  <a:lnTo>
                    <a:pt x="79" y="199"/>
                  </a:lnTo>
                  <a:lnTo>
                    <a:pt x="77" y="197"/>
                  </a:lnTo>
                  <a:lnTo>
                    <a:pt x="75" y="197"/>
                  </a:lnTo>
                  <a:lnTo>
                    <a:pt x="71" y="197"/>
                  </a:lnTo>
                  <a:lnTo>
                    <a:pt x="69" y="197"/>
                  </a:lnTo>
                  <a:lnTo>
                    <a:pt x="65" y="197"/>
                  </a:lnTo>
                  <a:lnTo>
                    <a:pt x="63" y="197"/>
                  </a:lnTo>
                  <a:lnTo>
                    <a:pt x="61" y="199"/>
                  </a:lnTo>
                  <a:lnTo>
                    <a:pt x="60" y="201"/>
                  </a:lnTo>
                  <a:lnTo>
                    <a:pt x="58" y="203"/>
                  </a:lnTo>
                  <a:lnTo>
                    <a:pt x="58" y="205"/>
                  </a:lnTo>
                  <a:lnTo>
                    <a:pt x="58" y="209"/>
                  </a:lnTo>
                  <a:lnTo>
                    <a:pt x="56" y="211"/>
                  </a:lnTo>
                  <a:lnTo>
                    <a:pt x="54" y="213"/>
                  </a:lnTo>
                  <a:lnTo>
                    <a:pt x="52" y="217"/>
                  </a:lnTo>
                  <a:lnTo>
                    <a:pt x="50" y="217"/>
                  </a:lnTo>
                  <a:lnTo>
                    <a:pt x="48" y="217"/>
                  </a:lnTo>
                  <a:lnTo>
                    <a:pt x="46" y="217"/>
                  </a:lnTo>
                  <a:lnTo>
                    <a:pt x="46" y="215"/>
                  </a:lnTo>
                  <a:lnTo>
                    <a:pt x="44" y="213"/>
                  </a:lnTo>
                  <a:lnTo>
                    <a:pt x="42" y="213"/>
                  </a:lnTo>
                  <a:lnTo>
                    <a:pt x="40" y="213"/>
                  </a:lnTo>
                  <a:lnTo>
                    <a:pt x="36" y="213"/>
                  </a:lnTo>
                  <a:lnTo>
                    <a:pt x="35" y="213"/>
                  </a:lnTo>
                  <a:lnTo>
                    <a:pt x="31" y="213"/>
                  </a:lnTo>
                  <a:lnTo>
                    <a:pt x="29" y="211"/>
                  </a:lnTo>
                  <a:lnTo>
                    <a:pt x="25" y="211"/>
                  </a:lnTo>
                  <a:lnTo>
                    <a:pt x="23" y="209"/>
                  </a:lnTo>
                  <a:lnTo>
                    <a:pt x="21" y="209"/>
                  </a:lnTo>
                  <a:lnTo>
                    <a:pt x="19" y="207"/>
                  </a:lnTo>
                  <a:lnTo>
                    <a:pt x="17" y="205"/>
                  </a:lnTo>
                  <a:lnTo>
                    <a:pt x="17" y="203"/>
                  </a:lnTo>
                  <a:lnTo>
                    <a:pt x="15" y="201"/>
                  </a:lnTo>
                  <a:lnTo>
                    <a:pt x="15" y="199"/>
                  </a:lnTo>
                  <a:lnTo>
                    <a:pt x="15" y="197"/>
                  </a:lnTo>
                  <a:lnTo>
                    <a:pt x="15" y="195"/>
                  </a:lnTo>
                  <a:lnTo>
                    <a:pt x="15" y="192"/>
                  </a:lnTo>
                  <a:lnTo>
                    <a:pt x="15" y="190"/>
                  </a:lnTo>
                  <a:lnTo>
                    <a:pt x="15" y="188"/>
                  </a:lnTo>
                  <a:lnTo>
                    <a:pt x="15" y="184"/>
                  </a:lnTo>
                  <a:lnTo>
                    <a:pt x="15" y="180"/>
                  </a:lnTo>
                  <a:lnTo>
                    <a:pt x="13" y="176"/>
                  </a:lnTo>
                  <a:lnTo>
                    <a:pt x="13" y="172"/>
                  </a:lnTo>
                  <a:lnTo>
                    <a:pt x="13" y="169"/>
                  </a:lnTo>
                  <a:lnTo>
                    <a:pt x="12" y="165"/>
                  </a:lnTo>
                  <a:lnTo>
                    <a:pt x="12" y="163"/>
                  </a:lnTo>
                  <a:lnTo>
                    <a:pt x="13" y="159"/>
                  </a:lnTo>
                  <a:lnTo>
                    <a:pt x="13" y="157"/>
                  </a:lnTo>
                  <a:lnTo>
                    <a:pt x="15" y="155"/>
                  </a:lnTo>
                  <a:lnTo>
                    <a:pt x="17" y="153"/>
                  </a:lnTo>
                  <a:lnTo>
                    <a:pt x="17" y="151"/>
                  </a:lnTo>
                  <a:lnTo>
                    <a:pt x="17" y="149"/>
                  </a:lnTo>
                  <a:lnTo>
                    <a:pt x="17" y="147"/>
                  </a:lnTo>
                  <a:lnTo>
                    <a:pt x="17" y="146"/>
                  </a:lnTo>
                  <a:lnTo>
                    <a:pt x="17" y="142"/>
                  </a:lnTo>
                  <a:lnTo>
                    <a:pt x="15" y="140"/>
                  </a:lnTo>
                  <a:lnTo>
                    <a:pt x="15" y="136"/>
                  </a:lnTo>
                  <a:lnTo>
                    <a:pt x="13" y="134"/>
                  </a:lnTo>
                  <a:lnTo>
                    <a:pt x="13" y="132"/>
                  </a:lnTo>
                  <a:lnTo>
                    <a:pt x="13" y="130"/>
                  </a:lnTo>
                  <a:lnTo>
                    <a:pt x="15" y="130"/>
                  </a:lnTo>
                  <a:lnTo>
                    <a:pt x="19" y="130"/>
                  </a:lnTo>
                  <a:lnTo>
                    <a:pt x="21" y="130"/>
                  </a:lnTo>
                  <a:lnTo>
                    <a:pt x="25" y="130"/>
                  </a:lnTo>
                  <a:lnTo>
                    <a:pt x="25" y="128"/>
                  </a:lnTo>
                  <a:lnTo>
                    <a:pt x="25" y="126"/>
                  </a:lnTo>
                  <a:lnTo>
                    <a:pt x="23" y="126"/>
                  </a:lnTo>
                  <a:lnTo>
                    <a:pt x="21" y="124"/>
                  </a:lnTo>
                  <a:lnTo>
                    <a:pt x="19" y="123"/>
                  </a:lnTo>
                  <a:lnTo>
                    <a:pt x="21" y="123"/>
                  </a:lnTo>
                  <a:lnTo>
                    <a:pt x="21" y="121"/>
                  </a:lnTo>
                  <a:lnTo>
                    <a:pt x="21" y="119"/>
                  </a:lnTo>
                  <a:lnTo>
                    <a:pt x="23" y="117"/>
                  </a:lnTo>
                  <a:lnTo>
                    <a:pt x="23" y="115"/>
                  </a:lnTo>
                  <a:lnTo>
                    <a:pt x="23" y="113"/>
                  </a:lnTo>
                  <a:lnTo>
                    <a:pt x="25" y="111"/>
                  </a:lnTo>
                  <a:lnTo>
                    <a:pt x="25" y="109"/>
                  </a:lnTo>
                  <a:lnTo>
                    <a:pt x="25" y="107"/>
                  </a:lnTo>
                  <a:lnTo>
                    <a:pt x="23" y="105"/>
                  </a:lnTo>
                  <a:lnTo>
                    <a:pt x="23" y="103"/>
                  </a:lnTo>
                  <a:lnTo>
                    <a:pt x="21" y="103"/>
                  </a:lnTo>
                  <a:lnTo>
                    <a:pt x="17" y="101"/>
                  </a:lnTo>
                  <a:lnTo>
                    <a:pt x="13" y="99"/>
                  </a:lnTo>
                  <a:lnTo>
                    <a:pt x="10" y="99"/>
                  </a:lnTo>
                  <a:lnTo>
                    <a:pt x="8" y="98"/>
                  </a:lnTo>
                  <a:lnTo>
                    <a:pt x="4" y="96"/>
                  </a:lnTo>
                  <a:lnTo>
                    <a:pt x="2" y="94"/>
                  </a:lnTo>
                  <a:lnTo>
                    <a:pt x="2" y="92"/>
                  </a:lnTo>
                  <a:lnTo>
                    <a:pt x="0" y="90"/>
                  </a:lnTo>
                  <a:lnTo>
                    <a:pt x="0" y="88"/>
                  </a:lnTo>
                  <a:lnTo>
                    <a:pt x="2" y="86"/>
                  </a:lnTo>
                  <a:lnTo>
                    <a:pt x="4" y="84"/>
                  </a:lnTo>
                  <a:lnTo>
                    <a:pt x="6" y="84"/>
                  </a:lnTo>
                  <a:lnTo>
                    <a:pt x="8" y="82"/>
                  </a:lnTo>
                  <a:lnTo>
                    <a:pt x="8" y="80"/>
                  </a:lnTo>
                  <a:lnTo>
                    <a:pt x="10" y="80"/>
                  </a:lnTo>
                  <a:lnTo>
                    <a:pt x="12" y="80"/>
                  </a:lnTo>
                  <a:lnTo>
                    <a:pt x="13" y="78"/>
                  </a:lnTo>
                  <a:lnTo>
                    <a:pt x="15" y="78"/>
                  </a:lnTo>
                  <a:lnTo>
                    <a:pt x="17" y="78"/>
                  </a:lnTo>
                  <a:lnTo>
                    <a:pt x="17" y="76"/>
                  </a:lnTo>
                  <a:lnTo>
                    <a:pt x="17" y="73"/>
                  </a:lnTo>
                  <a:lnTo>
                    <a:pt x="15" y="71"/>
                  </a:lnTo>
                  <a:lnTo>
                    <a:pt x="12" y="67"/>
                  </a:lnTo>
                  <a:lnTo>
                    <a:pt x="12" y="65"/>
                  </a:lnTo>
                  <a:lnTo>
                    <a:pt x="10" y="65"/>
                  </a:lnTo>
                  <a:lnTo>
                    <a:pt x="10" y="63"/>
                  </a:lnTo>
                  <a:lnTo>
                    <a:pt x="12" y="63"/>
                  </a:lnTo>
                  <a:lnTo>
                    <a:pt x="13" y="63"/>
                  </a:lnTo>
                  <a:lnTo>
                    <a:pt x="15" y="63"/>
                  </a:lnTo>
                  <a:lnTo>
                    <a:pt x="17" y="61"/>
                  </a:lnTo>
                  <a:lnTo>
                    <a:pt x="19" y="61"/>
                  </a:lnTo>
                  <a:lnTo>
                    <a:pt x="21" y="61"/>
                  </a:lnTo>
                  <a:lnTo>
                    <a:pt x="23" y="59"/>
                  </a:lnTo>
                  <a:lnTo>
                    <a:pt x="25" y="59"/>
                  </a:lnTo>
                  <a:lnTo>
                    <a:pt x="27" y="57"/>
                  </a:lnTo>
                  <a:lnTo>
                    <a:pt x="31" y="55"/>
                  </a:lnTo>
                  <a:lnTo>
                    <a:pt x="35" y="53"/>
                  </a:lnTo>
                  <a:lnTo>
                    <a:pt x="36" y="50"/>
                  </a:lnTo>
                  <a:lnTo>
                    <a:pt x="38" y="48"/>
                  </a:lnTo>
                  <a:lnTo>
                    <a:pt x="42" y="44"/>
                  </a:lnTo>
                  <a:lnTo>
                    <a:pt x="44" y="42"/>
                  </a:lnTo>
                  <a:lnTo>
                    <a:pt x="46" y="38"/>
                  </a:lnTo>
                  <a:lnTo>
                    <a:pt x="48" y="36"/>
                  </a:lnTo>
                  <a:lnTo>
                    <a:pt x="52" y="30"/>
                  </a:lnTo>
                  <a:lnTo>
                    <a:pt x="58" y="25"/>
                  </a:lnTo>
                  <a:lnTo>
                    <a:pt x="61" y="19"/>
                  </a:lnTo>
                  <a:lnTo>
                    <a:pt x="67" y="15"/>
                  </a:lnTo>
                  <a:lnTo>
                    <a:pt x="75" y="13"/>
                  </a:lnTo>
                  <a:lnTo>
                    <a:pt x="86" y="11"/>
                  </a:lnTo>
                  <a:lnTo>
                    <a:pt x="100" y="11"/>
                  </a:lnTo>
                  <a:lnTo>
                    <a:pt x="117" y="11"/>
                  </a:lnTo>
                  <a:lnTo>
                    <a:pt x="123" y="11"/>
                  </a:lnTo>
                  <a:lnTo>
                    <a:pt x="127" y="9"/>
                  </a:lnTo>
                  <a:lnTo>
                    <a:pt x="131" y="9"/>
                  </a:lnTo>
                  <a:lnTo>
                    <a:pt x="134" y="9"/>
                  </a:lnTo>
                  <a:lnTo>
                    <a:pt x="138" y="7"/>
                  </a:lnTo>
                  <a:lnTo>
                    <a:pt x="142" y="7"/>
                  </a:lnTo>
                  <a:lnTo>
                    <a:pt x="144" y="5"/>
                  </a:lnTo>
                  <a:lnTo>
                    <a:pt x="146" y="5"/>
                  </a:lnTo>
                  <a:lnTo>
                    <a:pt x="150" y="5"/>
                  </a:lnTo>
                  <a:lnTo>
                    <a:pt x="155" y="4"/>
                  </a:lnTo>
                  <a:lnTo>
                    <a:pt x="163" y="2"/>
                  </a:lnTo>
                  <a:lnTo>
                    <a:pt x="169" y="2"/>
                  </a:lnTo>
                  <a:lnTo>
                    <a:pt x="177" y="0"/>
                  </a:lnTo>
                  <a:lnTo>
                    <a:pt x="184" y="0"/>
                  </a:lnTo>
                  <a:lnTo>
                    <a:pt x="190" y="0"/>
                  </a:lnTo>
                  <a:lnTo>
                    <a:pt x="194" y="0"/>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38" name="Freeform 37"/>
            <p:cNvSpPr>
              <a:spLocks/>
            </p:cNvSpPr>
            <p:nvPr>
              <p:custDataLst>
                <p:tags r:id="rId38"/>
              </p:custDataLst>
            </p:nvPr>
          </p:nvSpPr>
          <p:spPr bwMode="auto">
            <a:xfrm>
              <a:off x="6563996" y="2447925"/>
              <a:ext cx="658255" cy="631124"/>
            </a:xfrm>
            <a:custGeom>
              <a:avLst/>
              <a:gdLst>
                <a:gd name="T0" fmla="*/ 2147483647 w 225"/>
                <a:gd name="T1" fmla="*/ 2147483647 h 211"/>
                <a:gd name="T2" fmla="*/ 2147483647 w 225"/>
                <a:gd name="T3" fmla="*/ 2147483647 h 211"/>
                <a:gd name="T4" fmla="*/ 2147483647 w 225"/>
                <a:gd name="T5" fmla="*/ 2147483647 h 211"/>
                <a:gd name="T6" fmla="*/ 2147483647 w 225"/>
                <a:gd name="T7" fmla="*/ 2147483647 h 211"/>
                <a:gd name="T8" fmla="*/ 2147483647 w 225"/>
                <a:gd name="T9" fmla="*/ 2147483647 h 211"/>
                <a:gd name="T10" fmla="*/ 2147483647 w 225"/>
                <a:gd name="T11" fmla="*/ 2147483647 h 211"/>
                <a:gd name="T12" fmla="*/ 2147483647 w 225"/>
                <a:gd name="T13" fmla="*/ 2147483647 h 211"/>
                <a:gd name="T14" fmla="*/ 2147483647 w 225"/>
                <a:gd name="T15" fmla="*/ 2147483647 h 211"/>
                <a:gd name="T16" fmla="*/ 2147483647 w 225"/>
                <a:gd name="T17" fmla="*/ 2147483647 h 211"/>
                <a:gd name="T18" fmla="*/ 2147483647 w 225"/>
                <a:gd name="T19" fmla="*/ 2147483647 h 211"/>
                <a:gd name="T20" fmla="*/ 2147483647 w 225"/>
                <a:gd name="T21" fmla="*/ 2147483647 h 211"/>
                <a:gd name="T22" fmla="*/ 2147483647 w 225"/>
                <a:gd name="T23" fmla="*/ 2147483647 h 211"/>
                <a:gd name="T24" fmla="*/ 2147483647 w 225"/>
                <a:gd name="T25" fmla="*/ 2147483647 h 211"/>
                <a:gd name="T26" fmla="*/ 2147483647 w 225"/>
                <a:gd name="T27" fmla="*/ 2147483647 h 211"/>
                <a:gd name="T28" fmla="*/ 2147483647 w 225"/>
                <a:gd name="T29" fmla="*/ 2147483647 h 211"/>
                <a:gd name="T30" fmla="*/ 2147483647 w 225"/>
                <a:gd name="T31" fmla="*/ 2147483647 h 211"/>
                <a:gd name="T32" fmla="*/ 2147483647 w 225"/>
                <a:gd name="T33" fmla="*/ 2147483647 h 211"/>
                <a:gd name="T34" fmla="*/ 2147483647 w 225"/>
                <a:gd name="T35" fmla="*/ 2147483647 h 211"/>
                <a:gd name="T36" fmla="*/ 2147483647 w 225"/>
                <a:gd name="T37" fmla="*/ 2147483647 h 211"/>
                <a:gd name="T38" fmla="*/ 2147483647 w 225"/>
                <a:gd name="T39" fmla="*/ 2147483647 h 211"/>
                <a:gd name="T40" fmla="*/ 2147483647 w 225"/>
                <a:gd name="T41" fmla="*/ 2147483647 h 211"/>
                <a:gd name="T42" fmla="*/ 2147483647 w 225"/>
                <a:gd name="T43" fmla="*/ 2147483647 h 211"/>
                <a:gd name="T44" fmla="*/ 2147483647 w 225"/>
                <a:gd name="T45" fmla="*/ 2147483647 h 211"/>
                <a:gd name="T46" fmla="*/ 2147483647 w 225"/>
                <a:gd name="T47" fmla="*/ 2147483647 h 211"/>
                <a:gd name="T48" fmla="*/ 2147483647 w 225"/>
                <a:gd name="T49" fmla="*/ 2147483647 h 211"/>
                <a:gd name="T50" fmla="*/ 2147483647 w 225"/>
                <a:gd name="T51" fmla="*/ 2147483647 h 211"/>
                <a:gd name="T52" fmla="*/ 2147483647 w 225"/>
                <a:gd name="T53" fmla="*/ 2147483647 h 211"/>
                <a:gd name="T54" fmla="*/ 2147483647 w 225"/>
                <a:gd name="T55" fmla="*/ 2147483647 h 211"/>
                <a:gd name="T56" fmla="*/ 0 w 225"/>
                <a:gd name="T57" fmla="*/ 2147483647 h 211"/>
                <a:gd name="T58" fmla="*/ 2147483647 w 225"/>
                <a:gd name="T59" fmla="*/ 2147483647 h 211"/>
                <a:gd name="T60" fmla="*/ 2147483647 w 225"/>
                <a:gd name="T61" fmla="*/ 2147483647 h 211"/>
                <a:gd name="T62" fmla="*/ 2147483647 w 225"/>
                <a:gd name="T63" fmla="*/ 2147483647 h 211"/>
                <a:gd name="T64" fmla="*/ 2147483647 w 225"/>
                <a:gd name="T65" fmla="*/ 2147483647 h 211"/>
                <a:gd name="T66" fmla="*/ 2147483647 w 225"/>
                <a:gd name="T67" fmla="*/ 2147483647 h 211"/>
                <a:gd name="T68" fmla="*/ 2147483647 w 225"/>
                <a:gd name="T69" fmla="*/ 2147483647 h 211"/>
                <a:gd name="T70" fmla="*/ 2147483647 w 225"/>
                <a:gd name="T71" fmla="*/ 2147483647 h 211"/>
                <a:gd name="T72" fmla="*/ 2147483647 w 225"/>
                <a:gd name="T73" fmla="*/ 0 h 211"/>
                <a:gd name="T74" fmla="*/ 2147483647 w 225"/>
                <a:gd name="T75" fmla="*/ 2147483647 h 211"/>
                <a:gd name="T76" fmla="*/ 2147483647 w 225"/>
                <a:gd name="T77" fmla="*/ 0 h 211"/>
                <a:gd name="T78" fmla="*/ 2147483647 w 225"/>
                <a:gd name="T79" fmla="*/ 2147483647 h 211"/>
                <a:gd name="T80" fmla="*/ 2147483647 w 225"/>
                <a:gd name="T81" fmla="*/ 2147483647 h 211"/>
                <a:gd name="T82" fmla="*/ 2147483647 w 225"/>
                <a:gd name="T83" fmla="*/ 2147483647 h 211"/>
                <a:gd name="T84" fmla="*/ 2147483647 w 225"/>
                <a:gd name="T85" fmla="*/ 2147483647 h 211"/>
                <a:gd name="T86" fmla="*/ 2147483647 w 225"/>
                <a:gd name="T87" fmla="*/ 2147483647 h 211"/>
                <a:gd name="T88" fmla="*/ 2147483647 w 225"/>
                <a:gd name="T89" fmla="*/ 2147483647 h 211"/>
                <a:gd name="T90" fmla="*/ 2147483647 w 225"/>
                <a:gd name="T91" fmla="*/ 2147483647 h 211"/>
                <a:gd name="T92" fmla="*/ 2147483647 w 225"/>
                <a:gd name="T93" fmla="*/ 2147483647 h 211"/>
                <a:gd name="T94" fmla="*/ 2147483647 w 225"/>
                <a:gd name="T95" fmla="*/ 2147483647 h 211"/>
                <a:gd name="T96" fmla="*/ 2147483647 w 225"/>
                <a:gd name="T97" fmla="*/ 2147483647 h 211"/>
                <a:gd name="T98" fmla="*/ 2147483647 w 225"/>
                <a:gd name="T99" fmla="*/ 2147483647 h 211"/>
                <a:gd name="T100" fmla="*/ 2147483647 w 225"/>
                <a:gd name="T101" fmla="*/ 2147483647 h 211"/>
                <a:gd name="T102" fmla="*/ 2147483647 w 225"/>
                <a:gd name="T103" fmla="*/ 2147483647 h 211"/>
                <a:gd name="T104" fmla="*/ 2147483647 w 225"/>
                <a:gd name="T105" fmla="*/ 2147483647 h 211"/>
                <a:gd name="T106" fmla="*/ 2147483647 w 225"/>
                <a:gd name="T107" fmla="*/ 2147483647 h 211"/>
                <a:gd name="T108" fmla="*/ 2147483647 w 225"/>
                <a:gd name="T109" fmla="*/ 2147483647 h 21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25"/>
                <a:gd name="T166" fmla="*/ 0 h 211"/>
                <a:gd name="T167" fmla="*/ 225 w 225"/>
                <a:gd name="T168" fmla="*/ 211 h 21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25" h="211">
                  <a:moveTo>
                    <a:pt x="225" y="165"/>
                  </a:moveTo>
                  <a:lnTo>
                    <a:pt x="225" y="165"/>
                  </a:lnTo>
                  <a:lnTo>
                    <a:pt x="223" y="165"/>
                  </a:lnTo>
                  <a:lnTo>
                    <a:pt x="221" y="167"/>
                  </a:lnTo>
                  <a:lnTo>
                    <a:pt x="219" y="167"/>
                  </a:lnTo>
                  <a:lnTo>
                    <a:pt x="217" y="167"/>
                  </a:lnTo>
                  <a:lnTo>
                    <a:pt x="213" y="167"/>
                  </a:lnTo>
                  <a:lnTo>
                    <a:pt x="209" y="167"/>
                  </a:lnTo>
                  <a:lnTo>
                    <a:pt x="205" y="168"/>
                  </a:lnTo>
                  <a:lnTo>
                    <a:pt x="202" y="168"/>
                  </a:lnTo>
                  <a:lnTo>
                    <a:pt x="200" y="170"/>
                  </a:lnTo>
                  <a:lnTo>
                    <a:pt x="200" y="172"/>
                  </a:lnTo>
                  <a:lnTo>
                    <a:pt x="198" y="176"/>
                  </a:lnTo>
                  <a:lnTo>
                    <a:pt x="198" y="178"/>
                  </a:lnTo>
                  <a:lnTo>
                    <a:pt x="198" y="180"/>
                  </a:lnTo>
                  <a:lnTo>
                    <a:pt x="190" y="176"/>
                  </a:lnTo>
                  <a:lnTo>
                    <a:pt x="184" y="174"/>
                  </a:lnTo>
                  <a:lnTo>
                    <a:pt x="179" y="174"/>
                  </a:lnTo>
                  <a:lnTo>
                    <a:pt x="177" y="174"/>
                  </a:lnTo>
                  <a:lnTo>
                    <a:pt x="175" y="176"/>
                  </a:lnTo>
                  <a:lnTo>
                    <a:pt x="175" y="178"/>
                  </a:lnTo>
                  <a:lnTo>
                    <a:pt x="175" y="180"/>
                  </a:lnTo>
                  <a:lnTo>
                    <a:pt x="177" y="180"/>
                  </a:lnTo>
                  <a:lnTo>
                    <a:pt x="177" y="182"/>
                  </a:lnTo>
                  <a:lnTo>
                    <a:pt x="177" y="186"/>
                  </a:lnTo>
                  <a:lnTo>
                    <a:pt x="175" y="190"/>
                  </a:lnTo>
                  <a:lnTo>
                    <a:pt x="173" y="192"/>
                  </a:lnTo>
                  <a:lnTo>
                    <a:pt x="171" y="195"/>
                  </a:lnTo>
                  <a:lnTo>
                    <a:pt x="169" y="197"/>
                  </a:lnTo>
                  <a:lnTo>
                    <a:pt x="165" y="197"/>
                  </a:lnTo>
                  <a:lnTo>
                    <a:pt x="161" y="195"/>
                  </a:lnTo>
                  <a:lnTo>
                    <a:pt x="159" y="193"/>
                  </a:lnTo>
                  <a:lnTo>
                    <a:pt x="155" y="192"/>
                  </a:lnTo>
                  <a:lnTo>
                    <a:pt x="154" y="192"/>
                  </a:lnTo>
                  <a:lnTo>
                    <a:pt x="152" y="192"/>
                  </a:lnTo>
                  <a:lnTo>
                    <a:pt x="148" y="192"/>
                  </a:lnTo>
                  <a:lnTo>
                    <a:pt x="144" y="192"/>
                  </a:lnTo>
                  <a:lnTo>
                    <a:pt x="138" y="190"/>
                  </a:lnTo>
                  <a:lnTo>
                    <a:pt x="131" y="188"/>
                  </a:lnTo>
                  <a:lnTo>
                    <a:pt x="123" y="186"/>
                  </a:lnTo>
                  <a:lnTo>
                    <a:pt x="117" y="184"/>
                  </a:lnTo>
                  <a:lnTo>
                    <a:pt x="111" y="186"/>
                  </a:lnTo>
                  <a:lnTo>
                    <a:pt x="108" y="188"/>
                  </a:lnTo>
                  <a:lnTo>
                    <a:pt x="106" y="190"/>
                  </a:lnTo>
                  <a:lnTo>
                    <a:pt x="106" y="193"/>
                  </a:lnTo>
                  <a:lnTo>
                    <a:pt x="106" y="197"/>
                  </a:lnTo>
                  <a:lnTo>
                    <a:pt x="109" y="203"/>
                  </a:lnTo>
                  <a:lnTo>
                    <a:pt x="109" y="207"/>
                  </a:lnTo>
                  <a:lnTo>
                    <a:pt x="109" y="209"/>
                  </a:lnTo>
                  <a:lnTo>
                    <a:pt x="108" y="211"/>
                  </a:lnTo>
                  <a:lnTo>
                    <a:pt x="106" y="211"/>
                  </a:lnTo>
                  <a:lnTo>
                    <a:pt x="104" y="209"/>
                  </a:lnTo>
                  <a:lnTo>
                    <a:pt x="100" y="209"/>
                  </a:lnTo>
                  <a:lnTo>
                    <a:pt x="98" y="207"/>
                  </a:lnTo>
                  <a:lnTo>
                    <a:pt x="96" y="207"/>
                  </a:lnTo>
                  <a:lnTo>
                    <a:pt x="96" y="205"/>
                  </a:lnTo>
                  <a:lnTo>
                    <a:pt x="94" y="203"/>
                  </a:lnTo>
                  <a:lnTo>
                    <a:pt x="92" y="201"/>
                  </a:lnTo>
                  <a:lnTo>
                    <a:pt x="90" y="197"/>
                  </a:lnTo>
                  <a:lnTo>
                    <a:pt x="88" y="193"/>
                  </a:lnTo>
                  <a:lnTo>
                    <a:pt x="86" y="188"/>
                  </a:lnTo>
                  <a:lnTo>
                    <a:pt x="86" y="184"/>
                  </a:lnTo>
                  <a:lnTo>
                    <a:pt x="84" y="180"/>
                  </a:lnTo>
                  <a:lnTo>
                    <a:pt x="84" y="176"/>
                  </a:lnTo>
                  <a:lnTo>
                    <a:pt x="84" y="174"/>
                  </a:lnTo>
                  <a:lnTo>
                    <a:pt x="84" y="172"/>
                  </a:lnTo>
                  <a:lnTo>
                    <a:pt x="84" y="170"/>
                  </a:lnTo>
                  <a:lnTo>
                    <a:pt x="84" y="168"/>
                  </a:lnTo>
                  <a:lnTo>
                    <a:pt x="79" y="159"/>
                  </a:lnTo>
                  <a:lnTo>
                    <a:pt x="79" y="157"/>
                  </a:lnTo>
                  <a:lnTo>
                    <a:pt x="77" y="155"/>
                  </a:lnTo>
                  <a:lnTo>
                    <a:pt x="77" y="151"/>
                  </a:lnTo>
                  <a:lnTo>
                    <a:pt x="77" y="147"/>
                  </a:lnTo>
                  <a:lnTo>
                    <a:pt x="75" y="144"/>
                  </a:lnTo>
                  <a:lnTo>
                    <a:pt x="75" y="140"/>
                  </a:lnTo>
                  <a:lnTo>
                    <a:pt x="73" y="136"/>
                  </a:lnTo>
                  <a:lnTo>
                    <a:pt x="71" y="132"/>
                  </a:lnTo>
                  <a:lnTo>
                    <a:pt x="69" y="130"/>
                  </a:lnTo>
                  <a:lnTo>
                    <a:pt x="67" y="126"/>
                  </a:lnTo>
                  <a:lnTo>
                    <a:pt x="63" y="124"/>
                  </a:lnTo>
                  <a:lnTo>
                    <a:pt x="61" y="122"/>
                  </a:lnTo>
                  <a:lnTo>
                    <a:pt x="61" y="121"/>
                  </a:lnTo>
                  <a:lnTo>
                    <a:pt x="60" y="121"/>
                  </a:lnTo>
                  <a:lnTo>
                    <a:pt x="58" y="119"/>
                  </a:lnTo>
                  <a:lnTo>
                    <a:pt x="56" y="117"/>
                  </a:lnTo>
                  <a:lnTo>
                    <a:pt x="56" y="115"/>
                  </a:lnTo>
                  <a:lnTo>
                    <a:pt x="54" y="113"/>
                  </a:lnTo>
                  <a:lnTo>
                    <a:pt x="52" y="113"/>
                  </a:lnTo>
                  <a:lnTo>
                    <a:pt x="48" y="111"/>
                  </a:lnTo>
                  <a:lnTo>
                    <a:pt x="46" y="109"/>
                  </a:lnTo>
                  <a:lnTo>
                    <a:pt x="44" y="107"/>
                  </a:lnTo>
                  <a:lnTo>
                    <a:pt x="42" y="105"/>
                  </a:lnTo>
                  <a:lnTo>
                    <a:pt x="40" y="103"/>
                  </a:lnTo>
                  <a:lnTo>
                    <a:pt x="40" y="101"/>
                  </a:lnTo>
                  <a:lnTo>
                    <a:pt x="38" y="99"/>
                  </a:lnTo>
                  <a:lnTo>
                    <a:pt x="37" y="96"/>
                  </a:lnTo>
                  <a:lnTo>
                    <a:pt x="35" y="94"/>
                  </a:lnTo>
                  <a:lnTo>
                    <a:pt x="33" y="92"/>
                  </a:lnTo>
                  <a:lnTo>
                    <a:pt x="31" y="92"/>
                  </a:lnTo>
                  <a:lnTo>
                    <a:pt x="29" y="90"/>
                  </a:lnTo>
                  <a:lnTo>
                    <a:pt x="27" y="90"/>
                  </a:lnTo>
                  <a:lnTo>
                    <a:pt x="25" y="90"/>
                  </a:lnTo>
                  <a:lnTo>
                    <a:pt x="23" y="90"/>
                  </a:lnTo>
                  <a:lnTo>
                    <a:pt x="21" y="90"/>
                  </a:lnTo>
                  <a:lnTo>
                    <a:pt x="19" y="90"/>
                  </a:lnTo>
                  <a:lnTo>
                    <a:pt x="19" y="86"/>
                  </a:lnTo>
                  <a:lnTo>
                    <a:pt x="17" y="84"/>
                  </a:lnTo>
                  <a:lnTo>
                    <a:pt x="4" y="69"/>
                  </a:lnTo>
                  <a:lnTo>
                    <a:pt x="0" y="69"/>
                  </a:lnTo>
                  <a:lnTo>
                    <a:pt x="8" y="71"/>
                  </a:lnTo>
                  <a:lnTo>
                    <a:pt x="12" y="69"/>
                  </a:lnTo>
                  <a:lnTo>
                    <a:pt x="15" y="69"/>
                  </a:lnTo>
                  <a:lnTo>
                    <a:pt x="19" y="67"/>
                  </a:lnTo>
                  <a:lnTo>
                    <a:pt x="21" y="63"/>
                  </a:lnTo>
                  <a:lnTo>
                    <a:pt x="23" y="61"/>
                  </a:lnTo>
                  <a:lnTo>
                    <a:pt x="25" y="57"/>
                  </a:lnTo>
                  <a:lnTo>
                    <a:pt x="27" y="55"/>
                  </a:lnTo>
                  <a:lnTo>
                    <a:pt x="29" y="49"/>
                  </a:lnTo>
                  <a:lnTo>
                    <a:pt x="33" y="42"/>
                  </a:lnTo>
                  <a:lnTo>
                    <a:pt x="38" y="34"/>
                  </a:lnTo>
                  <a:lnTo>
                    <a:pt x="44" y="25"/>
                  </a:lnTo>
                  <a:lnTo>
                    <a:pt x="50" y="17"/>
                  </a:lnTo>
                  <a:lnTo>
                    <a:pt x="58" y="11"/>
                  </a:lnTo>
                  <a:lnTo>
                    <a:pt x="61" y="9"/>
                  </a:lnTo>
                  <a:lnTo>
                    <a:pt x="65" y="9"/>
                  </a:lnTo>
                  <a:lnTo>
                    <a:pt x="69" y="9"/>
                  </a:lnTo>
                  <a:lnTo>
                    <a:pt x="73" y="9"/>
                  </a:lnTo>
                  <a:lnTo>
                    <a:pt x="77" y="11"/>
                  </a:lnTo>
                  <a:lnTo>
                    <a:pt x="79" y="11"/>
                  </a:lnTo>
                  <a:lnTo>
                    <a:pt x="81" y="9"/>
                  </a:lnTo>
                  <a:lnTo>
                    <a:pt x="83" y="7"/>
                  </a:lnTo>
                  <a:lnTo>
                    <a:pt x="84" y="5"/>
                  </a:lnTo>
                  <a:lnTo>
                    <a:pt x="86" y="5"/>
                  </a:lnTo>
                  <a:lnTo>
                    <a:pt x="88" y="5"/>
                  </a:lnTo>
                  <a:lnTo>
                    <a:pt x="92" y="7"/>
                  </a:lnTo>
                  <a:lnTo>
                    <a:pt x="94" y="5"/>
                  </a:lnTo>
                  <a:lnTo>
                    <a:pt x="94" y="3"/>
                  </a:lnTo>
                  <a:lnTo>
                    <a:pt x="94" y="2"/>
                  </a:lnTo>
                  <a:lnTo>
                    <a:pt x="96" y="0"/>
                  </a:lnTo>
                  <a:lnTo>
                    <a:pt x="98" y="0"/>
                  </a:lnTo>
                  <a:lnTo>
                    <a:pt x="100" y="0"/>
                  </a:lnTo>
                  <a:lnTo>
                    <a:pt x="104" y="3"/>
                  </a:lnTo>
                  <a:lnTo>
                    <a:pt x="106" y="5"/>
                  </a:lnTo>
                  <a:lnTo>
                    <a:pt x="108" y="3"/>
                  </a:lnTo>
                  <a:lnTo>
                    <a:pt x="109" y="3"/>
                  </a:lnTo>
                  <a:lnTo>
                    <a:pt x="113" y="2"/>
                  </a:lnTo>
                  <a:lnTo>
                    <a:pt x="117" y="0"/>
                  </a:lnTo>
                  <a:lnTo>
                    <a:pt x="121" y="0"/>
                  </a:lnTo>
                  <a:lnTo>
                    <a:pt x="125" y="2"/>
                  </a:lnTo>
                  <a:lnTo>
                    <a:pt x="129" y="7"/>
                  </a:lnTo>
                  <a:lnTo>
                    <a:pt x="131" y="9"/>
                  </a:lnTo>
                  <a:lnTo>
                    <a:pt x="132" y="11"/>
                  </a:lnTo>
                  <a:lnTo>
                    <a:pt x="134" y="13"/>
                  </a:lnTo>
                  <a:lnTo>
                    <a:pt x="136" y="15"/>
                  </a:lnTo>
                  <a:lnTo>
                    <a:pt x="136" y="17"/>
                  </a:lnTo>
                  <a:lnTo>
                    <a:pt x="138" y="17"/>
                  </a:lnTo>
                  <a:lnTo>
                    <a:pt x="140" y="17"/>
                  </a:lnTo>
                  <a:lnTo>
                    <a:pt x="142" y="13"/>
                  </a:lnTo>
                  <a:lnTo>
                    <a:pt x="144" y="13"/>
                  </a:lnTo>
                  <a:lnTo>
                    <a:pt x="146" y="13"/>
                  </a:lnTo>
                  <a:lnTo>
                    <a:pt x="148" y="15"/>
                  </a:lnTo>
                  <a:lnTo>
                    <a:pt x="150" y="19"/>
                  </a:lnTo>
                  <a:lnTo>
                    <a:pt x="150" y="23"/>
                  </a:lnTo>
                  <a:lnTo>
                    <a:pt x="152" y="26"/>
                  </a:lnTo>
                  <a:lnTo>
                    <a:pt x="150" y="30"/>
                  </a:lnTo>
                  <a:lnTo>
                    <a:pt x="152" y="30"/>
                  </a:lnTo>
                  <a:lnTo>
                    <a:pt x="154" y="30"/>
                  </a:lnTo>
                  <a:lnTo>
                    <a:pt x="155" y="30"/>
                  </a:lnTo>
                  <a:lnTo>
                    <a:pt x="157" y="30"/>
                  </a:lnTo>
                  <a:lnTo>
                    <a:pt x="159" y="30"/>
                  </a:lnTo>
                  <a:lnTo>
                    <a:pt x="161" y="32"/>
                  </a:lnTo>
                  <a:lnTo>
                    <a:pt x="161" y="36"/>
                  </a:lnTo>
                  <a:lnTo>
                    <a:pt x="161" y="44"/>
                  </a:lnTo>
                  <a:lnTo>
                    <a:pt x="161" y="48"/>
                  </a:lnTo>
                  <a:lnTo>
                    <a:pt x="163" y="51"/>
                  </a:lnTo>
                  <a:lnTo>
                    <a:pt x="167" y="55"/>
                  </a:lnTo>
                  <a:lnTo>
                    <a:pt x="171" y="59"/>
                  </a:lnTo>
                  <a:lnTo>
                    <a:pt x="177" y="63"/>
                  </a:lnTo>
                  <a:lnTo>
                    <a:pt x="180" y="67"/>
                  </a:lnTo>
                  <a:lnTo>
                    <a:pt x="184" y="71"/>
                  </a:lnTo>
                  <a:lnTo>
                    <a:pt x="186" y="73"/>
                  </a:lnTo>
                  <a:lnTo>
                    <a:pt x="188" y="78"/>
                  </a:lnTo>
                  <a:lnTo>
                    <a:pt x="190" y="84"/>
                  </a:lnTo>
                  <a:lnTo>
                    <a:pt x="192" y="90"/>
                  </a:lnTo>
                  <a:lnTo>
                    <a:pt x="194" y="96"/>
                  </a:lnTo>
                  <a:lnTo>
                    <a:pt x="196" y="101"/>
                  </a:lnTo>
                  <a:lnTo>
                    <a:pt x="196" y="105"/>
                  </a:lnTo>
                  <a:lnTo>
                    <a:pt x="198" y="111"/>
                  </a:lnTo>
                  <a:lnTo>
                    <a:pt x="200" y="117"/>
                  </a:lnTo>
                  <a:lnTo>
                    <a:pt x="200" y="119"/>
                  </a:lnTo>
                  <a:lnTo>
                    <a:pt x="202" y="121"/>
                  </a:lnTo>
                  <a:lnTo>
                    <a:pt x="203" y="122"/>
                  </a:lnTo>
                  <a:lnTo>
                    <a:pt x="205" y="124"/>
                  </a:lnTo>
                  <a:lnTo>
                    <a:pt x="205" y="126"/>
                  </a:lnTo>
                  <a:lnTo>
                    <a:pt x="207" y="128"/>
                  </a:lnTo>
                  <a:lnTo>
                    <a:pt x="205" y="130"/>
                  </a:lnTo>
                  <a:lnTo>
                    <a:pt x="203" y="132"/>
                  </a:lnTo>
                  <a:lnTo>
                    <a:pt x="202" y="132"/>
                  </a:lnTo>
                  <a:lnTo>
                    <a:pt x="202" y="136"/>
                  </a:lnTo>
                  <a:lnTo>
                    <a:pt x="203" y="140"/>
                  </a:lnTo>
                  <a:lnTo>
                    <a:pt x="205" y="142"/>
                  </a:lnTo>
                  <a:lnTo>
                    <a:pt x="209" y="145"/>
                  </a:lnTo>
                  <a:lnTo>
                    <a:pt x="211" y="149"/>
                  </a:lnTo>
                  <a:lnTo>
                    <a:pt x="215" y="153"/>
                  </a:lnTo>
                  <a:lnTo>
                    <a:pt x="217" y="157"/>
                  </a:lnTo>
                  <a:lnTo>
                    <a:pt x="221" y="163"/>
                  </a:lnTo>
                  <a:lnTo>
                    <a:pt x="225" y="165"/>
                  </a:lnTo>
                  <a:close/>
                </a:path>
              </a:pathLst>
            </a:custGeom>
            <a:solidFill>
              <a:schemeClr val="bg1">
                <a:lumMod val="50000"/>
              </a:schemeClr>
            </a:solidFill>
            <a:ln w="3175">
              <a:solidFill>
                <a:schemeClr val="bg1"/>
              </a:solidFill>
              <a:round/>
              <a:headEnd/>
              <a:tailEnd/>
            </a:ln>
          </p:spPr>
          <p:txBody>
            <a:bodyPr lIns="91410" tIns="45705" rIns="91410" bIns="45705"/>
            <a:lstStyle/>
            <a:p>
              <a:pPr algn="ctr" defTabSz="895054" eaLnBrk="0" hangingPunct="0">
                <a:spcBef>
                  <a:spcPct val="50000"/>
                </a:spcBef>
                <a:buClr>
                  <a:schemeClr val="accent2"/>
                </a:buClr>
                <a:buFont typeface="Wingdings" pitchFamily="2" charset="2"/>
                <a:buNone/>
                <a:defRPr/>
              </a:pPr>
              <a:endParaRPr lang="ro-RO" sz="1428">
                <a:cs typeface="Arial" pitchFamily="34" charset="0"/>
              </a:endParaRPr>
            </a:p>
          </p:txBody>
        </p:sp>
        <p:sp>
          <p:nvSpPr>
            <p:cNvPr id="39" name="Freeform 38"/>
            <p:cNvSpPr>
              <a:spLocks/>
            </p:cNvSpPr>
            <p:nvPr>
              <p:custDataLst>
                <p:tags r:id="rId39"/>
              </p:custDataLst>
            </p:nvPr>
          </p:nvSpPr>
          <p:spPr bwMode="auto">
            <a:xfrm>
              <a:off x="5509292" y="2924981"/>
              <a:ext cx="572233" cy="612561"/>
            </a:xfrm>
            <a:custGeom>
              <a:avLst/>
              <a:gdLst>
                <a:gd name="T0" fmla="*/ 2147483647 w 196"/>
                <a:gd name="T1" fmla="*/ 2147483647 h 205"/>
                <a:gd name="T2" fmla="*/ 2147483647 w 196"/>
                <a:gd name="T3" fmla="*/ 2147483647 h 205"/>
                <a:gd name="T4" fmla="*/ 2147483647 w 196"/>
                <a:gd name="T5" fmla="*/ 2147483647 h 205"/>
                <a:gd name="T6" fmla="*/ 2147483647 w 196"/>
                <a:gd name="T7" fmla="*/ 2147483647 h 205"/>
                <a:gd name="T8" fmla="*/ 2147483647 w 196"/>
                <a:gd name="T9" fmla="*/ 2147483647 h 205"/>
                <a:gd name="T10" fmla="*/ 2147483647 w 196"/>
                <a:gd name="T11" fmla="*/ 2147483647 h 205"/>
                <a:gd name="T12" fmla="*/ 2147483647 w 196"/>
                <a:gd name="T13" fmla="*/ 2147483647 h 205"/>
                <a:gd name="T14" fmla="*/ 2147483647 w 196"/>
                <a:gd name="T15" fmla="*/ 2147483647 h 205"/>
                <a:gd name="T16" fmla="*/ 2147483647 w 196"/>
                <a:gd name="T17" fmla="*/ 2147483647 h 205"/>
                <a:gd name="T18" fmla="*/ 2147483647 w 196"/>
                <a:gd name="T19" fmla="*/ 2147483647 h 205"/>
                <a:gd name="T20" fmla="*/ 2147483647 w 196"/>
                <a:gd name="T21" fmla="*/ 2147483647 h 205"/>
                <a:gd name="T22" fmla="*/ 2147483647 w 196"/>
                <a:gd name="T23" fmla="*/ 2147483647 h 205"/>
                <a:gd name="T24" fmla="*/ 2147483647 w 196"/>
                <a:gd name="T25" fmla="*/ 2147483647 h 205"/>
                <a:gd name="T26" fmla="*/ 2147483647 w 196"/>
                <a:gd name="T27" fmla="*/ 2147483647 h 205"/>
                <a:gd name="T28" fmla="*/ 2147483647 w 196"/>
                <a:gd name="T29" fmla="*/ 2147483647 h 205"/>
                <a:gd name="T30" fmla="*/ 2147483647 w 196"/>
                <a:gd name="T31" fmla="*/ 2147483647 h 205"/>
                <a:gd name="T32" fmla="*/ 2147483647 w 196"/>
                <a:gd name="T33" fmla="*/ 2147483647 h 205"/>
                <a:gd name="T34" fmla="*/ 2147483647 w 196"/>
                <a:gd name="T35" fmla="*/ 2147483647 h 205"/>
                <a:gd name="T36" fmla="*/ 2147483647 w 196"/>
                <a:gd name="T37" fmla="*/ 2147483647 h 205"/>
                <a:gd name="T38" fmla="*/ 2147483647 w 196"/>
                <a:gd name="T39" fmla="*/ 2147483647 h 205"/>
                <a:gd name="T40" fmla="*/ 2147483647 w 196"/>
                <a:gd name="T41" fmla="*/ 2147483647 h 205"/>
                <a:gd name="T42" fmla="*/ 2147483647 w 196"/>
                <a:gd name="T43" fmla="*/ 2147483647 h 205"/>
                <a:gd name="T44" fmla="*/ 2147483647 w 196"/>
                <a:gd name="T45" fmla="*/ 2147483647 h 205"/>
                <a:gd name="T46" fmla="*/ 2147483647 w 196"/>
                <a:gd name="T47" fmla="*/ 2147483647 h 205"/>
                <a:gd name="T48" fmla="*/ 2147483647 w 196"/>
                <a:gd name="T49" fmla="*/ 2147483647 h 205"/>
                <a:gd name="T50" fmla="*/ 2147483647 w 196"/>
                <a:gd name="T51" fmla="*/ 0 h 205"/>
                <a:gd name="T52" fmla="*/ 2147483647 w 196"/>
                <a:gd name="T53" fmla="*/ 0 h 205"/>
                <a:gd name="T54" fmla="*/ 2147483647 w 196"/>
                <a:gd name="T55" fmla="*/ 2147483647 h 205"/>
                <a:gd name="T56" fmla="*/ 2147483647 w 196"/>
                <a:gd name="T57" fmla="*/ 2147483647 h 205"/>
                <a:gd name="T58" fmla="*/ 2147483647 w 196"/>
                <a:gd name="T59" fmla="*/ 2147483647 h 205"/>
                <a:gd name="T60" fmla="*/ 2147483647 w 196"/>
                <a:gd name="T61" fmla="*/ 2147483647 h 205"/>
                <a:gd name="T62" fmla="*/ 2147483647 w 196"/>
                <a:gd name="T63" fmla="*/ 2147483647 h 205"/>
                <a:gd name="T64" fmla="*/ 2147483647 w 196"/>
                <a:gd name="T65" fmla="*/ 2147483647 h 205"/>
                <a:gd name="T66" fmla="*/ 2147483647 w 196"/>
                <a:gd name="T67" fmla="*/ 2147483647 h 205"/>
                <a:gd name="T68" fmla="*/ 2147483647 w 196"/>
                <a:gd name="T69" fmla="*/ 2147483647 h 205"/>
                <a:gd name="T70" fmla="*/ 2147483647 w 196"/>
                <a:gd name="T71" fmla="*/ 2147483647 h 205"/>
                <a:gd name="T72" fmla="*/ 2147483647 w 196"/>
                <a:gd name="T73" fmla="*/ 2147483647 h 205"/>
                <a:gd name="T74" fmla="*/ 2147483647 w 196"/>
                <a:gd name="T75" fmla="*/ 2147483647 h 205"/>
                <a:gd name="T76" fmla="*/ 2147483647 w 196"/>
                <a:gd name="T77" fmla="*/ 2147483647 h 205"/>
                <a:gd name="T78" fmla="*/ 2147483647 w 196"/>
                <a:gd name="T79" fmla="*/ 2147483647 h 205"/>
                <a:gd name="T80" fmla="*/ 2147483647 w 196"/>
                <a:gd name="T81" fmla="*/ 2147483647 h 205"/>
                <a:gd name="T82" fmla="*/ 2147483647 w 196"/>
                <a:gd name="T83" fmla="*/ 2147483647 h 205"/>
                <a:gd name="T84" fmla="*/ 2147483647 w 196"/>
                <a:gd name="T85" fmla="*/ 2147483647 h 205"/>
                <a:gd name="T86" fmla="*/ 2147483647 w 196"/>
                <a:gd name="T87" fmla="*/ 2147483647 h 205"/>
                <a:gd name="T88" fmla="*/ 2147483647 w 196"/>
                <a:gd name="T89" fmla="*/ 2147483647 h 205"/>
                <a:gd name="T90" fmla="*/ 2147483647 w 196"/>
                <a:gd name="T91" fmla="*/ 2147483647 h 205"/>
                <a:gd name="T92" fmla="*/ 2147483647 w 196"/>
                <a:gd name="T93" fmla="*/ 2147483647 h 205"/>
                <a:gd name="T94" fmla="*/ 2147483647 w 196"/>
                <a:gd name="T95" fmla="*/ 2147483647 h 205"/>
                <a:gd name="T96" fmla="*/ 2147483647 w 196"/>
                <a:gd name="T97" fmla="*/ 2147483647 h 205"/>
                <a:gd name="T98" fmla="*/ 2147483647 w 196"/>
                <a:gd name="T99" fmla="*/ 2147483647 h 205"/>
                <a:gd name="T100" fmla="*/ 2147483647 w 196"/>
                <a:gd name="T101" fmla="*/ 2147483647 h 2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6"/>
                <a:gd name="T154" fmla="*/ 0 h 205"/>
                <a:gd name="T155" fmla="*/ 196 w 196"/>
                <a:gd name="T156" fmla="*/ 205 h 2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6" h="205">
                  <a:moveTo>
                    <a:pt x="46" y="199"/>
                  </a:moveTo>
                  <a:lnTo>
                    <a:pt x="52" y="203"/>
                  </a:lnTo>
                  <a:lnTo>
                    <a:pt x="60" y="205"/>
                  </a:lnTo>
                  <a:lnTo>
                    <a:pt x="67" y="205"/>
                  </a:lnTo>
                  <a:lnTo>
                    <a:pt x="73" y="205"/>
                  </a:lnTo>
                  <a:lnTo>
                    <a:pt x="81" y="205"/>
                  </a:lnTo>
                  <a:lnTo>
                    <a:pt x="87" y="203"/>
                  </a:lnTo>
                  <a:lnTo>
                    <a:pt x="92" y="201"/>
                  </a:lnTo>
                  <a:lnTo>
                    <a:pt x="96" y="201"/>
                  </a:lnTo>
                  <a:lnTo>
                    <a:pt x="98" y="199"/>
                  </a:lnTo>
                  <a:lnTo>
                    <a:pt x="100" y="196"/>
                  </a:lnTo>
                  <a:lnTo>
                    <a:pt x="102" y="192"/>
                  </a:lnTo>
                  <a:lnTo>
                    <a:pt x="104" y="188"/>
                  </a:lnTo>
                  <a:lnTo>
                    <a:pt x="106" y="184"/>
                  </a:lnTo>
                  <a:lnTo>
                    <a:pt x="108" y="178"/>
                  </a:lnTo>
                  <a:lnTo>
                    <a:pt x="110" y="175"/>
                  </a:lnTo>
                  <a:lnTo>
                    <a:pt x="112" y="171"/>
                  </a:lnTo>
                  <a:lnTo>
                    <a:pt x="112" y="169"/>
                  </a:lnTo>
                  <a:lnTo>
                    <a:pt x="113" y="165"/>
                  </a:lnTo>
                  <a:lnTo>
                    <a:pt x="115" y="163"/>
                  </a:lnTo>
                  <a:lnTo>
                    <a:pt x="117" y="161"/>
                  </a:lnTo>
                  <a:lnTo>
                    <a:pt x="119" y="163"/>
                  </a:lnTo>
                  <a:lnTo>
                    <a:pt x="121" y="163"/>
                  </a:lnTo>
                  <a:lnTo>
                    <a:pt x="125" y="167"/>
                  </a:lnTo>
                  <a:lnTo>
                    <a:pt x="127" y="171"/>
                  </a:lnTo>
                  <a:lnTo>
                    <a:pt x="131" y="173"/>
                  </a:lnTo>
                  <a:lnTo>
                    <a:pt x="133" y="173"/>
                  </a:lnTo>
                  <a:lnTo>
                    <a:pt x="135" y="171"/>
                  </a:lnTo>
                  <a:lnTo>
                    <a:pt x="136" y="171"/>
                  </a:lnTo>
                  <a:lnTo>
                    <a:pt x="136" y="167"/>
                  </a:lnTo>
                  <a:lnTo>
                    <a:pt x="136" y="165"/>
                  </a:lnTo>
                  <a:lnTo>
                    <a:pt x="135" y="163"/>
                  </a:lnTo>
                  <a:lnTo>
                    <a:pt x="135" y="159"/>
                  </a:lnTo>
                  <a:lnTo>
                    <a:pt x="135" y="157"/>
                  </a:lnTo>
                  <a:lnTo>
                    <a:pt x="135" y="155"/>
                  </a:lnTo>
                  <a:lnTo>
                    <a:pt x="135" y="153"/>
                  </a:lnTo>
                  <a:lnTo>
                    <a:pt x="136" y="153"/>
                  </a:lnTo>
                  <a:lnTo>
                    <a:pt x="138" y="151"/>
                  </a:lnTo>
                  <a:lnTo>
                    <a:pt x="140" y="150"/>
                  </a:lnTo>
                  <a:lnTo>
                    <a:pt x="142" y="148"/>
                  </a:lnTo>
                  <a:lnTo>
                    <a:pt x="146" y="146"/>
                  </a:lnTo>
                  <a:lnTo>
                    <a:pt x="148" y="144"/>
                  </a:lnTo>
                  <a:lnTo>
                    <a:pt x="148" y="142"/>
                  </a:lnTo>
                  <a:lnTo>
                    <a:pt x="150" y="140"/>
                  </a:lnTo>
                  <a:lnTo>
                    <a:pt x="152" y="138"/>
                  </a:lnTo>
                  <a:lnTo>
                    <a:pt x="152" y="136"/>
                  </a:lnTo>
                  <a:lnTo>
                    <a:pt x="154" y="134"/>
                  </a:lnTo>
                  <a:lnTo>
                    <a:pt x="154" y="132"/>
                  </a:lnTo>
                  <a:lnTo>
                    <a:pt x="156" y="130"/>
                  </a:lnTo>
                  <a:lnTo>
                    <a:pt x="156" y="127"/>
                  </a:lnTo>
                  <a:lnTo>
                    <a:pt x="158" y="125"/>
                  </a:lnTo>
                  <a:lnTo>
                    <a:pt x="160" y="123"/>
                  </a:lnTo>
                  <a:lnTo>
                    <a:pt x="161" y="121"/>
                  </a:lnTo>
                  <a:lnTo>
                    <a:pt x="165" y="119"/>
                  </a:lnTo>
                  <a:lnTo>
                    <a:pt x="167" y="117"/>
                  </a:lnTo>
                  <a:lnTo>
                    <a:pt x="173" y="117"/>
                  </a:lnTo>
                  <a:lnTo>
                    <a:pt x="177" y="117"/>
                  </a:lnTo>
                  <a:lnTo>
                    <a:pt x="181" y="115"/>
                  </a:lnTo>
                  <a:lnTo>
                    <a:pt x="183" y="115"/>
                  </a:lnTo>
                  <a:lnTo>
                    <a:pt x="184" y="113"/>
                  </a:lnTo>
                  <a:lnTo>
                    <a:pt x="186" y="111"/>
                  </a:lnTo>
                  <a:lnTo>
                    <a:pt x="186" y="109"/>
                  </a:lnTo>
                  <a:lnTo>
                    <a:pt x="186" y="107"/>
                  </a:lnTo>
                  <a:lnTo>
                    <a:pt x="186" y="105"/>
                  </a:lnTo>
                  <a:lnTo>
                    <a:pt x="186" y="102"/>
                  </a:lnTo>
                  <a:lnTo>
                    <a:pt x="186" y="100"/>
                  </a:lnTo>
                  <a:lnTo>
                    <a:pt x="186" y="98"/>
                  </a:lnTo>
                  <a:lnTo>
                    <a:pt x="186" y="94"/>
                  </a:lnTo>
                  <a:lnTo>
                    <a:pt x="186" y="90"/>
                  </a:lnTo>
                  <a:lnTo>
                    <a:pt x="184" y="86"/>
                  </a:lnTo>
                  <a:lnTo>
                    <a:pt x="184" y="82"/>
                  </a:lnTo>
                  <a:lnTo>
                    <a:pt x="184" y="79"/>
                  </a:lnTo>
                  <a:lnTo>
                    <a:pt x="183" y="75"/>
                  </a:lnTo>
                  <a:lnTo>
                    <a:pt x="183" y="73"/>
                  </a:lnTo>
                  <a:lnTo>
                    <a:pt x="184" y="69"/>
                  </a:lnTo>
                  <a:lnTo>
                    <a:pt x="184" y="67"/>
                  </a:lnTo>
                  <a:lnTo>
                    <a:pt x="186" y="65"/>
                  </a:lnTo>
                  <a:lnTo>
                    <a:pt x="188" y="63"/>
                  </a:lnTo>
                  <a:lnTo>
                    <a:pt x="188" y="61"/>
                  </a:lnTo>
                  <a:lnTo>
                    <a:pt x="188" y="59"/>
                  </a:lnTo>
                  <a:lnTo>
                    <a:pt x="188" y="57"/>
                  </a:lnTo>
                  <a:lnTo>
                    <a:pt x="188" y="56"/>
                  </a:lnTo>
                  <a:lnTo>
                    <a:pt x="188" y="52"/>
                  </a:lnTo>
                  <a:lnTo>
                    <a:pt x="186" y="50"/>
                  </a:lnTo>
                  <a:lnTo>
                    <a:pt x="186" y="46"/>
                  </a:lnTo>
                  <a:lnTo>
                    <a:pt x="184" y="44"/>
                  </a:lnTo>
                  <a:lnTo>
                    <a:pt x="184" y="42"/>
                  </a:lnTo>
                  <a:lnTo>
                    <a:pt x="184" y="40"/>
                  </a:lnTo>
                  <a:lnTo>
                    <a:pt x="186" y="40"/>
                  </a:lnTo>
                  <a:lnTo>
                    <a:pt x="190" y="40"/>
                  </a:lnTo>
                  <a:lnTo>
                    <a:pt x="192" y="40"/>
                  </a:lnTo>
                  <a:lnTo>
                    <a:pt x="196" y="40"/>
                  </a:lnTo>
                  <a:lnTo>
                    <a:pt x="196" y="38"/>
                  </a:lnTo>
                  <a:lnTo>
                    <a:pt x="196" y="36"/>
                  </a:lnTo>
                  <a:lnTo>
                    <a:pt x="194" y="36"/>
                  </a:lnTo>
                  <a:lnTo>
                    <a:pt x="192" y="34"/>
                  </a:lnTo>
                  <a:lnTo>
                    <a:pt x="190" y="33"/>
                  </a:lnTo>
                  <a:lnTo>
                    <a:pt x="192" y="33"/>
                  </a:lnTo>
                  <a:lnTo>
                    <a:pt x="192" y="31"/>
                  </a:lnTo>
                  <a:lnTo>
                    <a:pt x="192" y="29"/>
                  </a:lnTo>
                  <a:lnTo>
                    <a:pt x="194" y="27"/>
                  </a:lnTo>
                  <a:lnTo>
                    <a:pt x="194" y="25"/>
                  </a:lnTo>
                  <a:lnTo>
                    <a:pt x="194" y="23"/>
                  </a:lnTo>
                  <a:lnTo>
                    <a:pt x="196" y="21"/>
                  </a:lnTo>
                  <a:lnTo>
                    <a:pt x="196" y="19"/>
                  </a:lnTo>
                  <a:lnTo>
                    <a:pt x="196" y="17"/>
                  </a:lnTo>
                  <a:lnTo>
                    <a:pt x="194" y="15"/>
                  </a:lnTo>
                  <a:lnTo>
                    <a:pt x="194" y="13"/>
                  </a:lnTo>
                  <a:lnTo>
                    <a:pt x="192" y="13"/>
                  </a:lnTo>
                  <a:lnTo>
                    <a:pt x="188" y="11"/>
                  </a:lnTo>
                  <a:lnTo>
                    <a:pt x="184" y="9"/>
                  </a:lnTo>
                  <a:lnTo>
                    <a:pt x="181" y="9"/>
                  </a:lnTo>
                  <a:lnTo>
                    <a:pt x="179" y="8"/>
                  </a:lnTo>
                  <a:lnTo>
                    <a:pt x="175" y="6"/>
                  </a:lnTo>
                  <a:lnTo>
                    <a:pt x="173" y="4"/>
                  </a:lnTo>
                  <a:lnTo>
                    <a:pt x="173" y="2"/>
                  </a:lnTo>
                  <a:lnTo>
                    <a:pt x="171" y="0"/>
                  </a:lnTo>
                  <a:lnTo>
                    <a:pt x="169" y="2"/>
                  </a:lnTo>
                  <a:lnTo>
                    <a:pt x="167" y="2"/>
                  </a:lnTo>
                  <a:lnTo>
                    <a:pt x="165" y="4"/>
                  </a:lnTo>
                  <a:lnTo>
                    <a:pt x="161" y="4"/>
                  </a:lnTo>
                  <a:lnTo>
                    <a:pt x="160" y="4"/>
                  </a:lnTo>
                  <a:lnTo>
                    <a:pt x="156" y="4"/>
                  </a:lnTo>
                  <a:lnTo>
                    <a:pt x="152" y="6"/>
                  </a:lnTo>
                  <a:lnTo>
                    <a:pt x="148" y="6"/>
                  </a:lnTo>
                  <a:lnTo>
                    <a:pt x="144" y="6"/>
                  </a:lnTo>
                  <a:lnTo>
                    <a:pt x="140" y="6"/>
                  </a:lnTo>
                  <a:lnTo>
                    <a:pt x="136" y="6"/>
                  </a:lnTo>
                  <a:lnTo>
                    <a:pt x="133" y="6"/>
                  </a:lnTo>
                  <a:lnTo>
                    <a:pt x="131" y="6"/>
                  </a:lnTo>
                  <a:lnTo>
                    <a:pt x="127" y="8"/>
                  </a:lnTo>
                  <a:lnTo>
                    <a:pt x="125" y="8"/>
                  </a:lnTo>
                  <a:lnTo>
                    <a:pt x="119" y="8"/>
                  </a:lnTo>
                  <a:lnTo>
                    <a:pt x="117" y="8"/>
                  </a:lnTo>
                  <a:lnTo>
                    <a:pt x="113" y="8"/>
                  </a:lnTo>
                  <a:lnTo>
                    <a:pt x="112" y="6"/>
                  </a:lnTo>
                  <a:lnTo>
                    <a:pt x="110" y="6"/>
                  </a:lnTo>
                  <a:lnTo>
                    <a:pt x="108" y="4"/>
                  </a:lnTo>
                  <a:lnTo>
                    <a:pt x="104" y="2"/>
                  </a:lnTo>
                  <a:lnTo>
                    <a:pt x="100" y="2"/>
                  </a:lnTo>
                  <a:lnTo>
                    <a:pt x="96" y="0"/>
                  </a:lnTo>
                  <a:lnTo>
                    <a:pt x="94" y="0"/>
                  </a:lnTo>
                  <a:lnTo>
                    <a:pt x="92" y="0"/>
                  </a:lnTo>
                  <a:lnTo>
                    <a:pt x="90" y="2"/>
                  </a:lnTo>
                  <a:lnTo>
                    <a:pt x="88" y="4"/>
                  </a:lnTo>
                  <a:lnTo>
                    <a:pt x="85" y="4"/>
                  </a:lnTo>
                  <a:lnTo>
                    <a:pt x="83" y="6"/>
                  </a:lnTo>
                  <a:lnTo>
                    <a:pt x="77" y="6"/>
                  </a:lnTo>
                  <a:lnTo>
                    <a:pt x="73" y="6"/>
                  </a:lnTo>
                  <a:lnTo>
                    <a:pt x="69" y="6"/>
                  </a:lnTo>
                  <a:lnTo>
                    <a:pt x="67" y="6"/>
                  </a:lnTo>
                  <a:lnTo>
                    <a:pt x="65" y="6"/>
                  </a:lnTo>
                  <a:lnTo>
                    <a:pt x="65" y="8"/>
                  </a:lnTo>
                  <a:lnTo>
                    <a:pt x="64" y="9"/>
                  </a:lnTo>
                  <a:lnTo>
                    <a:pt x="64" y="11"/>
                  </a:lnTo>
                  <a:lnTo>
                    <a:pt x="62" y="13"/>
                  </a:lnTo>
                  <a:lnTo>
                    <a:pt x="62" y="15"/>
                  </a:lnTo>
                  <a:lnTo>
                    <a:pt x="62" y="17"/>
                  </a:lnTo>
                  <a:lnTo>
                    <a:pt x="60" y="19"/>
                  </a:lnTo>
                  <a:lnTo>
                    <a:pt x="58" y="19"/>
                  </a:lnTo>
                  <a:lnTo>
                    <a:pt x="56" y="19"/>
                  </a:lnTo>
                  <a:lnTo>
                    <a:pt x="52" y="19"/>
                  </a:lnTo>
                  <a:lnTo>
                    <a:pt x="48" y="21"/>
                  </a:lnTo>
                  <a:lnTo>
                    <a:pt x="46" y="23"/>
                  </a:lnTo>
                  <a:lnTo>
                    <a:pt x="44" y="25"/>
                  </a:lnTo>
                  <a:lnTo>
                    <a:pt x="44" y="27"/>
                  </a:lnTo>
                  <a:lnTo>
                    <a:pt x="42" y="27"/>
                  </a:lnTo>
                  <a:lnTo>
                    <a:pt x="42" y="29"/>
                  </a:lnTo>
                  <a:lnTo>
                    <a:pt x="41" y="31"/>
                  </a:lnTo>
                  <a:lnTo>
                    <a:pt x="41" y="34"/>
                  </a:lnTo>
                  <a:lnTo>
                    <a:pt x="39" y="36"/>
                  </a:lnTo>
                  <a:lnTo>
                    <a:pt x="37" y="40"/>
                  </a:lnTo>
                  <a:lnTo>
                    <a:pt x="33" y="44"/>
                  </a:lnTo>
                  <a:lnTo>
                    <a:pt x="31" y="46"/>
                  </a:lnTo>
                  <a:lnTo>
                    <a:pt x="27" y="48"/>
                  </a:lnTo>
                  <a:lnTo>
                    <a:pt x="27" y="50"/>
                  </a:lnTo>
                  <a:lnTo>
                    <a:pt x="25" y="52"/>
                  </a:lnTo>
                  <a:lnTo>
                    <a:pt x="23" y="52"/>
                  </a:lnTo>
                  <a:lnTo>
                    <a:pt x="21" y="54"/>
                  </a:lnTo>
                  <a:lnTo>
                    <a:pt x="19" y="54"/>
                  </a:lnTo>
                  <a:lnTo>
                    <a:pt x="17" y="56"/>
                  </a:lnTo>
                  <a:lnTo>
                    <a:pt x="16" y="56"/>
                  </a:lnTo>
                  <a:lnTo>
                    <a:pt x="14" y="56"/>
                  </a:lnTo>
                  <a:lnTo>
                    <a:pt x="14" y="57"/>
                  </a:lnTo>
                  <a:lnTo>
                    <a:pt x="16" y="59"/>
                  </a:lnTo>
                  <a:lnTo>
                    <a:pt x="17" y="61"/>
                  </a:lnTo>
                  <a:lnTo>
                    <a:pt x="17" y="65"/>
                  </a:lnTo>
                  <a:lnTo>
                    <a:pt x="17" y="67"/>
                  </a:lnTo>
                  <a:lnTo>
                    <a:pt x="16" y="69"/>
                  </a:lnTo>
                  <a:lnTo>
                    <a:pt x="14" y="69"/>
                  </a:lnTo>
                  <a:lnTo>
                    <a:pt x="8" y="69"/>
                  </a:lnTo>
                  <a:lnTo>
                    <a:pt x="6" y="69"/>
                  </a:lnTo>
                  <a:lnTo>
                    <a:pt x="4" y="69"/>
                  </a:lnTo>
                  <a:lnTo>
                    <a:pt x="2" y="73"/>
                  </a:lnTo>
                  <a:lnTo>
                    <a:pt x="0" y="75"/>
                  </a:lnTo>
                  <a:lnTo>
                    <a:pt x="0" y="80"/>
                  </a:lnTo>
                  <a:lnTo>
                    <a:pt x="0" y="88"/>
                  </a:lnTo>
                  <a:lnTo>
                    <a:pt x="2" y="96"/>
                  </a:lnTo>
                  <a:lnTo>
                    <a:pt x="6" y="107"/>
                  </a:lnTo>
                  <a:lnTo>
                    <a:pt x="8" y="107"/>
                  </a:lnTo>
                  <a:lnTo>
                    <a:pt x="10" y="107"/>
                  </a:lnTo>
                  <a:lnTo>
                    <a:pt x="12" y="107"/>
                  </a:lnTo>
                  <a:lnTo>
                    <a:pt x="14" y="105"/>
                  </a:lnTo>
                  <a:lnTo>
                    <a:pt x="16" y="107"/>
                  </a:lnTo>
                  <a:lnTo>
                    <a:pt x="17" y="107"/>
                  </a:lnTo>
                  <a:lnTo>
                    <a:pt x="19" y="111"/>
                  </a:lnTo>
                  <a:lnTo>
                    <a:pt x="21" y="115"/>
                  </a:lnTo>
                  <a:lnTo>
                    <a:pt x="23" y="117"/>
                  </a:lnTo>
                  <a:lnTo>
                    <a:pt x="27" y="117"/>
                  </a:lnTo>
                  <a:lnTo>
                    <a:pt x="29" y="119"/>
                  </a:lnTo>
                  <a:lnTo>
                    <a:pt x="31" y="121"/>
                  </a:lnTo>
                  <a:lnTo>
                    <a:pt x="33" y="123"/>
                  </a:lnTo>
                  <a:lnTo>
                    <a:pt x="33" y="128"/>
                  </a:lnTo>
                  <a:lnTo>
                    <a:pt x="33" y="134"/>
                  </a:lnTo>
                  <a:lnTo>
                    <a:pt x="31" y="142"/>
                  </a:lnTo>
                  <a:lnTo>
                    <a:pt x="31" y="146"/>
                  </a:lnTo>
                  <a:lnTo>
                    <a:pt x="31" y="151"/>
                  </a:lnTo>
                  <a:lnTo>
                    <a:pt x="33" y="155"/>
                  </a:lnTo>
                  <a:lnTo>
                    <a:pt x="33" y="159"/>
                  </a:lnTo>
                  <a:lnTo>
                    <a:pt x="37" y="161"/>
                  </a:lnTo>
                  <a:lnTo>
                    <a:pt x="39" y="165"/>
                  </a:lnTo>
                  <a:lnTo>
                    <a:pt x="41" y="167"/>
                  </a:lnTo>
                  <a:lnTo>
                    <a:pt x="42" y="169"/>
                  </a:lnTo>
                  <a:lnTo>
                    <a:pt x="44" y="171"/>
                  </a:lnTo>
                  <a:lnTo>
                    <a:pt x="44" y="173"/>
                  </a:lnTo>
                  <a:lnTo>
                    <a:pt x="46" y="176"/>
                  </a:lnTo>
                  <a:lnTo>
                    <a:pt x="46" y="180"/>
                  </a:lnTo>
                  <a:lnTo>
                    <a:pt x="44" y="186"/>
                  </a:lnTo>
                  <a:lnTo>
                    <a:pt x="44" y="192"/>
                  </a:lnTo>
                  <a:lnTo>
                    <a:pt x="42" y="199"/>
                  </a:lnTo>
                  <a:lnTo>
                    <a:pt x="46" y="199"/>
                  </a:lnTo>
                  <a:close/>
                </a:path>
              </a:pathLst>
            </a:custGeom>
            <a:solidFill>
              <a:schemeClr val="bg1">
                <a:lumMod val="50000"/>
              </a:schemeClr>
            </a:solidFill>
            <a:ln w="3175">
              <a:solidFill>
                <a:schemeClr val="bg1"/>
              </a:solidFill>
              <a:round/>
              <a:headEnd/>
              <a:tailEnd/>
            </a:ln>
          </p:spPr>
          <p:txBody>
            <a:bodyPr lIns="91410" tIns="45705" rIns="91410" bIns="45705"/>
            <a:lstStyle/>
            <a:p>
              <a:pPr algn="ctr" defTabSz="895054" eaLnBrk="0" hangingPunct="0">
                <a:spcBef>
                  <a:spcPct val="50000"/>
                </a:spcBef>
                <a:buClr>
                  <a:schemeClr val="accent2"/>
                </a:buClr>
                <a:buFont typeface="Wingdings" pitchFamily="2" charset="2"/>
                <a:buNone/>
                <a:defRPr/>
              </a:pPr>
              <a:endParaRPr lang="en-US" sz="1428">
                <a:cs typeface="Arial" pitchFamily="34" charset="0"/>
              </a:endParaRPr>
            </a:p>
          </p:txBody>
        </p:sp>
        <p:sp>
          <p:nvSpPr>
            <p:cNvPr id="40" name="Freeform 39"/>
            <p:cNvSpPr>
              <a:spLocks/>
            </p:cNvSpPr>
            <p:nvPr>
              <p:custDataLst>
                <p:tags r:id="rId40"/>
              </p:custDataLst>
            </p:nvPr>
          </p:nvSpPr>
          <p:spPr bwMode="auto">
            <a:xfrm>
              <a:off x="4806156" y="3014081"/>
              <a:ext cx="648905" cy="443642"/>
            </a:xfrm>
            <a:custGeom>
              <a:avLst/>
              <a:gdLst>
                <a:gd name="T0" fmla="*/ 2147483647 w 221"/>
                <a:gd name="T1" fmla="*/ 2147483647 h 147"/>
                <a:gd name="T2" fmla="*/ 2147483647 w 221"/>
                <a:gd name="T3" fmla="*/ 2147483647 h 147"/>
                <a:gd name="T4" fmla="*/ 2147483647 w 221"/>
                <a:gd name="T5" fmla="*/ 2147483647 h 147"/>
                <a:gd name="T6" fmla="*/ 0 w 221"/>
                <a:gd name="T7" fmla="*/ 2147483647 h 147"/>
                <a:gd name="T8" fmla="*/ 2147483647 w 221"/>
                <a:gd name="T9" fmla="*/ 2147483647 h 147"/>
                <a:gd name="T10" fmla="*/ 2147483647 w 221"/>
                <a:gd name="T11" fmla="*/ 2147483647 h 147"/>
                <a:gd name="T12" fmla="*/ 2147483647 w 221"/>
                <a:gd name="T13" fmla="*/ 2147483647 h 147"/>
                <a:gd name="T14" fmla="*/ 2147483647 w 221"/>
                <a:gd name="T15" fmla="*/ 2147483647 h 147"/>
                <a:gd name="T16" fmla="*/ 2147483647 w 221"/>
                <a:gd name="T17" fmla="*/ 2147483647 h 147"/>
                <a:gd name="T18" fmla="*/ 2147483647 w 221"/>
                <a:gd name="T19" fmla="*/ 2147483647 h 147"/>
                <a:gd name="T20" fmla="*/ 2147483647 w 221"/>
                <a:gd name="T21" fmla="*/ 2147483647 h 147"/>
                <a:gd name="T22" fmla="*/ 2147483647 w 221"/>
                <a:gd name="T23" fmla="*/ 2147483647 h 147"/>
                <a:gd name="T24" fmla="*/ 2147483647 w 221"/>
                <a:gd name="T25" fmla="*/ 2147483647 h 147"/>
                <a:gd name="T26" fmla="*/ 2147483647 w 221"/>
                <a:gd name="T27" fmla="*/ 2147483647 h 147"/>
                <a:gd name="T28" fmla="*/ 2147483647 w 221"/>
                <a:gd name="T29" fmla="*/ 2147483647 h 147"/>
                <a:gd name="T30" fmla="*/ 2147483647 w 221"/>
                <a:gd name="T31" fmla="*/ 2147483647 h 147"/>
                <a:gd name="T32" fmla="*/ 2147483647 w 221"/>
                <a:gd name="T33" fmla="*/ 2147483647 h 147"/>
                <a:gd name="T34" fmla="*/ 2147483647 w 221"/>
                <a:gd name="T35" fmla="*/ 2147483647 h 147"/>
                <a:gd name="T36" fmla="*/ 2147483647 w 221"/>
                <a:gd name="T37" fmla="*/ 2147483647 h 147"/>
                <a:gd name="T38" fmla="*/ 2147483647 w 221"/>
                <a:gd name="T39" fmla="*/ 2147483647 h 147"/>
                <a:gd name="T40" fmla="*/ 2147483647 w 221"/>
                <a:gd name="T41" fmla="*/ 2147483647 h 147"/>
                <a:gd name="T42" fmla="*/ 2147483647 w 221"/>
                <a:gd name="T43" fmla="*/ 2147483647 h 147"/>
                <a:gd name="T44" fmla="*/ 2147483647 w 221"/>
                <a:gd name="T45" fmla="*/ 2147483647 h 147"/>
                <a:gd name="T46" fmla="*/ 2147483647 w 221"/>
                <a:gd name="T47" fmla="*/ 2147483647 h 147"/>
                <a:gd name="T48" fmla="*/ 2147483647 w 221"/>
                <a:gd name="T49" fmla="*/ 2147483647 h 147"/>
                <a:gd name="T50" fmla="*/ 2147483647 w 221"/>
                <a:gd name="T51" fmla="*/ 2147483647 h 147"/>
                <a:gd name="T52" fmla="*/ 2147483647 w 221"/>
                <a:gd name="T53" fmla="*/ 2147483647 h 147"/>
                <a:gd name="T54" fmla="*/ 2147483647 w 221"/>
                <a:gd name="T55" fmla="*/ 2147483647 h 147"/>
                <a:gd name="T56" fmla="*/ 2147483647 w 221"/>
                <a:gd name="T57" fmla="*/ 2147483647 h 147"/>
                <a:gd name="T58" fmla="*/ 2147483647 w 221"/>
                <a:gd name="T59" fmla="*/ 2147483647 h 147"/>
                <a:gd name="T60" fmla="*/ 2147483647 w 221"/>
                <a:gd name="T61" fmla="*/ 2147483647 h 147"/>
                <a:gd name="T62" fmla="*/ 2147483647 w 221"/>
                <a:gd name="T63" fmla="*/ 2147483647 h 147"/>
                <a:gd name="T64" fmla="*/ 2147483647 w 221"/>
                <a:gd name="T65" fmla="*/ 2147483647 h 147"/>
                <a:gd name="T66" fmla="*/ 2147483647 w 221"/>
                <a:gd name="T67" fmla="*/ 2147483647 h 147"/>
                <a:gd name="T68" fmla="*/ 2147483647 w 221"/>
                <a:gd name="T69" fmla="*/ 2147483647 h 147"/>
                <a:gd name="T70" fmla="*/ 2147483647 w 221"/>
                <a:gd name="T71" fmla="*/ 2147483647 h 147"/>
                <a:gd name="T72" fmla="*/ 2147483647 w 221"/>
                <a:gd name="T73" fmla="*/ 2147483647 h 147"/>
                <a:gd name="T74" fmla="*/ 2147483647 w 221"/>
                <a:gd name="T75" fmla="*/ 2147483647 h 147"/>
                <a:gd name="T76" fmla="*/ 2147483647 w 221"/>
                <a:gd name="T77" fmla="*/ 2147483647 h 147"/>
                <a:gd name="T78" fmla="*/ 2147483647 w 221"/>
                <a:gd name="T79" fmla="*/ 2147483647 h 147"/>
                <a:gd name="T80" fmla="*/ 2147483647 w 221"/>
                <a:gd name="T81" fmla="*/ 2147483647 h 147"/>
                <a:gd name="T82" fmla="*/ 2147483647 w 221"/>
                <a:gd name="T83" fmla="*/ 2147483647 h 147"/>
                <a:gd name="T84" fmla="*/ 2147483647 w 221"/>
                <a:gd name="T85" fmla="*/ 2147483647 h 147"/>
                <a:gd name="T86" fmla="*/ 2147483647 w 221"/>
                <a:gd name="T87" fmla="*/ 2147483647 h 147"/>
                <a:gd name="T88" fmla="*/ 2147483647 w 221"/>
                <a:gd name="T89" fmla="*/ 2147483647 h 147"/>
                <a:gd name="T90" fmla="*/ 2147483647 w 221"/>
                <a:gd name="T91" fmla="*/ 2147483647 h 147"/>
                <a:gd name="T92" fmla="*/ 2147483647 w 221"/>
                <a:gd name="T93" fmla="*/ 0 h 147"/>
                <a:gd name="T94" fmla="*/ 2147483647 w 221"/>
                <a:gd name="T95" fmla="*/ 2147483647 h 147"/>
                <a:gd name="T96" fmla="*/ 2147483647 w 221"/>
                <a:gd name="T97" fmla="*/ 2147483647 h 147"/>
                <a:gd name="T98" fmla="*/ 2147483647 w 221"/>
                <a:gd name="T99" fmla="*/ 2147483647 h 147"/>
                <a:gd name="T100" fmla="*/ 2147483647 w 221"/>
                <a:gd name="T101" fmla="*/ 2147483647 h 147"/>
                <a:gd name="T102" fmla="*/ 2147483647 w 221"/>
                <a:gd name="T103" fmla="*/ 2147483647 h 147"/>
                <a:gd name="T104" fmla="*/ 2147483647 w 221"/>
                <a:gd name="T105" fmla="*/ 2147483647 h 147"/>
                <a:gd name="T106" fmla="*/ 2147483647 w 221"/>
                <a:gd name="T107" fmla="*/ 2147483647 h 147"/>
                <a:gd name="T108" fmla="*/ 2147483647 w 221"/>
                <a:gd name="T109" fmla="*/ 2147483647 h 147"/>
                <a:gd name="T110" fmla="*/ 2147483647 w 221"/>
                <a:gd name="T111" fmla="*/ 2147483647 h 1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1"/>
                <a:gd name="T169" fmla="*/ 0 h 147"/>
                <a:gd name="T170" fmla="*/ 221 w 221"/>
                <a:gd name="T171" fmla="*/ 147 h 1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1" h="147">
                  <a:moveTo>
                    <a:pt x="14" y="28"/>
                  </a:moveTo>
                  <a:lnTo>
                    <a:pt x="12" y="30"/>
                  </a:lnTo>
                  <a:lnTo>
                    <a:pt x="10" y="32"/>
                  </a:lnTo>
                  <a:lnTo>
                    <a:pt x="10" y="34"/>
                  </a:lnTo>
                  <a:lnTo>
                    <a:pt x="10" y="36"/>
                  </a:lnTo>
                  <a:lnTo>
                    <a:pt x="10" y="38"/>
                  </a:lnTo>
                  <a:lnTo>
                    <a:pt x="10" y="40"/>
                  </a:lnTo>
                  <a:lnTo>
                    <a:pt x="10" y="42"/>
                  </a:lnTo>
                  <a:lnTo>
                    <a:pt x="10" y="44"/>
                  </a:lnTo>
                  <a:lnTo>
                    <a:pt x="8" y="46"/>
                  </a:lnTo>
                  <a:lnTo>
                    <a:pt x="8" y="48"/>
                  </a:lnTo>
                  <a:lnTo>
                    <a:pt x="2" y="51"/>
                  </a:lnTo>
                  <a:lnTo>
                    <a:pt x="0" y="57"/>
                  </a:lnTo>
                  <a:lnTo>
                    <a:pt x="0" y="61"/>
                  </a:lnTo>
                  <a:lnTo>
                    <a:pt x="0" y="63"/>
                  </a:lnTo>
                  <a:lnTo>
                    <a:pt x="2" y="67"/>
                  </a:lnTo>
                  <a:lnTo>
                    <a:pt x="4" y="69"/>
                  </a:lnTo>
                  <a:lnTo>
                    <a:pt x="6" y="71"/>
                  </a:lnTo>
                  <a:lnTo>
                    <a:pt x="8" y="73"/>
                  </a:lnTo>
                  <a:lnTo>
                    <a:pt x="10" y="74"/>
                  </a:lnTo>
                  <a:lnTo>
                    <a:pt x="10" y="76"/>
                  </a:lnTo>
                  <a:lnTo>
                    <a:pt x="10" y="78"/>
                  </a:lnTo>
                  <a:lnTo>
                    <a:pt x="10" y="80"/>
                  </a:lnTo>
                  <a:lnTo>
                    <a:pt x="10" y="82"/>
                  </a:lnTo>
                  <a:lnTo>
                    <a:pt x="8" y="84"/>
                  </a:lnTo>
                  <a:lnTo>
                    <a:pt x="8" y="86"/>
                  </a:lnTo>
                  <a:lnTo>
                    <a:pt x="8" y="88"/>
                  </a:lnTo>
                  <a:lnTo>
                    <a:pt x="8" y="90"/>
                  </a:lnTo>
                  <a:lnTo>
                    <a:pt x="10" y="92"/>
                  </a:lnTo>
                  <a:lnTo>
                    <a:pt x="12" y="92"/>
                  </a:lnTo>
                  <a:lnTo>
                    <a:pt x="16" y="92"/>
                  </a:lnTo>
                  <a:lnTo>
                    <a:pt x="18" y="92"/>
                  </a:lnTo>
                  <a:lnTo>
                    <a:pt x="21" y="92"/>
                  </a:lnTo>
                  <a:lnTo>
                    <a:pt x="23" y="92"/>
                  </a:lnTo>
                  <a:lnTo>
                    <a:pt x="25" y="94"/>
                  </a:lnTo>
                  <a:lnTo>
                    <a:pt x="27" y="96"/>
                  </a:lnTo>
                  <a:lnTo>
                    <a:pt x="29" y="96"/>
                  </a:lnTo>
                  <a:lnTo>
                    <a:pt x="31" y="97"/>
                  </a:lnTo>
                  <a:lnTo>
                    <a:pt x="33" y="99"/>
                  </a:lnTo>
                  <a:lnTo>
                    <a:pt x="33" y="103"/>
                  </a:lnTo>
                  <a:lnTo>
                    <a:pt x="31" y="105"/>
                  </a:lnTo>
                  <a:lnTo>
                    <a:pt x="33" y="105"/>
                  </a:lnTo>
                  <a:lnTo>
                    <a:pt x="33" y="107"/>
                  </a:lnTo>
                  <a:lnTo>
                    <a:pt x="37" y="109"/>
                  </a:lnTo>
                  <a:lnTo>
                    <a:pt x="39" y="111"/>
                  </a:lnTo>
                  <a:lnTo>
                    <a:pt x="43" y="113"/>
                  </a:lnTo>
                  <a:lnTo>
                    <a:pt x="46" y="113"/>
                  </a:lnTo>
                  <a:lnTo>
                    <a:pt x="50" y="115"/>
                  </a:lnTo>
                  <a:lnTo>
                    <a:pt x="54" y="115"/>
                  </a:lnTo>
                  <a:lnTo>
                    <a:pt x="58" y="115"/>
                  </a:lnTo>
                  <a:lnTo>
                    <a:pt x="60" y="117"/>
                  </a:lnTo>
                  <a:lnTo>
                    <a:pt x="62" y="117"/>
                  </a:lnTo>
                  <a:lnTo>
                    <a:pt x="64" y="117"/>
                  </a:lnTo>
                  <a:lnTo>
                    <a:pt x="64" y="119"/>
                  </a:lnTo>
                  <a:lnTo>
                    <a:pt x="66" y="120"/>
                  </a:lnTo>
                  <a:lnTo>
                    <a:pt x="66" y="122"/>
                  </a:lnTo>
                  <a:lnTo>
                    <a:pt x="67" y="124"/>
                  </a:lnTo>
                  <a:lnTo>
                    <a:pt x="69" y="126"/>
                  </a:lnTo>
                  <a:lnTo>
                    <a:pt x="71" y="128"/>
                  </a:lnTo>
                  <a:lnTo>
                    <a:pt x="75" y="130"/>
                  </a:lnTo>
                  <a:lnTo>
                    <a:pt x="79" y="132"/>
                  </a:lnTo>
                  <a:lnTo>
                    <a:pt x="83" y="134"/>
                  </a:lnTo>
                  <a:lnTo>
                    <a:pt x="87" y="136"/>
                  </a:lnTo>
                  <a:lnTo>
                    <a:pt x="92" y="136"/>
                  </a:lnTo>
                  <a:lnTo>
                    <a:pt x="96" y="136"/>
                  </a:lnTo>
                  <a:lnTo>
                    <a:pt x="98" y="138"/>
                  </a:lnTo>
                  <a:lnTo>
                    <a:pt x="98" y="140"/>
                  </a:lnTo>
                  <a:lnTo>
                    <a:pt x="98" y="142"/>
                  </a:lnTo>
                  <a:lnTo>
                    <a:pt x="100" y="144"/>
                  </a:lnTo>
                  <a:lnTo>
                    <a:pt x="100" y="145"/>
                  </a:lnTo>
                  <a:lnTo>
                    <a:pt x="100" y="147"/>
                  </a:lnTo>
                  <a:lnTo>
                    <a:pt x="102" y="147"/>
                  </a:lnTo>
                  <a:lnTo>
                    <a:pt x="104" y="147"/>
                  </a:lnTo>
                  <a:lnTo>
                    <a:pt x="106" y="147"/>
                  </a:lnTo>
                  <a:lnTo>
                    <a:pt x="108" y="147"/>
                  </a:lnTo>
                  <a:lnTo>
                    <a:pt x="110" y="145"/>
                  </a:lnTo>
                  <a:lnTo>
                    <a:pt x="112" y="145"/>
                  </a:lnTo>
                  <a:lnTo>
                    <a:pt x="114" y="144"/>
                  </a:lnTo>
                  <a:lnTo>
                    <a:pt x="115" y="144"/>
                  </a:lnTo>
                  <a:lnTo>
                    <a:pt x="115" y="142"/>
                  </a:lnTo>
                  <a:lnTo>
                    <a:pt x="115" y="140"/>
                  </a:lnTo>
                  <a:lnTo>
                    <a:pt x="117" y="136"/>
                  </a:lnTo>
                  <a:lnTo>
                    <a:pt x="117" y="132"/>
                  </a:lnTo>
                  <a:lnTo>
                    <a:pt x="119" y="128"/>
                  </a:lnTo>
                  <a:lnTo>
                    <a:pt x="121" y="122"/>
                  </a:lnTo>
                  <a:lnTo>
                    <a:pt x="123" y="122"/>
                  </a:lnTo>
                  <a:lnTo>
                    <a:pt x="125" y="124"/>
                  </a:lnTo>
                  <a:lnTo>
                    <a:pt x="125" y="126"/>
                  </a:lnTo>
                  <a:lnTo>
                    <a:pt x="127" y="128"/>
                  </a:lnTo>
                  <a:lnTo>
                    <a:pt x="129" y="132"/>
                  </a:lnTo>
                  <a:lnTo>
                    <a:pt x="129" y="134"/>
                  </a:lnTo>
                  <a:lnTo>
                    <a:pt x="131" y="134"/>
                  </a:lnTo>
                  <a:lnTo>
                    <a:pt x="135" y="134"/>
                  </a:lnTo>
                  <a:lnTo>
                    <a:pt x="137" y="134"/>
                  </a:lnTo>
                  <a:lnTo>
                    <a:pt x="140" y="132"/>
                  </a:lnTo>
                  <a:lnTo>
                    <a:pt x="142" y="130"/>
                  </a:lnTo>
                  <a:lnTo>
                    <a:pt x="144" y="130"/>
                  </a:lnTo>
                  <a:lnTo>
                    <a:pt x="146" y="128"/>
                  </a:lnTo>
                  <a:lnTo>
                    <a:pt x="146" y="126"/>
                  </a:lnTo>
                  <a:lnTo>
                    <a:pt x="146" y="124"/>
                  </a:lnTo>
                  <a:lnTo>
                    <a:pt x="146" y="122"/>
                  </a:lnTo>
                  <a:lnTo>
                    <a:pt x="146" y="120"/>
                  </a:lnTo>
                  <a:lnTo>
                    <a:pt x="146" y="119"/>
                  </a:lnTo>
                  <a:lnTo>
                    <a:pt x="148" y="117"/>
                  </a:lnTo>
                  <a:lnTo>
                    <a:pt x="150" y="117"/>
                  </a:lnTo>
                  <a:lnTo>
                    <a:pt x="152" y="115"/>
                  </a:lnTo>
                  <a:lnTo>
                    <a:pt x="156" y="113"/>
                  </a:lnTo>
                  <a:lnTo>
                    <a:pt x="158" y="111"/>
                  </a:lnTo>
                  <a:lnTo>
                    <a:pt x="160" y="109"/>
                  </a:lnTo>
                  <a:lnTo>
                    <a:pt x="162" y="107"/>
                  </a:lnTo>
                  <a:lnTo>
                    <a:pt x="162" y="105"/>
                  </a:lnTo>
                  <a:lnTo>
                    <a:pt x="160" y="103"/>
                  </a:lnTo>
                  <a:lnTo>
                    <a:pt x="160" y="99"/>
                  </a:lnTo>
                  <a:lnTo>
                    <a:pt x="158" y="97"/>
                  </a:lnTo>
                  <a:lnTo>
                    <a:pt x="156" y="96"/>
                  </a:lnTo>
                  <a:lnTo>
                    <a:pt x="156" y="94"/>
                  </a:lnTo>
                  <a:lnTo>
                    <a:pt x="158" y="92"/>
                  </a:lnTo>
                  <a:lnTo>
                    <a:pt x="160" y="92"/>
                  </a:lnTo>
                  <a:lnTo>
                    <a:pt x="162" y="92"/>
                  </a:lnTo>
                  <a:lnTo>
                    <a:pt x="163" y="92"/>
                  </a:lnTo>
                  <a:lnTo>
                    <a:pt x="163" y="90"/>
                  </a:lnTo>
                  <a:lnTo>
                    <a:pt x="163" y="88"/>
                  </a:lnTo>
                  <a:lnTo>
                    <a:pt x="165" y="84"/>
                  </a:lnTo>
                  <a:lnTo>
                    <a:pt x="165" y="82"/>
                  </a:lnTo>
                  <a:lnTo>
                    <a:pt x="165" y="78"/>
                  </a:lnTo>
                  <a:lnTo>
                    <a:pt x="165" y="76"/>
                  </a:lnTo>
                  <a:lnTo>
                    <a:pt x="167" y="74"/>
                  </a:lnTo>
                  <a:lnTo>
                    <a:pt x="169" y="74"/>
                  </a:lnTo>
                  <a:lnTo>
                    <a:pt x="171" y="74"/>
                  </a:lnTo>
                  <a:lnTo>
                    <a:pt x="173" y="74"/>
                  </a:lnTo>
                  <a:lnTo>
                    <a:pt x="175" y="73"/>
                  </a:lnTo>
                  <a:lnTo>
                    <a:pt x="175" y="71"/>
                  </a:lnTo>
                  <a:lnTo>
                    <a:pt x="177" y="71"/>
                  </a:lnTo>
                  <a:lnTo>
                    <a:pt x="179" y="71"/>
                  </a:lnTo>
                  <a:lnTo>
                    <a:pt x="181" y="71"/>
                  </a:lnTo>
                  <a:lnTo>
                    <a:pt x="183" y="71"/>
                  </a:lnTo>
                  <a:lnTo>
                    <a:pt x="185" y="71"/>
                  </a:lnTo>
                  <a:lnTo>
                    <a:pt x="186" y="71"/>
                  </a:lnTo>
                  <a:lnTo>
                    <a:pt x="188" y="69"/>
                  </a:lnTo>
                  <a:lnTo>
                    <a:pt x="190" y="67"/>
                  </a:lnTo>
                  <a:lnTo>
                    <a:pt x="192" y="65"/>
                  </a:lnTo>
                  <a:lnTo>
                    <a:pt x="192" y="63"/>
                  </a:lnTo>
                  <a:lnTo>
                    <a:pt x="192" y="61"/>
                  </a:lnTo>
                  <a:lnTo>
                    <a:pt x="192" y="59"/>
                  </a:lnTo>
                  <a:lnTo>
                    <a:pt x="192" y="57"/>
                  </a:lnTo>
                  <a:lnTo>
                    <a:pt x="192" y="55"/>
                  </a:lnTo>
                  <a:lnTo>
                    <a:pt x="192" y="53"/>
                  </a:lnTo>
                  <a:lnTo>
                    <a:pt x="192" y="51"/>
                  </a:lnTo>
                  <a:lnTo>
                    <a:pt x="194" y="49"/>
                  </a:lnTo>
                  <a:lnTo>
                    <a:pt x="194" y="48"/>
                  </a:lnTo>
                  <a:lnTo>
                    <a:pt x="196" y="48"/>
                  </a:lnTo>
                  <a:lnTo>
                    <a:pt x="198" y="48"/>
                  </a:lnTo>
                  <a:lnTo>
                    <a:pt x="202" y="49"/>
                  </a:lnTo>
                  <a:lnTo>
                    <a:pt x="206" y="51"/>
                  </a:lnTo>
                  <a:lnTo>
                    <a:pt x="208" y="51"/>
                  </a:lnTo>
                  <a:lnTo>
                    <a:pt x="209" y="51"/>
                  </a:lnTo>
                  <a:lnTo>
                    <a:pt x="211" y="49"/>
                  </a:lnTo>
                  <a:lnTo>
                    <a:pt x="213" y="48"/>
                  </a:lnTo>
                  <a:lnTo>
                    <a:pt x="215" y="48"/>
                  </a:lnTo>
                  <a:lnTo>
                    <a:pt x="219" y="46"/>
                  </a:lnTo>
                  <a:lnTo>
                    <a:pt x="219" y="44"/>
                  </a:lnTo>
                  <a:lnTo>
                    <a:pt x="221" y="40"/>
                  </a:lnTo>
                  <a:lnTo>
                    <a:pt x="221" y="36"/>
                  </a:lnTo>
                  <a:lnTo>
                    <a:pt x="221" y="34"/>
                  </a:lnTo>
                  <a:lnTo>
                    <a:pt x="221" y="30"/>
                  </a:lnTo>
                  <a:lnTo>
                    <a:pt x="221" y="28"/>
                  </a:lnTo>
                  <a:lnTo>
                    <a:pt x="219" y="28"/>
                  </a:lnTo>
                  <a:lnTo>
                    <a:pt x="217" y="28"/>
                  </a:lnTo>
                  <a:lnTo>
                    <a:pt x="217" y="30"/>
                  </a:lnTo>
                  <a:lnTo>
                    <a:pt x="215" y="30"/>
                  </a:lnTo>
                  <a:lnTo>
                    <a:pt x="211" y="30"/>
                  </a:lnTo>
                  <a:lnTo>
                    <a:pt x="208" y="30"/>
                  </a:lnTo>
                  <a:lnTo>
                    <a:pt x="204" y="28"/>
                  </a:lnTo>
                  <a:lnTo>
                    <a:pt x="202" y="28"/>
                  </a:lnTo>
                  <a:lnTo>
                    <a:pt x="200" y="26"/>
                  </a:lnTo>
                  <a:lnTo>
                    <a:pt x="198" y="25"/>
                  </a:lnTo>
                  <a:lnTo>
                    <a:pt x="196" y="23"/>
                  </a:lnTo>
                  <a:lnTo>
                    <a:pt x="196" y="19"/>
                  </a:lnTo>
                  <a:lnTo>
                    <a:pt x="194" y="19"/>
                  </a:lnTo>
                  <a:lnTo>
                    <a:pt x="194" y="17"/>
                  </a:lnTo>
                  <a:lnTo>
                    <a:pt x="192" y="17"/>
                  </a:lnTo>
                  <a:lnTo>
                    <a:pt x="192" y="15"/>
                  </a:lnTo>
                  <a:lnTo>
                    <a:pt x="190" y="15"/>
                  </a:lnTo>
                  <a:lnTo>
                    <a:pt x="188" y="17"/>
                  </a:lnTo>
                  <a:lnTo>
                    <a:pt x="186" y="17"/>
                  </a:lnTo>
                  <a:lnTo>
                    <a:pt x="183" y="17"/>
                  </a:lnTo>
                  <a:lnTo>
                    <a:pt x="179" y="17"/>
                  </a:lnTo>
                  <a:lnTo>
                    <a:pt x="173" y="17"/>
                  </a:lnTo>
                  <a:lnTo>
                    <a:pt x="165" y="17"/>
                  </a:lnTo>
                  <a:lnTo>
                    <a:pt x="160" y="15"/>
                  </a:lnTo>
                  <a:lnTo>
                    <a:pt x="152" y="13"/>
                  </a:lnTo>
                  <a:lnTo>
                    <a:pt x="146" y="11"/>
                  </a:lnTo>
                  <a:lnTo>
                    <a:pt x="142" y="9"/>
                  </a:lnTo>
                  <a:lnTo>
                    <a:pt x="138" y="7"/>
                  </a:lnTo>
                  <a:lnTo>
                    <a:pt x="137" y="7"/>
                  </a:lnTo>
                  <a:lnTo>
                    <a:pt x="135" y="5"/>
                  </a:lnTo>
                  <a:lnTo>
                    <a:pt x="133" y="5"/>
                  </a:lnTo>
                  <a:lnTo>
                    <a:pt x="131" y="5"/>
                  </a:lnTo>
                  <a:lnTo>
                    <a:pt x="129" y="3"/>
                  </a:lnTo>
                  <a:lnTo>
                    <a:pt x="125" y="3"/>
                  </a:lnTo>
                  <a:lnTo>
                    <a:pt x="123" y="2"/>
                  </a:lnTo>
                  <a:lnTo>
                    <a:pt x="119" y="0"/>
                  </a:lnTo>
                  <a:lnTo>
                    <a:pt x="115" y="0"/>
                  </a:lnTo>
                  <a:lnTo>
                    <a:pt x="112" y="2"/>
                  </a:lnTo>
                  <a:lnTo>
                    <a:pt x="108" y="2"/>
                  </a:lnTo>
                  <a:lnTo>
                    <a:pt x="106" y="3"/>
                  </a:lnTo>
                  <a:lnTo>
                    <a:pt x="102" y="5"/>
                  </a:lnTo>
                  <a:lnTo>
                    <a:pt x="100" y="7"/>
                  </a:lnTo>
                  <a:lnTo>
                    <a:pt x="102" y="7"/>
                  </a:lnTo>
                  <a:lnTo>
                    <a:pt x="102" y="9"/>
                  </a:lnTo>
                  <a:lnTo>
                    <a:pt x="104" y="11"/>
                  </a:lnTo>
                  <a:lnTo>
                    <a:pt x="104" y="13"/>
                  </a:lnTo>
                  <a:lnTo>
                    <a:pt x="102" y="15"/>
                  </a:lnTo>
                  <a:lnTo>
                    <a:pt x="102" y="17"/>
                  </a:lnTo>
                  <a:lnTo>
                    <a:pt x="100" y="17"/>
                  </a:lnTo>
                  <a:lnTo>
                    <a:pt x="100" y="19"/>
                  </a:lnTo>
                  <a:lnTo>
                    <a:pt x="98" y="19"/>
                  </a:lnTo>
                  <a:lnTo>
                    <a:pt x="94" y="21"/>
                  </a:lnTo>
                  <a:lnTo>
                    <a:pt x="92" y="21"/>
                  </a:lnTo>
                  <a:lnTo>
                    <a:pt x="89" y="21"/>
                  </a:lnTo>
                  <a:lnTo>
                    <a:pt x="87" y="21"/>
                  </a:lnTo>
                  <a:lnTo>
                    <a:pt x="83" y="21"/>
                  </a:lnTo>
                  <a:lnTo>
                    <a:pt x="81" y="21"/>
                  </a:lnTo>
                  <a:lnTo>
                    <a:pt x="79" y="19"/>
                  </a:lnTo>
                  <a:lnTo>
                    <a:pt x="77" y="19"/>
                  </a:lnTo>
                  <a:lnTo>
                    <a:pt x="75" y="17"/>
                  </a:lnTo>
                  <a:lnTo>
                    <a:pt x="71" y="13"/>
                  </a:lnTo>
                  <a:lnTo>
                    <a:pt x="67" y="9"/>
                  </a:lnTo>
                  <a:lnTo>
                    <a:pt x="66" y="7"/>
                  </a:lnTo>
                  <a:lnTo>
                    <a:pt x="62" y="7"/>
                  </a:lnTo>
                  <a:lnTo>
                    <a:pt x="60" y="5"/>
                  </a:lnTo>
                  <a:lnTo>
                    <a:pt x="58" y="5"/>
                  </a:lnTo>
                  <a:lnTo>
                    <a:pt x="54" y="5"/>
                  </a:lnTo>
                  <a:lnTo>
                    <a:pt x="52" y="7"/>
                  </a:lnTo>
                  <a:lnTo>
                    <a:pt x="46" y="7"/>
                  </a:lnTo>
                  <a:lnTo>
                    <a:pt x="43" y="7"/>
                  </a:lnTo>
                  <a:lnTo>
                    <a:pt x="37" y="9"/>
                  </a:lnTo>
                  <a:lnTo>
                    <a:pt x="33" y="13"/>
                  </a:lnTo>
                  <a:lnTo>
                    <a:pt x="27" y="17"/>
                  </a:lnTo>
                  <a:lnTo>
                    <a:pt x="23" y="19"/>
                  </a:lnTo>
                  <a:lnTo>
                    <a:pt x="19" y="23"/>
                  </a:lnTo>
                  <a:lnTo>
                    <a:pt x="18" y="25"/>
                  </a:lnTo>
                  <a:lnTo>
                    <a:pt x="14" y="28"/>
                  </a:lnTo>
                  <a:close/>
                </a:path>
              </a:pathLst>
            </a:custGeom>
            <a:solidFill>
              <a:schemeClr val="tx1">
                <a:lumMod val="50000"/>
                <a:lumOff val="50000"/>
              </a:schemeClr>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41" name="Freeform 40"/>
            <p:cNvSpPr>
              <a:spLocks/>
            </p:cNvSpPr>
            <p:nvPr>
              <p:custDataLst>
                <p:tags r:id="rId41"/>
              </p:custDataLst>
            </p:nvPr>
          </p:nvSpPr>
          <p:spPr bwMode="auto">
            <a:xfrm>
              <a:off x="5309198" y="4417403"/>
              <a:ext cx="486211" cy="792617"/>
            </a:xfrm>
            <a:custGeom>
              <a:avLst/>
              <a:gdLst>
                <a:gd name="T0" fmla="*/ 2147483647 w 167"/>
                <a:gd name="T1" fmla="*/ 2147483647 h 265"/>
                <a:gd name="T2" fmla="*/ 2147483647 w 167"/>
                <a:gd name="T3" fmla="*/ 2147483647 h 265"/>
                <a:gd name="T4" fmla="*/ 2147483647 w 167"/>
                <a:gd name="T5" fmla="*/ 2147483647 h 265"/>
                <a:gd name="T6" fmla="*/ 2147483647 w 167"/>
                <a:gd name="T7" fmla="*/ 2147483647 h 265"/>
                <a:gd name="T8" fmla="*/ 2147483647 w 167"/>
                <a:gd name="T9" fmla="*/ 2147483647 h 265"/>
                <a:gd name="T10" fmla="*/ 2147483647 w 167"/>
                <a:gd name="T11" fmla="*/ 2147483647 h 265"/>
                <a:gd name="T12" fmla="*/ 2147483647 w 167"/>
                <a:gd name="T13" fmla="*/ 2147483647 h 265"/>
                <a:gd name="T14" fmla="*/ 2147483647 w 167"/>
                <a:gd name="T15" fmla="*/ 2147483647 h 265"/>
                <a:gd name="T16" fmla="*/ 2147483647 w 167"/>
                <a:gd name="T17" fmla="*/ 2147483647 h 265"/>
                <a:gd name="T18" fmla="*/ 2147483647 w 167"/>
                <a:gd name="T19" fmla="*/ 2147483647 h 265"/>
                <a:gd name="T20" fmla="*/ 2147483647 w 167"/>
                <a:gd name="T21" fmla="*/ 2147483647 h 265"/>
                <a:gd name="T22" fmla="*/ 2147483647 w 167"/>
                <a:gd name="T23" fmla="*/ 2147483647 h 265"/>
                <a:gd name="T24" fmla="*/ 2147483647 w 167"/>
                <a:gd name="T25" fmla="*/ 2147483647 h 265"/>
                <a:gd name="T26" fmla="*/ 2147483647 w 167"/>
                <a:gd name="T27" fmla="*/ 2147483647 h 265"/>
                <a:gd name="T28" fmla="*/ 2147483647 w 167"/>
                <a:gd name="T29" fmla="*/ 2147483647 h 265"/>
                <a:gd name="T30" fmla="*/ 2147483647 w 167"/>
                <a:gd name="T31" fmla="*/ 2147483647 h 265"/>
                <a:gd name="T32" fmla="*/ 2147483647 w 167"/>
                <a:gd name="T33" fmla="*/ 2147483647 h 265"/>
                <a:gd name="T34" fmla="*/ 2147483647 w 167"/>
                <a:gd name="T35" fmla="*/ 2147483647 h 265"/>
                <a:gd name="T36" fmla="*/ 2147483647 w 167"/>
                <a:gd name="T37" fmla="*/ 2147483647 h 265"/>
                <a:gd name="T38" fmla="*/ 2147483647 w 167"/>
                <a:gd name="T39" fmla="*/ 2147483647 h 265"/>
                <a:gd name="T40" fmla="*/ 2147483647 w 167"/>
                <a:gd name="T41" fmla="*/ 2147483647 h 265"/>
                <a:gd name="T42" fmla="*/ 2147483647 w 167"/>
                <a:gd name="T43" fmla="*/ 2147483647 h 265"/>
                <a:gd name="T44" fmla="*/ 2147483647 w 167"/>
                <a:gd name="T45" fmla="*/ 2147483647 h 265"/>
                <a:gd name="T46" fmla="*/ 2147483647 w 167"/>
                <a:gd name="T47" fmla="*/ 2147483647 h 265"/>
                <a:gd name="T48" fmla="*/ 2147483647 w 167"/>
                <a:gd name="T49" fmla="*/ 2147483647 h 265"/>
                <a:gd name="T50" fmla="*/ 2147483647 w 167"/>
                <a:gd name="T51" fmla="*/ 2147483647 h 265"/>
                <a:gd name="T52" fmla="*/ 2147483647 w 167"/>
                <a:gd name="T53" fmla="*/ 2147483647 h 265"/>
                <a:gd name="T54" fmla="*/ 2147483647 w 167"/>
                <a:gd name="T55" fmla="*/ 2147483647 h 265"/>
                <a:gd name="T56" fmla="*/ 2147483647 w 167"/>
                <a:gd name="T57" fmla="*/ 2147483647 h 265"/>
                <a:gd name="T58" fmla="*/ 2147483647 w 167"/>
                <a:gd name="T59" fmla="*/ 2147483647 h 265"/>
                <a:gd name="T60" fmla="*/ 2147483647 w 167"/>
                <a:gd name="T61" fmla="*/ 2147483647 h 265"/>
                <a:gd name="T62" fmla="*/ 2147483647 w 167"/>
                <a:gd name="T63" fmla="*/ 0 h 265"/>
                <a:gd name="T64" fmla="*/ 2147483647 w 167"/>
                <a:gd name="T65" fmla="*/ 2147483647 h 265"/>
                <a:gd name="T66" fmla="*/ 2147483647 w 167"/>
                <a:gd name="T67" fmla="*/ 2147483647 h 265"/>
                <a:gd name="T68" fmla="*/ 2147483647 w 167"/>
                <a:gd name="T69" fmla="*/ 2147483647 h 265"/>
                <a:gd name="T70" fmla="*/ 2147483647 w 167"/>
                <a:gd name="T71" fmla="*/ 2147483647 h 265"/>
                <a:gd name="T72" fmla="*/ 2147483647 w 167"/>
                <a:gd name="T73" fmla="*/ 2147483647 h 265"/>
                <a:gd name="T74" fmla="*/ 2147483647 w 167"/>
                <a:gd name="T75" fmla="*/ 2147483647 h 265"/>
                <a:gd name="T76" fmla="*/ 2147483647 w 167"/>
                <a:gd name="T77" fmla="*/ 2147483647 h 265"/>
                <a:gd name="T78" fmla="*/ 2147483647 w 167"/>
                <a:gd name="T79" fmla="*/ 2147483647 h 265"/>
                <a:gd name="T80" fmla="*/ 2147483647 w 167"/>
                <a:gd name="T81" fmla="*/ 2147483647 h 265"/>
                <a:gd name="T82" fmla="*/ 2147483647 w 167"/>
                <a:gd name="T83" fmla="*/ 2147483647 h 265"/>
                <a:gd name="T84" fmla="*/ 2147483647 w 167"/>
                <a:gd name="T85" fmla="*/ 2147483647 h 265"/>
                <a:gd name="T86" fmla="*/ 0 w 167"/>
                <a:gd name="T87" fmla="*/ 2147483647 h 265"/>
                <a:gd name="T88" fmla="*/ 2147483647 w 167"/>
                <a:gd name="T89" fmla="*/ 2147483647 h 265"/>
                <a:gd name="T90" fmla="*/ 2147483647 w 167"/>
                <a:gd name="T91" fmla="*/ 2147483647 h 265"/>
                <a:gd name="T92" fmla="*/ 2147483647 w 167"/>
                <a:gd name="T93" fmla="*/ 2147483647 h 265"/>
                <a:gd name="T94" fmla="*/ 2147483647 w 167"/>
                <a:gd name="T95" fmla="*/ 2147483647 h 265"/>
                <a:gd name="T96" fmla="*/ 2147483647 w 167"/>
                <a:gd name="T97" fmla="*/ 2147483647 h 265"/>
                <a:gd name="T98" fmla="*/ 2147483647 w 167"/>
                <a:gd name="T99" fmla="*/ 2147483647 h 265"/>
                <a:gd name="T100" fmla="*/ 2147483647 w 167"/>
                <a:gd name="T101" fmla="*/ 2147483647 h 265"/>
                <a:gd name="T102" fmla="*/ 2147483647 w 167"/>
                <a:gd name="T103" fmla="*/ 2147483647 h 265"/>
                <a:gd name="T104" fmla="*/ 2147483647 w 167"/>
                <a:gd name="T105" fmla="*/ 2147483647 h 265"/>
                <a:gd name="T106" fmla="*/ 2147483647 w 167"/>
                <a:gd name="T107" fmla="*/ 2147483647 h 265"/>
                <a:gd name="T108" fmla="*/ 2147483647 w 167"/>
                <a:gd name="T109" fmla="*/ 2147483647 h 265"/>
                <a:gd name="T110" fmla="*/ 2147483647 w 167"/>
                <a:gd name="T111" fmla="*/ 2147483647 h 265"/>
                <a:gd name="T112" fmla="*/ 2147483647 w 167"/>
                <a:gd name="T113" fmla="*/ 2147483647 h 265"/>
                <a:gd name="T114" fmla="*/ 2147483647 w 167"/>
                <a:gd name="T115" fmla="*/ 2147483647 h 2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7"/>
                <a:gd name="T175" fmla="*/ 0 h 265"/>
                <a:gd name="T176" fmla="*/ 167 w 167"/>
                <a:gd name="T177" fmla="*/ 265 h 2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7" h="265">
                  <a:moveTo>
                    <a:pt x="29" y="209"/>
                  </a:moveTo>
                  <a:lnTo>
                    <a:pt x="29" y="209"/>
                  </a:lnTo>
                  <a:lnTo>
                    <a:pt x="31" y="209"/>
                  </a:lnTo>
                  <a:lnTo>
                    <a:pt x="31" y="211"/>
                  </a:lnTo>
                  <a:lnTo>
                    <a:pt x="31" y="213"/>
                  </a:lnTo>
                  <a:lnTo>
                    <a:pt x="33" y="213"/>
                  </a:lnTo>
                  <a:lnTo>
                    <a:pt x="33" y="215"/>
                  </a:lnTo>
                  <a:lnTo>
                    <a:pt x="33" y="217"/>
                  </a:lnTo>
                  <a:lnTo>
                    <a:pt x="33" y="222"/>
                  </a:lnTo>
                  <a:lnTo>
                    <a:pt x="35" y="226"/>
                  </a:lnTo>
                  <a:lnTo>
                    <a:pt x="37" y="228"/>
                  </a:lnTo>
                  <a:lnTo>
                    <a:pt x="38" y="230"/>
                  </a:lnTo>
                  <a:lnTo>
                    <a:pt x="40" y="230"/>
                  </a:lnTo>
                  <a:lnTo>
                    <a:pt x="42" y="230"/>
                  </a:lnTo>
                  <a:lnTo>
                    <a:pt x="52" y="236"/>
                  </a:lnTo>
                  <a:lnTo>
                    <a:pt x="52" y="234"/>
                  </a:lnTo>
                  <a:lnTo>
                    <a:pt x="50" y="234"/>
                  </a:lnTo>
                  <a:lnTo>
                    <a:pt x="50" y="236"/>
                  </a:lnTo>
                  <a:lnTo>
                    <a:pt x="52" y="240"/>
                  </a:lnTo>
                  <a:lnTo>
                    <a:pt x="56" y="246"/>
                  </a:lnTo>
                  <a:lnTo>
                    <a:pt x="56" y="247"/>
                  </a:lnTo>
                  <a:lnTo>
                    <a:pt x="58" y="249"/>
                  </a:lnTo>
                  <a:lnTo>
                    <a:pt x="58" y="251"/>
                  </a:lnTo>
                  <a:lnTo>
                    <a:pt x="60" y="253"/>
                  </a:lnTo>
                  <a:lnTo>
                    <a:pt x="60" y="255"/>
                  </a:lnTo>
                  <a:lnTo>
                    <a:pt x="60" y="257"/>
                  </a:lnTo>
                  <a:lnTo>
                    <a:pt x="62" y="257"/>
                  </a:lnTo>
                  <a:lnTo>
                    <a:pt x="63" y="257"/>
                  </a:lnTo>
                  <a:lnTo>
                    <a:pt x="65" y="257"/>
                  </a:lnTo>
                  <a:lnTo>
                    <a:pt x="67" y="257"/>
                  </a:lnTo>
                  <a:lnTo>
                    <a:pt x="71" y="257"/>
                  </a:lnTo>
                  <a:lnTo>
                    <a:pt x="73" y="259"/>
                  </a:lnTo>
                  <a:lnTo>
                    <a:pt x="75" y="261"/>
                  </a:lnTo>
                  <a:lnTo>
                    <a:pt x="77" y="263"/>
                  </a:lnTo>
                  <a:lnTo>
                    <a:pt x="79" y="265"/>
                  </a:lnTo>
                  <a:lnTo>
                    <a:pt x="81" y="265"/>
                  </a:lnTo>
                  <a:lnTo>
                    <a:pt x="83" y="265"/>
                  </a:lnTo>
                  <a:lnTo>
                    <a:pt x="85" y="265"/>
                  </a:lnTo>
                  <a:lnTo>
                    <a:pt x="86" y="265"/>
                  </a:lnTo>
                  <a:lnTo>
                    <a:pt x="88" y="263"/>
                  </a:lnTo>
                  <a:lnTo>
                    <a:pt x="90" y="259"/>
                  </a:lnTo>
                  <a:lnTo>
                    <a:pt x="90" y="257"/>
                  </a:lnTo>
                  <a:lnTo>
                    <a:pt x="92" y="257"/>
                  </a:lnTo>
                  <a:lnTo>
                    <a:pt x="92" y="255"/>
                  </a:lnTo>
                  <a:lnTo>
                    <a:pt x="94" y="255"/>
                  </a:lnTo>
                  <a:lnTo>
                    <a:pt x="94" y="253"/>
                  </a:lnTo>
                  <a:lnTo>
                    <a:pt x="96" y="253"/>
                  </a:lnTo>
                  <a:lnTo>
                    <a:pt x="98" y="253"/>
                  </a:lnTo>
                  <a:lnTo>
                    <a:pt x="102" y="253"/>
                  </a:lnTo>
                  <a:lnTo>
                    <a:pt x="104" y="251"/>
                  </a:lnTo>
                  <a:lnTo>
                    <a:pt x="106" y="251"/>
                  </a:lnTo>
                  <a:lnTo>
                    <a:pt x="108" y="251"/>
                  </a:lnTo>
                  <a:lnTo>
                    <a:pt x="110" y="249"/>
                  </a:lnTo>
                  <a:lnTo>
                    <a:pt x="111" y="249"/>
                  </a:lnTo>
                  <a:lnTo>
                    <a:pt x="113" y="242"/>
                  </a:lnTo>
                  <a:lnTo>
                    <a:pt x="115" y="238"/>
                  </a:lnTo>
                  <a:lnTo>
                    <a:pt x="117" y="238"/>
                  </a:lnTo>
                  <a:lnTo>
                    <a:pt x="119" y="238"/>
                  </a:lnTo>
                  <a:lnTo>
                    <a:pt x="119" y="240"/>
                  </a:lnTo>
                  <a:lnTo>
                    <a:pt x="121" y="242"/>
                  </a:lnTo>
                  <a:lnTo>
                    <a:pt x="121" y="244"/>
                  </a:lnTo>
                  <a:lnTo>
                    <a:pt x="121" y="246"/>
                  </a:lnTo>
                  <a:lnTo>
                    <a:pt x="123" y="246"/>
                  </a:lnTo>
                  <a:lnTo>
                    <a:pt x="125" y="244"/>
                  </a:lnTo>
                  <a:lnTo>
                    <a:pt x="127" y="242"/>
                  </a:lnTo>
                  <a:lnTo>
                    <a:pt x="127" y="240"/>
                  </a:lnTo>
                  <a:lnTo>
                    <a:pt x="127" y="238"/>
                  </a:lnTo>
                  <a:lnTo>
                    <a:pt x="127" y="236"/>
                  </a:lnTo>
                  <a:lnTo>
                    <a:pt x="127" y="232"/>
                  </a:lnTo>
                  <a:lnTo>
                    <a:pt x="125" y="230"/>
                  </a:lnTo>
                  <a:lnTo>
                    <a:pt x="123" y="226"/>
                  </a:lnTo>
                  <a:lnTo>
                    <a:pt x="123" y="222"/>
                  </a:lnTo>
                  <a:lnTo>
                    <a:pt x="123" y="219"/>
                  </a:lnTo>
                  <a:lnTo>
                    <a:pt x="121" y="213"/>
                  </a:lnTo>
                  <a:lnTo>
                    <a:pt x="123" y="209"/>
                  </a:lnTo>
                  <a:lnTo>
                    <a:pt x="123" y="203"/>
                  </a:lnTo>
                  <a:lnTo>
                    <a:pt x="123" y="201"/>
                  </a:lnTo>
                  <a:lnTo>
                    <a:pt x="125" y="198"/>
                  </a:lnTo>
                  <a:lnTo>
                    <a:pt x="127" y="198"/>
                  </a:lnTo>
                  <a:lnTo>
                    <a:pt x="127" y="196"/>
                  </a:lnTo>
                  <a:lnTo>
                    <a:pt x="129" y="194"/>
                  </a:lnTo>
                  <a:lnTo>
                    <a:pt x="129" y="192"/>
                  </a:lnTo>
                  <a:lnTo>
                    <a:pt x="129" y="190"/>
                  </a:lnTo>
                  <a:lnTo>
                    <a:pt x="134" y="176"/>
                  </a:lnTo>
                  <a:lnTo>
                    <a:pt x="134" y="175"/>
                  </a:lnTo>
                  <a:lnTo>
                    <a:pt x="136" y="175"/>
                  </a:lnTo>
                  <a:lnTo>
                    <a:pt x="136" y="173"/>
                  </a:lnTo>
                  <a:lnTo>
                    <a:pt x="138" y="171"/>
                  </a:lnTo>
                  <a:lnTo>
                    <a:pt x="140" y="171"/>
                  </a:lnTo>
                  <a:lnTo>
                    <a:pt x="140" y="169"/>
                  </a:lnTo>
                  <a:lnTo>
                    <a:pt x="142" y="169"/>
                  </a:lnTo>
                  <a:lnTo>
                    <a:pt x="142" y="171"/>
                  </a:lnTo>
                  <a:lnTo>
                    <a:pt x="142" y="173"/>
                  </a:lnTo>
                  <a:lnTo>
                    <a:pt x="144" y="173"/>
                  </a:lnTo>
                  <a:lnTo>
                    <a:pt x="144" y="175"/>
                  </a:lnTo>
                  <a:lnTo>
                    <a:pt x="144" y="176"/>
                  </a:lnTo>
                  <a:lnTo>
                    <a:pt x="144" y="178"/>
                  </a:lnTo>
                  <a:lnTo>
                    <a:pt x="144" y="180"/>
                  </a:lnTo>
                  <a:lnTo>
                    <a:pt x="146" y="180"/>
                  </a:lnTo>
                  <a:lnTo>
                    <a:pt x="146" y="182"/>
                  </a:lnTo>
                  <a:lnTo>
                    <a:pt x="148" y="180"/>
                  </a:lnTo>
                  <a:lnTo>
                    <a:pt x="150" y="178"/>
                  </a:lnTo>
                  <a:lnTo>
                    <a:pt x="152" y="175"/>
                  </a:lnTo>
                  <a:lnTo>
                    <a:pt x="156" y="171"/>
                  </a:lnTo>
                  <a:lnTo>
                    <a:pt x="157" y="167"/>
                  </a:lnTo>
                  <a:lnTo>
                    <a:pt x="159" y="161"/>
                  </a:lnTo>
                  <a:lnTo>
                    <a:pt x="161" y="155"/>
                  </a:lnTo>
                  <a:lnTo>
                    <a:pt x="161" y="151"/>
                  </a:lnTo>
                  <a:lnTo>
                    <a:pt x="161" y="146"/>
                  </a:lnTo>
                  <a:lnTo>
                    <a:pt x="161" y="144"/>
                  </a:lnTo>
                  <a:lnTo>
                    <a:pt x="161" y="140"/>
                  </a:lnTo>
                  <a:lnTo>
                    <a:pt x="161" y="136"/>
                  </a:lnTo>
                  <a:lnTo>
                    <a:pt x="161" y="132"/>
                  </a:lnTo>
                  <a:lnTo>
                    <a:pt x="161" y="130"/>
                  </a:lnTo>
                  <a:lnTo>
                    <a:pt x="163" y="127"/>
                  </a:lnTo>
                  <a:lnTo>
                    <a:pt x="163" y="121"/>
                  </a:lnTo>
                  <a:lnTo>
                    <a:pt x="163" y="117"/>
                  </a:lnTo>
                  <a:lnTo>
                    <a:pt x="163" y="111"/>
                  </a:lnTo>
                  <a:lnTo>
                    <a:pt x="163" y="107"/>
                  </a:lnTo>
                  <a:lnTo>
                    <a:pt x="163" y="102"/>
                  </a:lnTo>
                  <a:lnTo>
                    <a:pt x="161" y="98"/>
                  </a:lnTo>
                  <a:lnTo>
                    <a:pt x="161" y="96"/>
                  </a:lnTo>
                  <a:lnTo>
                    <a:pt x="159" y="94"/>
                  </a:lnTo>
                  <a:lnTo>
                    <a:pt x="157" y="92"/>
                  </a:lnTo>
                  <a:lnTo>
                    <a:pt x="157" y="90"/>
                  </a:lnTo>
                  <a:lnTo>
                    <a:pt x="157" y="88"/>
                  </a:lnTo>
                  <a:lnTo>
                    <a:pt x="157" y="86"/>
                  </a:lnTo>
                  <a:lnTo>
                    <a:pt x="157" y="82"/>
                  </a:lnTo>
                  <a:lnTo>
                    <a:pt x="157" y="80"/>
                  </a:lnTo>
                  <a:lnTo>
                    <a:pt x="157" y="79"/>
                  </a:lnTo>
                  <a:lnTo>
                    <a:pt x="159" y="75"/>
                  </a:lnTo>
                  <a:lnTo>
                    <a:pt x="159" y="73"/>
                  </a:lnTo>
                  <a:lnTo>
                    <a:pt x="159" y="71"/>
                  </a:lnTo>
                  <a:lnTo>
                    <a:pt x="159" y="69"/>
                  </a:lnTo>
                  <a:lnTo>
                    <a:pt x="157" y="69"/>
                  </a:lnTo>
                  <a:lnTo>
                    <a:pt x="157" y="67"/>
                  </a:lnTo>
                  <a:lnTo>
                    <a:pt x="157" y="65"/>
                  </a:lnTo>
                  <a:lnTo>
                    <a:pt x="157" y="63"/>
                  </a:lnTo>
                  <a:lnTo>
                    <a:pt x="157" y="61"/>
                  </a:lnTo>
                  <a:lnTo>
                    <a:pt x="159" y="57"/>
                  </a:lnTo>
                  <a:lnTo>
                    <a:pt x="159" y="56"/>
                  </a:lnTo>
                  <a:lnTo>
                    <a:pt x="159" y="52"/>
                  </a:lnTo>
                  <a:lnTo>
                    <a:pt x="159" y="50"/>
                  </a:lnTo>
                  <a:lnTo>
                    <a:pt x="159" y="46"/>
                  </a:lnTo>
                  <a:lnTo>
                    <a:pt x="159" y="44"/>
                  </a:lnTo>
                  <a:lnTo>
                    <a:pt x="159" y="42"/>
                  </a:lnTo>
                  <a:lnTo>
                    <a:pt x="159" y="40"/>
                  </a:lnTo>
                  <a:lnTo>
                    <a:pt x="159" y="38"/>
                  </a:lnTo>
                  <a:lnTo>
                    <a:pt x="159" y="34"/>
                  </a:lnTo>
                  <a:lnTo>
                    <a:pt x="159" y="32"/>
                  </a:lnTo>
                  <a:lnTo>
                    <a:pt x="159" y="31"/>
                  </a:lnTo>
                  <a:lnTo>
                    <a:pt x="161" y="29"/>
                  </a:lnTo>
                  <a:lnTo>
                    <a:pt x="163" y="27"/>
                  </a:lnTo>
                  <a:lnTo>
                    <a:pt x="165" y="27"/>
                  </a:lnTo>
                  <a:lnTo>
                    <a:pt x="167" y="25"/>
                  </a:lnTo>
                  <a:lnTo>
                    <a:pt x="167" y="23"/>
                  </a:lnTo>
                  <a:lnTo>
                    <a:pt x="167" y="21"/>
                  </a:lnTo>
                  <a:lnTo>
                    <a:pt x="167" y="19"/>
                  </a:lnTo>
                  <a:lnTo>
                    <a:pt x="167" y="17"/>
                  </a:lnTo>
                  <a:lnTo>
                    <a:pt x="167" y="15"/>
                  </a:lnTo>
                  <a:lnTo>
                    <a:pt x="167" y="13"/>
                  </a:lnTo>
                  <a:lnTo>
                    <a:pt x="167" y="11"/>
                  </a:lnTo>
                  <a:lnTo>
                    <a:pt x="165" y="9"/>
                  </a:lnTo>
                  <a:lnTo>
                    <a:pt x="165" y="8"/>
                  </a:lnTo>
                  <a:lnTo>
                    <a:pt x="165" y="6"/>
                  </a:lnTo>
                  <a:lnTo>
                    <a:pt x="165" y="4"/>
                  </a:lnTo>
                  <a:lnTo>
                    <a:pt x="165" y="2"/>
                  </a:lnTo>
                  <a:lnTo>
                    <a:pt x="167" y="0"/>
                  </a:lnTo>
                  <a:lnTo>
                    <a:pt x="165" y="0"/>
                  </a:lnTo>
                  <a:lnTo>
                    <a:pt x="163" y="0"/>
                  </a:lnTo>
                  <a:lnTo>
                    <a:pt x="161" y="0"/>
                  </a:lnTo>
                  <a:lnTo>
                    <a:pt x="157" y="0"/>
                  </a:lnTo>
                  <a:lnTo>
                    <a:pt x="156" y="0"/>
                  </a:lnTo>
                  <a:lnTo>
                    <a:pt x="152" y="0"/>
                  </a:lnTo>
                  <a:lnTo>
                    <a:pt x="148" y="2"/>
                  </a:lnTo>
                  <a:lnTo>
                    <a:pt x="144" y="2"/>
                  </a:lnTo>
                  <a:lnTo>
                    <a:pt x="140" y="2"/>
                  </a:lnTo>
                  <a:lnTo>
                    <a:pt x="136" y="2"/>
                  </a:lnTo>
                  <a:lnTo>
                    <a:pt x="133" y="4"/>
                  </a:lnTo>
                  <a:lnTo>
                    <a:pt x="131" y="4"/>
                  </a:lnTo>
                  <a:lnTo>
                    <a:pt x="129" y="4"/>
                  </a:lnTo>
                  <a:lnTo>
                    <a:pt x="125" y="6"/>
                  </a:lnTo>
                  <a:lnTo>
                    <a:pt x="123" y="8"/>
                  </a:lnTo>
                  <a:lnTo>
                    <a:pt x="121" y="9"/>
                  </a:lnTo>
                  <a:lnTo>
                    <a:pt x="119" y="9"/>
                  </a:lnTo>
                  <a:lnTo>
                    <a:pt x="115" y="11"/>
                  </a:lnTo>
                  <a:lnTo>
                    <a:pt x="113" y="11"/>
                  </a:lnTo>
                  <a:lnTo>
                    <a:pt x="110" y="13"/>
                  </a:lnTo>
                  <a:lnTo>
                    <a:pt x="108" y="13"/>
                  </a:lnTo>
                  <a:lnTo>
                    <a:pt x="104" y="15"/>
                  </a:lnTo>
                  <a:lnTo>
                    <a:pt x="100" y="15"/>
                  </a:lnTo>
                  <a:lnTo>
                    <a:pt x="96" y="15"/>
                  </a:lnTo>
                  <a:lnTo>
                    <a:pt x="92" y="15"/>
                  </a:lnTo>
                  <a:lnTo>
                    <a:pt x="86" y="15"/>
                  </a:lnTo>
                  <a:lnTo>
                    <a:pt x="83" y="15"/>
                  </a:lnTo>
                  <a:lnTo>
                    <a:pt x="79" y="15"/>
                  </a:lnTo>
                  <a:lnTo>
                    <a:pt x="75" y="15"/>
                  </a:lnTo>
                  <a:lnTo>
                    <a:pt x="71" y="15"/>
                  </a:lnTo>
                  <a:lnTo>
                    <a:pt x="69" y="15"/>
                  </a:lnTo>
                  <a:lnTo>
                    <a:pt x="67" y="15"/>
                  </a:lnTo>
                  <a:lnTo>
                    <a:pt x="65" y="15"/>
                  </a:lnTo>
                  <a:lnTo>
                    <a:pt x="63" y="15"/>
                  </a:lnTo>
                  <a:lnTo>
                    <a:pt x="62" y="15"/>
                  </a:lnTo>
                  <a:lnTo>
                    <a:pt x="58" y="15"/>
                  </a:lnTo>
                  <a:lnTo>
                    <a:pt x="56" y="15"/>
                  </a:lnTo>
                  <a:lnTo>
                    <a:pt x="52" y="15"/>
                  </a:lnTo>
                  <a:lnTo>
                    <a:pt x="50" y="13"/>
                  </a:lnTo>
                  <a:lnTo>
                    <a:pt x="48" y="13"/>
                  </a:lnTo>
                  <a:lnTo>
                    <a:pt x="44" y="13"/>
                  </a:lnTo>
                  <a:lnTo>
                    <a:pt x="42" y="13"/>
                  </a:lnTo>
                  <a:lnTo>
                    <a:pt x="40" y="13"/>
                  </a:lnTo>
                  <a:lnTo>
                    <a:pt x="37" y="13"/>
                  </a:lnTo>
                  <a:lnTo>
                    <a:pt x="33" y="15"/>
                  </a:lnTo>
                  <a:lnTo>
                    <a:pt x="31" y="17"/>
                  </a:lnTo>
                  <a:lnTo>
                    <a:pt x="27" y="17"/>
                  </a:lnTo>
                  <a:lnTo>
                    <a:pt x="25" y="19"/>
                  </a:lnTo>
                  <a:lnTo>
                    <a:pt x="21" y="19"/>
                  </a:lnTo>
                  <a:lnTo>
                    <a:pt x="19" y="19"/>
                  </a:lnTo>
                  <a:lnTo>
                    <a:pt x="17" y="19"/>
                  </a:lnTo>
                  <a:lnTo>
                    <a:pt x="17" y="21"/>
                  </a:lnTo>
                  <a:lnTo>
                    <a:pt x="15" y="23"/>
                  </a:lnTo>
                  <a:lnTo>
                    <a:pt x="15" y="25"/>
                  </a:lnTo>
                  <a:lnTo>
                    <a:pt x="14" y="25"/>
                  </a:lnTo>
                  <a:lnTo>
                    <a:pt x="14" y="27"/>
                  </a:lnTo>
                  <a:lnTo>
                    <a:pt x="12" y="27"/>
                  </a:lnTo>
                  <a:lnTo>
                    <a:pt x="10" y="27"/>
                  </a:lnTo>
                  <a:lnTo>
                    <a:pt x="8" y="27"/>
                  </a:lnTo>
                  <a:lnTo>
                    <a:pt x="6" y="27"/>
                  </a:lnTo>
                  <a:lnTo>
                    <a:pt x="6" y="31"/>
                  </a:lnTo>
                  <a:lnTo>
                    <a:pt x="4" y="32"/>
                  </a:lnTo>
                  <a:lnTo>
                    <a:pt x="4" y="36"/>
                  </a:lnTo>
                  <a:lnTo>
                    <a:pt x="4" y="42"/>
                  </a:lnTo>
                  <a:lnTo>
                    <a:pt x="4" y="46"/>
                  </a:lnTo>
                  <a:lnTo>
                    <a:pt x="4" y="48"/>
                  </a:lnTo>
                  <a:lnTo>
                    <a:pt x="4" y="52"/>
                  </a:lnTo>
                  <a:lnTo>
                    <a:pt x="2" y="52"/>
                  </a:lnTo>
                  <a:lnTo>
                    <a:pt x="2" y="54"/>
                  </a:lnTo>
                  <a:lnTo>
                    <a:pt x="0" y="54"/>
                  </a:lnTo>
                  <a:lnTo>
                    <a:pt x="0" y="56"/>
                  </a:lnTo>
                  <a:lnTo>
                    <a:pt x="0" y="57"/>
                  </a:lnTo>
                  <a:lnTo>
                    <a:pt x="4" y="57"/>
                  </a:lnTo>
                  <a:lnTo>
                    <a:pt x="8" y="57"/>
                  </a:lnTo>
                  <a:lnTo>
                    <a:pt x="14" y="59"/>
                  </a:lnTo>
                  <a:lnTo>
                    <a:pt x="17" y="59"/>
                  </a:lnTo>
                  <a:lnTo>
                    <a:pt x="19" y="59"/>
                  </a:lnTo>
                  <a:lnTo>
                    <a:pt x="21" y="59"/>
                  </a:lnTo>
                  <a:lnTo>
                    <a:pt x="23" y="59"/>
                  </a:lnTo>
                  <a:lnTo>
                    <a:pt x="25" y="59"/>
                  </a:lnTo>
                  <a:lnTo>
                    <a:pt x="27" y="59"/>
                  </a:lnTo>
                  <a:lnTo>
                    <a:pt x="29" y="59"/>
                  </a:lnTo>
                  <a:lnTo>
                    <a:pt x="33" y="57"/>
                  </a:lnTo>
                  <a:lnTo>
                    <a:pt x="35" y="57"/>
                  </a:lnTo>
                  <a:lnTo>
                    <a:pt x="38" y="57"/>
                  </a:lnTo>
                  <a:lnTo>
                    <a:pt x="40" y="59"/>
                  </a:lnTo>
                  <a:lnTo>
                    <a:pt x="42" y="59"/>
                  </a:lnTo>
                  <a:lnTo>
                    <a:pt x="44" y="61"/>
                  </a:lnTo>
                  <a:lnTo>
                    <a:pt x="44" y="63"/>
                  </a:lnTo>
                  <a:lnTo>
                    <a:pt x="44" y="65"/>
                  </a:lnTo>
                  <a:lnTo>
                    <a:pt x="44" y="69"/>
                  </a:lnTo>
                  <a:lnTo>
                    <a:pt x="40" y="73"/>
                  </a:lnTo>
                  <a:lnTo>
                    <a:pt x="40" y="77"/>
                  </a:lnTo>
                  <a:lnTo>
                    <a:pt x="38" y="80"/>
                  </a:lnTo>
                  <a:lnTo>
                    <a:pt x="37" y="82"/>
                  </a:lnTo>
                  <a:lnTo>
                    <a:pt x="37" y="84"/>
                  </a:lnTo>
                  <a:lnTo>
                    <a:pt x="37" y="86"/>
                  </a:lnTo>
                  <a:lnTo>
                    <a:pt x="38" y="88"/>
                  </a:lnTo>
                  <a:lnTo>
                    <a:pt x="38" y="90"/>
                  </a:lnTo>
                  <a:lnTo>
                    <a:pt x="40" y="92"/>
                  </a:lnTo>
                  <a:lnTo>
                    <a:pt x="42" y="92"/>
                  </a:lnTo>
                  <a:lnTo>
                    <a:pt x="44" y="94"/>
                  </a:lnTo>
                  <a:lnTo>
                    <a:pt x="44" y="96"/>
                  </a:lnTo>
                  <a:lnTo>
                    <a:pt x="44" y="98"/>
                  </a:lnTo>
                  <a:lnTo>
                    <a:pt x="44" y="100"/>
                  </a:lnTo>
                  <a:lnTo>
                    <a:pt x="44" y="103"/>
                  </a:lnTo>
                  <a:lnTo>
                    <a:pt x="42" y="105"/>
                  </a:lnTo>
                  <a:lnTo>
                    <a:pt x="40" y="109"/>
                  </a:lnTo>
                  <a:lnTo>
                    <a:pt x="40" y="111"/>
                  </a:lnTo>
                  <a:lnTo>
                    <a:pt x="38" y="113"/>
                  </a:lnTo>
                  <a:lnTo>
                    <a:pt x="38" y="117"/>
                  </a:lnTo>
                  <a:lnTo>
                    <a:pt x="38" y="119"/>
                  </a:lnTo>
                  <a:lnTo>
                    <a:pt x="38" y="121"/>
                  </a:lnTo>
                  <a:lnTo>
                    <a:pt x="40" y="123"/>
                  </a:lnTo>
                  <a:lnTo>
                    <a:pt x="40" y="125"/>
                  </a:lnTo>
                  <a:lnTo>
                    <a:pt x="42" y="127"/>
                  </a:lnTo>
                  <a:lnTo>
                    <a:pt x="40" y="127"/>
                  </a:lnTo>
                  <a:lnTo>
                    <a:pt x="40" y="128"/>
                  </a:lnTo>
                  <a:lnTo>
                    <a:pt x="38" y="128"/>
                  </a:lnTo>
                  <a:lnTo>
                    <a:pt x="37" y="130"/>
                  </a:lnTo>
                  <a:lnTo>
                    <a:pt x="35" y="132"/>
                  </a:lnTo>
                  <a:lnTo>
                    <a:pt x="33" y="134"/>
                  </a:lnTo>
                  <a:lnTo>
                    <a:pt x="33" y="138"/>
                  </a:lnTo>
                  <a:lnTo>
                    <a:pt x="31" y="142"/>
                  </a:lnTo>
                  <a:lnTo>
                    <a:pt x="27" y="144"/>
                  </a:lnTo>
                  <a:lnTo>
                    <a:pt x="27" y="148"/>
                  </a:lnTo>
                  <a:lnTo>
                    <a:pt x="25" y="151"/>
                  </a:lnTo>
                  <a:lnTo>
                    <a:pt x="25" y="155"/>
                  </a:lnTo>
                  <a:lnTo>
                    <a:pt x="25" y="159"/>
                  </a:lnTo>
                  <a:lnTo>
                    <a:pt x="27" y="163"/>
                  </a:lnTo>
                  <a:lnTo>
                    <a:pt x="29" y="167"/>
                  </a:lnTo>
                  <a:lnTo>
                    <a:pt x="31" y="171"/>
                  </a:lnTo>
                  <a:lnTo>
                    <a:pt x="31" y="173"/>
                  </a:lnTo>
                  <a:lnTo>
                    <a:pt x="31" y="175"/>
                  </a:lnTo>
                  <a:lnTo>
                    <a:pt x="31" y="176"/>
                  </a:lnTo>
                  <a:lnTo>
                    <a:pt x="31" y="178"/>
                  </a:lnTo>
                  <a:lnTo>
                    <a:pt x="33" y="182"/>
                  </a:lnTo>
                  <a:lnTo>
                    <a:pt x="33" y="186"/>
                  </a:lnTo>
                  <a:lnTo>
                    <a:pt x="33" y="190"/>
                  </a:lnTo>
                  <a:lnTo>
                    <a:pt x="33" y="194"/>
                  </a:lnTo>
                  <a:lnTo>
                    <a:pt x="31" y="198"/>
                  </a:lnTo>
                  <a:lnTo>
                    <a:pt x="31" y="201"/>
                  </a:lnTo>
                  <a:lnTo>
                    <a:pt x="31" y="205"/>
                  </a:lnTo>
                  <a:lnTo>
                    <a:pt x="29" y="207"/>
                  </a:lnTo>
                  <a:lnTo>
                    <a:pt x="29" y="209"/>
                  </a:lnTo>
                  <a:close/>
                </a:path>
              </a:pathLst>
            </a:custGeom>
            <a:solidFill>
              <a:srgbClr val="FF330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42" name="Freeform 41"/>
            <p:cNvSpPr>
              <a:spLocks/>
            </p:cNvSpPr>
            <p:nvPr>
              <p:custDataLst>
                <p:tags r:id="rId42"/>
              </p:custDataLst>
            </p:nvPr>
          </p:nvSpPr>
          <p:spPr bwMode="auto">
            <a:xfrm>
              <a:off x="4794935" y="4575184"/>
              <a:ext cx="641425" cy="577293"/>
            </a:xfrm>
            <a:custGeom>
              <a:avLst/>
              <a:gdLst>
                <a:gd name="T0" fmla="*/ 2147483647 w 220"/>
                <a:gd name="T1" fmla="*/ 2147483647 h 194"/>
                <a:gd name="T2" fmla="*/ 2147483647 w 220"/>
                <a:gd name="T3" fmla="*/ 2147483647 h 194"/>
                <a:gd name="T4" fmla="*/ 2147483647 w 220"/>
                <a:gd name="T5" fmla="*/ 2147483647 h 194"/>
                <a:gd name="T6" fmla="*/ 2147483647 w 220"/>
                <a:gd name="T7" fmla="*/ 2147483647 h 194"/>
                <a:gd name="T8" fmla="*/ 2147483647 w 220"/>
                <a:gd name="T9" fmla="*/ 2147483647 h 194"/>
                <a:gd name="T10" fmla="*/ 2147483647 w 220"/>
                <a:gd name="T11" fmla="*/ 2147483647 h 194"/>
                <a:gd name="T12" fmla="*/ 2147483647 w 220"/>
                <a:gd name="T13" fmla="*/ 2147483647 h 194"/>
                <a:gd name="T14" fmla="*/ 2147483647 w 220"/>
                <a:gd name="T15" fmla="*/ 2147483647 h 194"/>
                <a:gd name="T16" fmla="*/ 2147483647 w 220"/>
                <a:gd name="T17" fmla="*/ 2147483647 h 194"/>
                <a:gd name="T18" fmla="*/ 2147483647 w 220"/>
                <a:gd name="T19" fmla="*/ 2147483647 h 194"/>
                <a:gd name="T20" fmla="*/ 2147483647 w 220"/>
                <a:gd name="T21" fmla="*/ 2147483647 h 194"/>
                <a:gd name="T22" fmla="*/ 2147483647 w 220"/>
                <a:gd name="T23" fmla="*/ 2147483647 h 194"/>
                <a:gd name="T24" fmla="*/ 2147483647 w 220"/>
                <a:gd name="T25" fmla="*/ 2147483647 h 194"/>
                <a:gd name="T26" fmla="*/ 2147483647 w 220"/>
                <a:gd name="T27" fmla="*/ 2147483647 h 194"/>
                <a:gd name="T28" fmla="*/ 2147483647 w 220"/>
                <a:gd name="T29" fmla="*/ 2147483647 h 194"/>
                <a:gd name="T30" fmla="*/ 2147483647 w 220"/>
                <a:gd name="T31" fmla="*/ 2147483647 h 194"/>
                <a:gd name="T32" fmla="*/ 2147483647 w 220"/>
                <a:gd name="T33" fmla="*/ 2147483647 h 194"/>
                <a:gd name="T34" fmla="*/ 2147483647 w 220"/>
                <a:gd name="T35" fmla="*/ 2147483647 h 194"/>
                <a:gd name="T36" fmla="*/ 2147483647 w 220"/>
                <a:gd name="T37" fmla="*/ 2147483647 h 194"/>
                <a:gd name="T38" fmla="*/ 2147483647 w 220"/>
                <a:gd name="T39" fmla="*/ 2147483647 h 194"/>
                <a:gd name="T40" fmla="*/ 2147483647 w 220"/>
                <a:gd name="T41" fmla="*/ 2147483647 h 194"/>
                <a:gd name="T42" fmla="*/ 2147483647 w 220"/>
                <a:gd name="T43" fmla="*/ 0 h 194"/>
                <a:gd name="T44" fmla="*/ 2147483647 w 220"/>
                <a:gd name="T45" fmla="*/ 2147483647 h 194"/>
                <a:gd name="T46" fmla="*/ 2147483647 w 220"/>
                <a:gd name="T47" fmla="*/ 2147483647 h 194"/>
                <a:gd name="T48" fmla="*/ 2147483647 w 220"/>
                <a:gd name="T49" fmla="*/ 2147483647 h 194"/>
                <a:gd name="T50" fmla="*/ 2147483647 w 220"/>
                <a:gd name="T51" fmla="*/ 2147483647 h 194"/>
                <a:gd name="T52" fmla="*/ 2147483647 w 220"/>
                <a:gd name="T53" fmla="*/ 2147483647 h 194"/>
                <a:gd name="T54" fmla="*/ 2147483647 w 220"/>
                <a:gd name="T55" fmla="*/ 2147483647 h 194"/>
                <a:gd name="T56" fmla="*/ 2147483647 w 220"/>
                <a:gd name="T57" fmla="*/ 2147483647 h 194"/>
                <a:gd name="T58" fmla="*/ 2147483647 w 220"/>
                <a:gd name="T59" fmla="*/ 2147483647 h 194"/>
                <a:gd name="T60" fmla="*/ 2147483647 w 220"/>
                <a:gd name="T61" fmla="*/ 2147483647 h 194"/>
                <a:gd name="T62" fmla="*/ 2147483647 w 220"/>
                <a:gd name="T63" fmla="*/ 2147483647 h 194"/>
                <a:gd name="T64" fmla="*/ 2147483647 w 220"/>
                <a:gd name="T65" fmla="*/ 2147483647 h 194"/>
                <a:gd name="T66" fmla="*/ 2147483647 w 220"/>
                <a:gd name="T67" fmla="*/ 2147483647 h 194"/>
                <a:gd name="T68" fmla="*/ 2147483647 w 220"/>
                <a:gd name="T69" fmla="*/ 2147483647 h 194"/>
                <a:gd name="T70" fmla="*/ 0 w 220"/>
                <a:gd name="T71" fmla="*/ 2147483647 h 194"/>
                <a:gd name="T72" fmla="*/ 2147483647 w 220"/>
                <a:gd name="T73" fmla="*/ 2147483647 h 194"/>
                <a:gd name="T74" fmla="*/ 2147483647 w 220"/>
                <a:gd name="T75" fmla="*/ 2147483647 h 194"/>
                <a:gd name="T76" fmla="*/ 2147483647 w 220"/>
                <a:gd name="T77" fmla="*/ 2147483647 h 194"/>
                <a:gd name="T78" fmla="*/ 2147483647 w 220"/>
                <a:gd name="T79" fmla="*/ 2147483647 h 194"/>
                <a:gd name="T80" fmla="*/ 2147483647 w 220"/>
                <a:gd name="T81" fmla="*/ 2147483647 h 194"/>
                <a:gd name="T82" fmla="*/ 2147483647 w 220"/>
                <a:gd name="T83" fmla="*/ 2147483647 h 194"/>
                <a:gd name="T84" fmla="*/ 2147483647 w 220"/>
                <a:gd name="T85" fmla="*/ 2147483647 h 194"/>
                <a:gd name="T86" fmla="*/ 2147483647 w 220"/>
                <a:gd name="T87" fmla="*/ 2147483647 h 194"/>
                <a:gd name="T88" fmla="*/ 2147483647 w 220"/>
                <a:gd name="T89" fmla="*/ 2147483647 h 194"/>
                <a:gd name="T90" fmla="*/ 2147483647 w 220"/>
                <a:gd name="T91" fmla="*/ 2147483647 h 194"/>
                <a:gd name="T92" fmla="*/ 2147483647 w 220"/>
                <a:gd name="T93" fmla="*/ 2147483647 h 194"/>
                <a:gd name="T94" fmla="*/ 2147483647 w 220"/>
                <a:gd name="T95" fmla="*/ 2147483647 h 194"/>
                <a:gd name="T96" fmla="*/ 2147483647 w 220"/>
                <a:gd name="T97" fmla="*/ 2147483647 h 194"/>
                <a:gd name="T98" fmla="*/ 2147483647 w 220"/>
                <a:gd name="T99" fmla="*/ 2147483647 h 194"/>
                <a:gd name="T100" fmla="*/ 2147483647 w 220"/>
                <a:gd name="T101" fmla="*/ 2147483647 h 194"/>
                <a:gd name="T102" fmla="*/ 2147483647 w 220"/>
                <a:gd name="T103" fmla="*/ 2147483647 h 194"/>
                <a:gd name="T104" fmla="*/ 2147483647 w 220"/>
                <a:gd name="T105" fmla="*/ 2147483647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0"/>
                <a:gd name="T160" fmla="*/ 0 h 194"/>
                <a:gd name="T161" fmla="*/ 220 w 220"/>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0" h="194">
                  <a:moveTo>
                    <a:pt x="149" y="194"/>
                  </a:moveTo>
                  <a:lnTo>
                    <a:pt x="153" y="190"/>
                  </a:lnTo>
                  <a:lnTo>
                    <a:pt x="155" y="186"/>
                  </a:lnTo>
                  <a:lnTo>
                    <a:pt x="159" y="186"/>
                  </a:lnTo>
                  <a:lnTo>
                    <a:pt x="161" y="184"/>
                  </a:lnTo>
                  <a:lnTo>
                    <a:pt x="163" y="184"/>
                  </a:lnTo>
                  <a:lnTo>
                    <a:pt x="165" y="184"/>
                  </a:lnTo>
                  <a:lnTo>
                    <a:pt x="167" y="184"/>
                  </a:lnTo>
                  <a:lnTo>
                    <a:pt x="170" y="184"/>
                  </a:lnTo>
                  <a:lnTo>
                    <a:pt x="172" y="186"/>
                  </a:lnTo>
                  <a:lnTo>
                    <a:pt x="178" y="186"/>
                  </a:lnTo>
                  <a:lnTo>
                    <a:pt x="184" y="188"/>
                  </a:lnTo>
                  <a:lnTo>
                    <a:pt x="190" y="188"/>
                  </a:lnTo>
                  <a:lnTo>
                    <a:pt x="193" y="188"/>
                  </a:lnTo>
                  <a:lnTo>
                    <a:pt x="195" y="186"/>
                  </a:lnTo>
                  <a:lnTo>
                    <a:pt x="197" y="184"/>
                  </a:lnTo>
                  <a:lnTo>
                    <a:pt x="197" y="182"/>
                  </a:lnTo>
                  <a:lnTo>
                    <a:pt x="195" y="178"/>
                  </a:lnTo>
                  <a:lnTo>
                    <a:pt x="195" y="176"/>
                  </a:lnTo>
                  <a:lnTo>
                    <a:pt x="197" y="174"/>
                  </a:lnTo>
                  <a:lnTo>
                    <a:pt x="199" y="172"/>
                  </a:lnTo>
                  <a:lnTo>
                    <a:pt x="199" y="170"/>
                  </a:lnTo>
                  <a:lnTo>
                    <a:pt x="199" y="169"/>
                  </a:lnTo>
                  <a:lnTo>
                    <a:pt x="199" y="167"/>
                  </a:lnTo>
                  <a:lnTo>
                    <a:pt x="197" y="165"/>
                  </a:lnTo>
                  <a:lnTo>
                    <a:pt x="197" y="163"/>
                  </a:lnTo>
                  <a:lnTo>
                    <a:pt x="197" y="161"/>
                  </a:lnTo>
                  <a:lnTo>
                    <a:pt x="199" y="159"/>
                  </a:lnTo>
                  <a:lnTo>
                    <a:pt x="201" y="159"/>
                  </a:lnTo>
                  <a:lnTo>
                    <a:pt x="201" y="157"/>
                  </a:lnTo>
                  <a:lnTo>
                    <a:pt x="203" y="157"/>
                  </a:lnTo>
                  <a:lnTo>
                    <a:pt x="205" y="155"/>
                  </a:lnTo>
                  <a:lnTo>
                    <a:pt x="207" y="153"/>
                  </a:lnTo>
                  <a:lnTo>
                    <a:pt x="207" y="149"/>
                  </a:lnTo>
                  <a:lnTo>
                    <a:pt x="207" y="146"/>
                  </a:lnTo>
                  <a:lnTo>
                    <a:pt x="209" y="142"/>
                  </a:lnTo>
                  <a:lnTo>
                    <a:pt x="209" y="138"/>
                  </a:lnTo>
                  <a:lnTo>
                    <a:pt x="209" y="134"/>
                  </a:lnTo>
                  <a:lnTo>
                    <a:pt x="209" y="130"/>
                  </a:lnTo>
                  <a:lnTo>
                    <a:pt x="207" y="126"/>
                  </a:lnTo>
                  <a:lnTo>
                    <a:pt x="207" y="124"/>
                  </a:lnTo>
                  <a:lnTo>
                    <a:pt x="207" y="123"/>
                  </a:lnTo>
                  <a:lnTo>
                    <a:pt x="207" y="121"/>
                  </a:lnTo>
                  <a:lnTo>
                    <a:pt x="207" y="119"/>
                  </a:lnTo>
                  <a:lnTo>
                    <a:pt x="205" y="115"/>
                  </a:lnTo>
                  <a:lnTo>
                    <a:pt x="203" y="111"/>
                  </a:lnTo>
                  <a:lnTo>
                    <a:pt x="201" y="107"/>
                  </a:lnTo>
                  <a:lnTo>
                    <a:pt x="201" y="103"/>
                  </a:lnTo>
                  <a:lnTo>
                    <a:pt x="201" y="99"/>
                  </a:lnTo>
                  <a:lnTo>
                    <a:pt x="203" y="96"/>
                  </a:lnTo>
                  <a:lnTo>
                    <a:pt x="203" y="92"/>
                  </a:lnTo>
                  <a:lnTo>
                    <a:pt x="207" y="90"/>
                  </a:lnTo>
                  <a:lnTo>
                    <a:pt x="209" y="86"/>
                  </a:lnTo>
                  <a:lnTo>
                    <a:pt x="209" y="82"/>
                  </a:lnTo>
                  <a:lnTo>
                    <a:pt x="211" y="80"/>
                  </a:lnTo>
                  <a:lnTo>
                    <a:pt x="213" y="78"/>
                  </a:lnTo>
                  <a:lnTo>
                    <a:pt x="214" y="76"/>
                  </a:lnTo>
                  <a:lnTo>
                    <a:pt x="216" y="76"/>
                  </a:lnTo>
                  <a:lnTo>
                    <a:pt x="216" y="75"/>
                  </a:lnTo>
                  <a:lnTo>
                    <a:pt x="218" y="75"/>
                  </a:lnTo>
                  <a:lnTo>
                    <a:pt x="216" y="73"/>
                  </a:lnTo>
                  <a:lnTo>
                    <a:pt x="216" y="71"/>
                  </a:lnTo>
                  <a:lnTo>
                    <a:pt x="214" y="69"/>
                  </a:lnTo>
                  <a:lnTo>
                    <a:pt x="214" y="67"/>
                  </a:lnTo>
                  <a:lnTo>
                    <a:pt x="214" y="65"/>
                  </a:lnTo>
                  <a:lnTo>
                    <a:pt x="214" y="61"/>
                  </a:lnTo>
                  <a:lnTo>
                    <a:pt x="216" y="59"/>
                  </a:lnTo>
                  <a:lnTo>
                    <a:pt x="216" y="57"/>
                  </a:lnTo>
                  <a:lnTo>
                    <a:pt x="218" y="53"/>
                  </a:lnTo>
                  <a:lnTo>
                    <a:pt x="220" y="51"/>
                  </a:lnTo>
                  <a:lnTo>
                    <a:pt x="220" y="48"/>
                  </a:lnTo>
                  <a:lnTo>
                    <a:pt x="220" y="46"/>
                  </a:lnTo>
                  <a:lnTo>
                    <a:pt x="220" y="44"/>
                  </a:lnTo>
                  <a:lnTo>
                    <a:pt x="220" y="42"/>
                  </a:lnTo>
                  <a:lnTo>
                    <a:pt x="218" y="40"/>
                  </a:lnTo>
                  <a:lnTo>
                    <a:pt x="216" y="40"/>
                  </a:lnTo>
                  <a:lnTo>
                    <a:pt x="214" y="38"/>
                  </a:lnTo>
                  <a:lnTo>
                    <a:pt x="214" y="36"/>
                  </a:lnTo>
                  <a:lnTo>
                    <a:pt x="213" y="34"/>
                  </a:lnTo>
                  <a:lnTo>
                    <a:pt x="213" y="32"/>
                  </a:lnTo>
                  <a:lnTo>
                    <a:pt x="213" y="30"/>
                  </a:lnTo>
                  <a:lnTo>
                    <a:pt x="214" y="28"/>
                  </a:lnTo>
                  <a:lnTo>
                    <a:pt x="216" y="25"/>
                  </a:lnTo>
                  <a:lnTo>
                    <a:pt x="216" y="21"/>
                  </a:lnTo>
                  <a:lnTo>
                    <a:pt x="220" y="17"/>
                  </a:lnTo>
                  <a:lnTo>
                    <a:pt x="220" y="13"/>
                  </a:lnTo>
                  <a:lnTo>
                    <a:pt x="220" y="11"/>
                  </a:lnTo>
                  <a:lnTo>
                    <a:pt x="220" y="9"/>
                  </a:lnTo>
                  <a:lnTo>
                    <a:pt x="218" y="7"/>
                  </a:lnTo>
                  <a:lnTo>
                    <a:pt x="216" y="7"/>
                  </a:lnTo>
                  <a:lnTo>
                    <a:pt x="214" y="5"/>
                  </a:lnTo>
                  <a:lnTo>
                    <a:pt x="211" y="5"/>
                  </a:lnTo>
                  <a:lnTo>
                    <a:pt x="209" y="5"/>
                  </a:lnTo>
                  <a:lnTo>
                    <a:pt x="205" y="7"/>
                  </a:lnTo>
                  <a:lnTo>
                    <a:pt x="203" y="7"/>
                  </a:lnTo>
                  <a:lnTo>
                    <a:pt x="201" y="7"/>
                  </a:lnTo>
                  <a:lnTo>
                    <a:pt x="199" y="7"/>
                  </a:lnTo>
                  <a:lnTo>
                    <a:pt x="197" y="7"/>
                  </a:lnTo>
                  <a:lnTo>
                    <a:pt x="195" y="7"/>
                  </a:lnTo>
                  <a:lnTo>
                    <a:pt x="193" y="7"/>
                  </a:lnTo>
                  <a:lnTo>
                    <a:pt x="190" y="7"/>
                  </a:lnTo>
                  <a:lnTo>
                    <a:pt x="184" y="5"/>
                  </a:lnTo>
                  <a:lnTo>
                    <a:pt x="180" y="5"/>
                  </a:lnTo>
                  <a:lnTo>
                    <a:pt x="176" y="5"/>
                  </a:lnTo>
                  <a:lnTo>
                    <a:pt x="176" y="4"/>
                  </a:lnTo>
                  <a:lnTo>
                    <a:pt x="176" y="2"/>
                  </a:lnTo>
                  <a:lnTo>
                    <a:pt x="178" y="2"/>
                  </a:lnTo>
                  <a:lnTo>
                    <a:pt x="178" y="0"/>
                  </a:lnTo>
                  <a:lnTo>
                    <a:pt x="180" y="0"/>
                  </a:lnTo>
                  <a:lnTo>
                    <a:pt x="178" y="0"/>
                  </a:lnTo>
                  <a:lnTo>
                    <a:pt x="176" y="0"/>
                  </a:lnTo>
                  <a:lnTo>
                    <a:pt x="174" y="0"/>
                  </a:lnTo>
                  <a:lnTo>
                    <a:pt x="170" y="0"/>
                  </a:lnTo>
                  <a:lnTo>
                    <a:pt x="167" y="2"/>
                  </a:lnTo>
                  <a:lnTo>
                    <a:pt x="163" y="2"/>
                  </a:lnTo>
                  <a:lnTo>
                    <a:pt x="161" y="4"/>
                  </a:lnTo>
                  <a:lnTo>
                    <a:pt x="159" y="5"/>
                  </a:lnTo>
                  <a:lnTo>
                    <a:pt x="157" y="7"/>
                  </a:lnTo>
                  <a:lnTo>
                    <a:pt x="155" y="7"/>
                  </a:lnTo>
                  <a:lnTo>
                    <a:pt x="153" y="7"/>
                  </a:lnTo>
                  <a:lnTo>
                    <a:pt x="151" y="7"/>
                  </a:lnTo>
                  <a:lnTo>
                    <a:pt x="149" y="7"/>
                  </a:lnTo>
                  <a:lnTo>
                    <a:pt x="147" y="5"/>
                  </a:lnTo>
                  <a:lnTo>
                    <a:pt x="145" y="5"/>
                  </a:lnTo>
                  <a:lnTo>
                    <a:pt x="143" y="5"/>
                  </a:lnTo>
                  <a:lnTo>
                    <a:pt x="142" y="4"/>
                  </a:lnTo>
                  <a:lnTo>
                    <a:pt x="140" y="4"/>
                  </a:lnTo>
                  <a:lnTo>
                    <a:pt x="138" y="4"/>
                  </a:lnTo>
                  <a:lnTo>
                    <a:pt x="136" y="4"/>
                  </a:lnTo>
                  <a:lnTo>
                    <a:pt x="134" y="5"/>
                  </a:lnTo>
                  <a:lnTo>
                    <a:pt x="130" y="5"/>
                  </a:lnTo>
                  <a:lnTo>
                    <a:pt x="128" y="7"/>
                  </a:lnTo>
                  <a:lnTo>
                    <a:pt x="124" y="7"/>
                  </a:lnTo>
                  <a:lnTo>
                    <a:pt x="122" y="7"/>
                  </a:lnTo>
                  <a:lnTo>
                    <a:pt x="119" y="9"/>
                  </a:lnTo>
                  <a:lnTo>
                    <a:pt x="117" y="9"/>
                  </a:lnTo>
                  <a:lnTo>
                    <a:pt x="113" y="11"/>
                  </a:lnTo>
                  <a:lnTo>
                    <a:pt x="111" y="11"/>
                  </a:lnTo>
                  <a:lnTo>
                    <a:pt x="109" y="13"/>
                  </a:lnTo>
                  <a:lnTo>
                    <a:pt x="107" y="15"/>
                  </a:lnTo>
                  <a:lnTo>
                    <a:pt x="103" y="15"/>
                  </a:lnTo>
                  <a:lnTo>
                    <a:pt x="101" y="15"/>
                  </a:lnTo>
                  <a:lnTo>
                    <a:pt x="99" y="17"/>
                  </a:lnTo>
                  <a:lnTo>
                    <a:pt x="96" y="17"/>
                  </a:lnTo>
                  <a:lnTo>
                    <a:pt x="94" y="17"/>
                  </a:lnTo>
                  <a:lnTo>
                    <a:pt x="90" y="17"/>
                  </a:lnTo>
                  <a:lnTo>
                    <a:pt x="88" y="17"/>
                  </a:lnTo>
                  <a:lnTo>
                    <a:pt x="84" y="17"/>
                  </a:lnTo>
                  <a:lnTo>
                    <a:pt x="82" y="17"/>
                  </a:lnTo>
                  <a:lnTo>
                    <a:pt x="78" y="15"/>
                  </a:lnTo>
                  <a:lnTo>
                    <a:pt x="76" y="15"/>
                  </a:lnTo>
                  <a:lnTo>
                    <a:pt x="72" y="15"/>
                  </a:lnTo>
                  <a:lnTo>
                    <a:pt x="71" y="15"/>
                  </a:lnTo>
                  <a:lnTo>
                    <a:pt x="69" y="15"/>
                  </a:lnTo>
                  <a:lnTo>
                    <a:pt x="67" y="15"/>
                  </a:lnTo>
                  <a:lnTo>
                    <a:pt x="65" y="17"/>
                  </a:lnTo>
                  <a:lnTo>
                    <a:pt x="63" y="17"/>
                  </a:lnTo>
                  <a:lnTo>
                    <a:pt x="59" y="17"/>
                  </a:lnTo>
                  <a:lnTo>
                    <a:pt x="57" y="17"/>
                  </a:lnTo>
                  <a:lnTo>
                    <a:pt x="55" y="17"/>
                  </a:lnTo>
                  <a:lnTo>
                    <a:pt x="53" y="17"/>
                  </a:lnTo>
                  <a:lnTo>
                    <a:pt x="51" y="17"/>
                  </a:lnTo>
                  <a:lnTo>
                    <a:pt x="49" y="17"/>
                  </a:lnTo>
                  <a:lnTo>
                    <a:pt x="48" y="17"/>
                  </a:lnTo>
                  <a:lnTo>
                    <a:pt x="44" y="17"/>
                  </a:lnTo>
                  <a:lnTo>
                    <a:pt x="42" y="17"/>
                  </a:lnTo>
                  <a:lnTo>
                    <a:pt x="40" y="17"/>
                  </a:lnTo>
                  <a:lnTo>
                    <a:pt x="36" y="17"/>
                  </a:lnTo>
                  <a:lnTo>
                    <a:pt x="34" y="17"/>
                  </a:lnTo>
                  <a:lnTo>
                    <a:pt x="30" y="17"/>
                  </a:lnTo>
                  <a:lnTo>
                    <a:pt x="28" y="17"/>
                  </a:lnTo>
                  <a:lnTo>
                    <a:pt x="26" y="19"/>
                  </a:lnTo>
                  <a:lnTo>
                    <a:pt x="24" y="19"/>
                  </a:lnTo>
                  <a:lnTo>
                    <a:pt x="23" y="19"/>
                  </a:lnTo>
                  <a:lnTo>
                    <a:pt x="21" y="19"/>
                  </a:lnTo>
                  <a:lnTo>
                    <a:pt x="19" y="21"/>
                  </a:lnTo>
                  <a:lnTo>
                    <a:pt x="17" y="21"/>
                  </a:lnTo>
                  <a:lnTo>
                    <a:pt x="15" y="21"/>
                  </a:lnTo>
                  <a:lnTo>
                    <a:pt x="13" y="21"/>
                  </a:lnTo>
                  <a:lnTo>
                    <a:pt x="11" y="23"/>
                  </a:lnTo>
                  <a:lnTo>
                    <a:pt x="11" y="25"/>
                  </a:lnTo>
                  <a:lnTo>
                    <a:pt x="9" y="27"/>
                  </a:lnTo>
                  <a:lnTo>
                    <a:pt x="7" y="28"/>
                  </a:lnTo>
                  <a:lnTo>
                    <a:pt x="5" y="30"/>
                  </a:lnTo>
                  <a:lnTo>
                    <a:pt x="3" y="32"/>
                  </a:lnTo>
                  <a:lnTo>
                    <a:pt x="1" y="34"/>
                  </a:lnTo>
                  <a:lnTo>
                    <a:pt x="0" y="36"/>
                  </a:lnTo>
                  <a:lnTo>
                    <a:pt x="0" y="38"/>
                  </a:lnTo>
                  <a:lnTo>
                    <a:pt x="0" y="40"/>
                  </a:lnTo>
                  <a:lnTo>
                    <a:pt x="0" y="42"/>
                  </a:lnTo>
                  <a:lnTo>
                    <a:pt x="1" y="44"/>
                  </a:lnTo>
                  <a:lnTo>
                    <a:pt x="3" y="46"/>
                  </a:lnTo>
                  <a:lnTo>
                    <a:pt x="5" y="46"/>
                  </a:lnTo>
                  <a:lnTo>
                    <a:pt x="5" y="48"/>
                  </a:lnTo>
                  <a:lnTo>
                    <a:pt x="7" y="48"/>
                  </a:lnTo>
                  <a:lnTo>
                    <a:pt x="9" y="50"/>
                  </a:lnTo>
                  <a:lnTo>
                    <a:pt x="9" y="51"/>
                  </a:lnTo>
                  <a:lnTo>
                    <a:pt x="9" y="53"/>
                  </a:lnTo>
                  <a:lnTo>
                    <a:pt x="9" y="57"/>
                  </a:lnTo>
                  <a:lnTo>
                    <a:pt x="9" y="59"/>
                  </a:lnTo>
                  <a:lnTo>
                    <a:pt x="9" y="61"/>
                  </a:lnTo>
                  <a:lnTo>
                    <a:pt x="9" y="63"/>
                  </a:lnTo>
                  <a:lnTo>
                    <a:pt x="9" y="65"/>
                  </a:lnTo>
                  <a:lnTo>
                    <a:pt x="9" y="63"/>
                  </a:lnTo>
                  <a:lnTo>
                    <a:pt x="11" y="63"/>
                  </a:lnTo>
                  <a:lnTo>
                    <a:pt x="15" y="65"/>
                  </a:lnTo>
                  <a:lnTo>
                    <a:pt x="19" y="65"/>
                  </a:lnTo>
                  <a:lnTo>
                    <a:pt x="23" y="65"/>
                  </a:lnTo>
                  <a:lnTo>
                    <a:pt x="28" y="67"/>
                  </a:lnTo>
                  <a:lnTo>
                    <a:pt x="30" y="69"/>
                  </a:lnTo>
                  <a:lnTo>
                    <a:pt x="34" y="71"/>
                  </a:lnTo>
                  <a:lnTo>
                    <a:pt x="36" y="75"/>
                  </a:lnTo>
                  <a:lnTo>
                    <a:pt x="40" y="76"/>
                  </a:lnTo>
                  <a:lnTo>
                    <a:pt x="42" y="78"/>
                  </a:lnTo>
                  <a:lnTo>
                    <a:pt x="44" y="80"/>
                  </a:lnTo>
                  <a:lnTo>
                    <a:pt x="46" y="82"/>
                  </a:lnTo>
                  <a:lnTo>
                    <a:pt x="48" y="84"/>
                  </a:lnTo>
                  <a:lnTo>
                    <a:pt x="49" y="86"/>
                  </a:lnTo>
                  <a:lnTo>
                    <a:pt x="51" y="88"/>
                  </a:lnTo>
                  <a:lnTo>
                    <a:pt x="53" y="90"/>
                  </a:lnTo>
                  <a:lnTo>
                    <a:pt x="53" y="92"/>
                  </a:lnTo>
                  <a:lnTo>
                    <a:pt x="53" y="96"/>
                  </a:lnTo>
                  <a:lnTo>
                    <a:pt x="53" y="98"/>
                  </a:lnTo>
                  <a:lnTo>
                    <a:pt x="51" y="101"/>
                  </a:lnTo>
                  <a:lnTo>
                    <a:pt x="51" y="103"/>
                  </a:lnTo>
                  <a:lnTo>
                    <a:pt x="51" y="107"/>
                  </a:lnTo>
                  <a:lnTo>
                    <a:pt x="49" y="111"/>
                  </a:lnTo>
                  <a:lnTo>
                    <a:pt x="49" y="113"/>
                  </a:lnTo>
                  <a:lnTo>
                    <a:pt x="49" y="117"/>
                  </a:lnTo>
                  <a:lnTo>
                    <a:pt x="51" y="119"/>
                  </a:lnTo>
                  <a:lnTo>
                    <a:pt x="53" y="123"/>
                  </a:lnTo>
                  <a:lnTo>
                    <a:pt x="55" y="124"/>
                  </a:lnTo>
                  <a:lnTo>
                    <a:pt x="57" y="128"/>
                  </a:lnTo>
                  <a:lnTo>
                    <a:pt x="57" y="130"/>
                  </a:lnTo>
                  <a:lnTo>
                    <a:pt x="59" y="132"/>
                  </a:lnTo>
                  <a:lnTo>
                    <a:pt x="59" y="134"/>
                  </a:lnTo>
                  <a:lnTo>
                    <a:pt x="61" y="136"/>
                  </a:lnTo>
                  <a:lnTo>
                    <a:pt x="63" y="138"/>
                  </a:lnTo>
                  <a:lnTo>
                    <a:pt x="65" y="138"/>
                  </a:lnTo>
                  <a:lnTo>
                    <a:pt x="69" y="140"/>
                  </a:lnTo>
                  <a:lnTo>
                    <a:pt x="71" y="142"/>
                  </a:lnTo>
                  <a:lnTo>
                    <a:pt x="72" y="144"/>
                  </a:lnTo>
                  <a:lnTo>
                    <a:pt x="74" y="147"/>
                  </a:lnTo>
                  <a:lnTo>
                    <a:pt x="76" y="149"/>
                  </a:lnTo>
                  <a:lnTo>
                    <a:pt x="78" y="151"/>
                  </a:lnTo>
                  <a:lnTo>
                    <a:pt x="78" y="153"/>
                  </a:lnTo>
                  <a:lnTo>
                    <a:pt x="80" y="155"/>
                  </a:lnTo>
                  <a:lnTo>
                    <a:pt x="82" y="157"/>
                  </a:lnTo>
                  <a:lnTo>
                    <a:pt x="84" y="159"/>
                  </a:lnTo>
                  <a:lnTo>
                    <a:pt x="88" y="161"/>
                  </a:lnTo>
                  <a:lnTo>
                    <a:pt x="92" y="163"/>
                  </a:lnTo>
                  <a:lnTo>
                    <a:pt x="97" y="163"/>
                  </a:lnTo>
                  <a:lnTo>
                    <a:pt x="101" y="163"/>
                  </a:lnTo>
                  <a:lnTo>
                    <a:pt x="105" y="163"/>
                  </a:lnTo>
                  <a:lnTo>
                    <a:pt x="107" y="163"/>
                  </a:lnTo>
                  <a:lnTo>
                    <a:pt x="107" y="165"/>
                  </a:lnTo>
                  <a:lnTo>
                    <a:pt x="109" y="165"/>
                  </a:lnTo>
                  <a:lnTo>
                    <a:pt x="109" y="167"/>
                  </a:lnTo>
                  <a:lnTo>
                    <a:pt x="111" y="167"/>
                  </a:lnTo>
                  <a:lnTo>
                    <a:pt x="113" y="167"/>
                  </a:lnTo>
                  <a:lnTo>
                    <a:pt x="115" y="169"/>
                  </a:lnTo>
                  <a:lnTo>
                    <a:pt x="117" y="169"/>
                  </a:lnTo>
                  <a:lnTo>
                    <a:pt x="120" y="170"/>
                  </a:lnTo>
                  <a:lnTo>
                    <a:pt x="122" y="170"/>
                  </a:lnTo>
                  <a:lnTo>
                    <a:pt x="126" y="172"/>
                  </a:lnTo>
                  <a:lnTo>
                    <a:pt x="128" y="172"/>
                  </a:lnTo>
                  <a:lnTo>
                    <a:pt x="130" y="174"/>
                  </a:lnTo>
                  <a:lnTo>
                    <a:pt x="132" y="174"/>
                  </a:lnTo>
                  <a:lnTo>
                    <a:pt x="134" y="176"/>
                  </a:lnTo>
                  <a:lnTo>
                    <a:pt x="134" y="178"/>
                  </a:lnTo>
                  <a:lnTo>
                    <a:pt x="136" y="180"/>
                  </a:lnTo>
                  <a:lnTo>
                    <a:pt x="138" y="182"/>
                  </a:lnTo>
                  <a:lnTo>
                    <a:pt x="138" y="184"/>
                  </a:lnTo>
                  <a:lnTo>
                    <a:pt x="140" y="186"/>
                  </a:lnTo>
                  <a:lnTo>
                    <a:pt x="142" y="188"/>
                  </a:lnTo>
                  <a:lnTo>
                    <a:pt x="145" y="190"/>
                  </a:lnTo>
                  <a:lnTo>
                    <a:pt x="147" y="192"/>
                  </a:lnTo>
                  <a:lnTo>
                    <a:pt x="149" y="192"/>
                  </a:lnTo>
                  <a:lnTo>
                    <a:pt x="149" y="194"/>
                  </a:lnTo>
                  <a:close/>
                </a:path>
              </a:pathLst>
            </a:custGeom>
            <a:solidFill>
              <a:srgbClr val="FF330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43" name="Freeform 42"/>
            <p:cNvSpPr>
              <a:spLocks/>
            </p:cNvSpPr>
            <p:nvPr>
              <p:custDataLst>
                <p:tags r:id="rId43"/>
              </p:custDataLst>
            </p:nvPr>
          </p:nvSpPr>
          <p:spPr bwMode="auto">
            <a:xfrm>
              <a:off x="5318547" y="3912504"/>
              <a:ext cx="691916" cy="568011"/>
            </a:xfrm>
            <a:custGeom>
              <a:avLst/>
              <a:gdLst>
                <a:gd name="T0" fmla="*/ 2147483647 w 236"/>
                <a:gd name="T1" fmla="*/ 2147483647 h 190"/>
                <a:gd name="T2" fmla="*/ 2147483647 w 236"/>
                <a:gd name="T3" fmla="*/ 2147483647 h 190"/>
                <a:gd name="T4" fmla="*/ 2147483647 w 236"/>
                <a:gd name="T5" fmla="*/ 2147483647 h 190"/>
                <a:gd name="T6" fmla="*/ 2147483647 w 236"/>
                <a:gd name="T7" fmla="*/ 2147483647 h 190"/>
                <a:gd name="T8" fmla="*/ 2147483647 w 236"/>
                <a:gd name="T9" fmla="*/ 2147483647 h 190"/>
                <a:gd name="T10" fmla="*/ 2147483647 w 236"/>
                <a:gd name="T11" fmla="*/ 2147483647 h 190"/>
                <a:gd name="T12" fmla="*/ 2147483647 w 236"/>
                <a:gd name="T13" fmla="*/ 2147483647 h 190"/>
                <a:gd name="T14" fmla="*/ 2147483647 w 236"/>
                <a:gd name="T15" fmla="*/ 2147483647 h 190"/>
                <a:gd name="T16" fmla="*/ 2147483647 w 236"/>
                <a:gd name="T17" fmla="*/ 2147483647 h 190"/>
                <a:gd name="T18" fmla="*/ 2147483647 w 236"/>
                <a:gd name="T19" fmla="*/ 2147483647 h 190"/>
                <a:gd name="T20" fmla="*/ 2147483647 w 236"/>
                <a:gd name="T21" fmla="*/ 2147483647 h 190"/>
                <a:gd name="T22" fmla="*/ 2147483647 w 236"/>
                <a:gd name="T23" fmla="*/ 2147483647 h 190"/>
                <a:gd name="T24" fmla="*/ 2147483647 w 236"/>
                <a:gd name="T25" fmla="*/ 2147483647 h 190"/>
                <a:gd name="T26" fmla="*/ 2147483647 w 236"/>
                <a:gd name="T27" fmla="*/ 2147483647 h 190"/>
                <a:gd name="T28" fmla="*/ 2147483647 w 236"/>
                <a:gd name="T29" fmla="*/ 2147483647 h 190"/>
                <a:gd name="T30" fmla="*/ 2147483647 w 236"/>
                <a:gd name="T31" fmla="*/ 2147483647 h 190"/>
                <a:gd name="T32" fmla="*/ 2147483647 w 236"/>
                <a:gd name="T33" fmla="*/ 2147483647 h 190"/>
                <a:gd name="T34" fmla="*/ 2147483647 w 236"/>
                <a:gd name="T35" fmla="*/ 2147483647 h 190"/>
                <a:gd name="T36" fmla="*/ 2147483647 w 236"/>
                <a:gd name="T37" fmla="*/ 2147483647 h 190"/>
                <a:gd name="T38" fmla="*/ 2147483647 w 236"/>
                <a:gd name="T39" fmla="*/ 2147483647 h 190"/>
                <a:gd name="T40" fmla="*/ 2147483647 w 236"/>
                <a:gd name="T41" fmla="*/ 2147483647 h 190"/>
                <a:gd name="T42" fmla="*/ 2147483647 w 236"/>
                <a:gd name="T43" fmla="*/ 2147483647 h 190"/>
                <a:gd name="T44" fmla="*/ 2147483647 w 236"/>
                <a:gd name="T45" fmla="*/ 2147483647 h 190"/>
                <a:gd name="T46" fmla="*/ 2147483647 w 236"/>
                <a:gd name="T47" fmla="*/ 2147483647 h 190"/>
                <a:gd name="T48" fmla="*/ 2147483647 w 236"/>
                <a:gd name="T49" fmla="*/ 2147483647 h 190"/>
                <a:gd name="T50" fmla="*/ 2147483647 w 236"/>
                <a:gd name="T51" fmla="*/ 2147483647 h 190"/>
                <a:gd name="T52" fmla="*/ 2147483647 w 236"/>
                <a:gd name="T53" fmla="*/ 2147483647 h 190"/>
                <a:gd name="T54" fmla="*/ 0 w 236"/>
                <a:gd name="T55" fmla="*/ 2147483647 h 190"/>
                <a:gd name="T56" fmla="*/ 2147483647 w 236"/>
                <a:gd name="T57" fmla="*/ 2147483647 h 190"/>
                <a:gd name="T58" fmla="*/ 2147483647 w 236"/>
                <a:gd name="T59" fmla="*/ 2147483647 h 190"/>
                <a:gd name="T60" fmla="*/ 2147483647 w 236"/>
                <a:gd name="T61" fmla="*/ 2147483647 h 190"/>
                <a:gd name="T62" fmla="*/ 2147483647 w 236"/>
                <a:gd name="T63" fmla="*/ 2147483647 h 190"/>
                <a:gd name="T64" fmla="*/ 2147483647 w 236"/>
                <a:gd name="T65" fmla="*/ 2147483647 h 190"/>
                <a:gd name="T66" fmla="*/ 2147483647 w 236"/>
                <a:gd name="T67" fmla="*/ 2147483647 h 190"/>
                <a:gd name="T68" fmla="*/ 2147483647 w 236"/>
                <a:gd name="T69" fmla="*/ 2147483647 h 190"/>
                <a:gd name="T70" fmla="*/ 2147483647 w 236"/>
                <a:gd name="T71" fmla="*/ 2147483647 h 190"/>
                <a:gd name="T72" fmla="*/ 2147483647 w 236"/>
                <a:gd name="T73" fmla="*/ 2147483647 h 190"/>
                <a:gd name="T74" fmla="*/ 2147483647 w 236"/>
                <a:gd name="T75" fmla="*/ 2147483647 h 190"/>
                <a:gd name="T76" fmla="*/ 2147483647 w 236"/>
                <a:gd name="T77" fmla="*/ 2147483647 h 190"/>
                <a:gd name="T78" fmla="*/ 2147483647 w 236"/>
                <a:gd name="T79" fmla="*/ 2147483647 h 190"/>
                <a:gd name="T80" fmla="*/ 2147483647 w 236"/>
                <a:gd name="T81" fmla="*/ 2147483647 h 190"/>
                <a:gd name="T82" fmla="*/ 2147483647 w 236"/>
                <a:gd name="T83" fmla="*/ 2147483647 h 190"/>
                <a:gd name="T84" fmla="*/ 2147483647 w 236"/>
                <a:gd name="T85" fmla="*/ 2147483647 h 190"/>
                <a:gd name="T86" fmla="*/ 2147483647 w 236"/>
                <a:gd name="T87" fmla="*/ 2147483647 h 190"/>
                <a:gd name="T88" fmla="*/ 2147483647 w 236"/>
                <a:gd name="T89" fmla="*/ 2147483647 h 190"/>
                <a:gd name="T90" fmla="*/ 2147483647 w 236"/>
                <a:gd name="T91" fmla="*/ 2147483647 h 190"/>
                <a:gd name="T92" fmla="*/ 2147483647 w 236"/>
                <a:gd name="T93" fmla="*/ 2147483647 h 190"/>
                <a:gd name="T94" fmla="*/ 2147483647 w 236"/>
                <a:gd name="T95" fmla="*/ 2147483647 h 190"/>
                <a:gd name="T96" fmla="*/ 2147483647 w 236"/>
                <a:gd name="T97" fmla="*/ 0 h 190"/>
                <a:gd name="T98" fmla="*/ 2147483647 w 236"/>
                <a:gd name="T99" fmla="*/ 2147483647 h 190"/>
                <a:gd name="T100" fmla="*/ 2147483647 w 236"/>
                <a:gd name="T101" fmla="*/ 2147483647 h 190"/>
                <a:gd name="T102" fmla="*/ 2147483647 w 236"/>
                <a:gd name="T103" fmla="*/ 2147483647 h 190"/>
                <a:gd name="T104" fmla="*/ 2147483647 w 236"/>
                <a:gd name="T105" fmla="*/ 2147483647 h 190"/>
                <a:gd name="T106" fmla="*/ 2147483647 w 236"/>
                <a:gd name="T107" fmla="*/ 2147483647 h 190"/>
                <a:gd name="T108" fmla="*/ 2147483647 w 236"/>
                <a:gd name="T109" fmla="*/ 2147483647 h 190"/>
                <a:gd name="T110" fmla="*/ 2147483647 w 236"/>
                <a:gd name="T111" fmla="*/ 2147483647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6"/>
                <a:gd name="T169" fmla="*/ 0 h 190"/>
                <a:gd name="T170" fmla="*/ 236 w 236"/>
                <a:gd name="T171" fmla="*/ 190 h 19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6" h="190">
                  <a:moveTo>
                    <a:pt x="232" y="52"/>
                  </a:moveTo>
                  <a:lnTo>
                    <a:pt x="230" y="54"/>
                  </a:lnTo>
                  <a:lnTo>
                    <a:pt x="226" y="56"/>
                  </a:lnTo>
                  <a:lnTo>
                    <a:pt x="225" y="58"/>
                  </a:lnTo>
                  <a:lnTo>
                    <a:pt x="221" y="59"/>
                  </a:lnTo>
                  <a:lnTo>
                    <a:pt x="217" y="61"/>
                  </a:lnTo>
                  <a:lnTo>
                    <a:pt x="215" y="63"/>
                  </a:lnTo>
                  <a:lnTo>
                    <a:pt x="213" y="63"/>
                  </a:lnTo>
                  <a:lnTo>
                    <a:pt x="207" y="75"/>
                  </a:lnTo>
                  <a:lnTo>
                    <a:pt x="205" y="75"/>
                  </a:lnTo>
                  <a:lnTo>
                    <a:pt x="203" y="75"/>
                  </a:lnTo>
                  <a:lnTo>
                    <a:pt x="201" y="75"/>
                  </a:lnTo>
                  <a:lnTo>
                    <a:pt x="200" y="77"/>
                  </a:lnTo>
                  <a:lnTo>
                    <a:pt x="198" y="77"/>
                  </a:lnTo>
                  <a:lnTo>
                    <a:pt x="196" y="79"/>
                  </a:lnTo>
                  <a:lnTo>
                    <a:pt x="196" y="83"/>
                  </a:lnTo>
                  <a:lnTo>
                    <a:pt x="196" y="84"/>
                  </a:lnTo>
                  <a:lnTo>
                    <a:pt x="196" y="86"/>
                  </a:lnTo>
                  <a:lnTo>
                    <a:pt x="196" y="88"/>
                  </a:lnTo>
                  <a:lnTo>
                    <a:pt x="198" y="90"/>
                  </a:lnTo>
                  <a:lnTo>
                    <a:pt x="198" y="92"/>
                  </a:lnTo>
                  <a:lnTo>
                    <a:pt x="198" y="94"/>
                  </a:lnTo>
                  <a:lnTo>
                    <a:pt x="198" y="96"/>
                  </a:lnTo>
                  <a:lnTo>
                    <a:pt x="198" y="98"/>
                  </a:lnTo>
                  <a:lnTo>
                    <a:pt x="198" y="100"/>
                  </a:lnTo>
                  <a:lnTo>
                    <a:pt x="198" y="102"/>
                  </a:lnTo>
                  <a:lnTo>
                    <a:pt x="196" y="104"/>
                  </a:lnTo>
                  <a:lnTo>
                    <a:pt x="196" y="106"/>
                  </a:lnTo>
                  <a:lnTo>
                    <a:pt x="194" y="107"/>
                  </a:lnTo>
                  <a:lnTo>
                    <a:pt x="194" y="109"/>
                  </a:lnTo>
                  <a:lnTo>
                    <a:pt x="192" y="109"/>
                  </a:lnTo>
                  <a:lnTo>
                    <a:pt x="190" y="111"/>
                  </a:lnTo>
                  <a:lnTo>
                    <a:pt x="188" y="113"/>
                  </a:lnTo>
                  <a:lnTo>
                    <a:pt x="186" y="117"/>
                  </a:lnTo>
                  <a:lnTo>
                    <a:pt x="184" y="121"/>
                  </a:lnTo>
                  <a:lnTo>
                    <a:pt x="184" y="127"/>
                  </a:lnTo>
                  <a:lnTo>
                    <a:pt x="184" y="134"/>
                  </a:lnTo>
                  <a:lnTo>
                    <a:pt x="186" y="140"/>
                  </a:lnTo>
                  <a:lnTo>
                    <a:pt x="188" y="146"/>
                  </a:lnTo>
                  <a:lnTo>
                    <a:pt x="188" y="150"/>
                  </a:lnTo>
                  <a:lnTo>
                    <a:pt x="188" y="154"/>
                  </a:lnTo>
                  <a:lnTo>
                    <a:pt x="190" y="157"/>
                  </a:lnTo>
                  <a:lnTo>
                    <a:pt x="190" y="159"/>
                  </a:lnTo>
                  <a:lnTo>
                    <a:pt x="190" y="161"/>
                  </a:lnTo>
                  <a:lnTo>
                    <a:pt x="188" y="161"/>
                  </a:lnTo>
                  <a:lnTo>
                    <a:pt x="186" y="163"/>
                  </a:lnTo>
                  <a:lnTo>
                    <a:pt x="184" y="163"/>
                  </a:lnTo>
                  <a:lnTo>
                    <a:pt x="182" y="165"/>
                  </a:lnTo>
                  <a:lnTo>
                    <a:pt x="178" y="165"/>
                  </a:lnTo>
                  <a:lnTo>
                    <a:pt x="175" y="165"/>
                  </a:lnTo>
                  <a:lnTo>
                    <a:pt x="171" y="165"/>
                  </a:lnTo>
                  <a:lnTo>
                    <a:pt x="169" y="165"/>
                  </a:lnTo>
                  <a:lnTo>
                    <a:pt x="167" y="165"/>
                  </a:lnTo>
                  <a:lnTo>
                    <a:pt x="167" y="167"/>
                  </a:lnTo>
                  <a:lnTo>
                    <a:pt x="165" y="167"/>
                  </a:lnTo>
                  <a:lnTo>
                    <a:pt x="163" y="167"/>
                  </a:lnTo>
                  <a:lnTo>
                    <a:pt x="163" y="169"/>
                  </a:lnTo>
                  <a:lnTo>
                    <a:pt x="161" y="169"/>
                  </a:lnTo>
                  <a:lnTo>
                    <a:pt x="159" y="169"/>
                  </a:lnTo>
                  <a:lnTo>
                    <a:pt x="157" y="169"/>
                  </a:lnTo>
                  <a:lnTo>
                    <a:pt x="153" y="169"/>
                  </a:lnTo>
                  <a:lnTo>
                    <a:pt x="152" y="169"/>
                  </a:lnTo>
                  <a:lnTo>
                    <a:pt x="148" y="169"/>
                  </a:lnTo>
                  <a:lnTo>
                    <a:pt x="144" y="171"/>
                  </a:lnTo>
                  <a:lnTo>
                    <a:pt x="140" y="171"/>
                  </a:lnTo>
                  <a:lnTo>
                    <a:pt x="136" y="171"/>
                  </a:lnTo>
                  <a:lnTo>
                    <a:pt x="132" y="171"/>
                  </a:lnTo>
                  <a:lnTo>
                    <a:pt x="129" y="173"/>
                  </a:lnTo>
                  <a:lnTo>
                    <a:pt x="127" y="173"/>
                  </a:lnTo>
                  <a:lnTo>
                    <a:pt x="125" y="173"/>
                  </a:lnTo>
                  <a:lnTo>
                    <a:pt x="121" y="175"/>
                  </a:lnTo>
                  <a:lnTo>
                    <a:pt x="119" y="177"/>
                  </a:lnTo>
                  <a:lnTo>
                    <a:pt x="117" y="178"/>
                  </a:lnTo>
                  <a:lnTo>
                    <a:pt x="115" y="178"/>
                  </a:lnTo>
                  <a:lnTo>
                    <a:pt x="111" y="180"/>
                  </a:lnTo>
                  <a:lnTo>
                    <a:pt x="109" y="180"/>
                  </a:lnTo>
                  <a:lnTo>
                    <a:pt x="106" y="182"/>
                  </a:lnTo>
                  <a:lnTo>
                    <a:pt x="104" y="182"/>
                  </a:lnTo>
                  <a:lnTo>
                    <a:pt x="100" y="184"/>
                  </a:lnTo>
                  <a:lnTo>
                    <a:pt x="96" y="184"/>
                  </a:lnTo>
                  <a:lnTo>
                    <a:pt x="92" y="184"/>
                  </a:lnTo>
                  <a:lnTo>
                    <a:pt x="88" y="184"/>
                  </a:lnTo>
                  <a:lnTo>
                    <a:pt x="82" y="184"/>
                  </a:lnTo>
                  <a:lnTo>
                    <a:pt x="79" y="184"/>
                  </a:lnTo>
                  <a:lnTo>
                    <a:pt x="75" y="184"/>
                  </a:lnTo>
                  <a:lnTo>
                    <a:pt x="71" y="184"/>
                  </a:lnTo>
                  <a:lnTo>
                    <a:pt x="67" y="184"/>
                  </a:lnTo>
                  <a:lnTo>
                    <a:pt x="65" y="184"/>
                  </a:lnTo>
                  <a:lnTo>
                    <a:pt x="63" y="184"/>
                  </a:lnTo>
                  <a:lnTo>
                    <a:pt x="61" y="184"/>
                  </a:lnTo>
                  <a:lnTo>
                    <a:pt x="59" y="184"/>
                  </a:lnTo>
                  <a:lnTo>
                    <a:pt x="58" y="184"/>
                  </a:lnTo>
                  <a:lnTo>
                    <a:pt x="54" y="184"/>
                  </a:lnTo>
                  <a:lnTo>
                    <a:pt x="52" y="184"/>
                  </a:lnTo>
                  <a:lnTo>
                    <a:pt x="48" y="184"/>
                  </a:lnTo>
                  <a:lnTo>
                    <a:pt x="46" y="182"/>
                  </a:lnTo>
                  <a:lnTo>
                    <a:pt x="44" y="182"/>
                  </a:lnTo>
                  <a:lnTo>
                    <a:pt x="40" y="182"/>
                  </a:lnTo>
                  <a:lnTo>
                    <a:pt x="38" y="182"/>
                  </a:lnTo>
                  <a:lnTo>
                    <a:pt x="36" y="182"/>
                  </a:lnTo>
                  <a:lnTo>
                    <a:pt x="33" y="182"/>
                  </a:lnTo>
                  <a:lnTo>
                    <a:pt x="29" y="184"/>
                  </a:lnTo>
                  <a:lnTo>
                    <a:pt x="27" y="186"/>
                  </a:lnTo>
                  <a:lnTo>
                    <a:pt x="23" y="186"/>
                  </a:lnTo>
                  <a:lnTo>
                    <a:pt x="21" y="188"/>
                  </a:lnTo>
                  <a:lnTo>
                    <a:pt x="17" y="188"/>
                  </a:lnTo>
                  <a:lnTo>
                    <a:pt x="15" y="188"/>
                  </a:lnTo>
                  <a:lnTo>
                    <a:pt x="13" y="188"/>
                  </a:lnTo>
                  <a:lnTo>
                    <a:pt x="13" y="190"/>
                  </a:lnTo>
                  <a:lnTo>
                    <a:pt x="13" y="188"/>
                  </a:lnTo>
                  <a:lnTo>
                    <a:pt x="11" y="186"/>
                  </a:lnTo>
                  <a:lnTo>
                    <a:pt x="10" y="184"/>
                  </a:lnTo>
                  <a:lnTo>
                    <a:pt x="8" y="180"/>
                  </a:lnTo>
                  <a:lnTo>
                    <a:pt x="6" y="177"/>
                  </a:lnTo>
                  <a:lnTo>
                    <a:pt x="4" y="175"/>
                  </a:lnTo>
                  <a:lnTo>
                    <a:pt x="4" y="171"/>
                  </a:lnTo>
                  <a:lnTo>
                    <a:pt x="6" y="169"/>
                  </a:lnTo>
                  <a:lnTo>
                    <a:pt x="6" y="167"/>
                  </a:lnTo>
                  <a:lnTo>
                    <a:pt x="8" y="163"/>
                  </a:lnTo>
                  <a:lnTo>
                    <a:pt x="8" y="161"/>
                  </a:lnTo>
                  <a:lnTo>
                    <a:pt x="8" y="157"/>
                  </a:lnTo>
                  <a:lnTo>
                    <a:pt x="6" y="154"/>
                  </a:lnTo>
                  <a:lnTo>
                    <a:pt x="6" y="152"/>
                  </a:lnTo>
                  <a:lnTo>
                    <a:pt x="4" y="148"/>
                  </a:lnTo>
                  <a:lnTo>
                    <a:pt x="4" y="146"/>
                  </a:lnTo>
                  <a:lnTo>
                    <a:pt x="2" y="146"/>
                  </a:lnTo>
                  <a:lnTo>
                    <a:pt x="0" y="144"/>
                  </a:lnTo>
                  <a:lnTo>
                    <a:pt x="0" y="140"/>
                  </a:lnTo>
                  <a:lnTo>
                    <a:pt x="0" y="138"/>
                  </a:lnTo>
                  <a:lnTo>
                    <a:pt x="0" y="136"/>
                  </a:lnTo>
                  <a:lnTo>
                    <a:pt x="2" y="134"/>
                  </a:lnTo>
                  <a:lnTo>
                    <a:pt x="2" y="130"/>
                  </a:lnTo>
                  <a:lnTo>
                    <a:pt x="4" y="129"/>
                  </a:lnTo>
                  <a:lnTo>
                    <a:pt x="6" y="127"/>
                  </a:lnTo>
                  <a:lnTo>
                    <a:pt x="8" y="123"/>
                  </a:lnTo>
                  <a:lnTo>
                    <a:pt x="8" y="121"/>
                  </a:lnTo>
                  <a:lnTo>
                    <a:pt x="8" y="119"/>
                  </a:lnTo>
                  <a:lnTo>
                    <a:pt x="8" y="117"/>
                  </a:lnTo>
                  <a:lnTo>
                    <a:pt x="8" y="115"/>
                  </a:lnTo>
                  <a:lnTo>
                    <a:pt x="8" y="113"/>
                  </a:lnTo>
                  <a:lnTo>
                    <a:pt x="10" y="111"/>
                  </a:lnTo>
                  <a:lnTo>
                    <a:pt x="11" y="109"/>
                  </a:lnTo>
                  <a:lnTo>
                    <a:pt x="13" y="109"/>
                  </a:lnTo>
                  <a:lnTo>
                    <a:pt x="15" y="107"/>
                  </a:lnTo>
                  <a:lnTo>
                    <a:pt x="17" y="107"/>
                  </a:lnTo>
                  <a:lnTo>
                    <a:pt x="21" y="106"/>
                  </a:lnTo>
                  <a:lnTo>
                    <a:pt x="23" y="104"/>
                  </a:lnTo>
                  <a:lnTo>
                    <a:pt x="27" y="100"/>
                  </a:lnTo>
                  <a:lnTo>
                    <a:pt x="29" y="98"/>
                  </a:lnTo>
                  <a:lnTo>
                    <a:pt x="31" y="94"/>
                  </a:lnTo>
                  <a:lnTo>
                    <a:pt x="33" y="92"/>
                  </a:lnTo>
                  <a:lnTo>
                    <a:pt x="34" y="90"/>
                  </a:lnTo>
                  <a:lnTo>
                    <a:pt x="34" y="88"/>
                  </a:lnTo>
                  <a:lnTo>
                    <a:pt x="34" y="86"/>
                  </a:lnTo>
                  <a:lnTo>
                    <a:pt x="34" y="84"/>
                  </a:lnTo>
                  <a:lnTo>
                    <a:pt x="36" y="83"/>
                  </a:lnTo>
                  <a:lnTo>
                    <a:pt x="36" y="81"/>
                  </a:lnTo>
                  <a:lnTo>
                    <a:pt x="38" y="81"/>
                  </a:lnTo>
                  <a:lnTo>
                    <a:pt x="40" y="79"/>
                  </a:lnTo>
                  <a:lnTo>
                    <a:pt x="42" y="79"/>
                  </a:lnTo>
                  <a:lnTo>
                    <a:pt x="44" y="79"/>
                  </a:lnTo>
                  <a:lnTo>
                    <a:pt x="46" y="77"/>
                  </a:lnTo>
                  <a:lnTo>
                    <a:pt x="46" y="75"/>
                  </a:lnTo>
                  <a:lnTo>
                    <a:pt x="48" y="73"/>
                  </a:lnTo>
                  <a:lnTo>
                    <a:pt x="48" y="71"/>
                  </a:lnTo>
                  <a:lnTo>
                    <a:pt x="48" y="69"/>
                  </a:lnTo>
                  <a:lnTo>
                    <a:pt x="48" y="67"/>
                  </a:lnTo>
                  <a:lnTo>
                    <a:pt x="48" y="65"/>
                  </a:lnTo>
                  <a:lnTo>
                    <a:pt x="50" y="61"/>
                  </a:lnTo>
                  <a:lnTo>
                    <a:pt x="50" y="59"/>
                  </a:lnTo>
                  <a:lnTo>
                    <a:pt x="52" y="58"/>
                  </a:lnTo>
                  <a:lnTo>
                    <a:pt x="52" y="56"/>
                  </a:lnTo>
                  <a:lnTo>
                    <a:pt x="54" y="56"/>
                  </a:lnTo>
                  <a:lnTo>
                    <a:pt x="58" y="56"/>
                  </a:lnTo>
                  <a:lnTo>
                    <a:pt x="59" y="56"/>
                  </a:lnTo>
                  <a:lnTo>
                    <a:pt x="63" y="58"/>
                  </a:lnTo>
                  <a:lnTo>
                    <a:pt x="67" y="58"/>
                  </a:lnTo>
                  <a:lnTo>
                    <a:pt x="69" y="59"/>
                  </a:lnTo>
                  <a:lnTo>
                    <a:pt x="73" y="59"/>
                  </a:lnTo>
                  <a:lnTo>
                    <a:pt x="75" y="59"/>
                  </a:lnTo>
                  <a:lnTo>
                    <a:pt x="77" y="58"/>
                  </a:lnTo>
                  <a:lnTo>
                    <a:pt x="77" y="54"/>
                  </a:lnTo>
                  <a:lnTo>
                    <a:pt x="77" y="48"/>
                  </a:lnTo>
                  <a:lnTo>
                    <a:pt x="77" y="46"/>
                  </a:lnTo>
                  <a:lnTo>
                    <a:pt x="81" y="42"/>
                  </a:lnTo>
                  <a:lnTo>
                    <a:pt x="84" y="38"/>
                  </a:lnTo>
                  <a:lnTo>
                    <a:pt x="88" y="35"/>
                  </a:lnTo>
                  <a:lnTo>
                    <a:pt x="94" y="33"/>
                  </a:lnTo>
                  <a:lnTo>
                    <a:pt x="98" y="29"/>
                  </a:lnTo>
                  <a:lnTo>
                    <a:pt x="102" y="27"/>
                  </a:lnTo>
                  <a:lnTo>
                    <a:pt x="104" y="25"/>
                  </a:lnTo>
                  <a:lnTo>
                    <a:pt x="106" y="23"/>
                  </a:lnTo>
                  <a:lnTo>
                    <a:pt x="106" y="21"/>
                  </a:lnTo>
                  <a:lnTo>
                    <a:pt x="106" y="17"/>
                  </a:lnTo>
                  <a:lnTo>
                    <a:pt x="106" y="13"/>
                  </a:lnTo>
                  <a:lnTo>
                    <a:pt x="107" y="11"/>
                  </a:lnTo>
                  <a:lnTo>
                    <a:pt x="107" y="8"/>
                  </a:lnTo>
                  <a:lnTo>
                    <a:pt x="109" y="6"/>
                  </a:lnTo>
                  <a:lnTo>
                    <a:pt x="113" y="4"/>
                  </a:lnTo>
                  <a:lnTo>
                    <a:pt x="117" y="4"/>
                  </a:lnTo>
                  <a:lnTo>
                    <a:pt x="121" y="4"/>
                  </a:lnTo>
                  <a:lnTo>
                    <a:pt x="125" y="6"/>
                  </a:lnTo>
                  <a:lnTo>
                    <a:pt x="129" y="6"/>
                  </a:lnTo>
                  <a:lnTo>
                    <a:pt x="132" y="8"/>
                  </a:lnTo>
                  <a:lnTo>
                    <a:pt x="136" y="8"/>
                  </a:lnTo>
                  <a:lnTo>
                    <a:pt x="140" y="8"/>
                  </a:lnTo>
                  <a:lnTo>
                    <a:pt x="142" y="8"/>
                  </a:lnTo>
                  <a:lnTo>
                    <a:pt x="144" y="6"/>
                  </a:lnTo>
                  <a:lnTo>
                    <a:pt x="146" y="6"/>
                  </a:lnTo>
                  <a:lnTo>
                    <a:pt x="150" y="6"/>
                  </a:lnTo>
                  <a:lnTo>
                    <a:pt x="153" y="4"/>
                  </a:lnTo>
                  <a:lnTo>
                    <a:pt x="155" y="6"/>
                  </a:lnTo>
                  <a:lnTo>
                    <a:pt x="159" y="6"/>
                  </a:lnTo>
                  <a:lnTo>
                    <a:pt x="161" y="6"/>
                  </a:lnTo>
                  <a:lnTo>
                    <a:pt x="165" y="8"/>
                  </a:lnTo>
                  <a:lnTo>
                    <a:pt x="167" y="8"/>
                  </a:lnTo>
                  <a:lnTo>
                    <a:pt x="169" y="8"/>
                  </a:lnTo>
                  <a:lnTo>
                    <a:pt x="171" y="6"/>
                  </a:lnTo>
                  <a:lnTo>
                    <a:pt x="173" y="6"/>
                  </a:lnTo>
                  <a:lnTo>
                    <a:pt x="175" y="4"/>
                  </a:lnTo>
                  <a:lnTo>
                    <a:pt x="177" y="2"/>
                  </a:lnTo>
                  <a:lnTo>
                    <a:pt x="178" y="2"/>
                  </a:lnTo>
                  <a:lnTo>
                    <a:pt x="180" y="2"/>
                  </a:lnTo>
                  <a:lnTo>
                    <a:pt x="182" y="0"/>
                  </a:lnTo>
                  <a:lnTo>
                    <a:pt x="184" y="0"/>
                  </a:lnTo>
                  <a:lnTo>
                    <a:pt x="186" y="0"/>
                  </a:lnTo>
                  <a:lnTo>
                    <a:pt x="188" y="0"/>
                  </a:lnTo>
                  <a:lnTo>
                    <a:pt x="190" y="0"/>
                  </a:lnTo>
                  <a:lnTo>
                    <a:pt x="192" y="4"/>
                  </a:lnTo>
                  <a:lnTo>
                    <a:pt x="192" y="10"/>
                  </a:lnTo>
                  <a:lnTo>
                    <a:pt x="192" y="19"/>
                  </a:lnTo>
                  <a:lnTo>
                    <a:pt x="194" y="27"/>
                  </a:lnTo>
                  <a:lnTo>
                    <a:pt x="194" y="33"/>
                  </a:lnTo>
                  <a:lnTo>
                    <a:pt x="194" y="38"/>
                  </a:lnTo>
                  <a:lnTo>
                    <a:pt x="194" y="40"/>
                  </a:lnTo>
                  <a:lnTo>
                    <a:pt x="192" y="42"/>
                  </a:lnTo>
                  <a:lnTo>
                    <a:pt x="192" y="44"/>
                  </a:lnTo>
                  <a:lnTo>
                    <a:pt x="194" y="46"/>
                  </a:lnTo>
                  <a:lnTo>
                    <a:pt x="196" y="46"/>
                  </a:lnTo>
                  <a:lnTo>
                    <a:pt x="201" y="46"/>
                  </a:lnTo>
                  <a:lnTo>
                    <a:pt x="207" y="44"/>
                  </a:lnTo>
                  <a:lnTo>
                    <a:pt x="217" y="42"/>
                  </a:lnTo>
                  <a:lnTo>
                    <a:pt x="219" y="42"/>
                  </a:lnTo>
                  <a:lnTo>
                    <a:pt x="221" y="42"/>
                  </a:lnTo>
                  <a:lnTo>
                    <a:pt x="223" y="42"/>
                  </a:lnTo>
                  <a:lnTo>
                    <a:pt x="226" y="42"/>
                  </a:lnTo>
                  <a:lnTo>
                    <a:pt x="228" y="42"/>
                  </a:lnTo>
                  <a:lnTo>
                    <a:pt x="230" y="44"/>
                  </a:lnTo>
                  <a:lnTo>
                    <a:pt x="232" y="46"/>
                  </a:lnTo>
                  <a:lnTo>
                    <a:pt x="236" y="48"/>
                  </a:lnTo>
                  <a:lnTo>
                    <a:pt x="234" y="48"/>
                  </a:lnTo>
                  <a:lnTo>
                    <a:pt x="234" y="50"/>
                  </a:lnTo>
                  <a:lnTo>
                    <a:pt x="234" y="52"/>
                  </a:lnTo>
                  <a:lnTo>
                    <a:pt x="232" y="52"/>
                  </a:lnTo>
                  <a:close/>
                </a:path>
              </a:pathLst>
            </a:custGeom>
            <a:solidFill>
              <a:srgbClr val="80808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44" name="Freeform 43"/>
            <p:cNvSpPr>
              <a:spLocks/>
            </p:cNvSpPr>
            <p:nvPr>
              <p:custDataLst>
                <p:tags r:id="rId44"/>
              </p:custDataLst>
            </p:nvPr>
          </p:nvSpPr>
          <p:spPr bwMode="auto">
            <a:xfrm>
              <a:off x="5509292" y="3251680"/>
              <a:ext cx="669475" cy="805611"/>
            </a:xfrm>
            <a:custGeom>
              <a:avLst/>
              <a:gdLst>
                <a:gd name="T0" fmla="*/ 2147483647 w 229"/>
                <a:gd name="T1" fmla="*/ 2147483647 h 269"/>
                <a:gd name="T2" fmla="*/ 2147483647 w 229"/>
                <a:gd name="T3" fmla="*/ 2147483647 h 269"/>
                <a:gd name="T4" fmla="*/ 2147483647 w 229"/>
                <a:gd name="T5" fmla="*/ 2147483647 h 269"/>
                <a:gd name="T6" fmla="*/ 2147483647 w 229"/>
                <a:gd name="T7" fmla="*/ 2147483647 h 269"/>
                <a:gd name="T8" fmla="*/ 2147483647 w 229"/>
                <a:gd name="T9" fmla="*/ 2147483647 h 269"/>
                <a:gd name="T10" fmla="*/ 2147483647 w 229"/>
                <a:gd name="T11" fmla="*/ 2147483647 h 269"/>
                <a:gd name="T12" fmla="*/ 2147483647 w 229"/>
                <a:gd name="T13" fmla="*/ 2147483647 h 269"/>
                <a:gd name="T14" fmla="*/ 2147483647 w 229"/>
                <a:gd name="T15" fmla="*/ 2147483647 h 269"/>
                <a:gd name="T16" fmla="*/ 2147483647 w 229"/>
                <a:gd name="T17" fmla="*/ 2147483647 h 269"/>
                <a:gd name="T18" fmla="*/ 2147483647 w 229"/>
                <a:gd name="T19" fmla="*/ 2147483647 h 269"/>
                <a:gd name="T20" fmla="*/ 2147483647 w 229"/>
                <a:gd name="T21" fmla="*/ 2147483647 h 269"/>
                <a:gd name="T22" fmla="*/ 2147483647 w 229"/>
                <a:gd name="T23" fmla="*/ 2147483647 h 269"/>
                <a:gd name="T24" fmla="*/ 2147483647 w 229"/>
                <a:gd name="T25" fmla="*/ 2147483647 h 269"/>
                <a:gd name="T26" fmla="*/ 2147483647 w 229"/>
                <a:gd name="T27" fmla="*/ 2147483647 h 269"/>
                <a:gd name="T28" fmla="*/ 2147483647 w 229"/>
                <a:gd name="T29" fmla="*/ 2147483647 h 269"/>
                <a:gd name="T30" fmla="*/ 2147483647 w 229"/>
                <a:gd name="T31" fmla="*/ 2147483647 h 269"/>
                <a:gd name="T32" fmla="*/ 2147483647 w 229"/>
                <a:gd name="T33" fmla="*/ 2147483647 h 269"/>
                <a:gd name="T34" fmla="*/ 2147483647 w 229"/>
                <a:gd name="T35" fmla="*/ 2147483647 h 269"/>
                <a:gd name="T36" fmla="*/ 2147483647 w 229"/>
                <a:gd name="T37" fmla="*/ 2147483647 h 269"/>
                <a:gd name="T38" fmla="*/ 2147483647 w 229"/>
                <a:gd name="T39" fmla="*/ 2147483647 h 269"/>
                <a:gd name="T40" fmla="*/ 0 w 229"/>
                <a:gd name="T41" fmla="*/ 2147483647 h 269"/>
                <a:gd name="T42" fmla="*/ 2147483647 w 229"/>
                <a:gd name="T43" fmla="*/ 2147483647 h 269"/>
                <a:gd name="T44" fmla="*/ 2147483647 w 229"/>
                <a:gd name="T45" fmla="*/ 2147483647 h 269"/>
                <a:gd name="T46" fmla="*/ 2147483647 w 229"/>
                <a:gd name="T47" fmla="*/ 2147483647 h 269"/>
                <a:gd name="T48" fmla="*/ 2147483647 w 229"/>
                <a:gd name="T49" fmla="*/ 2147483647 h 269"/>
                <a:gd name="T50" fmla="*/ 2147483647 w 229"/>
                <a:gd name="T51" fmla="*/ 2147483647 h 269"/>
                <a:gd name="T52" fmla="*/ 2147483647 w 229"/>
                <a:gd name="T53" fmla="*/ 2147483647 h 269"/>
                <a:gd name="T54" fmla="*/ 2147483647 w 229"/>
                <a:gd name="T55" fmla="*/ 2147483647 h 269"/>
                <a:gd name="T56" fmla="*/ 2147483647 w 229"/>
                <a:gd name="T57" fmla="*/ 2147483647 h 269"/>
                <a:gd name="T58" fmla="*/ 2147483647 w 229"/>
                <a:gd name="T59" fmla="*/ 2147483647 h 269"/>
                <a:gd name="T60" fmla="*/ 2147483647 w 229"/>
                <a:gd name="T61" fmla="*/ 2147483647 h 269"/>
                <a:gd name="T62" fmla="*/ 2147483647 w 229"/>
                <a:gd name="T63" fmla="*/ 2147483647 h 269"/>
                <a:gd name="T64" fmla="*/ 2147483647 w 229"/>
                <a:gd name="T65" fmla="*/ 2147483647 h 269"/>
                <a:gd name="T66" fmla="*/ 2147483647 w 229"/>
                <a:gd name="T67" fmla="*/ 2147483647 h 269"/>
                <a:gd name="T68" fmla="*/ 2147483647 w 229"/>
                <a:gd name="T69" fmla="*/ 2147483647 h 269"/>
                <a:gd name="T70" fmla="*/ 2147483647 w 229"/>
                <a:gd name="T71" fmla="*/ 2147483647 h 269"/>
                <a:gd name="T72" fmla="*/ 2147483647 w 229"/>
                <a:gd name="T73" fmla="*/ 2147483647 h 269"/>
                <a:gd name="T74" fmla="*/ 2147483647 w 229"/>
                <a:gd name="T75" fmla="*/ 2147483647 h 269"/>
                <a:gd name="T76" fmla="*/ 2147483647 w 229"/>
                <a:gd name="T77" fmla="*/ 2147483647 h 269"/>
                <a:gd name="T78" fmla="*/ 2147483647 w 229"/>
                <a:gd name="T79" fmla="*/ 2147483647 h 269"/>
                <a:gd name="T80" fmla="*/ 2147483647 w 229"/>
                <a:gd name="T81" fmla="*/ 2147483647 h 269"/>
                <a:gd name="T82" fmla="*/ 2147483647 w 229"/>
                <a:gd name="T83" fmla="*/ 2147483647 h 269"/>
                <a:gd name="T84" fmla="*/ 2147483647 w 229"/>
                <a:gd name="T85" fmla="*/ 2147483647 h 269"/>
                <a:gd name="T86" fmla="*/ 2147483647 w 229"/>
                <a:gd name="T87" fmla="*/ 2147483647 h 269"/>
                <a:gd name="T88" fmla="*/ 2147483647 w 229"/>
                <a:gd name="T89" fmla="*/ 2147483647 h 269"/>
                <a:gd name="T90" fmla="*/ 2147483647 w 229"/>
                <a:gd name="T91" fmla="*/ 2147483647 h 269"/>
                <a:gd name="T92" fmla="*/ 2147483647 w 229"/>
                <a:gd name="T93" fmla="*/ 2147483647 h 269"/>
                <a:gd name="T94" fmla="*/ 2147483647 w 229"/>
                <a:gd name="T95" fmla="*/ 2147483647 h 269"/>
                <a:gd name="T96" fmla="*/ 2147483647 w 229"/>
                <a:gd name="T97" fmla="*/ 2147483647 h 269"/>
                <a:gd name="T98" fmla="*/ 2147483647 w 229"/>
                <a:gd name="T99" fmla="*/ 2147483647 h 269"/>
                <a:gd name="T100" fmla="*/ 2147483647 w 229"/>
                <a:gd name="T101" fmla="*/ 2147483647 h 269"/>
                <a:gd name="T102" fmla="*/ 2147483647 w 229"/>
                <a:gd name="T103" fmla="*/ 2147483647 h 269"/>
                <a:gd name="T104" fmla="*/ 2147483647 w 229"/>
                <a:gd name="T105" fmla="*/ 2147483647 h 269"/>
                <a:gd name="T106" fmla="*/ 2147483647 w 229"/>
                <a:gd name="T107" fmla="*/ 2147483647 h 269"/>
                <a:gd name="T108" fmla="*/ 2147483647 w 229"/>
                <a:gd name="T109" fmla="*/ 2147483647 h 269"/>
                <a:gd name="T110" fmla="*/ 2147483647 w 229"/>
                <a:gd name="T111" fmla="*/ 2147483647 h 269"/>
                <a:gd name="T112" fmla="*/ 2147483647 w 229"/>
                <a:gd name="T113" fmla="*/ 2147483647 h 269"/>
                <a:gd name="T114" fmla="*/ 2147483647 w 229"/>
                <a:gd name="T115" fmla="*/ 2147483647 h 2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9"/>
                <a:gd name="T175" fmla="*/ 0 h 269"/>
                <a:gd name="T176" fmla="*/ 229 w 229"/>
                <a:gd name="T177" fmla="*/ 269 h 2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9" h="269">
                  <a:moveTo>
                    <a:pt x="217" y="18"/>
                  </a:moveTo>
                  <a:lnTo>
                    <a:pt x="217" y="16"/>
                  </a:lnTo>
                  <a:lnTo>
                    <a:pt x="215" y="14"/>
                  </a:lnTo>
                  <a:lnTo>
                    <a:pt x="213" y="14"/>
                  </a:lnTo>
                  <a:lnTo>
                    <a:pt x="211" y="14"/>
                  </a:lnTo>
                  <a:lnTo>
                    <a:pt x="207" y="14"/>
                  </a:lnTo>
                  <a:lnTo>
                    <a:pt x="206" y="14"/>
                  </a:lnTo>
                  <a:lnTo>
                    <a:pt x="202" y="14"/>
                  </a:lnTo>
                  <a:lnTo>
                    <a:pt x="200" y="12"/>
                  </a:lnTo>
                  <a:lnTo>
                    <a:pt x="196" y="12"/>
                  </a:lnTo>
                  <a:lnTo>
                    <a:pt x="194" y="10"/>
                  </a:lnTo>
                  <a:lnTo>
                    <a:pt x="192" y="10"/>
                  </a:lnTo>
                  <a:lnTo>
                    <a:pt x="190" y="8"/>
                  </a:lnTo>
                  <a:lnTo>
                    <a:pt x="188" y="6"/>
                  </a:lnTo>
                  <a:lnTo>
                    <a:pt x="188" y="4"/>
                  </a:lnTo>
                  <a:lnTo>
                    <a:pt x="186" y="2"/>
                  </a:lnTo>
                  <a:lnTo>
                    <a:pt x="186" y="0"/>
                  </a:lnTo>
                  <a:lnTo>
                    <a:pt x="186" y="2"/>
                  </a:lnTo>
                  <a:lnTo>
                    <a:pt x="184" y="4"/>
                  </a:lnTo>
                  <a:lnTo>
                    <a:pt x="183" y="6"/>
                  </a:lnTo>
                  <a:lnTo>
                    <a:pt x="181" y="6"/>
                  </a:lnTo>
                  <a:lnTo>
                    <a:pt x="177" y="8"/>
                  </a:lnTo>
                  <a:lnTo>
                    <a:pt x="173" y="8"/>
                  </a:lnTo>
                  <a:lnTo>
                    <a:pt x="167" y="8"/>
                  </a:lnTo>
                  <a:lnTo>
                    <a:pt x="165" y="10"/>
                  </a:lnTo>
                  <a:lnTo>
                    <a:pt x="161" y="12"/>
                  </a:lnTo>
                  <a:lnTo>
                    <a:pt x="160" y="14"/>
                  </a:lnTo>
                  <a:lnTo>
                    <a:pt x="158" y="16"/>
                  </a:lnTo>
                  <a:lnTo>
                    <a:pt x="156" y="18"/>
                  </a:lnTo>
                  <a:lnTo>
                    <a:pt x="156" y="21"/>
                  </a:lnTo>
                  <a:lnTo>
                    <a:pt x="154" y="23"/>
                  </a:lnTo>
                  <a:lnTo>
                    <a:pt x="154" y="25"/>
                  </a:lnTo>
                  <a:lnTo>
                    <a:pt x="152" y="27"/>
                  </a:lnTo>
                  <a:lnTo>
                    <a:pt x="152" y="29"/>
                  </a:lnTo>
                  <a:lnTo>
                    <a:pt x="150" y="31"/>
                  </a:lnTo>
                  <a:lnTo>
                    <a:pt x="148" y="33"/>
                  </a:lnTo>
                  <a:lnTo>
                    <a:pt x="148" y="35"/>
                  </a:lnTo>
                  <a:lnTo>
                    <a:pt x="146" y="37"/>
                  </a:lnTo>
                  <a:lnTo>
                    <a:pt x="142" y="39"/>
                  </a:lnTo>
                  <a:lnTo>
                    <a:pt x="140" y="41"/>
                  </a:lnTo>
                  <a:lnTo>
                    <a:pt x="138" y="42"/>
                  </a:lnTo>
                  <a:lnTo>
                    <a:pt x="136" y="44"/>
                  </a:lnTo>
                  <a:lnTo>
                    <a:pt x="135" y="44"/>
                  </a:lnTo>
                  <a:lnTo>
                    <a:pt x="135" y="46"/>
                  </a:lnTo>
                  <a:lnTo>
                    <a:pt x="135" y="48"/>
                  </a:lnTo>
                  <a:lnTo>
                    <a:pt x="135" y="50"/>
                  </a:lnTo>
                  <a:lnTo>
                    <a:pt x="135" y="54"/>
                  </a:lnTo>
                  <a:lnTo>
                    <a:pt x="136" y="56"/>
                  </a:lnTo>
                  <a:lnTo>
                    <a:pt x="136" y="58"/>
                  </a:lnTo>
                  <a:lnTo>
                    <a:pt x="136" y="62"/>
                  </a:lnTo>
                  <a:lnTo>
                    <a:pt x="135" y="62"/>
                  </a:lnTo>
                  <a:lnTo>
                    <a:pt x="133" y="64"/>
                  </a:lnTo>
                  <a:lnTo>
                    <a:pt x="131" y="64"/>
                  </a:lnTo>
                  <a:lnTo>
                    <a:pt x="127" y="62"/>
                  </a:lnTo>
                  <a:lnTo>
                    <a:pt x="125" y="58"/>
                  </a:lnTo>
                  <a:lnTo>
                    <a:pt x="121" y="54"/>
                  </a:lnTo>
                  <a:lnTo>
                    <a:pt x="119" y="54"/>
                  </a:lnTo>
                  <a:lnTo>
                    <a:pt x="117" y="52"/>
                  </a:lnTo>
                  <a:lnTo>
                    <a:pt x="115" y="54"/>
                  </a:lnTo>
                  <a:lnTo>
                    <a:pt x="113" y="56"/>
                  </a:lnTo>
                  <a:lnTo>
                    <a:pt x="112" y="60"/>
                  </a:lnTo>
                  <a:lnTo>
                    <a:pt x="112" y="62"/>
                  </a:lnTo>
                  <a:lnTo>
                    <a:pt x="110" y="66"/>
                  </a:lnTo>
                  <a:lnTo>
                    <a:pt x="108" y="69"/>
                  </a:lnTo>
                  <a:lnTo>
                    <a:pt x="106" y="75"/>
                  </a:lnTo>
                  <a:lnTo>
                    <a:pt x="104" y="79"/>
                  </a:lnTo>
                  <a:lnTo>
                    <a:pt x="102" y="83"/>
                  </a:lnTo>
                  <a:lnTo>
                    <a:pt x="100" y="87"/>
                  </a:lnTo>
                  <a:lnTo>
                    <a:pt x="98" y="90"/>
                  </a:lnTo>
                  <a:lnTo>
                    <a:pt x="96" y="92"/>
                  </a:lnTo>
                  <a:lnTo>
                    <a:pt x="92" y="92"/>
                  </a:lnTo>
                  <a:lnTo>
                    <a:pt x="87" y="94"/>
                  </a:lnTo>
                  <a:lnTo>
                    <a:pt x="81" y="96"/>
                  </a:lnTo>
                  <a:lnTo>
                    <a:pt x="73" y="96"/>
                  </a:lnTo>
                  <a:lnTo>
                    <a:pt x="67" y="96"/>
                  </a:lnTo>
                  <a:lnTo>
                    <a:pt x="60" y="96"/>
                  </a:lnTo>
                  <a:lnTo>
                    <a:pt x="52" y="94"/>
                  </a:lnTo>
                  <a:lnTo>
                    <a:pt x="46" y="90"/>
                  </a:lnTo>
                  <a:lnTo>
                    <a:pt x="44" y="90"/>
                  </a:lnTo>
                  <a:lnTo>
                    <a:pt x="42" y="90"/>
                  </a:lnTo>
                  <a:lnTo>
                    <a:pt x="41" y="90"/>
                  </a:lnTo>
                  <a:lnTo>
                    <a:pt x="39" y="90"/>
                  </a:lnTo>
                  <a:lnTo>
                    <a:pt x="37" y="90"/>
                  </a:lnTo>
                  <a:lnTo>
                    <a:pt x="35" y="92"/>
                  </a:lnTo>
                  <a:lnTo>
                    <a:pt x="33" y="92"/>
                  </a:lnTo>
                  <a:lnTo>
                    <a:pt x="31" y="94"/>
                  </a:lnTo>
                  <a:lnTo>
                    <a:pt x="27" y="96"/>
                  </a:lnTo>
                  <a:lnTo>
                    <a:pt x="25" y="98"/>
                  </a:lnTo>
                  <a:lnTo>
                    <a:pt x="23" y="100"/>
                  </a:lnTo>
                  <a:lnTo>
                    <a:pt x="23" y="102"/>
                  </a:lnTo>
                  <a:lnTo>
                    <a:pt x="23" y="104"/>
                  </a:lnTo>
                  <a:lnTo>
                    <a:pt x="23" y="106"/>
                  </a:lnTo>
                  <a:lnTo>
                    <a:pt x="27" y="108"/>
                  </a:lnTo>
                  <a:lnTo>
                    <a:pt x="29" y="112"/>
                  </a:lnTo>
                  <a:lnTo>
                    <a:pt x="31" y="114"/>
                  </a:lnTo>
                  <a:lnTo>
                    <a:pt x="29" y="115"/>
                  </a:lnTo>
                  <a:lnTo>
                    <a:pt x="29" y="119"/>
                  </a:lnTo>
                  <a:lnTo>
                    <a:pt x="27" y="121"/>
                  </a:lnTo>
                  <a:lnTo>
                    <a:pt x="25" y="123"/>
                  </a:lnTo>
                  <a:lnTo>
                    <a:pt x="23" y="123"/>
                  </a:lnTo>
                  <a:lnTo>
                    <a:pt x="21" y="123"/>
                  </a:lnTo>
                  <a:lnTo>
                    <a:pt x="19" y="123"/>
                  </a:lnTo>
                  <a:lnTo>
                    <a:pt x="17" y="125"/>
                  </a:lnTo>
                  <a:lnTo>
                    <a:pt x="16" y="127"/>
                  </a:lnTo>
                  <a:lnTo>
                    <a:pt x="16" y="131"/>
                  </a:lnTo>
                  <a:lnTo>
                    <a:pt x="16" y="133"/>
                  </a:lnTo>
                  <a:lnTo>
                    <a:pt x="16" y="137"/>
                  </a:lnTo>
                  <a:lnTo>
                    <a:pt x="17" y="140"/>
                  </a:lnTo>
                  <a:lnTo>
                    <a:pt x="17" y="144"/>
                  </a:lnTo>
                  <a:lnTo>
                    <a:pt x="17" y="146"/>
                  </a:lnTo>
                  <a:lnTo>
                    <a:pt x="16" y="148"/>
                  </a:lnTo>
                  <a:lnTo>
                    <a:pt x="14" y="150"/>
                  </a:lnTo>
                  <a:lnTo>
                    <a:pt x="12" y="152"/>
                  </a:lnTo>
                  <a:lnTo>
                    <a:pt x="10" y="154"/>
                  </a:lnTo>
                  <a:lnTo>
                    <a:pt x="8" y="154"/>
                  </a:lnTo>
                  <a:lnTo>
                    <a:pt x="6" y="154"/>
                  </a:lnTo>
                  <a:lnTo>
                    <a:pt x="6" y="156"/>
                  </a:lnTo>
                  <a:lnTo>
                    <a:pt x="4" y="158"/>
                  </a:lnTo>
                  <a:lnTo>
                    <a:pt x="2" y="160"/>
                  </a:lnTo>
                  <a:lnTo>
                    <a:pt x="2" y="161"/>
                  </a:lnTo>
                  <a:lnTo>
                    <a:pt x="0" y="163"/>
                  </a:lnTo>
                  <a:lnTo>
                    <a:pt x="0" y="167"/>
                  </a:lnTo>
                  <a:lnTo>
                    <a:pt x="2" y="171"/>
                  </a:lnTo>
                  <a:lnTo>
                    <a:pt x="4" y="173"/>
                  </a:lnTo>
                  <a:lnTo>
                    <a:pt x="6" y="173"/>
                  </a:lnTo>
                  <a:lnTo>
                    <a:pt x="8" y="173"/>
                  </a:lnTo>
                  <a:lnTo>
                    <a:pt x="10" y="173"/>
                  </a:lnTo>
                  <a:lnTo>
                    <a:pt x="12" y="175"/>
                  </a:lnTo>
                  <a:lnTo>
                    <a:pt x="14" y="177"/>
                  </a:lnTo>
                  <a:lnTo>
                    <a:pt x="12" y="181"/>
                  </a:lnTo>
                  <a:lnTo>
                    <a:pt x="10" y="185"/>
                  </a:lnTo>
                  <a:lnTo>
                    <a:pt x="8" y="190"/>
                  </a:lnTo>
                  <a:lnTo>
                    <a:pt x="6" y="194"/>
                  </a:lnTo>
                  <a:lnTo>
                    <a:pt x="8" y="196"/>
                  </a:lnTo>
                  <a:lnTo>
                    <a:pt x="10" y="196"/>
                  </a:lnTo>
                  <a:lnTo>
                    <a:pt x="12" y="196"/>
                  </a:lnTo>
                  <a:lnTo>
                    <a:pt x="14" y="196"/>
                  </a:lnTo>
                  <a:lnTo>
                    <a:pt x="14" y="198"/>
                  </a:lnTo>
                  <a:lnTo>
                    <a:pt x="16" y="200"/>
                  </a:lnTo>
                  <a:lnTo>
                    <a:pt x="16" y="202"/>
                  </a:lnTo>
                  <a:lnTo>
                    <a:pt x="17" y="202"/>
                  </a:lnTo>
                  <a:lnTo>
                    <a:pt x="17" y="204"/>
                  </a:lnTo>
                  <a:lnTo>
                    <a:pt x="19" y="206"/>
                  </a:lnTo>
                  <a:lnTo>
                    <a:pt x="21" y="204"/>
                  </a:lnTo>
                  <a:lnTo>
                    <a:pt x="23" y="204"/>
                  </a:lnTo>
                  <a:lnTo>
                    <a:pt x="25" y="204"/>
                  </a:lnTo>
                  <a:lnTo>
                    <a:pt x="29" y="206"/>
                  </a:lnTo>
                  <a:lnTo>
                    <a:pt x="33" y="209"/>
                  </a:lnTo>
                  <a:lnTo>
                    <a:pt x="35" y="213"/>
                  </a:lnTo>
                  <a:lnTo>
                    <a:pt x="37" y="215"/>
                  </a:lnTo>
                  <a:lnTo>
                    <a:pt x="41" y="217"/>
                  </a:lnTo>
                  <a:lnTo>
                    <a:pt x="42" y="221"/>
                  </a:lnTo>
                  <a:lnTo>
                    <a:pt x="44" y="223"/>
                  </a:lnTo>
                  <a:lnTo>
                    <a:pt x="46" y="223"/>
                  </a:lnTo>
                  <a:lnTo>
                    <a:pt x="48" y="225"/>
                  </a:lnTo>
                  <a:lnTo>
                    <a:pt x="52" y="225"/>
                  </a:lnTo>
                  <a:lnTo>
                    <a:pt x="56" y="225"/>
                  </a:lnTo>
                  <a:lnTo>
                    <a:pt x="60" y="227"/>
                  </a:lnTo>
                  <a:lnTo>
                    <a:pt x="64" y="227"/>
                  </a:lnTo>
                  <a:lnTo>
                    <a:pt x="67" y="229"/>
                  </a:lnTo>
                  <a:lnTo>
                    <a:pt x="71" y="229"/>
                  </a:lnTo>
                  <a:lnTo>
                    <a:pt x="75" y="229"/>
                  </a:lnTo>
                  <a:lnTo>
                    <a:pt x="77" y="229"/>
                  </a:lnTo>
                  <a:lnTo>
                    <a:pt x="79" y="227"/>
                  </a:lnTo>
                  <a:lnTo>
                    <a:pt x="81" y="227"/>
                  </a:lnTo>
                  <a:lnTo>
                    <a:pt x="85" y="227"/>
                  </a:lnTo>
                  <a:lnTo>
                    <a:pt x="88" y="225"/>
                  </a:lnTo>
                  <a:lnTo>
                    <a:pt x="90" y="227"/>
                  </a:lnTo>
                  <a:lnTo>
                    <a:pt x="94" y="227"/>
                  </a:lnTo>
                  <a:lnTo>
                    <a:pt x="96" y="227"/>
                  </a:lnTo>
                  <a:lnTo>
                    <a:pt x="100" y="229"/>
                  </a:lnTo>
                  <a:lnTo>
                    <a:pt x="102" y="229"/>
                  </a:lnTo>
                  <a:lnTo>
                    <a:pt x="104" y="229"/>
                  </a:lnTo>
                  <a:lnTo>
                    <a:pt x="106" y="227"/>
                  </a:lnTo>
                  <a:lnTo>
                    <a:pt x="108" y="227"/>
                  </a:lnTo>
                  <a:lnTo>
                    <a:pt x="110" y="225"/>
                  </a:lnTo>
                  <a:lnTo>
                    <a:pt x="112" y="223"/>
                  </a:lnTo>
                  <a:lnTo>
                    <a:pt x="113" y="223"/>
                  </a:lnTo>
                  <a:lnTo>
                    <a:pt x="115" y="223"/>
                  </a:lnTo>
                  <a:lnTo>
                    <a:pt x="117" y="221"/>
                  </a:lnTo>
                  <a:lnTo>
                    <a:pt x="119" y="221"/>
                  </a:lnTo>
                  <a:lnTo>
                    <a:pt x="121" y="221"/>
                  </a:lnTo>
                  <a:lnTo>
                    <a:pt x="123" y="221"/>
                  </a:lnTo>
                  <a:lnTo>
                    <a:pt x="125" y="221"/>
                  </a:lnTo>
                  <a:lnTo>
                    <a:pt x="127" y="225"/>
                  </a:lnTo>
                  <a:lnTo>
                    <a:pt x="127" y="231"/>
                  </a:lnTo>
                  <a:lnTo>
                    <a:pt x="127" y="240"/>
                  </a:lnTo>
                  <a:lnTo>
                    <a:pt x="129" y="248"/>
                  </a:lnTo>
                  <a:lnTo>
                    <a:pt x="129" y="254"/>
                  </a:lnTo>
                  <a:lnTo>
                    <a:pt x="129" y="259"/>
                  </a:lnTo>
                  <a:lnTo>
                    <a:pt x="129" y="261"/>
                  </a:lnTo>
                  <a:lnTo>
                    <a:pt x="127" y="263"/>
                  </a:lnTo>
                  <a:lnTo>
                    <a:pt x="127" y="265"/>
                  </a:lnTo>
                  <a:lnTo>
                    <a:pt x="129" y="267"/>
                  </a:lnTo>
                  <a:lnTo>
                    <a:pt x="131" y="267"/>
                  </a:lnTo>
                  <a:lnTo>
                    <a:pt x="136" y="267"/>
                  </a:lnTo>
                  <a:lnTo>
                    <a:pt x="142" y="265"/>
                  </a:lnTo>
                  <a:lnTo>
                    <a:pt x="152" y="263"/>
                  </a:lnTo>
                  <a:lnTo>
                    <a:pt x="154" y="263"/>
                  </a:lnTo>
                  <a:lnTo>
                    <a:pt x="156" y="263"/>
                  </a:lnTo>
                  <a:lnTo>
                    <a:pt x="158" y="263"/>
                  </a:lnTo>
                  <a:lnTo>
                    <a:pt x="161" y="263"/>
                  </a:lnTo>
                  <a:lnTo>
                    <a:pt x="163" y="263"/>
                  </a:lnTo>
                  <a:lnTo>
                    <a:pt x="165" y="265"/>
                  </a:lnTo>
                  <a:lnTo>
                    <a:pt x="169" y="267"/>
                  </a:lnTo>
                  <a:lnTo>
                    <a:pt x="171" y="269"/>
                  </a:lnTo>
                  <a:lnTo>
                    <a:pt x="171" y="267"/>
                  </a:lnTo>
                  <a:lnTo>
                    <a:pt x="173" y="265"/>
                  </a:lnTo>
                  <a:lnTo>
                    <a:pt x="173" y="263"/>
                  </a:lnTo>
                  <a:lnTo>
                    <a:pt x="173" y="261"/>
                  </a:lnTo>
                  <a:lnTo>
                    <a:pt x="173" y="259"/>
                  </a:lnTo>
                  <a:lnTo>
                    <a:pt x="173" y="257"/>
                  </a:lnTo>
                  <a:lnTo>
                    <a:pt x="173" y="256"/>
                  </a:lnTo>
                  <a:lnTo>
                    <a:pt x="175" y="254"/>
                  </a:lnTo>
                  <a:lnTo>
                    <a:pt x="177" y="252"/>
                  </a:lnTo>
                  <a:lnTo>
                    <a:pt x="179" y="252"/>
                  </a:lnTo>
                  <a:lnTo>
                    <a:pt x="181" y="252"/>
                  </a:lnTo>
                  <a:lnTo>
                    <a:pt x="183" y="252"/>
                  </a:lnTo>
                  <a:lnTo>
                    <a:pt x="184" y="252"/>
                  </a:lnTo>
                  <a:lnTo>
                    <a:pt x="186" y="252"/>
                  </a:lnTo>
                  <a:lnTo>
                    <a:pt x="190" y="252"/>
                  </a:lnTo>
                  <a:lnTo>
                    <a:pt x="192" y="252"/>
                  </a:lnTo>
                  <a:lnTo>
                    <a:pt x="196" y="252"/>
                  </a:lnTo>
                  <a:lnTo>
                    <a:pt x="200" y="252"/>
                  </a:lnTo>
                  <a:lnTo>
                    <a:pt x="202" y="250"/>
                  </a:lnTo>
                  <a:lnTo>
                    <a:pt x="204" y="248"/>
                  </a:lnTo>
                  <a:lnTo>
                    <a:pt x="202" y="242"/>
                  </a:lnTo>
                  <a:lnTo>
                    <a:pt x="200" y="238"/>
                  </a:lnTo>
                  <a:lnTo>
                    <a:pt x="198" y="234"/>
                  </a:lnTo>
                  <a:lnTo>
                    <a:pt x="196" y="232"/>
                  </a:lnTo>
                  <a:lnTo>
                    <a:pt x="194" y="231"/>
                  </a:lnTo>
                  <a:lnTo>
                    <a:pt x="192" y="229"/>
                  </a:lnTo>
                  <a:lnTo>
                    <a:pt x="190" y="229"/>
                  </a:lnTo>
                  <a:lnTo>
                    <a:pt x="188" y="229"/>
                  </a:lnTo>
                  <a:lnTo>
                    <a:pt x="181" y="231"/>
                  </a:lnTo>
                  <a:lnTo>
                    <a:pt x="177" y="231"/>
                  </a:lnTo>
                  <a:lnTo>
                    <a:pt x="173" y="231"/>
                  </a:lnTo>
                  <a:lnTo>
                    <a:pt x="171" y="229"/>
                  </a:lnTo>
                  <a:lnTo>
                    <a:pt x="169" y="225"/>
                  </a:lnTo>
                  <a:lnTo>
                    <a:pt x="167" y="223"/>
                  </a:lnTo>
                  <a:lnTo>
                    <a:pt x="167" y="221"/>
                  </a:lnTo>
                  <a:lnTo>
                    <a:pt x="165" y="217"/>
                  </a:lnTo>
                  <a:lnTo>
                    <a:pt x="160" y="211"/>
                  </a:lnTo>
                  <a:lnTo>
                    <a:pt x="158" y="206"/>
                  </a:lnTo>
                  <a:lnTo>
                    <a:pt x="156" y="202"/>
                  </a:lnTo>
                  <a:lnTo>
                    <a:pt x="156" y="200"/>
                  </a:lnTo>
                  <a:lnTo>
                    <a:pt x="158" y="198"/>
                  </a:lnTo>
                  <a:lnTo>
                    <a:pt x="160" y="196"/>
                  </a:lnTo>
                  <a:lnTo>
                    <a:pt x="163" y="194"/>
                  </a:lnTo>
                  <a:lnTo>
                    <a:pt x="165" y="194"/>
                  </a:lnTo>
                  <a:lnTo>
                    <a:pt x="167" y="194"/>
                  </a:lnTo>
                  <a:lnTo>
                    <a:pt x="169" y="194"/>
                  </a:lnTo>
                  <a:lnTo>
                    <a:pt x="171" y="194"/>
                  </a:lnTo>
                  <a:lnTo>
                    <a:pt x="173" y="194"/>
                  </a:lnTo>
                  <a:lnTo>
                    <a:pt x="173" y="192"/>
                  </a:lnTo>
                  <a:lnTo>
                    <a:pt x="171" y="190"/>
                  </a:lnTo>
                  <a:lnTo>
                    <a:pt x="171" y="186"/>
                  </a:lnTo>
                  <a:lnTo>
                    <a:pt x="169" y="185"/>
                  </a:lnTo>
                  <a:lnTo>
                    <a:pt x="167" y="183"/>
                  </a:lnTo>
                  <a:lnTo>
                    <a:pt x="169" y="181"/>
                  </a:lnTo>
                  <a:lnTo>
                    <a:pt x="169" y="179"/>
                  </a:lnTo>
                  <a:lnTo>
                    <a:pt x="171" y="179"/>
                  </a:lnTo>
                  <a:lnTo>
                    <a:pt x="173" y="179"/>
                  </a:lnTo>
                  <a:lnTo>
                    <a:pt x="175" y="179"/>
                  </a:lnTo>
                  <a:lnTo>
                    <a:pt x="177" y="177"/>
                  </a:lnTo>
                  <a:lnTo>
                    <a:pt x="179" y="177"/>
                  </a:lnTo>
                  <a:lnTo>
                    <a:pt x="181" y="175"/>
                  </a:lnTo>
                  <a:lnTo>
                    <a:pt x="181" y="173"/>
                  </a:lnTo>
                  <a:lnTo>
                    <a:pt x="181" y="171"/>
                  </a:lnTo>
                  <a:lnTo>
                    <a:pt x="181" y="167"/>
                  </a:lnTo>
                  <a:lnTo>
                    <a:pt x="181" y="165"/>
                  </a:lnTo>
                  <a:lnTo>
                    <a:pt x="181" y="161"/>
                  </a:lnTo>
                  <a:lnTo>
                    <a:pt x="181" y="160"/>
                  </a:lnTo>
                  <a:lnTo>
                    <a:pt x="181" y="156"/>
                  </a:lnTo>
                  <a:lnTo>
                    <a:pt x="183" y="154"/>
                  </a:lnTo>
                  <a:lnTo>
                    <a:pt x="184" y="152"/>
                  </a:lnTo>
                  <a:lnTo>
                    <a:pt x="188" y="150"/>
                  </a:lnTo>
                  <a:lnTo>
                    <a:pt x="192" y="148"/>
                  </a:lnTo>
                  <a:lnTo>
                    <a:pt x="196" y="146"/>
                  </a:lnTo>
                  <a:lnTo>
                    <a:pt x="200" y="146"/>
                  </a:lnTo>
                  <a:lnTo>
                    <a:pt x="204" y="146"/>
                  </a:lnTo>
                  <a:lnTo>
                    <a:pt x="207" y="144"/>
                  </a:lnTo>
                  <a:lnTo>
                    <a:pt x="211" y="142"/>
                  </a:lnTo>
                  <a:lnTo>
                    <a:pt x="213" y="138"/>
                  </a:lnTo>
                  <a:lnTo>
                    <a:pt x="215" y="137"/>
                  </a:lnTo>
                  <a:lnTo>
                    <a:pt x="217" y="133"/>
                  </a:lnTo>
                  <a:lnTo>
                    <a:pt x="219" y="129"/>
                  </a:lnTo>
                  <a:lnTo>
                    <a:pt x="221" y="125"/>
                  </a:lnTo>
                  <a:lnTo>
                    <a:pt x="223" y="121"/>
                  </a:lnTo>
                  <a:lnTo>
                    <a:pt x="227" y="119"/>
                  </a:lnTo>
                  <a:lnTo>
                    <a:pt x="227" y="117"/>
                  </a:lnTo>
                  <a:lnTo>
                    <a:pt x="227" y="114"/>
                  </a:lnTo>
                  <a:lnTo>
                    <a:pt x="227" y="112"/>
                  </a:lnTo>
                  <a:lnTo>
                    <a:pt x="227" y="110"/>
                  </a:lnTo>
                  <a:lnTo>
                    <a:pt x="225" y="106"/>
                  </a:lnTo>
                  <a:lnTo>
                    <a:pt x="225" y="104"/>
                  </a:lnTo>
                  <a:lnTo>
                    <a:pt x="225" y="102"/>
                  </a:lnTo>
                  <a:lnTo>
                    <a:pt x="227" y="100"/>
                  </a:lnTo>
                  <a:lnTo>
                    <a:pt x="227" y="96"/>
                  </a:lnTo>
                  <a:lnTo>
                    <a:pt x="229" y="94"/>
                  </a:lnTo>
                  <a:lnTo>
                    <a:pt x="229" y="92"/>
                  </a:lnTo>
                  <a:lnTo>
                    <a:pt x="229" y="90"/>
                  </a:lnTo>
                  <a:lnTo>
                    <a:pt x="229" y="87"/>
                  </a:lnTo>
                  <a:lnTo>
                    <a:pt x="227" y="85"/>
                  </a:lnTo>
                  <a:lnTo>
                    <a:pt x="227" y="81"/>
                  </a:lnTo>
                  <a:lnTo>
                    <a:pt x="225" y="79"/>
                  </a:lnTo>
                  <a:lnTo>
                    <a:pt x="223" y="77"/>
                  </a:lnTo>
                  <a:lnTo>
                    <a:pt x="223" y="73"/>
                  </a:lnTo>
                  <a:lnTo>
                    <a:pt x="225" y="71"/>
                  </a:lnTo>
                  <a:lnTo>
                    <a:pt x="225" y="69"/>
                  </a:lnTo>
                  <a:lnTo>
                    <a:pt x="225" y="67"/>
                  </a:lnTo>
                  <a:lnTo>
                    <a:pt x="227" y="64"/>
                  </a:lnTo>
                  <a:lnTo>
                    <a:pt x="227" y="60"/>
                  </a:lnTo>
                  <a:lnTo>
                    <a:pt x="227" y="56"/>
                  </a:lnTo>
                  <a:lnTo>
                    <a:pt x="227" y="52"/>
                  </a:lnTo>
                  <a:lnTo>
                    <a:pt x="229" y="46"/>
                  </a:lnTo>
                  <a:lnTo>
                    <a:pt x="229" y="42"/>
                  </a:lnTo>
                  <a:lnTo>
                    <a:pt x="227" y="39"/>
                  </a:lnTo>
                  <a:lnTo>
                    <a:pt x="227" y="35"/>
                  </a:lnTo>
                  <a:lnTo>
                    <a:pt x="225" y="33"/>
                  </a:lnTo>
                  <a:lnTo>
                    <a:pt x="221" y="31"/>
                  </a:lnTo>
                  <a:lnTo>
                    <a:pt x="219" y="29"/>
                  </a:lnTo>
                  <a:lnTo>
                    <a:pt x="217" y="27"/>
                  </a:lnTo>
                  <a:lnTo>
                    <a:pt x="215" y="25"/>
                  </a:lnTo>
                  <a:lnTo>
                    <a:pt x="215" y="23"/>
                  </a:lnTo>
                  <a:lnTo>
                    <a:pt x="217" y="19"/>
                  </a:lnTo>
                  <a:lnTo>
                    <a:pt x="217" y="18"/>
                  </a:lnTo>
                  <a:close/>
                </a:path>
              </a:pathLst>
            </a:custGeom>
            <a:solidFill>
              <a:schemeClr val="bg1">
                <a:lumMod val="50000"/>
              </a:schemeClr>
            </a:solidFill>
            <a:ln w="3175">
              <a:solidFill>
                <a:schemeClr val="bg1"/>
              </a:solidFill>
              <a:round/>
              <a:headEnd/>
              <a:tailEnd/>
            </a:ln>
          </p:spPr>
          <p:txBody>
            <a:bodyPr lIns="91410" tIns="45705" rIns="91410" bIns="45705"/>
            <a:lstStyle/>
            <a:p>
              <a:pPr algn="ctr" defTabSz="895054" eaLnBrk="0" hangingPunct="0">
                <a:spcBef>
                  <a:spcPct val="50000"/>
                </a:spcBef>
                <a:buClr>
                  <a:schemeClr val="accent2"/>
                </a:buClr>
                <a:buFont typeface="Wingdings" pitchFamily="2" charset="2"/>
                <a:buNone/>
                <a:defRPr/>
              </a:pPr>
              <a:endParaRPr lang="ro-RO" sz="1428">
                <a:cs typeface="Arial" pitchFamily="34" charset="0"/>
              </a:endParaRPr>
            </a:p>
          </p:txBody>
        </p:sp>
        <p:sp>
          <p:nvSpPr>
            <p:cNvPr id="45" name="Freeform 44"/>
            <p:cNvSpPr>
              <a:spLocks/>
            </p:cNvSpPr>
            <p:nvPr>
              <p:custDataLst>
                <p:tags r:id="rId45"/>
              </p:custDataLst>
            </p:nvPr>
          </p:nvSpPr>
          <p:spPr bwMode="auto">
            <a:xfrm>
              <a:off x="4869737" y="3088331"/>
              <a:ext cx="768588" cy="723936"/>
            </a:xfrm>
            <a:custGeom>
              <a:avLst/>
              <a:gdLst>
                <a:gd name="T0" fmla="*/ 2147483647 w 263"/>
                <a:gd name="T1" fmla="*/ 2147483647 h 243"/>
                <a:gd name="T2" fmla="*/ 2147483647 w 263"/>
                <a:gd name="T3" fmla="*/ 2147483647 h 243"/>
                <a:gd name="T4" fmla="*/ 2147483647 w 263"/>
                <a:gd name="T5" fmla="*/ 2147483647 h 243"/>
                <a:gd name="T6" fmla="*/ 2147483647 w 263"/>
                <a:gd name="T7" fmla="*/ 2147483647 h 243"/>
                <a:gd name="T8" fmla="*/ 2147483647 w 263"/>
                <a:gd name="T9" fmla="*/ 2147483647 h 243"/>
                <a:gd name="T10" fmla="*/ 2147483647 w 263"/>
                <a:gd name="T11" fmla="*/ 2147483647 h 243"/>
                <a:gd name="T12" fmla="*/ 2147483647 w 263"/>
                <a:gd name="T13" fmla="*/ 2147483647 h 243"/>
                <a:gd name="T14" fmla="*/ 2147483647 w 263"/>
                <a:gd name="T15" fmla="*/ 2147483647 h 243"/>
                <a:gd name="T16" fmla="*/ 2147483647 w 263"/>
                <a:gd name="T17" fmla="*/ 2147483647 h 243"/>
                <a:gd name="T18" fmla="*/ 2147483647 w 263"/>
                <a:gd name="T19" fmla="*/ 2147483647 h 243"/>
                <a:gd name="T20" fmla="*/ 2147483647 w 263"/>
                <a:gd name="T21" fmla="*/ 2147483647 h 243"/>
                <a:gd name="T22" fmla="*/ 2147483647 w 263"/>
                <a:gd name="T23" fmla="*/ 2147483647 h 243"/>
                <a:gd name="T24" fmla="*/ 2147483647 w 263"/>
                <a:gd name="T25" fmla="*/ 2147483647 h 243"/>
                <a:gd name="T26" fmla="*/ 2147483647 w 263"/>
                <a:gd name="T27" fmla="*/ 2147483647 h 243"/>
                <a:gd name="T28" fmla="*/ 2147483647 w 263"/>
                <a:gd name="T29" fmla="*/ 2147483647 h 243"/>
                <a:gd name="T30" fmla="*/ 2147483647 w 263"/>
                <a:gd name="T31" fmla="*/ 2147483647 h 243"/>
                <a:gd name="T32" fmla="*/ 2147483647 w 263"/>
                <a:gd name="T33" fmla="*/ 2147483647 h 243"/>
                <a:gd name="T34" fmla="*/ 2147483647 w 263"/>
                <a:gd name="T35" fmla="*/ 2147483647 h 243"/>
                <a:gd name="T36" fmla="*/ 2147483647 w 263"/>
                <a:gd name="T37" fmla="*/ 2147483647 h 243"/>
                <a:gd name="T38" fmla="*/ 2147483647 w 263"/>
                <a:gd name="T39" fmla="*/ 2147483647 h 243"/>
                <a:gd name="T40" fmla="*/ 2147483647 w 263"/>
                <a:gd name="T41" fmla="*/ 2147483647 h 243"/>
                <a:gd name="T42" fmla="*/ 2147483647 w 263"/>
                <a:gd name="T43" fmla="*/ 2147483647 h 243"/>
                <a:gd name="T44" fmla="*/ 2147483647 w 263"/>
                <a:gd name="T45" fmla="*/ 2147483647 h 243"/>
                <a:gd name="T46" fmla="*/ 2147483647 w 263"/>
                <a:gd name="T47" fmla="*/ 2147483647 h 243"/>
                <a:gd name="T48" fmla="*/ 2147483647 w 263"/>
                <a:gd name="T49" fmla="*/ 2147483647 h 243"/>
                <a:gd name="T50" fmla="*/ 0 w 263"/>
                <a:gd name="T51" fmla="*/ 2147483647 h 243"/>
                <a:gd name="T52" fmla="*/ 2147483647 w 263"/>
                <a:gd name="T53" fmla="*/ 2147483647 h 243"/>
                <a:gd name="T54" fmla="*/ 2147483647 w 263"/>
                <a:gd name="T55" fmla="*/ 2147483647 h 243"/>
                <a:gd name="T56" fmla="*/ 2147483647 w 263"/>
                <a:gd name="T57" fmla="*/ 2147483647 h 243"/>
                <a:gd name="T58" fmla="*/ 2147483647 w 263"/>
                <a:gd name="T59" fmla="*/ 2147483647 h 243"/>
                <a:gd name="T60" fmla="*/ 2147483647 w 263"/>
                <a:gd name="T61" fmla="*/ 2147483647 h 243"/>
                <a:gd name="T62" fmla="*/ 2147483647 w 263"/>
                <a:gd name="T63" fmla="*/ 2147483647 h 243"/>
                <a:gd name="T64" fmla="*/ 2147483647 w 263"/>
                <a:gd name="T65" fmla="*/ 2147483647 h 243"/>
                <a:gd name="T66" fmla="*/ 2147483647 w 263"/>
                <a:gd name="T67" fmla="*/ 2147483647 h 243"/>
                <a:gd name="T68" fmla="*/ 2147483647 w 263"/>
                <a:gd name="T69" fmla="*/ 2147483647 h 243"/>
                <a:gd name="T70" fmla="*/ 2147483647 w 263"/>
                <a:gd name="T71" fmla="*/ 2147483647 h 243"/>
                <a:gd name="T72" fmla="*/ 2147483647 w 263"/>
                <a:gd name="T73" fmla="*/ 2147483647 h 243"/>
                <a:gd name="T74" fmla="*/ 2147483647 w 263"/>
                <a:gd name="T75" fmla="*/ 2147483647 h 243"/>
                <a:gd name="T76" fmla="*/ 2147483647 w 263"/>
                <a:gd name="T77" fmla="*/ 2147483647 h 243"/>
                <a:gd name="T78" fmla="*/ 2147483647 w 263"/>
                <a:gd name="T79" fmla="*/ 2147483647 h 243"/>
                <a:gd name="T80" fmla="*/ 2147483647 w 263"/>
                <a:gd name="T81" fmla="*/ 2147483647 h 243"/>
                <a:gd name="T82" fmla="*/ 2147483647 w 263"/>
                <a:gd name="T83" fmla="*/ 2147483647 h 243"/>
                <a:gd name="T84" fmla="*/ 2147483647 w 263"/>
                <a:gd name="T85" fmla="*/ 2147483647 h 243"/>
                <a:gd name="T86" fmla="*/ 2147483647 w 263"/>
                <a:gd name="T87" fmla="*/ 2147483647 h 243"/>
                <a:gd name="T88" fmla="*/ 2147483647 w 263"/>
                <a:gd name="T89" fmla="*/ 2147483647 h 243"/>
                <a:gd name="T90" fmla="*/ 2147483647 w 263"/>
                <a:gd name="T91" fmla="*/ 2147483647 h 243"/>
                <a:gd name="T92" fmla="*/ 2147483647 w 263"/>
                <a:gd name="T93" fmla="*/ 2147483647 h 243"/>
                <a:gd name="T94" fmla="*/ 2147483647 w 263"/>
                <a:gd name="T95" fmla="*/ 2147483647 h 243"/>
                <a:gd name="T96" fmla="*/ 2147483647 w 263"/>
                <a:gd name="T97" fmla="*/ 2147483647 h 243"/>
                <a:gd name="T98" fmla="*/ 2147483647 w 263"/>
                <a:gd name="T99" fmla="*/ 2147483647 h 243"/>
                <a:gd name="T100" fmla="*/ 2147483647 w 263"/>
                <a:gd name="T101" fmla="*/ 2147483647 h 243"/>
                <a:gd name="T102" fmla="*/ 2147483647 w 263"/>
                <a:gd name="T103" fmla="*/ 2147483647 h 243"/>
                <a:gd name="T104" fmla="*/ 2147483647 w 263"/>
                <a:gd name="T105" fmla="*/ 2147483647 h 243"/>
                <a:gd name="T106" fmla="*/ 2147483647 w 263"/>
                <a:gd name="T107" fmla="*/ 2147483647 h 243"/>
                <a:gd name="T108" fmla="*/ 2147483647 w 263"/>
                <a:gd name="T109" fmla="*/ 2147483647 h 243"/>
                <a:gd name="T110" fmla="*/ 2147483647 w 263"/>
                <a:gd name="T111" fmla="*/ 2147483647 h 243"/>
                <a:gd name="T112" fmla="*/ 2147483647 w 263"/>
                <a:gd name="T113" fmla="*/ 0 h 243"/>
                <a:gd name="T114" fmla="*/ 2147483647 w 263"/>
                <a:gd name="T115" fmla="*/ 2147483647 h 2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3"/>
                <a:gd name="T175" fmla="*/ 0 h 243"/>
                <a:gd name="T176" fmla="*/ 263 w 263"/>
                <a:gd name="T177" fmla="*/ 243 h 2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3" h="243">
                  <a:moveTo>
                    <a:pt x="200" y="5"/>
                  </a:moveTo>
                  <a:lnTo>
                    <a:pt x="200" y="5"/>
                  </a:lnTo>
                  <a:lnTo>
                    <a:pt x="200" y="7"/>
                  </a:lnTo>
                  <a:lnTo>
                    <a:pt x="200" y="11"/>
                  </a:lnTo>
                  <a:lnTo>
                    <a:pt x="200" y="13"/>
                  </a:lnTo>
                  <a:lnTo>
                    <a:pt x="200" y="17"/>
                  </a:lnTo>
                  <a:lnTo>
                    <a:pt x="198" y="21"/>
                  </a:lnTo>
                  <a:lnTo>
                    <a:pt x="198" y="23"/>
                  </a:lnTo>
                  <a:lnTo>
                    <a:pt x="194" y="25"/>
                  </a:lnTo>
                  <a:lnTo>
                    <a:pt x="192" y="25"/>
                  </a:lnTo>
                  <a:lnTo>
                    <a:pt x="190" y="26"/>
                  </a:lnTo>
                  <a:lnTo>
                    <a:pt x="188" y="28"/>
                  </a:lnTo>
                  <a:lnTo>
                    <a:pt x="187" y="28"/>
                  </a:lnTo>
                  <a:lnTo>
                    <a:pt x="185" y="28"/>
                  </a:lnTo>
                  <a:lnTo>
                    <a:pt x="181" y="26"/>
                  </a:lnTo>
                  <a:lnTo>
                    <a:pt x="177" y="25"/>
                  </a:lnTo>
                  <a:lnTo>
                    <a:pt x="175" y="25"/>
                  </a:lnTo>
                  <a:lnTo>
                    <a:pt x="173" y="25"/>
                  </a:lnTo>
                  <a:lnTo>
                    <a:pt x="173" y="26"/>
                  </a:lnTo>
                  <a:lnTo>
                    <a:pt x="171" y="28"/>
                  </a:lnTo>
                  <a:lnTo>
                    <a:pt x="171" y="30"/>
                  </a:lnTo>
                  <a:lnTo>
                    <a:pt x="171" y="32"/>
                  </a:lnTo>
                  <a:lnTo>
                    <a:pt x="171" y="34"/>
                  </a:lnTo>
                  <a:lnTo>
                    <a:pt x="171" y="36"/>
                  </a:lnTo>
                  <a:lnTo>
                    <a:pt x="171" y="38"/>
                  </a:lnTo>
                  <a:lnTo>
                    <a:pt x="171" y="40"/>
                  </a:lnTo>
                  <a:lnTo>
                    <a:pt x="171" y="42"/>
                  </a:lnTo>
                  <a:lnTo>
                    <a:pt x="169" y="44"/>
                  </a:lnTo>
                  <a:lnTo>
                    <a:pt x="167" y="46"/>
                  </a:lnTo>
                  <a:lnTo>
                    <a:pt x="165" y="48"/>
                  </a:lnTo>
                  <a:lnTo>
                    <a:pt x="164" y="48"/>
                  </a:lnTo>
                  <a:lnTo>
                    <a:pt x="162" y="48"/>
                  </a:lnTo>
                  <a:lnTo>
                    <a:pt x="160" y="48"/>
                  </a:lnTo>
                  <a:lnTo>
                    <a:pt x="158" y="48"/>
                  </a:lnTo>
                  <a:lnTo>
                    <a:pt x="156" y="48"/>
                  </a:lnTo>
                  <a:lnTo>
                    <a:pt x="154" y="48"/>
                  </a:lnTo>
                  <a:lnTo>
                    <a:pt x="154" y="50"/>
                  </a:lnTo>
                  <a:lnTo>
                    <a:pt x="152" y="51"/>
                  </a:lnTo>
                  <a:lnTo>
                    <a:pt x="150" y="51"/>
                  </a:lnTo>
                  <a:lnTo>
                    <a:pt x="148" y="51"/>
                  </a:lnTo>
                  <a:lnTo>
                    <a:pt x="146" y="51"/>
                  </a:lnTo>
                  <a:lnTo>
                    <a:pt x="144" y="53"/>
                  </a:lnTo>
                  <a:lnTo>
                    <a:pt x="144" y="55"/>
                  </a:lnTo>
                  <a:lnTo>
                    <a:pt x="144" y="59"/>
                  </a:lnTo>
                  <a:lnTo>
                    <a:pt x="144" y="61"/>
                  </a:lnTo>
                  <a:lnTo>
                    <a:pt x="142" y="65"/>
                  </a:lnTo>
                  <a:lnTo>
                    <a:pt x="142" y="67"/>
                  </a:lnTo>
                  <a:lnTo>
                    <a:pt x="142" y="69"/>
                  </a:lnTo>
                  <a:lnTo>
                    <a:pt x="141" y="69"/>
                  </a:lnTo>
                  <a:lnTo>
                    <a:pt x="139" y="69"/>
                  </a:lnTo>
                  <a:lnTo>
                    <a:pt x="137" y="69"/>
                  </a:lnTo>
                  <a:lnTo>
                    <a:pt x="135" y="71"/>
                  </a:lnTo>
                  <a:lnTo>
                    <a:pt x="135" y="73"/>
                  </a:lnTo>
                  <a:lnTo>
                    <a:pt x="137" y="74"/>
                  </a:lnTo>
                  <a:lnTo>
                    <a:pt x="139" y="76"/>
                  </a:lnTo>
                  <a:lnTo>
                    <a:pt x="139" y="80"/>
                  </a:lnTo>
                  <a:lnTo>
                    <a:pt x="141" y="82"/>
                  </a:lnTo>
                  <a:lnTo>
                    <a:pt x="141" y="84"/>
                  </a:lnTo>
                  <a:lnTo>
                    <a:pt x="139" y="86"/>
                  </a:lnTo>
                  <a:lnTo>
                    <a:pt x="137" y="88"/>
                  </a:lnTo>
                  <a:lnTo>
                    <a:pt x="135" y="90"/>
                  </a:lnTo>
                  <a:lnTo>
                    <a:pt x="131" y="92"/>
                  </a:lnTo>
                  <a:lnTo>
                    <a:pt x="129" y="94"/>
                  </a:lnTo>
                  <a:lnTo>
                    <a:pt x="127" y="94"/>
                  </a:lnTo>
                  <a:lnTo>
                    <a:pt x="125" y="96"/>
                  </a:lnTo>
                  <a:lnTo>
                    <a:pt x="125" y="97"/>
                  </a:lnTo>
                  <a:lnTo>
                    <a:pt x="125" y="99"/>
                  </a:lnTo>
                  <a:lnTo>
                    <a:pt x="125" y="101"/>
                  </a:lnTo>
                  <a:lnTo>
                    <a:pt x="125" y="103"/>
                  </a:lnTo>
                  <a:lnTo>
                    <a:pt x="125" y="105"/>
                  </a:lnTo>
                  <a:lnTo>
                    <a:pt x="123" y="107"/>
                  </a:lnTo>
                  <a:lnTo>
                    <a:pt x="121" y="107"/>
                  </a:lnTo>
                  <a:lnTo>
                    <a:pt x="119" y="109"/>
                  </a:lnTo>
                  <a:lnTo>
                    <a:pt x="116" y="111"/>
                  </a:lnTo>
                  <a:lnTo>
                    <a:pt x="114" y="111"/>
                  </a:lnTo>
                  <a:lnTo>
                    <a:pt x="110" y="111"/>
                  </a:lnTo>
                  <a:lnTo>
                    <a:pt x="108" y="111"/>
                  </a:lnTo>
                  <a:lnTo>
                    <a:pt x="108" y="109"/>
                  </a:lnTo>
                  <a:lnTo>
                    <a:pt x="106" y="105"/>
                  </a:lnTo>
                  <a:lnTo>
                    <a:pt x="104" y="103"/>
                  </a:lnTo>
                  <a:lnTo>
                    <a:pt x="104" y="101"/>
                  </a:lnTo>
                  <a:lnTo>
                    <a:pt x="102" y="99"/>
                  </a:lnTo>
                  <a:lnTo>
                    <a:pt x="100" y="99"/>
                  </a:lnTo>
                  <a:lnTo>
                    <a:pt x="98" y="105"/>
                  </a:lnTo>
                  <a:lnTo>
                    <a:pt x="96" y="109"/>
                  </a:lnTo>
                  <a:lnTo>
                    <a:pt x="96" y="113"/>
                  </a:lnTo>
                  <a:lnTo>
                    <a:pt x="94" y="117"/>
                  </a:lnTo>
                  <a:lnTo>
                    <a:pt x="94" y="119"/>
                  </a:lnTo>
                  <a:lnTo>
                    <a:pt x="94" y="121"/>
                  </a:lnTo>
                  <a:lnTo>
                    <a:pt x="93" y="121"/>
                  </a:lnTo>
                  <a:lnTo>
                    <a:pt x="91" y="122"/>
                  </a:lnTo>
                  <a:lnTo>
                    <a:pt x="89" y="122"/>
                  </a:lnTo>
                  <a:lnTo>
                    <a:pt x="87" y="124"/>
                  </a:lnTo>
                  <a:lnTo>
                    <a:pt x="85" y="124"/>
                  </a:lnTo>
                  <a:lnTo>
                    <a:pt x="83" y="124"/>
                  </a:lnTo>
                  <a:lnTo>
                    <a:pt x="81" y="124"/>
                  </a:lnTo>
                  <a:lnTo>
                    <a:pt x="79" y="124"/>
                  </a:lnTo>
                  <a:lnTo>
                    <a:pt x="79" y="122"/>
                  </a:lnTo>
                  <a:lnTo>
                    <a:pt x="79" y="121"/>
                  </a:lnTo>
                  <a:lnTo>
                    <a:pt x="77" y="119"/>
                  </a:lnTo>
                  <a:lnTo>
                    <a:pt x="77" y="117"/>
                  </a:lnTo>
                  <a:lnTo>
                    <a:pt x="77" y="115"/>
                  </a:lnTo>
                  <a:lnTo>
                    <a:pt x="75" y="113"/>
                  </a:lnTo>
                  <a:lnTo>
                    <a:pt x="71" y="113"/>
                  </a:lnTo>
                  <a:lnTo>
                    <a:pt x="66" y="113"/>
                  </a:lnTo>
                  <a:lnTo>
                    <a:pt x="62" y="111"/>
                  </a:lnTo>
                  <a:lnTo>
                    <a:pt x="58" y="109"/>
                  </a:lnTo>
                  <a:lnTo>
                    <a:pt x="54" y="107"/>
                  </a:lnTo>
                  <a:lnTo>
                    <a:pt x="50" y="105"/>
                  </a:lnTo>
                  <a:lnTo>
                    <a:pt x="48" y="103"/>
                  </a:lnTo>
                  <a:lnTo>
                    <a:pt x="46" y="101"/>
                  </a:lnTo>
                  <a:lnTo>
                    <a:pt x="45" y="99"/>
                  </a:lnTo>
                  <a:lnTo>
                    <a:pt x="45" y="97"/>
                  </a:lnTo>
                  <a:lnTo>
                    <a:pt x="43" y="96"/>
                  </a:lnTo>
                  <a:lnTo>
                    <a:pt x="43" y="94"/>
                  </a:lnTo>
                  <a:lnTo>
                    <a:pt x="41" y="94"/>
                  </a:lnTo>
                  <a:lnTo>
                    <a:pt x="39" y="94"/>
                  </a:lnTo>
                  <a:lnTo>
                    <a:pt x="37" y="92"/>
                  </a:lnTo>
                  <a:lnTo>
                    <a:pt x="33" y="92"/>
                  </a:lnTo>
                  <a:lnTo>
                    <a:pt x="29" y="92"/>
                  </a:lnTo>
                  <a:lnTo>
                    <a:pt x="25" y="90"/>
                  </a:lnTo>
                  <a:lnTo>
                    <a:pt x="22" y="90"/>
                  </a:lnTo>
                  <a:lnTo>
                    <a:pt x="18" y="88"/>
                  </a:lnTo>
                  <a:lnTo>
                    <a:pt x="16" y="86"/>
                  </a:lnTo>
                  <a:lnTo>
                    <a:pt x="14" y="84"/>
                  </a:lnTo>
                  <a:lnTo>
                    <a:pt x="12" y="82"/>
                  </a:lnTo>
                  <a:lnTo>
                    <a:pt x="12" y="84"/>
                  </a:lnTo>
                  <a:lnTo>
                    <a:pt x="10" y="84"/>
                  </a:lnTo>
                  <a:lnTo>
                    <a:pt x="10" y="86"/>
                  </a:lnTo>
                  <a:lnTo>
                    <a:pt x="8" y="88"/>
                  </a:lnTo>
                  <a:lnTo>
                    <a:pt x="6" y="92"/>
                  </a:lnTo>
                  <a:lnTo>
                    <a:pt x="4" y="96"/>
                  </a:lnTo>
                  <a:lnTo>
                    <a:pt x="4" y="99"/>
                  </a:lnTo>
                  <a:lnTo>
                    <a:pt x="4" y="101"/>
                  </a:lnTo>
                  <a:lnTo>
                    <a:pt x="6" y="101"/>
                  </a:lnTo>
                  <a:lnTo>
                    <a:pt x="8" y="103"/>
                  </a:lnTo>
                  <a:lnTo>
                    <a:pt x="10" y="105"/>
                  </a:lnTo>
                  <a:lnTo>
                    <a:pt x="12" y="105"/>
                  </a:lnTo>
                  <a:lnTo>
                    <a:pt x="14" y="107"/>
                  </a:lnTo>
                  <a:lnTo>
                    <a:pt x="16" y="107"/>
                  </a:lnTo>
                  <a:lnTo>
                    <a:pt x="18" y="109"/>
                  </a:lnTo>
                  <a:lnTo>
                    <a:pt x="20" y="109"/>
                  </a:lnTo>
                  <a:lnTo>
                    <a:pt x="20" y="111"/>
                  </a:lnTo>
                  <a:lnTo>
                    <a:pt x="22" y="113"/>
                  </a:lnTo>
                  <a:lnTo>
                    <a:pt x="22" y="115"/>
                  </a:lnTo>
                  <a:lnTo>
                    <a:pt x="22" y="117"/>
                  </a:lnTo>
                  <a:lnTo>
                    <a:pt x="22" y="119"/>
                  </a:lnTo>
                  <a:lnTo>
                    <a:pt x="20" y="121"/>
                  </a:lnTo>
                  <a:lnTo>
                    <a:pt x="20" y="124"/>
                  </a:lnTo>
                  <a:lnTo>
                    <a:pt x="18" y="128"/>
                  </a:lnTo>
                  <a:lnTo>
                    <a:pt x="16" y="130"/>
                  </a:lnTo>
                  <a:lnTo>
                    <a:pt x="14" y="132"/>
                  </a:lnTo>
                  <a:lnTo>
                    <a:pt x="12" y="132"/>
                  </a:lnTo>
                  <a:lnTo>
                    <a:pt x="8" y="132"/>
                  </a:lnTo>
                  <a:lnTo>
                    <a:pt x="4" y="130"/>
                  </a:lnTo>
                  <a:lnTo>
                    <a:pt x="2" y="132"/>
                  </a:lnTo>
                  <a:lnTo>
                    <a:pt x="0" y="132"/>
                  </a:lnTo>
                  <a:lnTo>
                    <a:pt x="0" y="136"/>
                  </a:lnTo>
                  <a:lnTo>
                    <a:pt x="0" y="138"/>
                  </a:lnTo>
                  <a:lnTo>
                    <a:pt x="0" y="140"/>
                  </a:lnTo>
                  <a:lnTo>
                    <a:pt x="2" y="144"/>
                  </a:lnTo>
                  <a:lnTo>
                    <a:pt x="4" y="145"/>
                  </a:lnTo>
                  <a:lnTo>
                    <a:pt x="8" y="147"/>
                  </a:lnTo>
                  <a:lnTo>
                    <a:pt x="12" y="153"/>
                  </a:lnTo>
                  <a:lnTo>
                    <a:pt x="14" y="159"/>
                  </a:lnTo>
                  <a:lnTo>
                    <a:pt x="18" y="165"/>
                  </a:lnTo>
                  <a:lnTo>
                    <a:pt x="20" y="170"/>
                  </a:lnTo>
                  <a:lnTo>
                    <a:pt x="22" y="178"/>
                  </a:lnTo>
                  <a:lnTo>
                    <a:pt x="25" y="184"/>
                  </a:lnTo>
                  <a:lnTo>
                    <a:pt x="25" y="190"/>
                  </a:lnTo>
                  <a:lnTo>
                    <a:pt x="27" y="190"/>
                  </a:lnTo>
                  <a:lnTo>
                    <a:pt x="27" y="192"/>
                  </a:lnTo>
                  <a:lnTo>
                    <a:pt x="27" y="193"/>
                  </a:lnTo>
                  <a:lnTo>
                    <a:pt x="25" y="195"/>
                  </a:lnTo>
                  <a:lnTo>
                    <a:pt x="25" y="197"/>
                  </a:lnTo>
                  <a:lnTo>
                    <a:pt x="27" y="201"/>
                  </a:lnTo>
                  <a:lnTo>
                    <a:pt x="29" y="203"/>
                  </a:lnTo>
                  <a:lnTo>
                    <a:pt x="33" y="205"/>
                  </a:lnTo>
                  <a:lnTo>
                    <a:pt x="37" y="205"/>
                  </a:lnTo>
                  <a:lnTo>
                    <a:pt x="43" y="203"/>
                  </a:lnTo>
                  <a:lnTo>
                    <a:pt x="50" y="201"/>
                  </a:lnTo>
                  <a:lnTo>
                    <a:pt x="52" y="201"/>
                  </a:lnTo>
                  <a:lnTo>
                    <a:pt x="54" y="201"/>
                  </a:lnTo>
                  <a:lnTo>
                    <a:pt x="54" y="203"/>
                  </a:lnTo>
                  <a:lnTo>
                    <a:pt x="56" y="205"/>
                  </a:lnTo>
                  <a:lnTo>
                    <a:pt x="58" y="209"/>
                  </a:lnTo>
                  <a:lnTo>
                    <a:pt x="58" y="213"/>
                  </a:lnTo>
                  <a:lnTo>
                    <a:pt x="60" y="215"/>
                  </a:lnTo>
                  <a:lnTo>
                    <a:pt x="62" y="216"/>
                  </a:lnTo>
                  <a:lnTo>
                    <a:pt x="64" y="218"/>
                  </a:lnTo>
                  <a:lnTo>
                    <a:pt x="66" y="220"/>
                  </a:lnTo>
                  <a:lnTo>
                    <a:pt x="68" y="220"/>
                  </a:lnTo>
                  <a:lnTo>
                    <a:pt x="70" y="222"/>
                  </a:lnTo>
                  <a:lnTo>
                    <a:pt x="71" y="220"/>
                  </a:lnTo>
                  <a:lnTo>
                    <a:pt x="75" y="220"/>
                  </a:lnTo>
                  <a:lnTo>
                    <a:pt x="77" y="218"/>
                  </a:lnTo>
                  <a:lnTo>
                    <a:pt x="79" y="215"/>
                  </a:lnTo>
                  <a:lnTo>
                    <a:pt x="81" y="213"/>
                  </a:lnTo>
                  <a:lnTo>
                    <a:pt x="83" y="213"/>
                  </a:lnTo>
                  <a:lnTo>
                    <a:pt x="85" y="213"/>
                  </a:lnTo>
                  <a:lnTo>
                    <a:pt x="87" y="213"/>
                  </a:lnTo>
                  <a:lnTo>
                    <a:pt x="89" y="213"/>
                  </a:lnTo>
                  <a:lnTo>
                    <a:pt x="91" y="213"/>
                  </a:lnTo>
                  <a:lnTo>
                    <a:pt x="94" y="215"/>
                  </a:lnTo>
                  <a:lnTo>
                    <a:pt x="96" y="215"/>
                  </a:lnTo>
                  <a:lnTo>
                    <a:pt x="98" y="215"/>
                  </a:lnTo>
                  <a:lnTo>
                    <a:pt x="100" y="213"/>
                  </a:lnTo>
                  <a:lnTo>
                    <a:pt x="102" y="211"/>
                  </a:lnTo>
                  <a:lnTo>
                    <a:pt x="104" y="209"/>
                  </a:lnTo>
                  <a:lnTo>
                    <a:pt x="106" y="209"/>
                  </a:lnTo>
                  <a:lnTo>
                    <a:pt x="110" y="207"/>
                  </a:lnTo>
                  <a:lnTo>
                    <a:pt x="114" y="207"/>
                  </a:lnTo>
                  <a:lnTo>
                    <a:pt x="119" y="207"/>
                  </a:lnTo>
                  <a:lnTo>
                    <a:pt x="125" y="209"/>
                  </a:lnTo>
                  <a:lnTo>
                    <a:pt x="129" y="209"/>
                  </a:lnTo>
                  <a:lnTo>
                    <a:pt x="131" y="211"/>
                  </a:lnTo>
                  <a:lnTo>
                    <a:pt x="133" y="211"/>
                  </a:lnTo>
                  <a:lnTo>
                    <a:pt x="133" y="213"/>
                  </a:lnTo>
                  <a:lnTo>
                    <a:pt x="135" y="215"/>
                  </a:lnTo>
                  <a:lnTo>
                    <a:pt x="137" y="215"/>
                  </a:lnTo>
                  <a:lnTo>
                    <a:pt x="139" y="215"/>
                  </a:lnTo>
                  <a:lnTo>
                    <a:pt x="142" y="216"/>
                  </a:lnTo>
                  <a:lnTo>
                    <a:pt x="146" y="216"/>
                  </a:lnTo>
                  <a:lnTo>
                    <a:pt x="150" y="216"/>
                  </a:lnTo>
                  <a:lnTo>
                    <a:pt x="154" y="216"/>
                  </a:lnTo>
                  <a:lnTo>
                    <a:pt x="158" y="218"/>
                  </a:lnTo>
                  <a:lnTo>
                    <a:pt x="160" y="220"/>
                  </a:lnTo>
                  <a:lnTo>
                    <a:pt x="162" y="222"/>
                  </a:lnTo>
                  <a:lnTo>
                    <a:pt x="160" y="228"/>
                  </a:lnTo>
                  <a:lnTo>
                    <a:pt x="160" y="232"/>
                  </a:lnTo>
                  <a:lnTo>
                    <a:pt x="160" y="238"/>
                  </a:lnTo>
                  <a:lnTo>
                    <a:pt x="162" y="241"/>
                  </a:lnTo>
                  <a:lnTo>
                    <a:pt x="165" y="243"/>
                  </a:lnTo>
                  <a:lnTo>
                    <a:pt x="167" y="243"/>
                  </a:lnTo>
                  <a:lnTo>
                    <a:pt x="171" y="243"/>
                  </a:lnTo>
                  <a:lnTo>
                    <a:pt x="171" y="240"/>
                  </a:lnTo>
                  <a:lnTo>
                    <a:pt x="171" y="234"/>
                  </a:lnTo>
                  <a:lnTo>
                    <a:pt x="173" y="230"/>
                  </a:lnTo>
                  <a:lnTo>
                    <a:pt x="173" y="226"/>
                  </a:lnTo>
                  <a:lnTo>
                    <a:pt x="177" y="226"/>
                  </a:lnTo>
                  <a:lnTo>
                    <a:pt x="181" y="224"/>
                  </a:lnTo>
                  <a:lnTo>
                    <a:pt x="185" y="226"/>
                  </a:lnTo>
                  <a:lnTo>
                    <a:pt x="188" y="226"/>
                  </a:lnTo>
                  <a:lnTo>
                    <a:pt x="192" y="226"/>
                  </a:lnTo>
                  <a:lnTo>
                    <a:pt x="194" y="226"/>
                  </a:lnTo>
                  <a:lnTo>
                    <a:pt x="198" y="226"/>
                  </a:lnTo>
                  <a:lnTo>
                    <a:pt x="200" y="226"/>
                  </a:lnTo>
                  <a:lnTo>
                    <a:pt x="202" y="226"/>
                  </a:lnTo>
                  <a:lnTo>
                    <a:pt x="206" y="226"/>
                  </a:lnTo>
                  <a:lnTo>
                    <a:pt x="208" y="228"/>
                  </a:lnTo>
                  <a:lnTo>
                    <a:pt x="212" y="228"/>
                  </a:lnTo>
                  <a:lnTo>
                    <a:pt x="213" y="230"/>
                  </a:lnTo>
                  <a:lnTo>
                    <a:pt x="215" y="230"/>
                  </a:lnTo>
                  <a:lnTo>
                    <a:pt x="217" y="232"/>
                  </a:lnTo>
                  <a:lnTo>
                    <a:pt x="219" y="232"/>
                  </a:lnTo>
                  <a:lnTo>
                    <a:pt x="221" y="232"/>
                  </a:lnTo>
                  <a:lnTo>
                    <a:pt x="223" y="230"/>
                  </a:lnTo>
                  <a:lnTo>
                    <a:pt x="223" y="228"/>
                  </a:lnTo>
                  <a:lnTo>
                    <a:pt x="221" y="226"/>
                  </a:lnTo>
                  <a:lnTo>
                    <a:pt x="219" y="222"/>
                  </a:lnTo>
                  <a:lnTo>
                    <a:pt x="219" y="218"/>
                  </a:lnTo>
                  <a:lnTo>
                    <a:pt x="221" y="216"/>
                  </a:lnTo>
                  <a:lnTo>
                    <a:pt x="221" y="215"/>
                  </a:lnTo>
                  <a:lnTo>
                    <a:pt x="223" y="213"/>
                  </a:lnTo>
                  <a:lnTo>
                    <a:pt x="225" y="211"/>
                  </a:lnTo>
                  <a:lnTo>
                    <a:pt x="225" y="209"/>
                  </a:lnTo>
                  <a:lnTo>
                    <a:pt x="227" y="209"/>
                  </a:lnTo>
                  <a:lnTo>
                    <a:pt x="229" y="209"/>
                  </a:lnTo>
                  <a:lnTo>
                    <a:pt x="231" y="207"/>
                  </a:lnTo>
                  <a:lnTo>
                    <a:pt x="233" y="205"/>
                  </a:lnTo>
                  <a:lnTo>
                    <a:pt x="235" y="203"/>
                  </a:lnTo>
                  <a:lnTo>
                    <a:pt x="236" y="201"/>
                  </a:lnTo>
                  <a:lnTo>
                    <a:pt x="236" y="199"/>
                  </a:lnTo>
                  <a:lnTo>
                    <a:pt x="236" y="195"/>
                  </a:lnTo>
                  <a:lnTo>
                    <a:pt x="235" y="192"/>
                  </a:lnTo>
                  <a:lnTo>
                    <a:pt x="235" y="188"/>
                  </a:lnTo>
                  <a:lnTo>
                    <a:pt x="235" y="186"/>
                  </a:lnTo>
                  <a:lnTo>
                    <a:pt x="235" y="182"/>
                  </a:lnTo>
                  <a:lnTo>
                    <a:pt x="236" y="180"/>
                  </a:lnTo>
                  <a:lnTo>
                    <a:pt x="238" y="178"/>
                  </a:lnTo>
                  <a:lnTo>
                    <a:pt x="240" y="178"/>
                  </a:lnTo>
                  <a:lnTo>
                    <a:pt x="242" y="178"/>
                  </a:lnTo>
                  <a:lnTo>
                    <a:pt x="244" y="178"/>
                  </a:lnTo>
                  <a:lnTo>
                    <a:pt x="246" y="176"/>
                  </a:lnTo>
                  <a:lnTo>
                    <a:pt x="248" y="174"/>
                  </a:lnTo>
                  <a:lnTo>
                    <a:pt x="248" y="170"/>
                  </a:lnTo>
                  <a:lnTo>
                    <a:pt x="250" y="169"/>
                  </a:lnTo>
                  <a:lnTo>
                    <a:pt x="248" y="167"/>
                  </a:lnTo>
                  <a:lnTo>
                    <a:pt x="246" y="163"/>
                  </a:lnTo>
                  <a:lnTo>
                    <a:pt x="242" y="161"/>
                  </a:lnTo>
                  <a:lnTo>
                    <a:pt x="242" y="159"/>
                  </a:lnTo>
                  <a:lnTo>
                    <a:pt x="242" y="157"/>
                  </a:lnTo>
                  <a:lnTo>
                    <a:pt x="242" y="155"/>
                  </a:lnTo>
                  <a:lnTo>
                    <a:pt x="244" y="153"/>
                  </a:lnTo>
                  <a:lnTo>
                    <a:pt x="246" y="151"/>
                  </a:lnTo>
                  <a:lnTo>
                    <a:pt x="250" y="149"/>
                  </a:lnTo>
                  <a:lnTo>
                    <a:pt x="252" y="147"/>
                  </a:lnTo>
                  <a:lnTo>
                    <a:pt x="254" y="147"/>
                  </a:lnTo>
                  <a:lnTo>
                    <a:pt x="254" y="145"/>
                  </a:lnTo>
                  <a:lnTo>
                    <a:pt x="256" y="145"/>
                  </a:lnTo>
                  <a:lnTo>
                    <a:pt x="258" y="145"/>
                  </a:lnTo>
                  <a:lnTo>
                    <a:pt x="260" y="145"/>
                  </a:lnTo>
                  <a:lnTo>
                    <a:pt x="261" y="138"/>
                  </a:lnTo>
                  <a:lnTo>
                    <a:pt x="263" y="132"/>
                  </a:lnTo>
                  <a:lnTo>
                    <a:pt x="263" y="126"/>
                  </a:lnTo>
                  <a:lnTo>
                    <a:pt x="263" y="122"/>
                  </a:lnTo>
                  <a:lnTo>
                    <a:pt x="263" y="119"/>
                  </a:lnTo>
                  <a:lnTo>
                    <a:pt x="263" y="117"/>
                  </a:lnTo>
                  <a:lnTo>
                    <a:pt x="261" y="115"/>
                  </a:lnTo>
                  <a:lnTo>
                    <a:pt x="260" y="113"/>
                  </a:lnTo>
                  <a:lnTo>
                    <a:pt x="258" y="111"/>
                  </a:lnTo>
                  <a:lnTo>
                    <a:pt x="256" y="107"/>
                  </a:lnTo>
                  <a:lnTo>
                    <a:pt x="252" y="105"/>
                  </a:lnTo>
                  <a:lnTo>
                    <a:pt x="252" y="101"/>
                  </a:lnTo>
                  <a:lnTo>
                    <a:pt x="250" y="97"/>
                  </a:lnTo>
                  <a:lnTo>
                    <a:pt x="250" y="92"/>
                  </a:lnTo>
                  <a:lnTo>
                    <a:pt x="250" y="88"/>
                  </a:lnTo>
                  <a:lnTo>
                    <a:pt x="252" y="80"/>
                  </a:lnTo>
                  <a:lnTo>
                    <a:pt x="252" y="74"/>
                  </a:lnTo>
                  <a:lnTo>
                    <a:pt x="252" y="69"/>
                  </a:lnTo>
                  <a:lnTo>
                    <a:pt x="250" y="67"/>
                  </a:lnTo>
                  <a:lnTo>
                    <a:pt x="248" y="65"/>
                  </a:lnTo>
                  <a:lnTo>
                    <a:pt x="246" y="63"/>
                  </a:lnTo>
                  <a:lnTo>
                    <a:pt x="242" y="63"/>
                  </a:lnTo>
                  <a:lnTo>
                    <a:pt x="240" y="61"/>
                  </a:lnTo>
                  <a:lnTo>
                    <a:pt x="238" y="57"/>
                  </a:lnTo>
                  <a:lnTo>
                    <a:pt x="236" y="53"/>
                  </a:lnTo>
                  <a:lnTo>
                    <a:pt x="235" y="53"/>
                  </a:lnTo>
                  <a:lnTo>
                    <a:pt x="233" y="51"/>
                  </a:lnTo>
                  <a:lnTo>
                    <a:pt x="231" y="53"/>
                  </a:lnTo>
                  <a:lnTo>
                    <a:pt x="229" y="53"/>
                  </a:lnTo>
                  <a:lnTo>
                    <a:pt x="227" y="53"/>
                  </a:lnTo>
                  <a:lnTo>
                    <a:pt x="225" y="53"/>
                  </a:lnTo>
                  <a:lnTo>
                    <a:pt x="221" y="42"/>
                  </a:lnTo>
                  <a:lnTo>
                    <a:pt x="219" y="34"/>
                  </a:lnTo>
                  <a:lnTo>
                    <a:pt x="219" y="26"/>
                  </a:lnTo>
                  <a:lnTo>
                    <a:pt x="219" y="21"/>
                  </a:lnTo>
                  <a:lnTo>
                    <a:pt x="221" y="19"/>
                  </a:lnTo>
                  <a:lnTo>
                    <a:pt x="223" y="15"/>
                  </a:lnTo>
                  <a:lnTo>
                    <a:pt x="225" y="15"/>
                  </a:lnTo>
                  <a:lnTo>
                    <a:pt x="227" y="15"/>
                  </a:lnTo>
                  <a:lnTo>
                    <a:pt x="233" y="15"/>
                  </a:lnTo>
                  <a:lnTo>
                    <a:pt x="235" y="15"/>
                  </a:lnTo>
                  <a:lnTo>
                    <a:pt x="236" y="13"/>
                  </a:lnTo>
                  <a:lnTo>
                    <a:pt x="236" y="11"/>
                  </a:lnTo>
                  <a:lnTo>
                    <a:pt x="236" y="7"/>
                  </a:lnTo>
                  <a:lnTo>
                    <a:pt x="235" y="5"/>
                  </a:lnTo>
                  <a:lnTo>
                    <a:pt x="233" y="3"/>
                  </a:lnTo>
                  <a:lnTo>
                    <a:pt x="233" y="2"/>
                  </a:lnTo>
                  <a:lnTo>
                    <a:pt x="233" y="3"/>
                  </a:lnTo>
                  <a:lnTo>
                    <a:pt x="231" y="3"/>
                  </a:lnTo>
                  <a:lnTo>
                    <a:pt x="229" y="3"/>
                  </a:lnTo>
                  <a:lnTo>
                    <a:pt x="227" y="3"/>
                  </a:lnTo>
                  <a:lnTo>
                    <a:pt x="225" y="3"/>
                  </a:lnTo>
                  <a:lnTo>
                    <a:pt x="223" y="3"/>
                  </a:lnTo>
                  <a:lnTo>
                    <a:pt x="221" y="3"/>
                  </a:lnTo>
                  <a:lnTo>
                    <a:pt x="219" y="3"/>
                  </a:lnTo>
                  <a:lnTo>
                    <a:pt x="213" y="3"/>
                  </a:lnTo>
                  <a:lnTo>
                    <a:pt x="210" y="2"/>
                  </a:lnTo>
                  <a:lnTo>
                    <a:pt x="208" y="2"/>
                  </a:lnTo>
                  <a:lnTo>
                    <a:pt x="206" y="2"/>
                  </a:lnTo>
                  <a:lnTo>
                    <a:pt x="206" y="0"/>
                  </a:lnTo>
                  <a:lnTo>
                    <a:pt x="208" y="0"/>
                  </a:lnTo>
                  <a:lnTo>
                    <a:pt x="206" y="0"/>
                  </a:lnTo>
                  <a:lnTo>
                    <a:pt x="206" y="2"/>
                  </a:lnTo>
                  <a:lnTo>
                    <a:pt x="204" y="3"/>
                  </a:lnTo>
                  <a:lnTo>
                    <a:pt x="202" y="3"/>
                  </a:lnTo>
                  <a:lnTo>
                    <a:pt x="202" y="5"/>
                  </a:lnTo>
                  <a:lnTo>
                    <a:pt x="200" y="5"/>
                  </a:lnTo>
                  <a:close/>
                </a:path>
              </a:pathLst>
            </a:custGeom>
            <a:solidFill>
              <a:schemeClr val="bg1">
                <a:lumMod val="50000"/>
              </a:schemeClr>
            </a:solidFill>
            <a:ln w="3175">
              <a:solidFill>
                <a:schemeClr val="bg1"/>
              </a:solidFill>
              <a:round/>
              <a:headEnd/>
              <a:tailEnd/>
            </a:ln>
          </p:spPr>
          <p:txBody>
            <a:bodyPr lIns="91410" tIns="45705" rIns="91410" bIns="45705"/>
            <a:lstStyle/>
            <a:p>
              <a:pPr algn="ctr" defTabSz="895054" eaLnBrk="0" hangingPunct="0">
                <a:spcBef>
                  <a:spcPct val="50000"/>
                </a:spcBef>
                <a:buClr>
                  <a:schemeClr val="accent2"/>
                </a:buClr>
                <a:buFont typeface="Wingdings" pitchFamily="2" charset="2"/>
                <a:buNone/>
                <a:defRPr/>
              </a:pPr>
              <a:endParaRPr lang="ro-RO" sz="1428">
                <a:cs typeface="Arial" pitchFamily="34" charset="0"/>
              </a:endParaRPr>
            </a:p>
          </p:txBody>
        </p:sp>
        <p:sp>
          <p:nvSpPr>
            <p:cNvPr id="46" name="Freeform 45"/>
            <p:cNvSpPr>
              <a:spLocks/>
            </p:cNvSpPr>
            <p:nvPr>
              <p:custDataLst>
                <p:tags r:id="rId46"/>
              </p:custDataLst>
            </p:nvPr>
          </p:nvSpPr>
          <p:spPr bwMode="auto">
            <a:xfrm>
              <a:off x="4877217" y="3671192"/>
              <a:ext cx="772328" cy="842736"/>
            </a:xfrm>
            <a:custGeom>
              <a:avLst/>
              <a:gdLst>
                <a:gd name="T0" fmla="*/ 2147483647 w 265"/>
                <a:gd name="T1" fmla="*/ 2147483647 h 282"/>
                <a:gd name="T2" fmla="*/ 2147483647 w 265"/>
                <a:gd name="T3" fmla="*/ 2147483647 h 282"/>
                <a:gd name="T4" fmla="*/ 2147483647 w 265"/>
                <a:gd name="T5" fmla="*/ 2147483647 h 282"/>
                <a:gd name="T6" fmla="*/ 2147483647 w 265"/>
                <a:gd name="T7" fmla="*/ 2147483647 h 282"/>
                <a:gd name="T8" fmla="*/ 2147483647 w 265"/>
                <a:gd name="T9" fmla="*/ 2147483647 h 282"/>
                <a:gd name="T10" fmla="*/ 2147483647 w 265"/>
                <a:gd name="T11" fmla="*/ 2147483647 h 282"/>
                <a:gd name="T12" fmla="*/ 2147483647 w 265"/>
                <a:gd name="T13" fmla="*/ 2147483647 h 282"/>
                <a:gd name="T14" fmla="*/ 2147483647 w 265"/>
                <a:gd name="T15" fmla="*/ 2147483647 h 282"/>
                <a:gd name="T16" fmla="*/ 2147483647 w 265"/>
                <a:gd name="T17" fmla="*/ 2147483647 h 282"/>
                <a:gd name="T18" fmla="*/ 2147483647 w 265"/>
                <a:gd name="T19" fmla="*/ 2147483647 h 282"/>
                <a:gd name="T20" fmla="*/ 2147483647 w 265"/>
                <a:gd name="T21" fmla="*/ 2147483647 h 282"/>
                <a:gd name="T22" fmla="*/ 2147483647 w 265"/>
                <a:gd name="T23" fmla="*/ 2147483647 h 282"/>
                <a:gd name="T24" fmla="*/ 2147483647 w 265"/>
                <a:gd name="T25" fmla="*/ 2147483647 h 282"/>
                <a:gd name="T26" fmla="*/ 2147483647 w 265"/>
                <a:gd name="T27" fmla="*/ 2147483647 h 282"/>
                <a:gd name="T28" fmla="*/ 2147483647 w 265"/>
                <a:gd name="T29" fmla="*/ 2147483647 h 282"/>
                <a:gd name="T30" fmla="*/ 2147483647 w 265"/>
                <a:gd name="T31" fmla="*/ 2147483647 h 282"/>
                <a:gd name="T32" fmla="*/ 2147483647 w 265"/>
                <a:gd name="T33" fmla="*/ 2147483647 h 282"/>
                <a:gd name="T34" fmla="*/ 2147483647 w 265"/>
                <a:gd name="T35" fmla="*/ 2147483647 h 282"/>
                <a:gd name="T36" fmla="*/ 2147483647 w 265"/>
                <a:gd name="T37" fmla="*/ 2147483647 h 282"/>
                <a:gd name="T38" fmla="*/ 2147483647 w 265"/>
                <a:gd name="T39" fmla="*/ 2147483647 h 282"/>
                <a:gd name="T40" fmla="*/ 2147483647 w 265"/>
                <a:gd name="T41" fmla="*/ 2147483647 h 282"/>
                <a:gd name="T42" fmla="*/ 2147483647 w 265"/>
                <a:gd name="T43" fmla="*/ 2147483647 h 282"/>
                <a:gd name="T44" fmla="*/ 2147483647 w 265"/>
                <a:gd name="T45" fmla="*/ 2147483647 h 282"/>
                <a:gd name="T46" fmla="*/ 2147483647 w 265"/>
                <a:gd name="T47" fmla="*/ 2147483647 h 282"/>
                <a:gd name="T48" fmla="*/ 2147483647 w 265"/>
                <a:gd name="T49" fmla="*/ 2147483647 h 282"/>
                <a:gd name="T50" fmla="*/ 2147483647 w 265"/>
                <a:gd name="T51" fmla="*/ 2147483647 h 282"/>
                <a:gd name="T52" fmla="*/ 2147483647 w 265"/>
                <a:gd name="T53" fmla="*/ 2147483647 h 282"/>
                <a:gd name="T54" fmla="*/ 2147483647 w 265"/>
                <a:gd name="T55" fmla="*/ 2147483647 h 282"/>
                <a:gd name="T56" fmla="*/ 2147483647 w 265"/>
                <a:gd name="T57" fmla="*/ 2147483647 h 282"/>
                <a:gd name="T58" fmla="*/ 2147483647 w 265"/>
                <a:gd name="T59" fmla="*/ 2147483647 h 282"/>
                <a:gd name="T60" fmla="*/ 2147483647 w 265"/>
                <a:gd name="T61" fmla="*/ 2147483647 h 282"/>
                <a:gd name="T62" fmla="*/ 2147483647 w 265"/>
                <a:gd name="T63" fmla="*/ 2147483647 h 282"/>
                <a:gd name="T64" fmla="*/ 2147483647 w 265"/>
                <a:gd name="T65" fmla="*/ 2147483647 h 282"/>
                <a:gd name="T66" fmla="*/ 2147483647 w 265"/>
                <a:gd name="T67" fmla="*/ 2147483647 h 282"/>
                <a:gd name="T68" fmla="*/ 2147483647 w 265"/>
                <a:gd name="T69" fmla="*/ 2147483647 h 282"/>
                <a:gd name="T70" fmla="*/ 2147483647 w 265"/>
                <a:gd name="T71" fmla="*/ 2147483647 h 282"/>
                <a:gd name="T72" fmla="*/ 2147483647 w 265"/>
                <a:gd name="T73" fmla="*/ 2147483647 h 282"/>
                <a:gd name="T74" fmla="*/ 2147483647 w 265"/>
                <a:gd name="T75" fmla="*/ 2147483647 h 282"/>
                <a:gd name="T76" fmla="*/ 2147483647 w 265"/>
                <a:gd name="T77" fmla="*/ 2147483647 h 282"/>
                <a:gd name="T78" fmla="*/ 2147483647 w 265"/>
                <a:gd name="T79" fmla="*/ 2147483647 h 282"/>
                <a:gd name="T80" fmla="*/ 2147483647 w 265"/>
                <a:gd name="T81" fmla="*/ 2147483647 h 282"/>
                <a:gd name="T82" fmla="*/ 2147483647 w 265"/>
                <a:gd name="T83" fmla="*/ 2147483647 h 282"/>
                <a:gd name="T84" fmla="*/ 2147483647 w 265"/>
                <a:gd name="T85" fmla="*/ 2147483647 h 282"/>
                <a:gd name="T86" fmla="*/ 2147483647 w 265"/>
                <a:gd name="T87" fmla="*/ 2147483647 h 282"/>
                <a:gd name="T88" fmla="*/ 2147483647 w 265"/>
                <a:gd name="T89" fmla="*/ 2147483647 h 282"/>
                <a:gd name="T90" fmla="*/ 2147483647 w 265"/>
                <a:gd name="T91" fmla="*/ 2147483647 h 282"/>
                <a:gd name="T92" fmla="*/ 2147483647 w 265"/>
                <a:gd name="T93" fmla="*/ 2147483647 h 282"/>
                <a:gd name="T94" fmla="*/ 2147483647 w 265"/>
                <a:gd name="T95" fmla="*/ 2147483647 h 282"/>
                <a:gd name="T96" fmla="*/ 2147483647 w 265"/>
                <a:gd name="T97" fmla="*/ 2147483647 h 282"/>
                <a:gd name="T98" fmla="*/ 2147483647 w 265"/>
                <a:gd name="T99" fmla="*/ 2147483647 h 282"/>
                <a:gd name="T100" fmla="*/ 2147483647 w 265"/>
                <a:gd name="T101" fmla="*/ 2147483647 h 282"/>
                <a:gd name="T102" fmla="*/ 2147483647 w 265"/>
                <a:gd name="T103" fmla="*/ 2147483647 h 282"/>
                <a:gd name="T104" fmla="*/ 2147483647 w 265"/>
                <a:gd name="T105" fmla="*/ 2147483647 h 282"/>
                <a:gd name="T106" fmla="*/ 2147483647 w 265"/>
                <a:gd name="T107" fmla="*/ 2147483647 h 282"/>
                <a:gd name="T108" fmla="*/ 2147483647 w 265"/>
                <a:gd name="T109" fmla="*/ 2147483647 h 282"/>
                <a:gd name="T110" fmla="*/ 2147483647 w 265"/>
                <a:gd name="T111" fmla="*/ 2147483647 h 282"/>
                <a:gd name="T112" fmla="*/ 2147483647 w 265"/>
                <a:gd name="T113" fmla="*/ 2147483647 h 282"/>
                <a:gd name="T114" fmla="*/ 2147483647 w 265"/>
                <a:gd name="T115" fmla="*/ 2147483647 h 282"/>
                <a:gd name="T116" fmla="*/ 2147483647 w 265"/>
                <a:gd name="T117" fmla="*/ 2147483647 h 282"/>
                <a:gd name="T118" fmla="*/ 2147483647 w 265"/>
                <a:gd name="T119" fmla="*/ 2147483647 h 282"/>
                <a:gd name="T120" fmla="*/ 2147483647 w 265"/>
                <a:gd name="T121" fmla="*/ 2147483647 h 282"/>
                <a:gd name="T122" fmla="*/ 2147483647 w 265"/>
                <a:gd name="T123" fmla="*/ 2147483647 h 282"/>
                <a:gd name="T124" fmla="*/ 2147483647 w 265"/>
                <a:gd name="T125" fmla="*/ 2147483647 h 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5"/>
                <a:gd name="T190" fmla="*/ 0 h 282"/>
                <a:gd name="T191" fmla="*/ 265 w 265"/>
                <a:gd name="T192" fmla="*/ 282 h 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5" h="282">
                  <a:moveTo>
                    <a:pt x="152" y="282"/>
                  </a:moveTo>
                  <a:lnTo>
                    <a:pt x="152" y="281"/>
                  </a:lnTo>
                  <a:lnTo>
                    <a:pt x="152" y="279"/>
                  </a:lnTo>
                  <a:lnTo>
                    <a:pt x="152" y="277"/>
                  </a:lnTo>
                  <a:lnTo>
                    <a:pt x="152" y="273"/>
                  </a:lnTo>
                  <a:lnTo>
                    <a:pt x="150" y="269"/>
                  </a:lnTo>
                  <a:lnTo>
                    <a:pt x="148" y="265"/>
                  </a:lnTo>
                  <a:lnTo>
                    <a:pt x="146" y="261"/>
                  </a:lnTo>
                  <a:lnTo>
                    <a:pt x="144" y="259"/>
                  </a:lnTo>
                  <a:lnTo>
                    <a:pt x="140" y="256"/>
                  </a:lnTo>
                  <a:lnTo>
                    <a:pt x="139" y="254"/>
                  </a:lnTo>
                  <a:lnTo>
                    <a:pt x="137" y="252"/>
                  </a:lnTo>
                  <a:lnTo>
                    <a:pt x="135" y="250"/>
                  </a:lnTo>
                  <a:lnTo>
                    <a:pt x="135" y="248"/>
                  </a:lnTo>
                  <a:lnTo>
                    <a:pt x="127" y="248"/>
                  </a:lnTo>
                  <a:lnTo>
                    <a:pt x="123" y="238"/>
                  </a:lnTo>
                  <a:lnTo>
                    <a:pt x="115" y="236"/>
                  </a:lnTo>
                  <a:lnTo>
                    <a:pt x="117" y="227"/>
                  </a:lnTo>
                  <a:lnTo>
                    <a:pt x="115" y="215"/>
                  </a:lnTo>
                  <a:lnTo>
                    <a:pt x="115" y="213"/>
                  </a:lnTo>
                  <a:lnTo>
                    <a:pt x="115" y="211"/>
                  </a:lnTo>
                  <a:lnTo>
                    <a:pt x="115" y="210"/>
                  </a:lnTo>
                  <a:lnTo>
                    <a:pt x="115" y="208"/>
                  </a:lnTo>
                  <a:lnTo>
                    <a:pt x="114" y="204"/>
                  </a:lnTo>
                  <a:lnTo>
                    <a:pt x="114" y="202"/>
                  </a:lnTo>
                  <a:lnTo>
                    <a:pt x="114" y="198"/>
                  </a:lnTo>
                  <a:lnTo>
                    <a:pt x="114" y="196"/>
                  </a:lnTo>
                  <a:lnTo>
                    <a:pt x="114" y="190"/>
                  </a:lnTo>
                  <a:lnTo>
                    <a:pt x="112" y="187"/>
                  </a:lnTo>
                  <a:lnTo>
                    <a:pt x="110" y="181"/>
                  </a:lnTo>
                  <a:lnTo>
                    <a:pt x="108" y="175"/>
                  </a:lnTo>
                  <a:lnTo>
                    <a:pt x="106" y="171"/>
                  </a:lnTo>
                  <a:lnTo>
                    <a:pt x="106" y="167"/>
                  </a:lnTo>
                  <a:lnTo>
                    <a:pt x="92" y="140"/>
                  </a:lnTo>
                  <a:lnTo>
                    <a:pt x="92" y="139"/>
                  </a:lnTo>
                  <a:lnTo>
                    <a:pt x="91" y="137"/>
                  </a:lnTo>
                  <a:lnTo>
                    <a:pt x="89" y="137"/>
                  </a:lnTo>
                  <a:lnTo>
                    <a:pt x="85" y="135"/>
                  </a:lnTo>
                  <a:lnTo>
                    <a:pt x="81" y="135"/>
                  </a:lnTo>
                  <a:lnTo>
                    <a:pt x="79" y="135"/>
                  </a:lnTo>
                  <a:lnTo>
                    <a:pt x="75" y="135"/>
                  </a:lnTo>
                  <a:lnTo>
                    <a:pt x="73" y="135"/>
                  </a:lnTo>
                  <a:lnTo>
                    <a:pt x="71" y="133"/>
                  </a:lnTo>
                  <a:lnTo>
                    <a:pt x="69" y="131"/>
                  </a:lnTo>
                  <a:lnTo>
                    <a:pt x="69" y="129"/>
                  </a:lnTo>
                  <a:lnTo>
                    <a:pt x="68" y="125"/>
                  </a:lnTo>
                  <a:lnTo>
                    <a:pt x="68" y="123"/>
                  </a:lnTo>
                  <a:lnTo>
                    <a:pt x="68" y="121"/>
                  </a:lnTo>
                  <a:lnTo>
                    <a:pt x="69" y="121"/>
                  </a:lnTo>
                  <a:lnTo>
                    <a:pt x="68" y="119"/>
                  </a:lnTo>
                  <a:lnTo>
                    <a:pt x="68" y="117"/>
                  </a:lnTo>
                  <a:lnTo>
                    <a:pt x="68" y="116"/>
                  </a:lnTo>
                  <a:lnTo>
                    <a:pt x="66" y="114"/>
                  </a:lnTo>
                  <a:lnTo>
                    <a:pt x="66" y="112"/>
                  </a:lnTo>
                  <a:lnTo>
                    <a:pt x="66" y="110"/>
                  </a:lnTo>
                  <a:lnTo>
                    <a:pt x="66" y="108"/>
                  </a:lnTo>
                  <a:lnTo>
                    <a:pt x="66" y="106"/>
                  </a:lnTo>
                  <a:lnTo>
                    <a:pt x="66" y="104"/>
                  </a:lnTo>
                  <a:lnTo>
                    <a:pt x="68" y="102"/>
                  </a:lnTo>
                  <a:lnTo>
                    <a:pt x="68" y="100"/>
                  </a:lnTo>
                  <a:lnTo>
                    <a:pt x="68" y="96"/>
                  </a:lnTo>
                  <a:lnTo>
                    <a:pt x="68" y="94"/>
                  </a:lnTo>
                  <a:lnTo>
                    <a:pt x="66" y="92"/>
                  </a:lnTo>
                  <a:lnTo>
                    <a:pt x="64" y="91"/>
                  </a:lnTo>
                  <a:lnTo>
                    <a:pt x="62" y="89"/>
                  </a:lnTo>
                  <a:lnTo>
                    <a:pt x="60" y="89"/>
                  </a:lnTo>
                  <a:lnTo>
                    <a:pt x="58" y="89"/>
                  </a:lnTo>
                  <a:lnTo>
                    <a:pt x="56" y="89"/>
                  </a:lnTo>
                  <a:lnTo>
                    <a:pt x="54" y="89"/>
                  </a:lnTo>
                  <a:lnTo>
                    <a:pt x="54" y="87"/>
                  </a:lnTo>
                  <a:lnTo>
                    <a:pt x="52" y="87"/>
                  </a:lnTo>
                  <a:lnTo>
                    <a:pt x="50" y="87"/>
                  </a:lnTo>
                  <a:lnTo>
                    <a:pt x="48" y="85"/>
                  </a:lnTo>
                  <a:lnTo>
                    <a:pt x="48" y="83"/>
                  </a:lnTo>
                  <a:lnTo>
                    <a:pt x="46" y="79"/>
                  </a:lnTo>
                  <a:lnTo>
                    <a:pt x="46" y="77"/>
                  </a:lnTo>
                  <a:lnTo>
                    <a:pt x="46" y="73"/>
                  </a:lnTo>
                  <a:lnTo>
                    <a:pt x="46" y="69"/>
                  </a:lnTo>
                  <a:lnTo>
                    <a:pt x="44" y="68"/>
                  </a:lnTo>
                  <a:lnTo>
                    <a:pt x="43" y="64"/>
                  </a:lnTo>
                  <a:lnTo>
                    <a:pt x="41" y="62"/>
                  </a:lnTo>
                  <a:lnTo>
                    <a:pt x="39" y="62"/>
                  </a:lnTo>
                  <a:lnTo>
                    <a:pt x="37" y="60"/>
                  </a:lnTo>
                  <a:lnTo>
                    <a:pt x="35" y="60"/>
                  </a:lnTo>
                  <a:lnTo>
                    <a:pt x="33" y="60"/>
                  </a:lnTo>
                  <a:lnTo>
                    <a:pt x="29" y="60"/>
                  </a:lnTo>
                  <a:lnTo>
                    <a:pt x="25" y="58"/>
                  </a:lnTo>
                  <a:lnTo>
                    <a:pt x="21" y="58"/>
                  </a:lnTo>
                  <a:lnTo>
                    <a:pt x="18" y="56"/>
                  </a:lnTo>
                  <a:lnTo>
                    <a:pt x="14" y="56"/>
                  </a:lnTo>
                  <a:lnTo>
                    <a:pt x="12" y="54"/>
                  </a:lnTo>
                  <a:lnTo>
                    <a:pt x="14" y="54"/>
                  </a:lnTo>
                  <a:lnTo>
                    <a:pt x="16" y="54"/>
                  </a:lnTo>
                  <a:lnTo>
                    <a:pt x="14" y="52"/>
                  </a:lnTo>
                  <a:lnTo>
                    <a:pt x="12" y="50"/>
                  </a:lnTo>
                  <a:lnTo>
                    <a:pt x="10" y="50"/>
                  </a:lnTo>
                  <a:lnTo>
                    <a:pt x="8" y="48"/>
                  </a:lnTo>
                  <a:lnTo>
                    <a:pt x="6" y="48"/>
                  </a:lnTo>
                  <a:lnTo>
                    <a:pt x="0" y="37"/>
                  </a:lnTo>
                  <a:lnTo>
                    <a:pt x="6" y="33"/>
                  </a:lnTo>
                  <a:lnTo>
                    <a:pt x="4" y="33"/>
                  </a:lnTo>
                  <a:lnTo>
                    <a:pt x="4" y="31"/>
                  </a:lnTo>
                  <a:lnTo>
                    <a:pt x="4" y="29"/>
                  </a:lnTo>
                  <a:lnTo>
                    <a:pt x="2" y="27"/>
                  </a:lnTo>
                  <a:lnTo>
                    <a:pt x="2" y="25"/>
                  </a:lnTo>
                  <a:lnTo>
                    <a:pt x="2" y="23"/>
                  </a:lnTo>
                  <a:lnTo>
                    <a:pt x="2" y="20"/>
                  </a:lnTo>
                  <a:lnTo>
                    <a:pt x="2" y="18"/>
                  </a:lnTo>
                  <a:lnTo>
                    <a:pt x="2" y="16"/>
                  </a:lnTo>
                  <a:lnTo>
                    <a:pt x="4" y="12"/>
                  </a:lnTo>
                  <a:lnTo>
                    <a:pt x="4" y="10"/>
                  </a:lnTo>
                  <a:lnTo>
                    <a:pt x="4" y="8"/>
                  </a:lnTo>
                  <a:lnTo>
                    <a:pt x="6" y="6"/>
                  </a:lnTo>
                  <a:lnTo>
                    <a:pt x="8" y="4"/>
                  </a:lnTo>
                  <a:lnTo>
                    <a:pt x="12" y="2"/>
                  </a:lnTo>
                  <a:lnTo>
                    <a:pt x="14" y="2"/>
                  </a:lnTo>
                  <a:lnTo>
                    <a:pt x="16" y="2"/>
                  </a:lnTo>
                  <a:lnTo>
                    <a:pt x="18" y="2"/>
                  </a:lnTo>
                  <a:lnTo>
                    <a:pt x="20" y="2"/>
                  </a:lnTo>
                  <a:lnTo>
                    <a:pt x="21" y="2"/>
                  </a:lnTo>
                  <a:lnTo>
                    <a:pt x="23" y="0"/>
                  </a:lnTo>
                  <a:lnTo>
                    <a:pt x="23" y="2"/>
                  </a:lnTo>
                  <a:lnTo>
                    <a:pt x="25" y="6"/>
                  </a:lnTo>
                  <a:lnTo>
                    <a:pt x="27" y="8"/>
                  </a:lnTo>
                  <a:lnTo>
                    <a:pt x="31" y="10"/>
                  </a:lnTo>
                  <a:lnTo>
                    <a:pt x="35" y="10"/>
                  </a:lnTo>
                  <a:lnTo>
                    <a:pt x="41" y="8"/>
                  </a:lnTo>
                  <a:lnTo>
                    <a:pt x="48" y="6"/>
                  </a:lnTo>
                  <a:lnTo>
                    <a:pt x="50" y="6"/>
                  </a:lnTo>
                  <a:lnTo>
                    <a:pt x="52" y="6"/>
                  </a:lnTo>
                  <a:lnTo>
                    <a:pt x="52" y="8"/>
                  </a:lnTo>
                  <a:lnTo>
                    <a:pt x="54" y="10"/>
                  </a:lnTo>
                  <a:lnTo>
                    <a:pt x="56" y="14"/>
                  </a:lnTo>
                  <a:lnTo>
                    <a:pt x="56" y="18"/>
                  </a:lnTo>
                  <a:lnTo>
                    <a:pt x="58" y="20"/>
                  </a:lnTo>
                  <a:lnTo>
                    <a:pt x="60" y="21"/>
                  </a:lnTo>
                  <a:lnTo>
                    <a:pt x="62" y="23"/>
                  </a:lnTo>
                  <a:lnTo>
                    <a:pt x="64" y="25"/>
                  </a:lnTo>
                  <a:lnTo>
                    <a:pt x="66" y="25"/>
                  </a:lnTo>
                  <a:lnTo>
                    <a:pt x="68" y="27"/>
                  </a:lnTo>
                  <a:lnTo>
                    <a:pt x="69" y="25"/>
                  </a:lnTo>
                  <a:lnTo>
                    <a:pt x="73" y="25"/>
                  </a:lnTo>
                  <a:lnTo>
                    <a:pt x="75" y="23"/>
                  </a:lnTo>
                  <a:lnTo>
                    <a:pt x="77" y="20"/>
                  </a:lnTo>
                  <a:lnTo>
                    <a:pt x="79" y="18"/>
                  </a:lnTo>
                  <a:lnTo>
                    <a:pt x="81" y="18"/>
                  </a:lnTo>
                  <a:lnTo>
                    <a:pt x="83" y="18"/>
                  </a:lnTo>
                  <a:lnTo>
                    <a:pt x="85" y="18"/>
                  </a:lnTo>
                  <a:lnTo>
                    <a:pt x="87" y="18"/>
                  </a:lnTo>
                  <a:lnTo>
                    <a:pt x="89" y="18"/>
                  </a:lnTo>
                  <a:lnTo>
                    <a:pt x="92" y="20"/>
                  </a:lnTo>
                  <a:lnTo>
                    <a:pt x="94" y="20"/>
                  </a:lnTo>
                  <a:lnTo>
                    <a:pt x="96" y="20"/>
                  </a:lnTo>
                  <a:lnTo>
                    <a:pt x="98" y="18"/>
                  </a:lnTo>
                  <a:lnTo>
                    <a:pt x="100" y="16"/>
                  </a:lnTo>
                  <a:lnTo>
                    <a:pt x="102" y="14"/>
                  </a:lnTo>
                  <a:lnTo>
                    <a:pt x="104" y="14"/>
                  </a:lnTo>
                  <a:lnTo>
                    <a:pt x="108" y="12"/>
                  </a:lnTo>
                  <a:lnTo>
                    <a:pt x="112" y="12"/>
                  </a:lnTo>
                  <a:lnTo>
                    <a:pt x="117" y="12"/>
                  </a:lnTo>
                  <a:lnTo>
                    <a:pt x="123" y="14"/>
                  </a:lnTo>
                  <a:lnTo>
                    <a:pt x="127" y="14"/>
                  </a:lnTo>
                  <a:lnTo>
                    <a:pt x="129" y="16"/>
                  </a:lnTo>
                  <a:lnTo>
                    <a:pt x="131" y="16"/>
                  </a:lnTo>
                  <a:lnTo>
                    <a:pt x="131" y="18"/>
                  </a:lnTo>
                  <a:lnTo>
                    <a:pt x="133" y="20"/>
                  </a:lnTo>
                  <a:lnTo>
                    <a:pt x="135" y="20"/>
                  </a:lnTo>
                  <a:lnTo>
                    <a:pt x="137" y="20"/>
                  </a:lnTo>
                  <a:lnTo>
                    <a:pt x="140" y="21"/>
                  </a:lnTo>
                  <a:lnTo>
                    <a:pt x="144" y="21"/>
                  </a:lnTo>
                  <a:lnTo>
                    <a:pt x="148" y="21"/>
                  </a:lnTo>
                  <a:lnTo>
                    <a:pt x="152" y="21"/>
                  </a:lnTo>
                  <a:lnTo>
                    <a:pt x="156" y="23"/>
                  </a:lnTo>
                  <a:lnTo>
                    <a:pt x="158" y="25"/>
                  </a:lnTo>
                  <a:lnTo>
                    <a:pt x="160" y="27"/>
                  </a:lnTo>
                  <a:lnTo>
                    <a:pt x="158" y="33"/>
                  </a:lnTo>
                  <a:lnTo>
                    <a:pt x="158" y="37"/>
                  </a:lnTo>
                  <a:lnTo>
                    <a:pt x="158" y="43"/>
                  </a:lnTo>
                  <a:lnTo>
                    <a:pt x="160" y="46"/>
                  </a:lnTo>
                  <a:lnTo>
                    <a:pt x="163" y="48"/>
                  </a:lnTo>
                  <a:lnTo>
                    <a:pt x="165" y="48"/>
                  </a:lnTo>
                  <a:lnTo>
                    <a:pt x="169" y="48"/>
                  </a:lnTo>
                  <a:lnTo>
                    <a:pt x="169" y="45"/>
                  </a:lnTo>
                  <a:lnTo>
                    <a:pt x="169" y="39"/>
                  </a:lnTo>
                  <a:lnTo>
                    <a:pt x="171" y="35"/>
                  </a:lnTo>
                  <a:lnTo>
                    <a:pt x="171" y="31"/>
                  </a:lnTo>
                  <a:lnTo>
                    <a:pt x="175" y="31"/>
                  </a:lnTo>
                  <a:lnTo>
                    <a:pt x="179" y="29"/>
                  </a:lnTo>
                  <a:lnTo>
                    <a:pt x="183" y="31"/>
                  </a:lnTo>
                  <a:lnTo>
                    <a:pt x="186" y="31"/>
                  </a:lnTo>
                  <a:lnTo>
                    <a:pt x="190" y="31"/>
                  </a:lnTo>
                  <a:lnTo>
                    <a:pt x="192" y="31"/>
                  </a:lnTo>
                  <a:lnTo>
                    <a:pt x="196" y="31"/>
                  </a:lnTo>
                  <a:lnTo>
                    <a:pt x="198" y="31"/>
                  </a:lnTo>
                  <a:lnTo>
                    <a:pt x="200" y="31"/>
                  </a:lnTo>
                  <a:lnTo>
                    <a:pt x="204" y="31"/>
                  </a:lnTo>
                  <a:lnTo>
                    <a:pt x="206" y="33"/>
                  </a:lnTo>
                  <a:lnTo>
                    <a:pt x="210" y="33"/>
                  </a:lnTo>
                  <a:lnTo>
                    <a:pt x="211" y="35"/>
                  </a:lnTo>
                  <a:lnTo>
                    <a:pt x="213" y="35"/>
                  </a:lnTo>
                  <a:lnTo>
                    <a:pt x="215" y="37"/>
                  </a:lnTo>
                  <a:lnTo>
                    <a:pt x="217" y="37"/>
                  </a:lnTo>
                  <a:lnTo>
                    <a:pt x="219" y="37"/>
                  </a:lnTo>
                  <a:lnTo>
                    <a:pt x="221" y="35"/>
                  </a:lnTo>
                  <a:lnTo>
                    <a:pt x="221" y="33"/>
                  </a:lnTo>
                  <a:lnTo>
                    <a:pt x="223" y="33"/>
                  </a:lnTo>
                  <a:lnTo>
                    <a:pt x="225" y="33"/>
                  </a:lnTo>
                  <a:lnTo>
                    <a:pt x="227" y="33"/>
                  </a:lnTo>
                  <a:lnTo>
                    <a:pt x="229" y="35"/>
                  </a:lnTo>
                  <a:lnTo>
                    <a:pt x="231" y="37"/>
                  </a:lnTo>
                  <a:lnTo>
                    <a:pt x="229" y="41"/>
                  </a:lnTo>
                  <a:lnTo>
                    <a:pt x="227" y="45"/>
                  </a:lnTo>
                  <a:lnTo>
                    <a:pt x="225" y="50"/>
                  </a:lnTo>
                  <a:lnTo>
                    <a:pt x="223" y="54"/>
                  </a:lnTo>
                  <a:lnTo>
                    <a:pt x="225" y="56"/>
                  </a:lnTo>
                  <a:lnTo>
                    <a:pt x="227" y="56"/>
                  </a:lnTo>
                  <a:lnTo>
                    <a:pt x="229" y="56"/>
                  </a:lnTo>
                  <a:lnTo>
                    <a:pt x="231" y="56"/>
                  </a:lnTo>
                  <a:lnTo>
                    <a:pt x="231" y="58"/>
                  </a:lnTo>
                  <a:lnTo>
                    <a:pt x="233" y="60"/>
                  </a:lnTo>
                  <a:lnTo>
                    <a:pt x="233" y="62"/>
                  </a:lnTo>
                  <a:lnTo>
                    <a:pt x="234" y="62"/>
                  </a:lnTo>
                  <a:lnTo>
                    <a:pt x="234" y="64"/>
                  </a:lnTo>
                  <a:lnTo>
                    <a:pt x="236" y="66"/>
                  </a:lnTo>
                  <a:lnTo>
                    <a:pt x="238" y="64"/>
                  </a:lnTo>
                  <a:lnTo>
                    <a:pt x="240" y="64"/>
                  </a:lnTo>
                  <a:lnTo>
                    <a:pt x="242" y="64"/>
                  </a:lnTo>
                  <a:lnTo>
                    <a:pt x="246" y="66"/>
                  </a:lnTo>
                  <a:lnTo>
                    <a:pt x="250" y="69"/>
                  </a:lnTo>
                  <a:lnTo>
                    <a:pt x="252" y="73"/>
                  </a:lnTo>
                  <a:lnTo>
                    <a:pt x="254" y="75"/>
                  </a:lnTo>
                  <a:lnTo>
                    <a:pt x="258" y="77"/>
                  </a:lnTo>
                  <a:lnTo>
                    <a:pt x="259" y="81"/>
                  </a:lnTo>
                  <a:lnTo>
                    <a:pt x="261" y="83"/>
                  </a:lnTo>
                  <a:lnTo>
                    <a:pt x="263" y="83"/>
                  </a:lnTo>
                  <a:lnTo>
                    <a:pt x="265" y="85"/>
                  </a:lnTo>
                  <a:lnTo>
                    <a:pt x="261" y="87"/>
                  </a:lnTo>
                  <a:lnTo>
                    <a:pt x="259" y="89"/>
                  </a:lnTo>
                  <a:lnTo>
                    <a:pt x="259" y="92"/>
                  </a:lnTo>
                  <a:lnTo>
                    <a:pt x="258" y="94"/>
                  </a:lnTo>
                  <a:lnTo>
                    <a:pt x="258" y="98"/>
                  </a:lnTo>
                  <a:lnTo>
                    <a:pt x="258" y="102"/>
                  </a:lnTo>
                  <a:lnTo>
                    <a:pt x="258" y="104"/>
                  </a:lnTo>
                  <a:lnTo>
                    <a:pt x="256" y="106"/>
                  </a:lnTo>
                  <a:lnTo>
                    <a:pt x="254" y="108"/>
                  </a:lnTo>
                  <a:lnTo>
                    <a:pt x="250" y="110"/>
                  </a:lnTo>
                  <a:lnTo>
                    <a:pt x="246" y="114"/>
                  </a:lnTo>
                  <a:lnTo>
                    <a:pt x="240" y="116"/>
                  </a:lnTo>
                  <a:lnTo>
                    <a:pt x="236" y="119"/>
                  </a:lnTo>
                  <a:lnTo>
                    <a:pt x="233" y="123"/>
                  </a:lnTo>
                  <a:lnTo>
                    <a:pt x="229" y="127"/>
                  </a:lnTo>
                  <a:lnTo>
                    <a:pt x="229" y="129"/>
                  </a:lnTo>
                  <a:lnTo>
                    <a:pt x="229" y="135"/>
                  </a:lnTo>
                  <a:lnTo>
                    <a:pt x="229" y="139"/>
                  </a:lnTo>
                  <a:lnTo>
                    <a:pt x="227" y="140"/>
                  </a:lnTo>
                  <a:lnTo>
                    <a:pt x="225" y="140"/>
                  </a:lnTo>
                  <a:lnTo>
                    <a:pt x="221" y="140"/>
                  </a:lnTo>
                  <a:lnTo>
                    <a:pt x="219" y="139"/>
                  </a:lnTo>
                  <a:lnTo>
                    <a:pt x="215" y="139"/>
                  </a:lnTo>
                  <a:lnTo>
                    <a:pt x="211" y="137"/>
                  </a:lnTo>
                  <a:lnTo>
                    <a:pt x="210" y="137"/>
                  </a:lnTo>
                  <a:lnTo>
                    <a:pt x="206" y="137"/>
                  </a:lnTo>
                  <a:lnTo>
                    <a:pt x="204" y="137"/>
                  </a:lnTo>
                  <a:lnTo>
                    <a:pt x="204" y="139"/>
                  </a:lnTo>
                  <a:lnTo>
                    <a:pt x="202" y="140"/>
                  </a:lnTo>
                  <a:lnTo>
                    <a:pt x="202" y="142"/>
                  </a:lnTo>
                  <a:lnTo>
                    <a:pt x="200" y="146"/>
                  </a:lnTo>
                  <a:lnTo>
                    <a:pt x="200" y="148"/>
                  </a:lnTo>
                  <a:lnTo>
                    <a:pt x="200" y="150"/>
                  </a:lnTo>
                  <a:lnTo>
                    <a:pt x="200" y="152"/>
                  </a:lnTo>
                  <a:lnTo>
                    <a:pt x="200" y="154"/>
                  </a:lnTo>
                  <a:lnTo>
                    <a:pt x="198" y="156"/>
                  </a:lnTo>
                  <a:lnTo>
                    <a:pt x="198" y="158"/>
                  </a:lnTo>
                  <a:lnTo>
                    <a:pt x="196" y="160"/>
                  </a:lnTo>
                  <a:lnTo>
                    <a:pt x="194" y="160"/>
                  </a:lnTo>
                  <a:lnTo>
                    <a:pt x="192" y="160"/>
                  </a:lnTo>
                  <a:lnTo>
                    <a:pt x="190" y="162"/>
                  </a:lnTo>
                  <a:lnTo>
                    <a:pt x="188" y="162"/>
                  </a:lnTo>
                  <a:lnTo>
                    <a:pt x="188" y="164"/>
                  </a:lnTo>
                  <a:lnTo>
                    <a:pt x="186" y="165"/>
                  </a:lnTo>
                  <a:lnTo>
                    <a:pt x="186" y="167"/>
                  </a:lnTo>
                  <a:lnTo>
                    <a:pt x="186" y="169"/>
                  </a:lnTo>
                  <a:lnTo>
                    <a:pt x="186" y="171"/>
                  </a:lnTo>
                  <a:lnTo>
                    <a:pt x="185" y="173"/>
                  </a:lnTo>
                  <a:lnTo>
                    <a:pt x="183" y="175"/>
                  </a:lnTo>
                  <a:lnTo>
                    <a:pt x="181" y="179"/>
                  </a:lnTo>
                  <a:lnTo>
                    <a:pt x="179" y="181"/>
                  </a:lnTo>
                  <a:lnTo>
                    <a:pt x="175" y="185"/>
                  </a:lnTo>
                  <a:lnTo>
                    <a:pt x="173" y="187"/>
                  </a:lnTo>
                  <a:lnTo>
                    <a:pt x="169" y="188"/>
                  </a:lnTo>
                  <a:lnTo>
                    <a:pt x="167" y="188"/>
                  </a:lnTo>
                  <a:lnTo>
                    <a:pt x="165" y="190"/>
                  </a:lnTo>
                  <a:lnTo>
                    <a:pt x="163" y="190"/>
                  </a:lnTo>
                  <a:lnTo>
                    <a:pt x="162" y="192"/>
                  </a:lnTo>
                  <a:lnTo>
                    <a:pt x="160" y="194"/>
                  </a:lnTo>
                  <a:lnTo>
                    <a:pt x="160" y="196"/>
                  </a:lnTo>
                  <a:lnTo>
                    <a:pt x="160" y="198"/>
                  </a:lnTo>
                  <a:lnTo>
                    <a:pt x="160" y="200"/>
                  </a:lnTo>
                  <a:lnTo>
                    <a:pt x="160" y="202"/>
                  </a:lnTo>
                  <a:lnTo>
                    <a:pt x="160" y="204"/>
                  </a:lnTo>
                  <a:lnTo>
                    <a:pt x="158" y="208"/>
                  </a:lnTo>
                  <a:lnTo>
                    <a:pt x="156" y="210"/>
                  </a:lnTo>
                  <a:lnTo>
                    <a:pt x="154" y="211"/>
                  </a:lnTo>
                  <a:lnTo>
                    <a:pt x="154" y="215"/>
                  </a:lnTo>
                  <a:lnTo>
                    <a:pt x="152" y="217"/>
                  </a:lnTo>
                  <a:lnTo>
                    <a:pt x="152" y="219"/>
                  </a:lnTo>
                  <a:lnTo>
                    <a:pt x="152" y="221"/>
                  </a:lnTo>
                  <a:lnTo>
                    <a:pt x="152" y="225"/>
                  </a:lnTo>
                  <a:lnTo>
                    <a:pt x="154" y="227"/>
                  </a:lnTo>
                  <a:lnTo>
                    <a:pt x="156" y="227"/>
                  </a:lnTo>
                  <a:lnTo>
                    <a:pt x="156" y="229"/>
                  </a:lnTo>
                  <a:lnTo>
                    <a:pt x="158" y="233"/>
                  </a:lnTo>
                  <a:lnTo>
                    <a:pt x="158" y="235"/>
                  </a:lnTo>
                  <a:lnTo>
                    <a:pt x="160" y="238"/>
                  </a:lnTo>
                  <a:lnTo>
                    <a:pt x="160" y="242"/>
                  </a:lnTo>
                  <a:lnTo>
                    <a:pt x="160" y="244"/>
                  </a:lnTo>
                  <a:lnTo>
                    <a:pt x="158" y="248"/>
                  </a:lnTo>
                  <a:lnTo>
                    <a:pt x="158" y="250"/>
                  </a:lnTo>
                  <a:lnTo>
                    <a:pt x="156" y="252"/>
                  </a:lnTo>
                  <a:lnTo>
                    <a:pt x="156" y="256"/>
                  </a:lnTo>
                  <a:lnTo>
                    <a:pt x="158" y="258"/>
                  </a:lnTo>
                  <a:lnTo>
                    <a:pt x="160" y="261"/>
                  </a:lnTo>
                  <a:lnTo>
                    <a:pt x="162" y="265"/>
                  </a:lnTo>
                  <a:lnTo>
                    <a:pt x="163" y="267"/>
                  </a:lnTo>
                  <a:lnTo>
                    <a:pt x="165" y="269"/>
                  </a:lnTo>
                  <a:lnTo>
                    <a:pt x="165" y="271"/>
                  </a:lnTo>
                  <a:lnTo>
                    <a:pt x="163" y="273"/>
                  </a:lnTo>
                  <a:lnTo>
                    <a:pt x="163" y="275"/>
                  </a:lnTo>
                  <a:lnTo>
                    <a:pt x="162" y="275"/>
                  </a:lnTo>
                  <a:lnTo>
                    <a:pt x="162" y="277"/>
                  </a:lnTo>
                  <a:lnTo>
                    <a:pt x="160" y="277"/>
                  </a:lnTo>
                  <a:lnTo>
                    <a:pt x="158" y="277"/>
                  </a:lnTo>
                  <a:lnTo>
                    <a:pt x="156" y="277"/>
                  </a:lnTo>
                  <a:lnTo>
                    <a:pt x="154" y="277"/>
                  </a:lnTo>
                  <a:lnTo>
                    <a:pt x="154" y="279"/>
                  </a:lnTo>
                  <a:lnTo>
                    <a:pt x="152" y="279"/>
                  </a:lnTo>
                  <a:lnTo>
                    <a:pt x="152" y="282"/>
                  </a:lnTo>
                  <a:close/>
                </a:path>
              </a:pathLst>
            </a:custGeom>
            <a:solidFill>
              <a:schemeClr val="bg1">
                <a:lumMod val="50000"/>
              </a:schemeClr>
            </a:solidFill>
            <a:ln w="3175">
              <a:solidFill>
                <a:schemeClr val="bg1"/>
              </a:solidFill>
              <a:round/>
              <a:headEnd/>
              <a:tailEnd/>
            </a:ln>
          </p:spPr>
          <p:txBody>
            <a:bodyPr lIns="91410" tIns="45705" rIns="91410" bIns="45705"/>
            <a:lstStyle/>
            <a:p>
              <a:pPr algn="ctr" defTabSz="895054" eaLnBrk="0" hangingPunct="0">
                <a:spcBef>
                  <a:spcPct val="50000"/>
                </a:spcBef>
                <a:buClr>
                  <a:schemeClr val="accent2"/>
                </a:buClr>
                <a:buFont typeface="Wingdings" pitchFamily="2" charset="2"/>
                <a:buNone/>
                <a:defRPr/>
              </a:pPr>
              <a:endParaRPr lang="en-US" sz="1428">
                <a:cs typeface="Arial" pitchFamily="34" charset="0"/>
              </a:endParaRPr>
            </a:p>
          </p:txBody>
        </p:sp>
        <p:sp>
          <p:nvSpPr>
            <p:cNvPr id="47" name="Freeform 46"/>
            <p:cNvSpPr>
              <a:spLocks/>
            </p:cNvSpPr>
            <p:nvPr>
              <p:custDataLst>
                <p:tags r:id="rId47"/>
              </p:custDataLst>
            </p:nvPr>
          </p:nvSpPr>
          <p:spPr bwMode="auto">
            <a:xfrm>
              <a:off x="4722004" y="3832685"/>
              <a:ext cx="596543" cy="809324"/>
            </a:xfrm>
            <a:custGeom>
              <a:avLst/>
              <a:gdLst>
                <a:gd name="T0" fmla="*/ 2147483647 w 205"/>
                <a:gd name="T1" fmla="*/ 2147483647 h 271"/>
                <a:gd name="T2" fmla="*/ 2147483647 w 205"/>
                <a:gd name="T3" fmla="*/ 2147483647 h 271"/>
                <a:gd name="T4" fmla="*/ 2147483647 w 205"/>
                <a:gd name="T5" fmla="*/ 2147483647 h 271"/>
                <a:gd name="T6" fmla="*/ 2147483647 w 205"/>
                <a:gd name="T7" fmla="*/ 2147483647 h 271"/>
                <a:gd name="T8" fmla="*/ 2147483647 w 205"/>
                <a:gd name="T9" fmla="*/ 2147483647 h 271"/>
                <a:gd name="T10" fmla="*/ 2147483647 w 205"/>
                <a:gd name="T11" fmla="*/ 2147483647 h 271"/>
                <a:gd name="T12" fmla="*/ 2147483647 w 205"/>
                <a:gd name="T13" fmla="*/ 2147483647 h 271"/>
                <a:gd name="T14" fmla="*/ 2147483647 w 205"/>
                <a:gd name="T15" fmla="*/ 2147483647 h 271"/>
                <a:gd name="T16" fmla="*/ 2147483647 w 205"/>
                <a:gd name="T17" fmla="*/ 2147483647 h 271"/>
                <a:gd name="T18" fmla="*/ 2147483647 w 205"/>
                <a:gd name="T19" fmla="*/ 2147483647 h 271"/>
                <a:gd name="T20" fmla="*/ 2147483647 w 205"/>
                <a:gd name="T21" fmla="*/ 2147483647 h 271"/>
                <a:gd name="T22" fmla="*/ 2147483647 w 205"/>
                <a:gd name="T23" fmla="*/ 2147483647 h 271"/>
                <a:gd name="T24" fmla="*/ 2147483647 w 205"/>
                <a:gd name="T25" fmla="*/ 2147483647 h 271"/>
                <a:gd name="T26" fmla="*/ 2147483647 w 205"/>
                <a:gd name="T27" fmla="*/ 2147483647 h 271"/>
                <a:gd name="T28" fmla="*/ 2147483647 w 205"/>
                <a:gd name="T29" fmla="*/ 2147483647 h 271"/>
                <a:gd name="T30" fmla="*/ 2147483647 w 205"/>
                <a:gd name="T31" fmla="*/ 2147483647 h 271"/>
                <a:gd name="T32" fmla="*/ 2147483647 w 205"/>
                <a:gd name="T33" fmla="*/ 0 h 271"/>
                <a:gd name="T34" fmla="*/ 2147483647 w 205"/>
                <a:gd name="T35" fmla="*/ 2147483647 h 271"/>
                <a:gd name="T36" fmla="*/ 2147483647 w 205"/>
                <a:gd name="T37" fmla="*/ 2147483647 h 271"/>
                <a:gd name="T38" fmla="*/ 2147483647 w 205"/>
                <a:gd name="T39" fmla="*/ 2147483647 h 271"/>
                <a:gd name="T40" fmla="*/ 2147483647 w 205"/>
                <a:gd name="T41" fmla="*/ 2147483647 h 271"/>
                <a:gd name="T42" fmla="*/ 2147483647 w 205"/>
                <a:gd name="T43" fmla="*/ 2147483647 h 271"/>
                <a:gd name="T44" fmla="*/ 2147483647 w 205"/>
                <a:gd name="T45" fmla="*/ 2147483647 h 271"/>
                <a:gd name="T46" fmla="*/ 2147483647 w 205"/>
                <a:gd name="T47" fmla="*/ 2147483647 h 271"/>
                <a:gd name="T48" fmla="*/ 0 w 205"/>
                <a:gd name="T49" fmla="*/ 2147483647 h 271"/>
                <a:gd name="T50" fmla="*/ 2147483647 w 205"/>
                <a:gd name="T51" fmla="*/ 2147483647 h 271"/>
                <a:gd name="T52" fmla="*/ 2147483647 w 205"/>
                <a:gd name="T53" fmla="*/ 2147483647 h 271"/>
                <a:gd name="T54" fmla="*/ 2147483647 w 205"/>
                <a:gd name="T55" fmla="*/ 2147483647 h 271"/>
                <a:gd name="T56" fmla="*/ 2147483647 w 205"/>
                <a:gd name="T57" fmla="*/ 2147483647 h 271"/>
                <a:gd name="T58" fmla="*/ 2147483647 w 205"/>
                <a:gd name="T59" fmla="*/ 2147483647 h 271"/>
                <a:gd name="T60" fmla="*/ 2147483647 w 205"/>
                <a:gd name="T61" fmla="*/ 2147483647 h 271"/>
                <a:gd name="T62" fmla="*/ 2147483647 w 205"/>
                <a:gd name="T63" fmla="*/ 2147483647 h 271"/>
                <a:gd name="T64" fmla="*/ 2147483647 w 205"/>
                <a:gd name="T65" fmla="*/ 2147483647 h 271"/>
                <a:gd name="T66" fmla="*/ 2147483647 w 205"/>
                <a:gd name="T67" fmla="*/ 2147483647 h 271"/>
                <a:gd name="T68" fmla="*/ 2147483647 w 205"/>
                <a:gd name="T69" fmla="*/ 2147483647 h 271"/>
                <a:gd name="T70" fmla="*/ 2147483647 w 205"/>
                <a:gd name="T71" fmla="*/ 2147483647 h 271"/>
                <a:gd name="T72" fmla="*/ 2147483647 w 205"/>
                <a:gd name="T73" fmla="*/ 2147483647 h 271"/>
                <a:gd name="T74" fmla="*/ 2147483647 w 205"/>
                <a:gd name="T75" fmla="*/ 2147483647 h 271"/>
                <a:gd name="T76" fmla="*/ 2147483647 w 205"/>
                <a:gd name="T77" fmla="*/ 2147483647 h 271"/>
                <a:gd name="T78" fmla="*/ 2147483647 w 205"/>
                <a:gd name="T79" fmla="*/ 2147483647 h 271"/>
                <a:gd name="T80" fmla="*/ 2147483647 w 205"/>
                <a:gd name="T81" fmla="*/ 2147483647 h 271"/>
                <a:gd name="T82" fmla="*/ 2147483647 w 205"/>
                <a:gd name="T83" fmla="*/ 2147483647 h 271"/>
                <a:gd name="T84" fmla="*/ 2147483647 w 205"/>
                <a:gd name="T85" fmla="*/ 2147483647 h 271"/>
                <a:gd name="T86" fmla="*/ 2147483647 w 205"/>
                <a:gd name="T87" fmla="*/ 2147483647 h 271"/>
                <a:gd name="T88" fmla="*/ 2147483647 w 205"/>
                <a:gd name="T89" fmla="*/ 2147483647 h 271"/>
                <a:gd name="T90" fmla="*/ 2147483647 w 205"/>
                <a:gd name="T91" fmla="*/ 2147483647 h 271"/>
                <a:gd name="T92" fmla="*/ 2147483647 w 205"/>
                <a:gd name="T93" fmla="*/ 2147483647 h 271"/>
                <a:gd name="T94" fmla="*/ 2147483647 w 205"/>
                <a:gd name="T95" fmla="*/ 2147483647 h 271"/>
                <a:gd name="T96" fmla="*/ 2147483647 w 205"/>
                <a:gd name="T97" fmla="*/ 2147483647 h 271"/>
                <a:gd name="T98" fmla="*/ 2147483647 w 205"/>
                <a:gd name="T99" fmla="*/ 2147483647 h 271"/>
                <a:gd name="T100" fmla="*/ 2147483647 w 205"/>
                <a:gd name="T101" fmla="*/ 2147483647 h 271"/>
                <a:gd name="T102" fmla="*/ 2147483647 w 205"/>
                <a:gd name="T103" fmla="*/ 2147483647 h 271"/>
                <a:gd name="T104" fmla="*/ 2147483647 w 205"/>
                <a:gd name="T105" fmla="*/ 2147483647 h 271"/>
                <a:gd name="T106" fmla="*/ 2147483647 w 205"/>
                <a:gd name="T107" fmla="*/ 2147483647 h 2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5"/>
                <a:gd name="T163" fmla="*/ 0 h 271"/>
                <a:gd name="T164" fmla="*/ 205 w 205"/>
                <a:gd name="T165" fmla="*/ 271 h 2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5" h="271">
                  <a:moveTo>
                    <a:pt x="205" y="228"/>
                  </a:moveTo>
                  <a:lnTo>
                    <a:pt x="205" y="227"/>
                  </a:lnTo>
                  <a:lnTo>
                    <a:pt x="205" y="225"/>
                  </a:lnTo>
                  <a:lnTo>
                    <a:pt x="205" y="223"/>
                  </a:lnTo>
                  <a:lnTo>
                    <a:pt x="205" y="219"/>
                  </a:lnTo>
                  <a:lnTo>
                    <a:pt x="203" y="215"/>
                  </a:lnTo>
                  <a:lnTo>
                    <a:pt x="201" y="211"/>
                  </a:lnTo>
                  <a:lnTo>
                    <a:pt x="199" y="207"/>
                  </a:lnTo>
                  <a:lnTo>
                    <a:pt x="197" y="205"/>
                  </a:lnTo>
                  <a:lnTo>
                    <a:pt x="193" y="202"/>
                  </a:lnTo>
                  <a:lnTo>
                    <a:pt x="192" y="200"/>
                  </a:lnTo>
                  <a:lnTo>
                    <a:pt x="190" y="198"/>
                  </a:lnTo>
                  <a:lnTo>
                    <a:pt x="188" y="196"/>
                  </a:lnTo>
                  <a:lnTo>
                    <a:pt x="188" y="194"/>
                  </a:lnTo>
                  <a:lnTo>
                    <a:pt x="180" y="194"/>
                  </a:lnTo>
                  <a:lnTo>
                    <a:pt x="176" y="184"/>
                  </a:lnTo>
                  <a:lnTo>
                    <a:pt x="168" y="182"/>
                  </a:lnTo>
                  <a:lnTo>
                    <a:pt x="170" y="173"/>
                  </a:lnTo>
                  <a:lnTo>
                    <a:pt x="168" y="161"/>
                  </a:lnTo>
                  <a:lnTo>
                    <a:pt x="168" y="159"/>
                  </a:lnTo>
                  <a:lnTo>
                    <a:pt x="168" y="157"/>
                  </a:lnTo>
                  <a:lnTo>
                    <a:pt x="168" y="156"/>
                  </a:lnTo>
                  <a:lnTo>
                    <a:pt x="168" y="154"/>
                  </a:lnTo>
                  <a:lnTo>
                    <a:pt x="167" y="150"/>
                  </a:lnTo>
                  <a:lnTo>
                    <a:pt x="167" y="148"/>
                  </a:lnTo>
                  <a:lnTo>
                    <a:pt x="167" y="144"/>
                  </a:lnTo>
                  <a:lnTo>
                    <a:pt x="167" y="142"/>
                  </a:lnTo>
                  <a:lnTo>
                    <a:pt x="167" y="136"/>
                  </a:lnTo>
                  <a:lnTo>
                    <a:pt x="165" y="133"/>
                  </a:lnTo>
                  <a:lnTo>
                    <a:pt x="163" y="127"/>
                  </a:lnTo>
                  <a:lnTo>
                    <a:pt x="161" y="121"/>
                  </a:lnTo>
                  <a:lnTo>
                    <a:pt x="159" y="117"/>
                  </a:lnTo>
                  <a:lnTo>
                    <a:pt x="159" y="113"/>
                  </a:lnTo>
                  <a:lnTo>
                    <a:pt x="145" y="86"/>
                  </a:lnTo>
                  <a:lnTo>
                    <a:pt x="145" y="85"/>
                  </a:lnTo>
                  <a:lnTo>
                    <a:pt x="144" y="83"/>
                  </a:lnTo>
                  <a:lnTo>
                    <a:pt x="142" y="83"/>
                  </a:lnTo>
                  <a:lnTo>
                    <a:pt x="138" y="81"/>
                  </a:lnTo>
                  <a:lnTo>
                    <a:pt x="134" y="81"/>
                  </a:lnTo>
                  <a:lnTo>
                    <a:pt x="132" y="81"/>
                  </a:lnTo>
                  <a:lnTo>
                    <a:pt x="128" y="81"/>
                  </a:lnTo>
                  <a:lnTo>
                    <a:pt x="126" y="81"/>
                  </a:lnTo>
                  <a:lnTo>
                    <a:pt x="124" y="79"/>
                  </a:lnTo>
                  <a:lnTo>
                    <a:pt x="122" y="77"/>
                  </a:lnTo>
                  <a:lnTo>
                    <a:pt x="122" y="75"/>
                  </a:lnTo>
                  <a:lnTo>
                    <a:pt x="121" y="71"/>
                  </a:lnTo>
                  <a:lnTo>
                    <a:pt x="121" y="69"/>
                  </a:lnTo>
                  <a:lnTo>
                    <a:pt x="121" y="67"/>
                  </a:lnTo>
                  <a:lnTo>
                    <a:pt x="122" y="67"/>
                  </a:lnTo>
                  <a:lnTo>
                    <a:pt x="121" y="65"/>
                  </a:lnTo>
                  <a:lnTo>
                    <a:pt x="121" y="63"/>
                  </a:lnTo>
                  <a:lnTo>
                    <a:pt x="121" y="62"/>
                  </a:lnTo>
                  <a:lnTo>
                    <a:pt x="119" y="60"/>
                  </a:lnTo>
                  <a:lnTo>
                    <a:pt x="119" y="58"/>
                  </a:lnTo>
                  <a:lnTo>
                    <a:pt x="119" y="56"/>
                  </a:lnTo>
                  <a:lnTo>
                    <a:pt x="119" y="54"/>
                  </a:lnTo>
                  <a:lnTo>
                    <a:pt x="119" y="52"/>
                  </a:lnTo>
                  <a:lnTo>
                    <a:pt x="119" y="50"/>
                  </a:lnTo>
                  <a:lnTo>
                    <a:pt x="121" y="48"/>
                  </a:lnTo>
                  <a:lnTo>
                    <a:pt x="121" y="46"/>
                  </a:lnTo>
                  <a:lnTo>
                    <a:pt x="121" y="42"/>
                  </a:lnTo>
                  <a:lnTo>
                    <a:pt x="121" y="40"/>
                  </a:lnTo>
                  <a:lnTo>
                    <a:pt x="119" y="38"/>
                  </a:lnTo>
                  <a:lnTo>
                    <a:pt x="117" y="37"/>
                  </a:lnTo>
                  <a:lnTo>
                    <a:pt x="115" y="35"/>
                  </a:lnTo>
                  <a:lnTo>
                    <a:pt x="113" y="35"/>
                  </a:lnTo>
                  <a:lnTo>
                    <a:pt x="111" y="35"/>
                  </a:lnTo>
                  <a:lnTo>
                    <a:pt x="109" y="35"/>
                  </a:lnTo>
                  <a:lnTo>
                    <a:pt x="107" y="35"/>
                  </a:lnTo>
                  <a:lnTo>
                    <a:pt x="107" y="33"/>
                  </a:lnTo>
                  <a:lnTo>
                    <a:pt x="105" y="33"/>
                  </a:lnTo>
                  <a:lnTo>
                    <a:pt x="103" y="33"/>
                  </a:lnTo>
                  <a:lnTo>
                    <a:pt x="101" y="31"/>
                  </a:lnTo>
                  <a:lnTo>
                    <a:pt x="101" y="29"/>
                  </a:lnTo>
                  <a:lnTo>
                    <a:pt x="99" y="25"/>
                  </a:lnTo>
                  <a:lnTo>
                    <a:pt x="99" y="23"/>
                  </a:lnTo>
                  <a:lnTo>
                    <a:pt x="99" y="19"/>
                  </a:lnTo>
                  <a:lnTo>
                    <a:pt x="99" y="15"/>
                  </a:lnTo>
                  <a:lnTo>
                    <a:pt x="97" y="14"/>
                  </a:lnTo>
                  <a:lnTo>
                    <a:pt x="96" y="10"/>
                  </a:lnTo>
                  <a:lnTo>
                    <a:pt x="94" y="8"/>
                  </a:lnTo>
                  <a:lnTo>
                    <a:pt x="92" y="8"/>
                  </a:lnTo>
                  <a:lnTo>
                    <a:pt x="90" y="6"/>
                  </a:lnTo>
                  <a:lnTo>
                    <a:pt x="88" y="6"/>
                  </a:lnTo>
                  <a:lnTo>
                    <a:pt x="86" y="6"/>
                  </a:lnTo>
                  <a:lnTo>
                    <a:pt x="82" y="6"/>
                  </a:lnTo>
                  <a:lnTo>
                    <a:pt x="78" y="4"/>
                  </a:lnTo>
                  <a:lnTo>
                    <a:pt x="74" y="4"/>
                  </a:lnTo>
                  <a:lnTo>
                    <a:pt x="71" y="2"/>
                  </a:lnTo>
                  <a:lnTo>
                    <a:pt x="67" y="2"/>
                  </a:lnTo>
                  <a:lnTo>
                    <a:pt x="65" y="0"/>
                  </a:lnTo>
                  <a:lnTo>
                    <a:pt x="61" y="0"/>
                  </a:lnTo>
                  <a:lnTo>
                    <a:pt x="59" y="2"/>
                  </a:lnTo>
                  <a:lnTo>
                    <a:pt x="57" y="2"/>
                  </a:lnTo>
                  <a:lnTo>
                    <a:pt x="55" y="4"/>
                  </a:lnTo>
                  <a:lnTo>
                    <a:pt x="53" y="6"/>
                  </a:lnTo>
                  <a:lnTo>
                    <a:pt x="53" y="8"/>
                  </a:lnTo>
                  <a:lnTo>
                    <a:pt x="51" y="12"/>
                  </a:lnTo>
                  <a:lnTo>
                    <a:pt x="51" y="17"/>
                  </a:lnTo>
                  <a:lnTo>
                    <a:pt x="49" y="21"/>
                  </a:lnTo>
                  <a:lnTo>
                    <a:pt x="48" y="25"/>
                  </a:lnTo>
                  <a:lnTo>
                    <a:pt x="46" y="27"/>
                  </a:lnTo>
                  <a:lnTo>
                    <a:pt x="44" y="27"/>
                  </a:lnTo>
                  <a:lnTo>
                    <a:pt x="40" y="29"/>
                  </a:lnTo>
                  <a:lnTo>
                    <a:pt x="36" y="29"/>
                  </a:lnTo>
                  <a:lnTo>
                    <a:pt x="32" y="29"/>
                  </a:lnTo>
                  <a:lnTo>
                    <a:pt x="26" y="29"/>
                  </a:lnTo>
                  <a:lnTo>
                    <a:pt x="23" y="29"/>
                  </a:lnTo>
                  <a:lnTo>
                    <a:pt x="19" y="29"/>
                  </a:lnTo>
                  <a:lnTo>
                    <a:pt x="17" y="31"/>
                  </a:lnTo>
                  <a:lnTo>
                    <a:pt x="15" y="33"/>
                  </a:lnTo>
                  <a:lnTo>
                    <a:pt x="15" y="35"/>
                  </a:lnTo>
                  <a:lnTo>
                    <a:pt x="15" y="37"/>
                  </a:lnTo>
                  <a:lnTo>
                    <a:pt x="15" y="40"/>
                  </a:lnTo>
                  <a:lnTo>
                    <a:pt x="15" y="42"/>
                  </a:lnTo>
                  <a:lnTo>
                    <a:pt x="15" y="44"/>
                  </a:lnTo>
                  <a:lnTo>
                    <a:pt x="15" y="46"/>
                  </a:lnTo>
                  <a:lnTo>
                    <a:pt x="13" y="48"/>
                  </a:lnTo>
                  <a:lnTo>
                    <a:pt x="11" y="50"/>
                  </a:lnTo>
                  <a:lnTo>
                    <a:pt x="9" y="52"/>
                  </a:lnTo>
                  <a:lnTo>
                    <a:pt x="7" y="54"/>
                  </a:lnTo>
                  <a:lnTo>
                    <a:pt x="7" y="56"/>
                  </a:lnTo>
                  <a:lnTo>
                    <a:pt x="7" y="60"/>
                  </a:lnTo>
                  <a:lnTo>
                    <a:pt x="7" y="62"/>
                  </a:lnTo>
                  <a:lnTo>
                    <a:pt x="7" y="65"/>
                  </a:lnTo>
                  <a:lnTo>
                    <a:pt x="7" y="69"/>
                  </a:lnTo>
                  <a:lnTo>
                    <a:pt x="9" y="71"/>
                  </a:lnTo>
                  <a:lnTo>
                    <a:pt x="7" y="73"/>
                  </a:lnTo>
                  <a:lnTo>
                    <a:pt x="7" y="75"/>
                  </a:lnTo>
                  <a:lnTo>
                    <a:pt x="5" y="77"/>
                  </a:lnTo>
                  <a:lnTo>
                    <a:pt x="3" y="79"/>
                  </a:lnTo>
                  <a:lnTo>
                    <a:pt x="2" y="81"/>
                  </a:lnTo>
                  <a:lnTo>
                    <a:pt x="2" y="83"/>
                  </a:lnTo>
                  <a:lnTo>
                    <a:pt x="0" y="85"/>
                  </a:lnTo>
                  <a:lnTo>
                    <a:pt x="0" y="86"/>
                  </a:lnTo>
                  <a:lnTo>
                    <a:pt x="0" y="88"/>
                  </a:lnTo>
                  <a:lnTo>
                    <a:pt x="0" y="90"/>
                  </a:lnTo>
                  <a:lnTo>
                    <a:pt x="2" y="90"/>
                  </a:lnTo>
                  <a:lnTo>
                    <a:pt x="3" y="92"/>
                  </a:lnTo>
                  <a:lnTo>
                    <a:pt x="5" y="94"/>
                  </a:lnTo>
                  <a:lnTo>
                    <a:pt x="5" y="96"/>
                  </a:lnTo>
                  <a:lnTo>
                    <a:pt x="5" y="98"/>
                  </a:lnTo>
                  <a:lnTo>
                    <a:pt x="3" y="100"/>
                  </a:lnTo>
                  <a:lnTo>
                    <a:pt x="2" y="102"/>
                  </a:lnTo>
                  <a:lnTo>
                    <a:pt x="2" y="104"/>
                  </a:lnTo>
                  <a:lnTo>
                    <a:pt x="2" y="106"/>
                  </a:lnTo>
                  <a:lnTo>
                    <a:pt x="2" y="108"/>
                  </a:lnTo>
                  <a:lnTo>
                    <a:pt x="2" y="110"/>
                  </a:lnTo>
                  <a:lnTo>
                    <a:pt x="2" y="111"/>
                  </a:lnTo>
                  <a:lnTo>
                    <a:pt x="2" y="113"/>
                  </a:lnTo>
                  <a:lnTo>
                    <a:pt x="3" y="115"/>
                  </a:lnTo>
                  <a:lnTo>
                    <a:pt x="3" y="117"/>
                  </a:lnTo>
                  <a:lnTo>
                    <a:pt x="5" y="119"/>
                  </a:lnTo>
                  <a:lnTo>
                    <a:pt x="7" y="119"/>
                  </a:lnTo>
                  <a:lnTo>
                    <a:pt x="9" y="121"/>
                  </a:lnTo>
                  <a:lnTo>
                    <a:pt x="11" y="123"/>
                  </a:lnTo>
                  <a:lnTo>
                    <a:pt x="13" y="125"/>
                  </a:lnTo>
                  <a:lnTo>
                    <a:pt x="13" y="127"/>
                  </a:lnTo>
                  <a:lnTo>
                    <a:pt x="13" y="129"/>
                  </a:lnTo>
                  <a:lnTo>
                    <a:pt x="15" y="129"/>
                  </a:lnTo>
                  <a:lnTo>
                    <a:pt x="15" y="131"/>
                  </a:lnTo>
                  <a:lnTo>
                    <a:pt x="17" y="131"/>
                  </a:lnTo>
                  <a:lnTo>
                    <a:pt x="17" y="133"/>
                  </a:lnTo>
                  <a:lnTo>
                    <a:pt x="19" y="133"/>
                  </a:lnTo>
                  <a:lnTo>
                    <a:pt x="21" y="133"/>
                  </a:lnTo>
                  <a:lnTo>
                    <a:pt x="23" y="133"/>
                  </a:lnTo>
                  <a:lnTo>
                    <a:pt x="23" y="134"/>
                  </a:lnTo>
                  <a:lnTo>
                    <a:pt x="25" y="136"/>
                  </a:lnTo>
                  <a:lnTo>
                    <a:pt x="23" y="138"/>
                  </a:lnTo>
                  <a:lnTo>
                    <a:pt x="23" y="140"/>
                  </a:lnTo>
                  <a:lnTo>
                    <a:pt x="21" y="142"/>
                  </a:lnTo>
                  <a:lnTo>
                    <a:pt x="19" y="142"/>
                  </a:lnTo>
                  <a:lnTo>
                    <a:pt x="17" y="142"/>
                  </a:lnTo>
                  <a:lnTo>
                    <a:pt x="17" y="144"/>
                  </a:lnTo>
                  <a:lnTo>
                    <a:pt x="15" y="146"/>
                  </a:lnTo>
                  <a:lnTo>
                    <a:pt x="15" y="148"/>
                  </a:lnTo>
                  <a:lnTo>
                    <a:pt x="13" y="150"/>
                  </a:lnTo>
                  <a:lnTo>
                    <a:pt x="11" y="150"/>
                  </a:lnTo>
                  <a:lnTo>
                    <a:pt x="7" y="152"/>
                  </a:lnTo>
                  <a:lnTo>
                    <a:pt x="5" y="154"/>
                  </a:lnTo>
                  <a:lnTo>
                    <a:pt x="3" y="156"/>
                  </a:lnTo>
                  <a:lnTo>
                    <a:pt x="2" y="157"/>
                  </a:lnTo>
                  <a:lnTo>
                    <a:pt x="2" y="159"/>
                  </a:lnTo>
                  <a:lnTo>
                    <a:pt x="2" y="161"/>
                  </a:lnTo>
                  <a:lnTo>
                    <a:pt x="2" y="163"/>
                  </a:lnTo>
                  <a:lnTo>
                    <a:pt x="3" y="163"/>
                  </a:lnTo>
                  <a:lnTo>
                    <a:pt x="5" y="165"/>
                  </a:lnTo>
                  <a:lnTo>
                    <a:pt x="7" y="167"/>
                  </a:lnTo>
                  <a:lnTo>
                    <a:pt x="9" y="169"/>
                  </a:lnTo>
                  <a:lnTo>
                    <a:pt x="11" y="171"/>
                  </a:lnTo>
                  <a:lnTo>
                    <a:pt x="11" y="173"/>
                  </a:lnTo>
                  <a:lnTo>
                    <a:pt x="13" y="175"/>
                  </a:lnTo>
                  <a:lnTo>
                    <a:pt x="15" y="177"/>
                  </a:lnTo>
                  <a:lnTo>
                    <a:pt x="17" y="179"/>
                  </a:lnTo>
                  <a:lnTo>
                    <a:pt x="21" y="182"/>
                  </a:lnTo>
                  <a:lnTo>
                    <a:pt x="25" y="184"/>
                  </a:lnTo>
                  <a:lnTo>
                    <a:pt x="28" y="186"/>
                  </a:lnTo>
                  <a:lnTo>
                    <a:pt x="32" y="188"/>
                  </a:lnTo>
                  <a:lnTo>
                    <a:pt x="36" y="190"/>
                  </a:lnTo>
                  <a:lnTo>
                    <a:pt x="38" y="192"/>
                  </a:lnTo>
                  <a:lnTo>
                    <a:pt x="40" y="194"/>
                  </a:lnTo>
                  <a:lnTo>
                    <a:pt x="42" y="196"/>
                  </a:lnTo>
                  <a:lnTo>
                    <a:pt x="44" y="200"/>
                  </a:lnTo>
                  <a:lnTo>
                    <a:pt x="46" y="205"/>
                  </a:lnTo>
                  <a:lnTo>
                    <a:pt x="48" y="209"/>
                  </a:lnTo>
                  <a:lnTo>
                    <a:pt x="48" y="217"/>
                  </a:lnTo>
                  <a:lnTo>
                    <a:pt x="48" y="223"/>
                  </a:lnTo>
                  <a:lnTo>
                    <a:pt x="48" y="228"/>
                  </a:lnTo>
                  <a:lnTo>
                    <a:pt x="44" y="232"/>
                  </a:lnTo>
                  <a:lnTo>
                    <a:pt x="42" y="238"/>
                  </a:lnTo>
                  <a:lnTo>
                    <a:pt x="40" y="240"/>
                  </a:lnTo>
                  <a:lnTo>
                    <a:pt x="40" y="244"/>
                  </a:lnTo>
                  <a:lnTo>
                    <a:pt x="40" y="246"/>
                  </a:lnTo>
                  <a:lnTo>
                    <a:pt x="42" y="246"/>
                  </a:lnTo>
                  <a:lnTo>
                    <a:pt x="42" y="248"/>
                  </a:lnTo>
                  <a:lnTo>
                    <a:pt x="44" y="250"/>
                  </a:lnTo>
                  <a:lnTo>
                    <a:pt x="46" y="252"/>
                  </a:lnTo>
                  <a:lnTo>
                    <a:pt x="46" y="255"/>
                  </a:lnTo>
                  <a:lnTo>
                    <a:pt x="44" y="259"/>
                  </a:lnTo>
                  <a:lnTo>
                    <a:pt x="44" y="261"/>
                  </a:lnTo>
                  <a:lnTo>
                    <a:pt x="42" y="265"/>
                  </a:lnTo>
                  <a:lnTo>
                    <a:pt x="40" y="267"/>
                  </a:lnTo>
                  <a:lnTo>
                    <a:pt x="40" y="269"/>
                  </a:lnTo>
                  <a:lnTo>
                    <a:pt x="38" y="271"/>
                  </a:lnTo>
                  <a:lnTo>
                    <a:pt x="40" y="269"/>
                  </a:lnTo>
                  <a:lnTo>
                    <a:pt x="40" y="267"/>
                  </a:lnTo>
                  <a:lnTo>
                    <a:pt x="42" y="267"/>
                  </a:lnTo>
                  <a:lnTo>
                    <a:pt x="44" y="267"/>
                  </a:lnTo>
                  <a:lnTo>
                    <a:pt x="46" y="267"/>
                  </a:lnTo>
                  <a:lnTo>
                    <a:pt x="48" y="267"/>
                  </a:lnTo>
                  <a:lnTo>
                    <a:pt x="49" y="267"/>
                  </a:lnTo>
                  <a:lnTo>
                    <a:pt x="51" y="267"/>
                  </a:lnTo>
                  <a:lnTo>
                    <a:pt x="53" y="265"/>
                  </a:lnTo>
                  <a:lnTo>
                    <a:pt x="55" y="265"/>
                  </a:lnTo>
                  <a:lnTo>
                    <a:pt x="59" y="265"/>
                  </a:lnTo>
                  <a:lnTo>
                    <a:pt x="61" y="265"/>
                  </a:lnTo>
                  <a:lnTo>
                    <a:pt x="65" y="265"/>
                  </a:lnTo>
                  <a:lnTo>
                    <a:pt x="67" y="265"/>
                  </a:lnTo>
                  <a:lnTo>
                    <a:pt x="69" y="265"/>
                  </a:lnTo>
                  <a:lnTo>
                    <a:pt x="73" y="265"/>
                  </a:lnTo>
                  <a:lnTo>
                    <a:pt x="74" y="265"/>
                  </a:lnTo>
                  <a:lnTo>
                    <a:pt x="76" y="265"/>
                  </a:lnTo>
                  <a:lnTo>
                    <a:pt x="78" y="265"/>
                  </a:lnTo>
                  <a:lnTo>
                    <a:pt x="80" y="265"/>
                  </a:lnTo>
                  <a:lnTo>
                    <a:pt x="82" y="265"/>
                  </a:lnTo>
                  <a:lnTo>
                    <a:pt x="84" y="265"/>
                  </a:lnTo>
                  <a:lnTo>
                    <a:pt x="88" y="265"/>
                  </a:lnTo>
                  <a:lnTo>
                    <a:pt x="90" y="265"/>
                  </a:lnTo>
                  <a:lnTo>
                    <a:pt x="92" y="263"/>
                  </a:lnTo>
                  <a:lnTo>
                    <a:pt x="94" y="263"/>
                  </a:lnTo>
                  <a:lnTo>
                    <a:pt x="96" y="263"/>
                  </a:lnTo>
                  <a:lnTo>
                    <a:pt x="97" y="263"/>
                  </a:lnTo>
                  <a:lnTo>
                    <a:pt x="101" y="263"/>
                  </a:lnTo>
                  <a:lnTo>
                    <a:pt x="103" y="263"/>
                  </a:lnTo>
                  <a:lnTo>
                    <a:pt x="107" y="265"/>
                  </a:lnTo>
                  <a:lnTo>
                    <a:pt x="109" y="265"/>
                  </a:lnTo>
                  <a:lnTo>
                    <a:pt x="113" y="265"/>
                  </a:lnTo>
                  <a:lnTo>
                    <a:pt x="115" y="265"/>
                  </a:lnTo>
                  <a:lnTo>
                    <a:pt x="119" y="265"/>
                  </a:lnTo>
                  <a:lnTo>
                    <a:pt x="121" y="265"/>
                  </a:lnTo>
                  <a:lnTo>
                    <a:pt x="124" y="265"/>
                  </a:lnTo>
                  <a:lnTo>
                    <a:pt x="126" y="263"/>
                  </a:lnTo>
                  <a:lnTo>
                    <a:pt x="128" y="263"/>
                  </a:lnTo>
                  <a:lnTo>
                    <a:pt x="132" y="263"/>
                  </a:lnTo>
                  <a:lnTo>
                    <a:pt x="134" y="261"/>
                  </a:lnTo>
                  <a:lnTo>
                    <a:pt x="136" y="259"/>
                  </a:lnTo>
                  <a:lnTo>
                    <a:pt x="138" y="259"/>
                  </a:lnTo>
                  <a:lnTo>
                    <a:pt x="142" y="257"/>
                  </a:lnTo>
                  <a:lnTo>
                    <a:pt x="144" y="257"/>
                  </a:lnTo>
                  <a:lnTo>
                    <a:pt x="147" y="255"/>
                  </a:lnTo>
                  <a:lnTo>
                    <a:pt x="149" y="255"/>
                  </a:lnTo>
                  <a:lnTo>
                    <a:pt x="153" y="255"/>
                  </a:lnTo>
                  <a:lnTo>
                    <a:pt x="155" y="253"/>
                  </a:lnTo>
                  <a:lnTo>
                    <a:pt x="159" y="253"/>
                  </a:lnTo>
                  <a:lnTo>
                    <a:pt x="161" y="252"/>
                  </a:lnTo>
                  <a:lnTo>
                    <a:pt x="163" y="252"/>
                  </a:lnTo>
                  <a:lnTo>
                    <a:pt x="165" y="252"/>
                  </a:lnTo>
                  <a:lnTo>
                    <a:pt x="167" y="252"/>
                  </a:lnTo>
                  <a:lnTo>
                    <a:pt x="168" y="253"/>
                  </a:lnTo>
                  <a:lnTo>
                    <a:pt x="170" y="253"/>
                  </a:lnTo>
                  <a:lnTo>
                    <a:pt x="172" y="253"/>
                  </a:lnTo>
                  <a:lnTo>
                    <a:pt x="174" y="255"/>
                  </a:lnTo>
                  <a:lnTo>
                    <a:pt x="176" y="255"/>
                  </a:lnTo>
                  <a:lnTo>
                    <a:pt x="178" y="255"/>
                  </a:lnTo>
                  <a:lnTo>
                    <a:pt x="180" y="255"/>
                  </a:lnTo>
                  <a:lnTo>
                    <a:pt x="182" y="255"/>
                  </a:lnTo>
                  <a:lnTo>
                    <a:pt x="184" y="253"/>
                  </a:lnTo>
                  <a:lnTo>
                    <a:pt x="186" y="252"/>
                  </a:lnTo>
                  <a:lnTo>
                    <a:pt x="188" y="250"/>
                  </a:lnTo>
                  <a:lnTo>
                    <a:pt x="192" y="250"/>
                  </a:lnTo>
                  <a:lnTo>
                    <a:pt x="195" y="248"/>
                  </a:lnTo>
                  <a:lnTo>
                    <a:pt x="199" y="248"/>
                  </a:lnTo>
                  <a:lnTo>
                    <a:pt x="201" y="248"/>
                  </a:lnTo>
                  <a:lnTo>
                    <a:pt x="203" y="248"/>
                  </a:lnTo>
                  <a:lnTo>
                    <a:pt x="205" y="248"/>
                  </a:lnTo>
                  <a:lnTo>
                    <a:pt x="205" y="228"/>
                  </a:lnTo>
                  <a:close/>
                </a:path>
              </a:pathLst>
            </a:custGeom>
            <a:solidFill>
              <a:schemeClr val="bg1">
                <a:lumMod val="50000"/>
              </a:schemeClr>
            </a:solidFill>
            <a:ln w="3175">
              <a:solidFill>
                <a:schemeClr val="bg1"/>
              </a:solidFill>
              <a:round/>
              <a:headEnd/>
              <a:tailEnd/>
            </a:ln>
          </p:spPr>
          <p:txBody>
            <a:bodyPr lIns="91410" tIns="45705" rIns="91410" bIns="45705"/>
            <a:lstStyle/>
            <a:p>
              <a:pPr algn="ctr" defTabSz="895054" eaLnBrk="0" hangingPunct="0">
                <a:spcBef>
                  <a:spcPct val="50000"/>
                </a:spcBef>
                <a:buClr>
                  <a:schemeClr val="accent2"/>
                </a:buClr>
                <a:buFont typeface="Wingdings" pitchFamily="2" charset="2"/>
                <a:buNone/>
                <a:defRPr/>
              </a:pPr>
              <a:endParaRPr lang="en-US" sz="1428">
                <a:cs typeface="Arial" pitchFamily="34" charset="0"/>
              </a:endParaRPr>
            </a:p>
          </p:txBody>
        </p:sp>
        <p:sp>
          <p:nvSpPr>
            <p:cNvPr id="48" name="Line 47"/>
            <p:cNvSpPr>
              <a:spLocks noChangeShapeType="1"/>
            </p:cNvSpPr>
            <p:nvPr>
              <p:custDataLst>
                <p:tags r:id="rId48"/>
              </p:custDataLst>
            </p:nvPr>
          </p:nvSpPr>
          <p:spPr bwMode="auto">
            <a:xfrm flipV="1">
              <a:off x="7448527" y="5391932"/>
              <a:ext cx="31790" cy="25987"/>
            </a:xfrm>
            <a:prstGeom prst="line">
              <a:avLst/>
            </a:prstGeom>
            <a:noFill/>
            <a:ln w="0">
              <a:solidFill>
                <a:schemeClr val="bg1"/>
              </a:solidFill>
              <a:round/>
              <a:headEnd/>
              <a:tailEnd/>
            </a:ln>
          </p:spPr>
          <p:txBody>
            <a:bodyPr/>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49" name="Line 48"/>
            <p:cNvSpPr>
              <a:spLocks noChangeShapeType="1"/>
            </p:cNvSpPr>
            <p:nvPr>
              <p:custDataLst>
                <p:tags r:id="rId49"/>
              </p:custDataLst>
            </p:nvPr>
          </p:nvSpPr>
          <p:spPr bwMode="auto">
            <a:xfrm>
              <a:off x="5398960" y="5737194"/>
              <a:ext cx="5610" cy="3712"/>
            </a:xfrm>
            <a:prstGeom prst="line">
              <a:avLst/>
            </a:prstGeom>
            <a:noFill/>
            <a:ln w="0">
              <a:solidFill>
                <a:schemeClr val="bg1"/>
              </a:solidFill>
              <a:round/>
              <a:headEnd/>
              <a:tailEnd/>
            </a:ln>
          </p:spPr>
          <p:txBody>
            <a:bodyPr/>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50" name="Freeform 49"/>
            <p:cNvSpPr>
              <a:spLocks/>
            </p:cNvSpPr>
            <p:nvPr>
              <p:custDataLst>
                <p:tags r:id="rId50"/>
              </p:custDataLst>
            </p:nvPr>
          </p:nvSpPr>
          <p:spPr bwMode="auto">
            <a:xfrm>
              <a:off x="4972590" y="5490314"/>
              <a:ext cx="18700" cy="3712"/>
            </a:xfrm>
            <a:custGeom>
              <a:avLst/>
              <a:gdLst>
                <a:gd name="T0" fmla="*/ 2147483647 w 6"/>
                <a:gd name="T1" fmla="*/ 0 h 3"/>
                <a:gd name="T2" fmla="*/ 2147483647 w 6"/>
                <a:gd name="T3" fmla="*/ 0 h 3"/>
                <a:gd name="T4" fmla="*/ 2147483647 w 6"/>
                <a:gd name="T5" fmla="*/ 0 h 3"/>
                <a:gd name="T6" fmla="*/ 0 w 6"/>
                <a:gd name="T7" fmla="*/ 0 h 3"/>
                <a:gd name="T8" fmla="*/ 0 w 6"/>
                <a:gd name="T9" fmla="*/ 0 h 3"/>
                <a:gd name="T10" fmla="*/ 2147483647 w 6"/>
                <a:gd name="T11" fmla="*/ 0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6" y="0"/>
                  </a:moveTo>
                  <a:lnTo>
                    <a:pt x="6" y="0"/>
                  </a:lnTo>
                  <a:lnTo>
                    <a:pt x="0" y="0"/>
                  </a:lnTo>
                  <a:lnTo>
                    <a:pt x="6" y="0"/>
                  </a:lnTo>
                  <a:close/>
                </a:path>
              </a:pathLst>
            </a:custGeom>
            <a:solidFill>
              <a:schemeClr val="accent2"/>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51" name="Freeform 50"/>
            <p:cNvSpPr>
              <a:spLocks/>
            </p:cNvSpPr>
            <p:nvPr/>
          </p:nvSpPr>
          <p:spPr bwMode="auto">
            <a:xfrm>
              <a:off x="4680863" y="2540737"/>
              <a:ext cx="691916" cy="547593"/>
            </a:xfrm>
            <a:custGeom>
              <a:avLst/>
              <a:gdLst>
                <a:gd name="T0" fmla="*/ 2147483647 w 583"/>
                <a:gd name="T1" fmla="*/ 2147483647 h 447"/>
                <a:gd name="T2" fmla="*/ 2147483647 w 583"/>
                <a:gd name="T3" fmla="*/ 2147483647 h 447"/>
                <a:gd name="T4" fmla="*/ 2147483647 w 583"/>
                <a:gd name="T5" fmla="*/ 2147483647 h 447"/>
                <a:gd name="T6" fmla="*/ 2147483647 w 583"/>
                <a:gd name="T7" fmla="*/ 2147483647 h 447"/>
                <a:gd name="T8" fmla="*/ 2147483647 w 583"/>
                <a:gd name="T9" fmla="*/ 2147483647 h 447"/>
                <a:gd name="T10" fmla="*/ 2147483647 w 583"/>
                <a:gd name="T11" fmla="*/ 2147483647 h 447"/>
                <a:gd name="T12" fmla="*/ 0 w 583"/>
                <a:gd name="T13" fmla="*/ 2147483647 h 447"/>
                <a:gd name="T14" fmla="*/ 2147483647 w 583"/>
                <a:gd name="T15" fmla="*/ 2147483647 h 447"/>
                <a:gd name="T16" fmla="*/ 2147483647 w 583"/>
                <a:gd name="T17" fmla="*/ 2147483647 h 447"/>
                <a:gd name="T18" fmla="*/ 2147483647 w 583"/>
                <a:gd name="T19" fmla="*/ 2147483647 h 447"/>
                <a:gd name="T20" fmla="*/ 2147483647 w 583"/>
                <a:gd name="T21" fmla="*/ 2147483647 h 447"/>
                <a:gd name="T22" fmla="*/ 2147483647 w 583"/>
                <a:gd name="T23" fmla="*/ 2147483647 h 447"/>
                <a:gd name="T24" fmla="*/ 2147483647 w 583"/>
                <a:gd name="T25" fmla="*/ 2147483647 h 447"/>
                <a:gd name="T26" fmla="*/ 2147483647 w 583"/>
                <a:gd name="T27" fmla="*/ 2147483647 h 447"/>
                <a:gd name="T28" fmla="*/ 2147483647 w 583"/>
                <a:gd name="T29" fmla="*/ 2147483647 h 447"/>
                <a:gd name="T30" fmla="*/ 2147483647 w 583"/>
                <a:gd name="T31" fmla="*/ 2147483647 h 447"/>
                <a:gd name="T32" fmla="*/ 2147483647 w 583"/>
                <a:gd name="T33" fmla="*/ 2147483647 h 447"/>
                <a:gd name="T34" fmla="*/ 2147483647 w 583"/>
                <a:gd name="T35" fmla="*/ 2147483647 h 447"/>
                <a:gd name="T36" fmla="*/ 2147483647 w 583"/>
                <a:gd name="T37" fmla="*/ 2147483647 h 447"/>
                <a:gd name="T38" fmla="*/ 2147483647 w 583"/>
                <a:gd name="T39" fmla="*/ 2147483647 h 447"/>
                <a:gd name="T40" fmla="*/ 2147483647 w 583"/>
                <a:gd name="T41" fmla="*/ 2147483647 h 447"/>
                <a:gd name="T42" fmla="*/ 2147483647 w 583"/>
                <a:gd name="T43" fmla="*/ 2147483647 h 447"/>
                <a:gd name="T44" fmla="*/ 2147483647 w 583"/>
                <a:gd name="T45" fmla="*/ 2147483647 h 447"/>
                <a:gd name="T46" fmla="*/ 2147483647 w 583"/>
                <a:gd name="T47" fmla="*/ 2147483647 h 447"/>
                <a:gd name="T48" fmla="*/ 2147483647 w 583"/>
                <a:gd name="T49" fmla="*/ 2147483647 h 447"/>
                <a:gd name="T50" fmla="*/ 2147483647 w 583"/>
                <a:gd name="T51" fmla="*/ 2147483647 h 447"/>
                <a:gd name="T52" fmla="*/ 2147483647 w 583"/>
                <a:gd name="T53" fmla="*/ 2147483647 h 447"/>
                <a:gd name="T54" fmla="*/ 2147483647 w 583"/>
                <a:gd name="T55" fmla="*/ 2147483647 h 447"/>
                <a:gd name="T56" fmla="*/ 2147483647 w 583"/>
                <a:gd name="T57" fmla="*/ 2147483647 h 447"/>
                <a:gd name="T58" fmla="*/ 2147483647 w 583"/>
                <a:gd name="T59" fmla="*/ 2147483647 h 447"/>
                <a:gd name="T60" fmla="*/ 2147483647 w 583"/>
                <a:gd name="T61" fmla="*/ 2147483647 h 447"/>
                <a:gd name="T62" fmla="*/ 2147483647 w 583"/>
                <a:gd name="T63" fmla="*/ 2147483647 h 447"/>
                <a:gd name="T64" fmla="*/ 2147483647 w 583"/>
                <a:gd name="T65" fmla="*/ 2147483647 h 447"/>
                <a:gd name="T66" fmla="*/ 2147483647 w 583"/>
                <a:gd name="T67" fmla="*/ 2147483647 h 447"/>
                <a:gd name="T68" fmla="*/ 2147483647 w 583"/>
                <a:gd name="T69" fmla="*/ 2147483647 h 447"/>
                <a:gd name="T70" fmla="*/ 2147483647 w 583"/>
                <a:gd name="T71" fmla="*/ 2147483647 h 447"/>
                <a:gd name="T72" fmla="*/ 2147483647 w 583"/>
                <a:gd name="T73" fmla="*/ 2147483647 h 447"/>
                <a:gd name="T74" fmla="*/ 2147483647 w 583"/>
                <a:gd name="T75" fmla="*/ 2147483647 h 447"/>
                <a:gd name="T76" fmla="*/ 2147483647 w 583"/>
                <a:gd name="T77" fmla="*/ 2147483647 h 447"/>
                <a:gd name="T78" fmla="*/ 2147483647 w 583"/>
                <a:gd name="T79" fmla="*/ 2147483647 h 447"/>
                <a:gd name="T80" fmla="*/ 2147483647 w 583"/>
                <a:gd name="T81" fmla="*/ 2147483647 h 447"/>
                <a:gd name="T82" fmla="*/ 2147483647 w 583"/>
                <a:gd name="T83" fmla="*/ 2147483647 h 447"/>
                <a:gd name="T84" fmla="*/ 2147483647 w 583"/>
                <a:gd name="T85" fmla="*/ 2147483647 h 447"/>
                <a:gd name="T86" fmla="*/ 2147483647 w 583"/>
                <a:gd name="T87" fmla="*/ 2147483647 h 4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3"/>
                <a:gd name="T133" fmla="*/ 0 h 447"/>
                <a:gd name="T134" fmla="*/ 583 w 583"/>
                <a:gd name="T135" fmla="*/ 447 h 4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3" h="447">
                  <a:moveTo>
                    <a:pt x="151" y="447"/>
                  </a:moveTo>
                  <a:lnTo>
                    <a:pt x="151" y="432"/>
                  </a:lnTo>
                  <a:lnTo>
                    <a:pt x="136" y="419"/>
                  </a:lnTo>
                  <a:lnTo>
                    <a:pt x="94" y="396"/>
                  </a:lnTo>
                  <a:lnTo>
                    <a:pt x="72" y="398"/>
                  </a:lnTo>
                  <a:lnTo>
                    <a:pt x="61" y="392"/>
                  </a:lnTo>
                  <a:lnTo>
                    <a:pt x="49" y="384"/>
                  </a:lnTo>
                  <a:lnTo>
                    <a:pt x="48" y="345"/>
                  </a:lnTo>
                  <a:lnTo>
                    <a:pt x="36" y="336"/>
                  </a:lnTo>
                  <a:lnTo>
                    <a:pt x="28" y="330"/>
                  </a:lnTo>
                  <a:lnTo>
                    <a:pt x="30" y="315"/>
                  </a:lnTo>
                  <a:lnTo>
                    <a:pt x="18" y="305"/>
                  </a:lnTo>
                  <a:lnTo>
                    <a:pt x="10" y="294"/>
                  </a:lnTo>
                  <a:lnTo>
                    <a:pt x="0" y="281"/>
                  </a:lnTo>
                  <a:lnTo>
                    <a:pt x="21" y="255"/>
                  </a:lnTo>
                  <a:lnTo>
                    <a:pt x="25" y="231"/>
                  </a:lnTo>
                  <a:lnTo>
                    <a:pt x="30" y="219"/>
                  </a:lnTo>
                  <a:lnTo>
                    <a:pt x="51" y="203"/>
                  </a:lnTo>
                  <a:lnTo>
                    <a:pt x="94" y="216"/>
                  </a:lnTo>
                  <a:lnTo>
                    <a:pt x="106" y="213"/>
                  </a:lnTo>
                  <a:lnTo>
                    <a:pt x="114" y="188"/>
                  </a:lnTo>
                  <a:lnTo>
                    <a:pt x="115" y="167"/>
                  </a:lnTo>
                  <a:lnTo>
                    <a:pt x="127" y="168"/>
                  </a:lnTo>
                  <a:lnTo>
                    <a:pt x="150" y="189"/>
                  </a:lnTo>
                  <a:lnTo>
                    <a:pt x="157" y="200"/>
                  </a:lnTo>
                  <a:lnTo>
                    <a:pt x="187" y="203"/>
                  </a:lnTo>
                  <a:lnTo>
                    <a:pt x="196" y="192"/>
                  </a:lnTo>
                  <a:lnTo>
                    <a:pt x="208" y="183"/>
                  </a:lnTo>
                  <a:lnTo>
                    <a:pt x="219" y="168"/>
                  </a:lnTo>
                  <a:cubicBezTo>
                    <a:pt x="223" y="166"/>
                    <a:pt x="227" y="163"/>
                    <a:pt x="232" y="162"/>
                  </a:cubicBezTo>
                  <a:cubicBezTo>
                    <a:pt x="240" y="161"/>
                    <a:pt x="249" y="166"/>
                    <a:pt x="255" y="161"/>
                  </a:cubicBezTo>
                  <a:cubicBezTo>
                    <a:pt x="260" y="158"/>
                    <a:pt x="255" y="150"/>
                    <a:pt x="256" y="144"/>
                  </a:cubicBezTo>
                  <a:cubicBezTo>
                    <a:pt x="258" y="129"/>
                    <a:pt x="267" y="129"/>
                    <a:pt x="280" y="128"/>
                  </a:cubicBezTo>
                  <a:cubicBezTo>
                    <a:pt x="292" y="108"/>
                    <a:pt x="287" y="97"/>
                    <a:pt x="312" y="95"/>
                  </a:cubicBezTo>
                  <a:cubicBezTo>
                    <a:pt x="329" y="87"/>
                    <a:pt x="321" y="83"/>
                    <a:pt x="322" y="57"/>
                  </a:cubicBezTo>
                  <a:cubicBezTo>
                    <a:pt x="342" y="60"/>
                    <a:pt x="333" y="69"/>
                    <a:pt x="348" y="72"/>
                  </a:cubicBezTo>
                  <a:cubicBezTo>
                    <a:pt x="355" y="72"/>
                    <a:pt x="363" y="73"/>
                    <a:pt x="370" y="71"/>
                  </a:cubicBezTo>
                  <a:cubicBezTo>
                    <a:pt x="372" y="71"/>
                    <a:pt x="373" y="61"/>
                    <a:pt x="373" y="60"/>
                  </a:cubicBezTo>
                  <a:cubicBezTo>
                    <a:pt x="375" y="57"/>
                    <a:pt x="382" y="53"/>
                    <a:pt x="382" y="53"/>
                  </a:cubicBezTo>
                  <a:cubicBezTo>
                    <a:pt x="386" y="46"/>
                    <a:pt x="393" y="38"/>
                    <a:pt x="393" y="30"/>
                  </a:cubicBezTo>
                  <a:lnTo>
                    <a:pt x="412" y="0"/>
                  </a:lnTo>
                  <a:cubicBezTo>
                    <a:pt x="444" y="3"/>
                    <a:pt x="442" y="2"/>
                    <a:pt x="456" y="26"/>
                  </a:cubicBezTo>
                  <a:cubicBezTo>
                    <a:pt x="459" y="42"/>
                    <a:pt x="466" y="41"/>
                    <a:pt x="481" y="44"/>
                  </a:cubicBezTo>
                  <a:cubicBezTo>
                    <a:pt x="486" y="51"/>
                    <a:pt x="490" y="50"/>
                    <a:pt x="498" y="51"/>
                  </a:cubicBezTo>
                  <a:cubicBezTo>
                    <a:pt x="502" y="57"/>
                    <a:pt x="504" y="64"/>
                    <a:pt x="510" y="68"/>
                  </a:cubicBezTo>
                  <a:cubicBezTo>
                    <a:pt x="519" y="80"/>
                    <a:pt x="506" y="77"/>
                    <a:pt x="531" y="78"/>
                  </a:cubicBezTo>
                  <a:cubicBezTo>
                    <a:pt x="540" y="82"/>
                    <a:pt x="542" y="94"/>
                    <a:pt x="552" y="98"/>
                  </a:cubicBezTo>
                  <a:cubicBezTo>
                    <a:pt x="553" y="103"/>
                    <a:pt x="558" y="111"/>
                    <a:pt x="561" y="117"/>
                  </a:cubicBezTo>
                  <a:cubicBezTo>
                    <a:pt x="562" y="122"/>
                    <a:pt x="561" y="123"/>
                    <a:pt x="567" y="125"/>
                  </a:cubicBezTo>
                  <a:cubicBezTo>
                    <a:pt x="569" y="126"/>
                    <a:pt x="573" y="126"/>
                    <a:pt x="573" y="126"/>
                  </a:cubicBezTo>
                  <a:lnTo>
                    <a:pt x="583" y="135"/>
                  </a:lnTo>
                  <a:lnTo>
                    <a:pt x="583" y="149"/>
                  </a:lnTo>
                  <a:lnTo>
                    <a:pt x="567" y="162"/>
                  </a:lnTo>
                  <a:lnTo>
                    <a:pt x="544" y="177"/>
                  </a:lnTo>
                  <a:lnTo>
                    <a:pt x="528" y="197"/>
                  </a:lnTo>
                  <a:lnTo>
                    <a:pt x="513" y="198"/>
                  </a:lnTo>
                  <a:lnTo>
                    <a:pt x="454" y="204"/>
                  </a:lnTo>
                  <a:cubicBezTo>
                    <a:pt x="446" y="190"/>
                    <a:pt x="440" y="188"/>
                    <a:pt x="424" y="188"/>
                  </a:cubicBezTo>
                  <a:lnTo>
                    <a:pt x="412" y="210"/>
                  </a:lnTo>
                  <a:lnTo>
                    <a:pt x="414" y="228"/>
                  </a:lnTo>
                  <a:lnTo>
                    <a:pt x="435" y="233"/>
                  </a:lnTo>
                  <a:lnTo>
                    <a:pt x="456" y="236"/>
                  </a:lnTo>
                  <a:lnTo>
                    <a:pt x="474" y="246"/>
                  </a:lnTo>
                  <a:lnTo>
                    <a:pt x="486" y="252"/>
                  </a:lnTo>
                  <a:lnTo>
                    <a:pt x="478" y="264"/>
                  </a:lnTo>
                  <a:lnTo>
                    <a:pt x="456" y="281"/>
                  </a:lnTo>
                  <a:lnTo>
                    <a:pt x="445" y="281"/>
                  </a:lnTo>
                  <a:lnTo>
                    <a:pt x="438" y="302"/>
                  </a:lnTo>
                  <a:lnTo>
                    <a:pt x="414" y="332"/>
                  </a:lnTo>
                  <a:lnTo>
                    <a:pt x="391" y="312"/>
                  </a:lnTo>
                  <a:lnTo>
                    <a:pt x="376" y="291"/>
                  </a:lnTo>
                  <a:lnTo>
                    <a:pt x="336" y="338"/>
                  </a:lnTo>
                  <a:lnTo>
                    <a:pt x="340" y="350"/>
                  </a:lnTo>
                  <a:lnTo>
                    <a:pt x="333" y="372"/>
                  </a:lnTo>
                  <a:lnTo>
                    <a:pt x="310" y="372"/>
                  </a:lnTo>
                  <a:lnTo>
                    <a:pt x="312" y="386"/>
                  </a:lnTo>
                  <a:lnTo>
                    <a:pt x="321" y="398"/>
                  </a:lnTo>
                  <a:lnTo>
                    <a:pt x="354" y="395"/>
                  </a:lnTo>
                  <a:lnTo>
                    <a:pt x="369" y="410"/>
                  </a:lnTo>
                  <a:lnTo>
                    <a:pt x="364" y="431"/>
                  </a:lnTo>
                  <a:lnTo>
                    <a:pt x="331" y="446"/>
                  </a:lnTo>
                  <a:lnTo>
                    <a:pt x="298" y="438"/>
                  </a:lnTo>
                  <a:lnTo>
                    <a:pt x="268" y="408"/>
                  </a:lnTo>
                  <a:lnTo>
                    <a:pt x="253" y="404"/>
                  </a:lnTo>
                  <a:lnTo>
                    <a:pt x="232" y="407"/>
                  </a:lnTo>
                  <a:lnTo>
                    <a:pt x="214" y="405"/>
                  </a:lnTo>
                  <a:lnTo>
                    <a:pt x="201" y="411"/>
                  </a:lnTo>
                  <a:lnTo>
                    <a:pt x="187" y="425"/>
                  </a:lnTo>
                  <a:lnTo>
                    <a:pt x="151" y="447"/>
                  </a:lnTo>
                  <a:close/>
                </a:path>
              </a:pathLst>
            </a:custGeom>
            <a:solidFill>
              <a:schemeClr val="tx1">
                <a:lumMod val="50000"/>
                <a:lumOff val="50000"/>
              </a:schemeClr>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sp>
          <p:nvSpPr>
            <p:cNvPr id="52" name="Freeform 51"/>
            <p:cNvSpPr>
              <a:spLocks/>
            </p:cNvSpPr>
            <p:nvPr/>
          </p:nvSpPr>
          <p:spPr bwMode="auto">
            <a:xfrm>
              <a:off x="6459273" y="5013258"/>
              <a:ext cx="321647" cy="412087"/>
            </a:xfrm>
            <a:custGeom>
              <a:avLst/>
              <a:gdLst>
                <a:gd name="T0" fmla="*/ 2147483647 w 270"/>
                <a:gd name="T1" fmla="*/ 2147483647 h 336"/>
                <a:gd name="T2" fmla="*/ 2147483647 w 270"/>
                <a:gd name="T3" fmla="*/ 2147483647 h 336"/>
                <a:gd name="T4" fmla="*/ 2147483647 w 270"/>
                <a:gd name="T5" fmla="*/ 2147483647 h 336"/>
                <a:gd name="T6" fmla="*/ 2147483647 w 270"/>
                <a:gd name="T7" fmla="*/ 2147483647 h 336"/>
                <a:gd name="T8" fmla="*/ 2147483647 w 270"/>
                <a:gd name="T9" fmla="*/ 2147483647 h 336"/>
                <a:gd name="T10" fmla="*/ 2147483647 w 270"/>
                <a:gd name="T11" fmla="*/ 2147483647 h 336"/>
                <a:gd name="T12" fmla="*/ 2147483647 w 270"/>
                <a:gd name="T13" fmla="*/ 2147483647 h 336"/>
                <a:gd name="T14" fmla="*/ 2147483647 w 270"/>
                <a:gd name="T15" fmla="*/ 2147483647 h 336"/>
                <a:gd name="T16" fmla="*/ 2147483647 w 270"/>
                <a:gd name="T17" fmla="*/ 2147483647 h 336"/>
                <a:gd name="T18" fmla="*/ 2147483647 w 270"/>
                <a:gd name="T19" fmla="*/ 2147483647 h 336"/>
                <a:gd name="T20" fmla="*/ 2147483647 w 270"/>
                <a:gd name="T21" fmla="*/ 2147483647 h 336"/>
                <a:gd name="T22" fmla="*/ 2147483647 w 270"/>
                <a:gd name="T23" fmla="*/ 2147483647 h 336"/>
                <a:gd name="T24" fmla="*/ 2147483647 w 270"/>
                <a:gd name="T25" fmla="*/ 2147483647 h 336"/>
                <a:gd name="T26" fmla="*/ 2147483647 w 270"/>
                <a:gd name="T27" fmla="*/ 2147483647 h 336"/>
                <a:gd name="T28" fmla="*/ 2147483647 w 270"/>
                <a:gd name="T29" fmla="*/ 2147483647 h 336"/>
                <a:gd name="T30" fmla="*/ 2147483647 w 270"/>
                <a:gd name="T31" fmla="*/ 2147483647 h 336"/>
                <a:gd name="T32" fmla="*/ 2147483647 w 270"/>
                <a:gd name="T33" fmla="*/ 2147483647 h 336"/>
                <a:gd name="T34" fmla="*/ 2147483647 w 270"/>
                <a:gd name="T35" fmla="*/ 2147483647 h 336"/>
                <a:gd name="T36" fmla="*/ 2147483647 w 270"/>
                <a:gd name="T37" fmla="*/ 2147483647 h 336"/>
                <a:gd name="T38" fmla="*/ 2147483647 w 270"/>
                <a:gd name="T39" fmla="*/ 2147483647 h 336"/>
                <a:gd name="T40" fmla="*/ 2147483647 w 270"/>
                <a:gd name="T41" fmla="*/ 2147483647 h 336"/>
                <a:gd name="T42" fmla="*/ 2147483647 w 270"/>
                <a:gd name="T43" fmla="*/ 2147483647 h 336"/>
                <a:gd name="T44" fmla="*/ 2147483647 w 270"/>
                <a:gd name="T45" fmla="*/ 2147483647 h 336"/>
                <a:gd name="T46" fmla="*/ 2147483647 w 270"/>
                <a:gd name="T47" fmla="*/ 2147483647 h 336"/>
                <a:gd name="T48" fmla="*/ 2147483647 w 270"/>
                <a:gd name="T49" fmla="*/ 2147483647 h 336"/>
                <a:gd name="T50" fmla="*/ 2147483647 w 270"/>
                <a:gd name="T51" fmla="*/ 0 h 336"/>
                <a:gd name="T52" fmla="*/ 2147483647 w 270"/>
                <a:gd name="T53" fmla="*/ 2147483647 h 336"/>
                <a:gd name="T54" fmla="*/ 2147483647 w 270"/>
                <a:gd name="T55" fmla="*/ 2147483647 h 336"/>
                <a:gd name="T56" fmla="*/ 2147483647 w 270"/>
                <a:gd name="T57" fmla="*/ 2147483647 h 336"/>
                <a:gd name="T58" fmla="*/ 2147483647 w 270"/>
                <a:gd name="T59" fmla="*/ 2147483647 h 336"/>
                <a:gd name="T60" fmla="*/ 2147483647 w 270"/>
                <a:gd name="T61" fmla="*/ 2147483647 h 336"/>
                <a:gd name="T62" fmla="*/ 2147483647 w 270"/>
                <a:gd name="T63" fmla="*/ 2147483647 h 336"/>
                <a:gd name="T64" fmla="*/ 2147483647 w 270"/>
                <a:gd name="T65" fmla="*/ 2147483647 h 336"/>
                <a:gd name="T66" fmla="*/ 2147483647 w 270"/>
                <a:gd name="T67" fmla="*/ 2147483647 h 336"/>
                <a:gd name="T68" fmla="*/ 2147483647 w 270"/>
                <a:gd name="T69" fmla="*/ 2147483647 h 336"/>
                <a:gd name="T70" fmla="*/ 2147483647 w 270"/>
                <a:gd name="T71" fmla="*/ 2147483647 h 336"/>
                <a:gd name="T72" fmla="*/ 2147483647 w 270"/>
                <a:gd name="T73" fmla="*/ 2147483647 h 336"/>
                <a:gd name="T74" fmla="*/ 2147483647 w 270"/>
                <a:gd name="T75" fmla="*/ 2147483647 h 336"/>
                <a:gd name="T76" fmla="*/ 2147483647 w 270"/>
                <a:gd name="T77" fmla="*/ 2147483647 h 336"/>
                <a:gd name="T78" fmla="*/ 2147483647 w 270"/>
                <a:gd name="T79" fmla="*/ 2147483647 h 336"/>
                <a:gd name="T80" fmla="*/ 2147483647 w 270"/>
                <a:gd name="T81" fmla="*/ 2147483647 h 336"/>
                <a:gd name="T82" fmla="*/ 2147483647 w 270"/>
                <a:gd name="T83" fmla="*/ 2147483647 h 336"/>
                <a:gd name="T84" fmla="*/ 2147483647 w 270"/>
                <a:gd name="T85" fmla="*/ 2147483647 h 336"/>
                <a:gd name="T86" fmla="*/ 2147483647 w 270"/>
                <a:gd name="T87" fmla="*/ 2147483647 h 336"/>
                <a:gd name="T88" fmla="*/ 2147483647 w 270"/>
                <a:gd name="T89" fmla="*/ 2147483647 h 336"/>
                <a:gd name="T90" fmla="*/ 2147483647 w 270"/>
                <a:gd name="T91" fmla="*/ 2147483647 h 336"/>
                <a:gd name="T92" fmla="*/ 2147483647 w 270"/>
                <a:gd name="T93" fmla="*/ 2147483647 h 336"/>
                <a:gd name="T94" fmla="*/ 2147483647 w 270"/>
                <a:gd name="T95" fmla="*/ 2147483647 h 336"/>
                <a:gd name="T96" fmla="*/ 2147483647 w 270"/>
                <a:gd name="T97" fmla="*/ 2147483647 h 336"/>
                <a:gd name="T98" fmla="*/ 2147483647 w 270"/>
                <a:gd name="T99" fmla="*/ 2147483647 h 336"/>
                <a:gd name="T100" fmla="*/ 0 w 270"/>
                <a:gd name="T101" fmla="*/ 2147483647 h 336"/>
                <a:gd name="T102" fmla="*/ 2147483647 w 270"/>
                <a:gd name="T103" fmla="*/ 2147483647 h 336"/>
                <a:gd name="T104" fmla="*/ 2147483647 w 270"/>
                <a:gd name="T105" fmla="*/ 2147483647 h 336"/>
                <a:gd name="T106" fmla="*/ 2147483647 w 270"/>
                <a:gd name="T107" fmla="*/ 2147483647 h 336"/>
                <a:gd name="T108" fmla="*/ 2147483647 w 270"/>
                <a:gd name="T109" fmla="*/ 2147483647 h 336"/>
                <a:gd name="T110" fmla="*/ 2147483647 w 270"/>
                <a:gd name="T111" fmla="*/ 2147483647 h 336"/>
                <a:gd name="T112" fmla="*/ 2147483647 w 270"/>
                <a:gd name="T113" fmla="*/ 2147483647 h 336"/>
                <a:gd name="T114" fmla="*/ 2147483647 w 270"/>
                <a:gd name="T115" fmla="*/ 2147483647 h 336"/>
                <a:gd name="T116" fmla="*/ 2147483647 w 270"/>
                <a:gd name="T117" fmla="*/ 2147483647 h 3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0"/>
                <a:gd name="T178" fmla="*/ 0 h 336"/>
                <a:gd name="T179" fmla="*/ 270 w 270"/>
                <a:gd name="T180" fmla="*/ 336 h 3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0" h="336">
                  <a:moveTo>
                    <a:pt x="141" y="336"/>
                  </a:moveTo>
                  <a:lnTo>
                    <a:pt x="172" y="304"/>
                  </a:lnTo>
                  <a:lnTo>
                    <a:pt x="186" y="307"/>
                  </a:lnTo>
                  <a:lnTo>
                    <a:pt x="186" y="292"/>
                  </a:lnTo>
                  <a:lnTo>
                    <a:pt x="190" y="277"/>
                  </a:lnTo>
                  <a:lnTo>
                    <a:pt x="219" y="252"/>
                  </a:lnTo>
                  <a:lnTo>
                    <a:pt x="228" y="247"/>
                  </a:lnTo>
                  <a:lnTo>
                    <a:pt x="244" y="220"/>
                  </a:lnTo>
                  <a:lnTo>
                    <a:pt x="259" y="219"/>
                  </a:lnTo>
                  <a:lnTo>
                    <a:pt x="270" y="214"/>
                  </a:lnTo>
                  <a:lnTo>
                    <a:pt x="268" y="199"/>
                  </a:lnTo>
                  <a:lnTo>
                    <a:pt x="247" y="193"/>
                  </a:lnTo>
                  <a:lnTo>
                    <a:pt x="235" y="193"/>
                  </a:lnTo>
                  <a:lnTo>
                    <a:pt x="232" y="180"/>
                  </a:lnTo>
                  <a:lnTo>
                    <a:pt x="223" y="169"/>
                  </a:lnTo>
                  <a:lnTo>
                    <a:pt x="235" y="162"/>
                  </a:lnTo>
                  <a:lnTo>
                    <a:pt x="235" y="127"/>
                  </a:lnTo>
                  <a:lnTo>
                    <a:pt x="220" y="105"/>
                  </a:lnTo>
                  <a:lnTo>
                    <a:pt x="219" y="91"/>
                  </a:lnTo>
                  <a:lnTo>
                    <a:pt x="231" y="75"/>
                  </a:lnTo>
                  <a:lnTo>
                    <a:pt x="234" y="55"/>
                  </a:lnTo>
                  <a:lnTo>
                    <a:pt x="229" y="46"/>
                  </a:lnTo>
                  <a:lnTo>
                    <a:pt x="219" y="36"/>
                  </a:lnTo>
                  <a:lnTo>
                    <a:pt x="204" y="24"/>
                  </a:lnTo>
                  <a:lnTo>
                    <a:pt x="202" y="13"/>
                  </a:lnTo>
                  <a:lnTo>
                    <a:pt x="195" y="0"/>
                  </a:lnTo>
                  <a:lnTo>
                    <a:pt x="174" y="24"/>
                  </a:lnTo>
                  <a:lnTo>
                    <a:pt x="165" y="15"/>
                  </a:lnTo>
                  <a:lnTo>
                    <a:pt x="153" y="13"/>
                  </a:lnTo>
                  <a:lnTo>
                    <a:pt x="145" y="7"/>
                  </a:lnTo>
                  <a:lnTo>
                    <a:pt x="129" y="12"/>
                  </a:lnTo>
                  <a:lnTo>
                    <a:pt x="118" y="18"/>
                  </a:lnTo>
                  <a:lnTo>
                    <a:pt x="99" y="24"/>
                  </a:lnTo>
                  <a:lnTo>
                    <a:pt x="91" y="18"/>
                  </a:lnTo>
                  <a:lnTo>
                    <a:pt x="63" y="18"/>
                  </a:lnTo>
                  <a:lnTo>
                    <a:pt x="49" y="16"/>
                  </a:lnTo>
                  <a:lnTo>
                    <a:pt x="55" y="36"/>
                  </a:lnTo>
                  <a:lnTo>
                    <a:pt x="63" y="42"/>
                  </a:lnTo>
                  <a:lnTo>
                    <a:pt x="63" y="54"/>
                  </a:lnTo>
                  <a:lnTo>
                    <a:pt x="49" y="70"/>
                  </a:lnTo>
                  <a:lnTo>
                    <a:pt x="48" y="81"/>
                  </a:lnTo>
                  <a:lnTo>
                    <a:pt x="49" y="94"/>
                  </a:lnTo>
                  <a:lnTo>
                    <a:pt x="55" y="115"/>
                  </a:lnTo>
                  <a:lnTo>
                    <a:pt x="42" y="115"/>
                  </a:lnTo>
                  <a:lnTo>
                    <a:pt x="36" y="124"/>
                  </a:lnTo>
                  <a:lnTo>
                    <a:pt x="27" y="138"/>
                  </a:lnTo>
                  <a:lnTo>
                    <a:pt x="24" y="151"/>
                  </a:lnTo>
                  <a:lnTo>
                    <a:pt x="31" y="163"/>
                  </a:lnTo>
                  <a:lnTo>
                    <a:pt x="21" y="177"/>
                  </a:lnTo>
                  <a:lnTo>
                    <a:pt x="6" y="208"/>
                  </a:lnTo>
                  <a:lnTo>
                    <a:pt x="0" y="228"/>
                  </a:lnTo>
                  <a:lnTo>
                    <a:pt x="12" y="258"/>
                  </a:lnTo>
                  <a:lnTo>
                    <a:pt x="24" y="270"/>
                  </a:lnTo>
                  <a:lnTo>
                    <a:pt x="46" y="276"/>
                  </a:lnTo>
                  <a:lnTo>
                    <a:pt x="58" y="285"/>
                  </a:lnTo>
                  <a:lnTo>
                    <a:pt x="79" y="295"/>
                  </a:lnTo>
                  <a:lnTo>
                    <a:pt x="100" y="303"/>
                  </a:lnTo>
                  <a:lnTo>
                    <a:pt x="120" y="319"/>
                  </a:lnTo>
                  <a:lnTo>
                    <a:pt x="141" y="336"/>
                  </a:lnTo>
                  <a:close/>
                </a:path>
              </a:pathLst>
            </a:custGeom>
            <a:solidFill>
              <a:srgbClr val="FF3300"/>
            </a:solidFill>
            <a:ln w="3175">
              <a:solidFill>
                <a:schemeClr val="bg1"/>
              </a:solidFill>
              <a:round/>
              <a:headEnd/>
              <a:tailEnd/>
            </a:ln>
          </p:spPr>
          <p:txBody>
            <a:bodyPr lIns="91410" tIns="45705" rIns="91410" bIns="45705"/>
            <a:lstStyle/>
            <a:p>
              <a:pPr algn="ctr" eaLnBrk="0" hangingPunct="0">
                <a:spcBef>
                  <a:spcPct val="50000"/>
                </a:spcBef>
                <a:buClr>
                  <a:schemeClr val="accent2"/>
                </a:buClr>
                <a:buFont typeface="Wingdings" pitchFamily="2" charset="2"/>
                <a:buNone/>
                <a:defRPr/>
              </a:pPr>
              <a:endParaRPr lang="en-US" sz="1428">
                <a:latin typeface="Arial" pitchFamily="34" charset="0"/>
                <a:cs typeface="+mn-cs"/>
              </a:endParaRPr>
            </a:p>
          </p:txBody>
        </p:sp>
        <p:grpSp>
          <p:nvGrpSpPr>
            <p:cNvPr id="26683" name="Group 52"/>
            <p:cNvGrpSpPr>
              <a:grpSpLocks/>
            </p:cNvGrpSpPr>
            <p:nvPr/>
          </p:nvGrpSpPr>
          <p:grpSpPr bwMode="auto">
            <a:xfrm>
              <a:off x="4070341" y="2736835"/>
              <a:ext cx="3913178" cy="2935261"/>
              <a:chOff x="2254" y="1321"/>
              <a:chExt cx="3287" cy="2406"/>
            </a:xfrm>
          </p:grpSpPr>
          <p:sp>
            <p:nvSpPr>
              <p:cNvPr id="96" name="Oval 53"/>
              <p:cNvSpPr>
                <a:spLocks noChangeArrowheads="1"/>
              </p:cNvSpPr>
              <p:nvPr>
                <p:custDataLst>
                  <p:tags r:id="rId92"/>
                </p:custDataLst>
              </p:nvPr>
            </p:nvSpPr>
            <p:spPr bwMode="auto">
              <a:xfrm>
                <a:off x="2355" y="2256"/>
                <a:ext cx="39"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97" name="Oval 54"/>
              <p:cNvSpPr>
                <a:spLocks noChangeArrowheads="1"/>
              </p:cNvSpPr>
              <p:nvPr>
                <p:custDataLst>
                  <p:tags r:id="rId93"/>
                </p:custDataLst>
              </p:nvPr>
            </p:nvSpPr>
            <p:spPr bwMode="auto">
              <a:xfrm>
                <a:off x="2621" y="1743"/>
                <a:ext cx="41"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98" name="Oval 55"/>
              <p:cNvSpPr>
                <a:spLocks noChangeArrowheads="1"/>
              </p:cNvSpPr>
              <p:nvPr>
                <p:custDataLst>
                  <p:tags r:id="rId94"/>
                </p:custDataLst>
              </p:nvPr>
            </p:nvSpPr>
            <p:spPr bwMode="auto">
              <a:xfrm>
                <a:off x="3094" y="1693"/>
                <a:ext cx="41"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99" name="Oval 56"/>
              <p:cNvSpPr>
                <a:spLocks noChangeArrowheads="1"/>
              </p:cNvSpPr>
              <p:nvPr>
                <p:custDataLst>
                  <p:tags r:id="rId95"/>
                </p:custDataLst>
              </p:nvPr>
            </p:nvSpPr>
            <p:spPr bwMode="auto">
              <a:xfrm>
                <a:off x="3050" y="1322"/>
                <a:ext cx="39"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00" name="Oval 57"/>
              <p:cNvSpPr>
                <a:spLocks noChangeArrowheads="1"/>
              </p:cNvSpPr>
              <p:nvPr>
                <p:custDataLst>
                  <p:tags r:id="rId96"/>
                </p:custDataLst>
              </p:nvPr>
            </p:nvSpPr>
            <p:spPr bwMode="auto">
              <a:xfrm>
                <a:off x="3310" y="1416"/>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01" name="Oval 58"/>
              <p:cNvSpPr>
                <a:spLocks noChangeArrowheads="1"/>
              </p:cNvSpPr>
              <p:nvPr>
                <p:custDataLst>
                  <p:tags r:id="rId97"/>
                </p:custDataLst>
              </p:nvPr>
            </p:nvSpPr>
            <p:spPr bwMode="auto">
              <a:xfrm>
                <a:off x="3298" y="1953"/>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02" name="Oval 59"/>
              <p:cNvSpPr>
                <a:spLocks noChangeArrowheads="1"/>
              </p:cNvSpPr>
              <p:nvPr>
                <p:custDataLst>
                  <p:tags r:id="rId98"/>
                </p:custDataLst>
              </p:nvPr>
            </p:nvSpPr>
            <p:spPr bwMode="auto">
              <a:xfrm>
                <a:off x="3675" y="1741"/>
                <a:ext cx="39"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03" name="Oval 60"/>
              <p:cNvSpPr>
                <a:spLocks noChangeArrowheads="1"/>
              </p:cNvSpPr>
              <p:nvPr>
                <p:custDataLst>
                  <p:tags r:id="rId99"/>
                </p:custDataLst>
              </p:nvPr>
            </p:nvSpPr>
            <p:spPr bwMode="auto">
              <a:xfrm>
                <a:off x="3723" y="2099"/>
                <a:ext cx="39"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04" name="Oval 61"/>
              <p:cNvSpPr>
                <a:spLocks noChangeArrowheads="1"/>
              </p:cNvSpPr>
              <p:nvPr>
                <p:custDataLst>
                  <p:tags r:id="rId100"/>
                </p:custDataLst>
              </p:nvPr>
            </p:nvSpPr>
            <p:spPr bwMode="auto">
              <a:xfrm>
                <a:off x="3279" y="2367"/>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05" name="Oval 62"/>
              <p:cNvSpPr>
                <a:spLocks noChangeArrowheads="1"/>
              </p:cNvSpPr>
              <p:nvPr>
                <p:custDataLst>
                  <p:tags r:id="rId101"/>
                </p:custDataLst>
              </p:nvPr>
            </p:nvSpPr>
            <p:spPr bwMode="auto">
              <a:xfrm>
                <a:off x="2988" y="2463"/>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06" name="Oval 63"/>
              <p:cNvSpPr>
                <a:spLocks noChangeArrowheads="1"/>
              </p:cNvSpPr>
              <p:nvPr>
                <p:custDataLst>
                  <p:tags r:id="rId102"/>
                </p:custDataLst>
              </p:nvPr>
            </p:nvSpPr>
            <p:spPr bwMode="auto">
              <a:xfrm>
                <a:off x="2555" y="2822"/>
                <a:ext cx="39"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07" name="Oval 64"/>
              <p:cNvSpPr>
                <a:spLocks noChangeArrowheads="1"/>
              </p:cNvSpPr>
              <p:nvPr>
                <p:custDataLst>
                  <p:tags r:id="rId103"/>
                </p:custDataLst>
              </p:nvPr>
            </p:nvSpPr>
            <p:spPr bwMode="auto">
              <a:xfrm>
                <a:off x="2874" y="3198"/>
                <a:ext cx="39"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08" name="Oval 65"/>
              <p:cNvSpPr>
                <a:spLocks noChangeArrowheads="1"/>
              </p:cNvSpPr>
              <p:nvPr>
                <p:custDataLst>
                  <p:tags r:id="rId104"/>
                </p:custDataLst>
              </p:nvPr>
            </p:nvSpPr>
            <p:spPr bwMode="auto">
              <a:xfrm>
                <a:off x="3131" y="2998"/>
                <a:ext cx="41"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09" name="Oval 66"/>
              <p:cNvSpPr>
                <a:spLocks noChangeArrowheads="1"/>
              </p:cNvSpPr>
              <p:nvPr>
                <p:custDataLst>
                  <p:tags r:id="rId105"/>
                </p:custDataLst>
              </p:nvPr>
            </p:nvSpPr>
            <p:spPr bwMode="auto">
              <a:xfrm>
                <a:off x="3518" y="2542"/>
                <a:ext cx="41"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10" name="Oval 67"/>
              <p:cNvSpPr>
                <a:spLocks noChangeArrowheads="1"/>
              </p:cNvSpPr>
              <p:nvPr>
                <p:custDataLst>
                  <p:tags r:id="rId106"/>
                </p:custDataLst>
              </p:nvPr>
            </p:nvSpPr>
            <p:spPr bwMode="auto">
              <a:xfrm>
                <a:off x="3599" y="2959"/>
                <a:ext cx="39"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11" name="Oval 68"/>
              <p:cNvSpPr>
                <a:spLocks noChangeArrowheads="1"/>
              </p:cNvSpPr>
              <p:nvPr>
                <p:custDataLst>
                  <p:tags r:id="rId107"/>
                </p:custDataLst>
              </p:nvPr>
            </p:nvSpPr>
            <p:spPr bwMode="auto">
              <a:xfrm>
                <a:off x="3357" y="3443"/>
                <a:ext cx="39"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12" name="Oval 69"/>
              <p:cNvSpPr>
                <a:spLocks noChangeArrowheads="1"/>
              </p:cNvSpPr>
              <p:nvPr>
                <p:custDataLst>
                  <p:tags r:id="rId108"/>
                </p:custDataLst>
              </p:nvPr>
            </p:nvSpPr>
            <p:spPr bwMode="auto">
              <a:xfrm>
                <a:off x="3604" y="3363"/>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13" name="Oval 70"/>
              <p:cNvSpPr>
                <a:spLocks noChangeArrowheads="1"/>
              </p:cNvSpPr>
              <p:nvPr>
                <p:custDataLst>
                  <p:tags r:id="rId109"/>
                </p:custDataLst>
              </p:nvPr>
            </p:nvSpPr>
            <p:spPr bwMode="auto">
              <a:xfrm>
                <a:off x="4016" y="3653"/>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14" name="Oval 71"/>
              <p:cNvSpPr>
                <a:spLocks noChangeArrowheads="1"/>
              </p:cNvSpPr>
              <p:nvPr>
                <p:custDataLst>
                  <p:tags r:id="rId110"/>
                </p:custDataLst>
              </p:nvPr>
            </p:nvSpPr>
            <p:spPr bwMode="auto">
              <a:xfrm>
                <a:off x="4294" y="3689"/>
                <a:ext cx="39"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15" name="Oval 72"/>
              <p:cNvSpPr>
                <a:spLocks noChangeArrowheads="1"/>
              </p:cNvSpPr>
              <p:nvPr>
                <p:custDataLst>
                  <p:tags r:id="rId111"/>
                </p:custDataLst>
              </p:nvPr>
            </p:nvSpPr>
            <p:spPr bwMode="auto">
              <a:xfrm>
                <a:off x="3830" y="3125"/>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16" name="Oval 73"/>
              <p:cNvSpPr>
                <a:spLocks noChangeArrowheads="1"/>
              </p:cNvSpPr>
              <p:nvPr>
                <p:custDataLst>
                  <p:tags r:id="rId112"/>
                </p:custDataLst>
              </p:nvPr>
            </p:nvSpPr>
            <p:spPr bwMode="auto">
              <a:xfrm>
                <a:off x="4063" y="3087"/>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17" name="Oval 74"/>
              <p:cNvSpPr>
                <a:spLocks noChangeArrowheads="1"/>
              </p:cNvSpPr>
              <p:nvPr>
                <p:custDataLst>
                  <p:tags r:id="rId113"/>
                </p:custDataLst>
              </p:nvPr>
            </p:nvSpPr>
            <p:spPr bwMode="auto">
              <a:xfrm>
                <a:off x="4316" y="3071"/>
                <a:ext cx="41"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18" name="Oval 75"/>
              <p:cNvSpPr>
                <a:spLocks noChangeArrowheads="1"/>
              </p:cNvSpPr>
              <p:nvPr>
                <p:custDataLst>
                  <p:tags r:id="rId114"/>
                </p:custDataLst>
              </p:nvPr>
            </p:nvSpPr>
            <p:spPr bwMode="auto">
              <a:xfrm>
                <a:off x="4119" y="2639"/>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19" name="Oval 76"/>
              <p:cNvSpPr>
                <a:spLocks noChangeArrowheads="1"/>
              </p:cNvSpPr>
              <p:nvPr>
                <p:custDataLst>
                  <p:tags r:id="rId115"/>
                </p:custDataLst>
              </p:nvPr>
            </p:nvSpPr>
            <p:spPr bwMode="auto">
              <a:xfrm>
                <a:off x="4892" y="3508"/>
                <a:ext cx="39"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20" name="Oval 77"/>
              <p:cNvSpPr>
                <a:spLocks noChangeArrowheads="1"/>
              </p:cNvSpPr>
              <p:nvPr>
                <p:custDataLst>
                  <p:tags r:id="rId116"/>
                </p:custDataLst>
              </p:nvPr>
            </p:nvSpPr>
            <p:spPr bwMode="auto">
              <a:xfrm>
                <a:off x="4911" y="3265"/>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21" name="Oval 78"/>
              <p:cNvSpPr>
                <a:spLocks noChangeArrowheads="1"/>
              </p:cNvSpPr>
              <p:nvPr>
                <p:custDataLst>
                  <p:tags r:id="rId117"/>
                </p:custDataLst>
              </p:nvPr>
            </p:nvSpPr>
            <p:spPr bwMode="auto">
              <a:xfrm>
                <a:off x="4660" y="2936"/>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22" name="Oval 79"/>
              <p:cNvSpPr>
                <a:spLocks noChangeArrowheads="1"/>
              </p:cNvSpPr>
              <p:nvPr>
                <p:custDataLst>
                  <p:tags r:id="rId118"/>
                </p:custDataLst>
              </p:nvPr>
            </p:nvSpPr>
            <p:spPr bwMode="auto">
              <a:xfrm>
                <a:off x="5436" y="3510"/>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23" name="Oval 80"/>
              <p:cNvSpPr>
                <a:spLocks noChangeArrowheads="1"/>
              </p:cNvSpPr>
              <p:nvPr>
                <p:custDataLst>
                  <p:tags r:id="rId119"/>
                </p:custDataLst>
              </p:nvPr>
            </p:nvSpPr>
            <p:spPr bwMode="auto">
              <a:xfrm>
                <a:off x="5502" y="2905"/>
                <a:ext cx="39"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24" name="Oval 81"/>
              <p:cNvSpPr>
                <a:spLocks noChangeArrowheads="1"/>
              </p:cNvSpPr>
              <p:nvPr>
                <p:custDataLst>
                  <p:tags r:id="rId120"/>
                </p:custDataLst>
              </p:nvPr>
            </p:nvSpPr>
            <p:spPr bwMode="auto">
              <a:xfrm>
                <a:off x="5145" y="2860"/>
                <a:ext cx="39"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25" name="Oval 82"/>
              <p:cNvSpPr>
                <a:spLocks noChangeArrowheads="1"/>
              </p:cNvSpPr>
              <p:nvPr>
                <p:custDataLst>
                  <p:tags r:id="rId121"/>
                </p:custDataLst>
              </p:nvPr>
            </p:nvSpPr>
            <p:spPr bwMode="auto">
              <a:xfrm>
                <a:off x="5180" y="2743"/>
                <a:ext cx="38"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26" name="Oval 83"/>
              <p:cNvSpPr>
                <a:spLocks noChangeArrowheads="1"/>
              </p:cNvSpPr>
              <p:nvPr>
                <p:custDataLst>
                  <p:tags r:id="rId122"/>
                </p:custDataLst>
              </p:nvPr>
            </p:nvSpPr>
            <p:spPr bwMode="auto">
              <a:xfrm>
                <a:off x="4807" y="2601"/>
                <a:ext cx="41"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27" name="Oval 84"/>
              <p:cNvSpPr>
                <a:spLocks noChangeArrowheads="1"/>
              </p:cNvSpPr>
              <p:nvPr>
                <p:custDataLst>
                  <p:tags r:id="rId123"/>
                </p:custDataLst>
              </p:nvPr>
            </p:nvSpPr>
            <p:spPr bwMode="auto">
              <a:xfrm>
                <a:off x="4215" y="2514"/>
                <a:ext cx="41"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28" name="Oval 85"/>
              <p:cNvSpPr>
                <a:spLocks noChangeArrowheads="1"/>
              </p:cNvSpPr>
              <p:nvPr>
                <p:custDataLst>
                  <p:tags r:id="rId124"/>
                </p:custDataLst>
              </p:nvPr>
            </p:nvSpPr>
            <p:spPr bwMode="auto">
              <a:xfrm>
                <a:off x="4217" y="2201"/>
                <a:ext cx="41"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29" name="Oval 86"/>
              <p:cNvSpPr>
                <a:spLocks noChangeArrowheads="1"/>
              </p:cNvSpPr>
              <p:nvPr>
                <p:custDataLst>
                  <p:tags r:id="rId125"/>
                </p:custDataLst>
              </p:nvPr>
            </p:nvSpPr>
            <p:spPr bwMode="auto">
              <a:xfrm>
                <a:off x="4682" y="2085"/>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30" name="Oval 87"/>
              <p:cNvSpPr>
                <a:spLocks noChangeArrowheads="1"/>
              </p:cNvSpPr>
              <p:nvPr>
                <p:custDataLst>
                  <p:tags r:id="rId126"/>
                </p:custDataLst>
              </p:nvPr>
            </p:nvSpPr>
            <p:spPr bwMode="auto">
              <a:xfrm>
                <a:off x="4460" y="1848"/>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31" name="Oval 88"/>
              <p:cNvSpPr>
                <a:spLocks noChangeArrowheads="1"/>
              </p:cNvSpPr>
              <p:nvPr>
                <p:custDataLst>
                  <p:tags r:id="rId127"/>
                </p:custDataLst>
              </p:nvPr>
            </p:nvSpPr>
            <p:spPr bwMode="auto">
              <a:xfrm>
                <a:off x="5027" y="2037"/>
                <a:ext cx="39"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32" name="Oval 89"/>
              <p:cNvSpPr>
                <a:spLocks noChangeArrowheads="1"/>
              </p:cNvSpPr>
              <p:nvPr>
                <p:custDataLst>
                  <p:tags r:id="rId128"/>
                </p:custDataLst>
              </p:nvPr>
            </p:nvSpPr>
            <p:spPr bwMode="auto">
              <a:xfrm>
                <a:off x="4957" y="1723"/>
                <a:ext cx="41"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33" name="Oval 90"/>
              <p:cNvSpPr>
                <a:spLocks noChangeArrowheads="1"/>
              </p:cNvSpPr>
              <p:nvPr>
                <p:custDataLst>
                  <p:tags r:id="rId129"/>
                </p:custDataLst>
              </p:nvPr>
            </p:nvSpPr>
            <p:spPr bwMode="auto">
              <a:xfrm>
                <a:off x="4407" y="1428"/>
                <a:ext cx="41"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34" name="Oval 91"/>
              <p:cNvSpPr>
                <a:spLocks noChangeArrowheads="1"/>
              </p:cNvSpPr>
              <p:nvPr>
                <p:custDataLst>
                  <p:tags r:id="rId130"/>
                </p:custDataLst>
              </p:nvPr>
            </p:nvSpPr>
            <p:spPr bwMode="auto">
              <a:xfrm>
                <a:off x="4587" y="1375"/>
                <a:ext cx="39"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35" name="Oval 92"/>
              <p:cNvSpPr>
                <a:spLocks noChangeArrowheads="1"/>
              </p:cNvSpPr>
              <p:nvPr>
                <p:custDataLst>
                  <p:tags r:id="rId131"/>
                </p:custDataLst>
              </p:nvPr>
            </p:nvSpPr>
            <p:spPr bwMode="auto">
              <a:xfrm>
                <a:off x="4345" y="3374"/>
                <a:ext cx="39" cy="37"/>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sp>
            <p:nvSpPr>
              <p:cNvPr id="136" name="Oval 93"/>
              <p:cNvSpPr>
                <a:spLocks noChangeArrowheads="1"/>
              </p:cNvSpPr>
              <p:nvPr>
                <p:custDataLst>
                  <p:tags r:id="rId132"/>
                </p:custDataLst>
              </p:nvPr>
            </p:nvSpPr>
            <p:spPr bwMode="auto">
              <a:xfrm>
                <a:off x="2255" y="2455"/>
                <a:ext cx="41" cy="38"/>
              </a:xfrm>
              <a:prstGeom prst="ellipse">
                <a:avLst/>
              </a:prstGeom>
              <a:solidFill>
                <a:srgbClr val="FF6600"/>
              </a:solidFill>
              <a:ln w="9525">
                <a:solidFill>
                  <a:schemeClr val="accent1"/>
                </a:solidFill>
                <a:round/>
                <a:headEnd/>
                <a:tailEnd/>
              </a:ln>
            </p:spPr>
            <p:txBody>
              <a:bodyPr wrap="none" lIns="91410" tIns="45705" rIns="91410" bIns="45705" anchor="ctr"/>
              <a:lstStyle/>
              <a:p>
                <a:pPr algn="ctr" eaLnBrk="0" hangingPunct="0">
                  <a:lnSpc>
                    <a:spcPct val="90000"/>
                  </a:lnSpc>
                  <a:spcBef>
                    <a:spcPct val="50000"/>
                  </a:spcBef>
                  <a:buClr>
                    <a:schemeClr val="accent2"/>
                  </a:buClr>
                  <a:buFont typeface="Wingdings" pitchFamily="2" charset="2"/>
                  <a:buNone/>
                  <a:defRPr/>
                </a:pPr>
                <a:endParaRPr lang="ro-RO" sz="1428">
                  <a:solidFill>
                    <a:schemeClr val="bg1"/>
                  </a:solidFill>
                  <a:latin typeface="Arial" pitchFamily="34" charset="0"/>
                  <a:cs typeface="+mn-cs"/>
                </a:endParaRPr>
              </a:p>
            </p:txBody>
          </p:sp>
        </p:grpSp>
        <p:grpSp>
          <p:nvGrpSpPr>
            <p:cNvPr id="26684" name="Group 94"/>
            <p:cNvGrpSpPr>
              <a:grpSpLocks/>
            </p:cNvGrpSpPr>
            <p:nvPr/>
          </p:nvGrpSpPr>
          <p:grpSpPr bwMode="auto">
            <a:xfrm>
              <a:off x="4149726" y="2703506"/>
              <a:ext cx="3797303" cy="3021975"/>
              <a:chOff x="2319" y="1295"/>
              <a:chExt cx="3191" cy="2475"/>
            </a:xfrm>
          </p:grpSpPr>
          <p:sp>
            <p:nvSpPr>
              <p:cNvPr id="26685" name="Rectangle 95"/>
              <p:cNvSpPr>
                <a:spLocks noChangeArrowheads="1"/>
              </p:cNvSpPr>
              <p:nvPr>
                <p:custDataLst>
                  <p:tags r:id="rId51"/>
                </p:custDataLst>
              </p:nvPr>
            </p:nvSpPr>
            <p:spPr bwMode="auto">
              <a:xfrm>
                <a:off x="2319" y="2466"/>
                <a:ext cx="297"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Timisoara </a:t>
                </a:r>
              </a:p>
            </p:txBody>
          </p:sp>
          <p:sp>
            <p:nvSpPr>
              <p:cNvPr id="26686" name="Rectangle 96"/>
              <p:cNvSpPr>
                <a:spLocks noChangeArrowheads="1"/>
              </p:cNvSpPr>
              <p:nvPr>
                <p:custDataLst>
                  <p:tags r:id="rId52"/>
                </p:custDataLst>
              </p:nvPr>
            </p:nvSpPr>
            <p:spPr bwMode="auto">
              <a:xfrm>
                <a:off x="2411" y="2222"/>
                <a:ext cx="152"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Arad </a:t>
                </a:r>
              </a:p>
            </p:txBody>
          </p:sp>
          <p:sp>
            <p:nvSpPr>
              <p:cNvPr id="26687" name="Rectangle 97"/>
              <p:cNvSpPr>
                <a:spLocks noChangeArrowheads="1"/>
              </p:cNvSpPr>
              <p:nvPr>
                <p:custDataLst>
                  <p:tags r:id="rId53"/>
                </p:custDataLst>
              </p:nvPr>
            </p:nvSpPr>
            <p:spPr bwMode="auto">
              <a:xfrm>
                <a:off x="2647" y="1792"/>
                <a:ext cx="232"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Oradea </a:t>
                </a:r>
              </a:p>
            </p:txBody>
          </p:sp>
          <p:sp>
            <p:nvSpPr>
              <p:cNvPr id="26688" name="Rectangle 98"/>
              <p:cNvSpPr>
                <a:spLocks noChangeArrowheads="1"/>
              </p:cNvSpPr>
              <p:nvPr>
                <p:custDataLst>
                  <p:tags r:id="rId54"/>
                </p:custDataLst>
              </p:nvPr>
            </p:nvSpPr>
            <p:spPr bwMode="auto">
              <a:xfrm>
                <a:off x="2910" y="1376"/>
                <a:ext cx="312"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Satu Mare </a:t>
                </a:r>
              </a:p>
            </p:txBody>
          </p:sp>
          <p:sp>
            <p:nvSpPr>
              <p:cNvPr id="26689" name="Rectangle 99"/>
              <p:cNvSpPr>
                <a:spLocks noChangeArrowheads="1"/>
              </p:cNvSpPr>
              <p:nvPr>
                <p:custDataLst>
                  <p:tags r:id="rId55"/>
                </p:custDataLst>
              </p:nvPr>
            </p:nvSpPr>
            <p:spPr bwMode="auto">
              <a:xfrm>
                <a:off x="3123" y="2287"/>
                <a:ext cx="298"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Alba  lulia </a:t>
                </a:r>
              </a:p>
            </p:txBody>
          </p:sp>
          <p:sp>
            <p:nvSpPr>
              <p:cNvPr id="26690" name="Rectangle 100"/>
              <p:cNvSpPr>
                <a:spLocks noChangeArrowheads="1"/>
              </p:cNvSpPr>
              <p:nvPr>
                <p:custDataLst>
                  <p:tags r:id="rId56"/>
                </p:custDataLst>
              </p:nvPr>
            </p:nvSpPr>
            <p:spPr bwMode="auto">
              <a:xfrm>
                <a:off x="3664" y="1653"/>
                <a:ext cx="214"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Bistrita </a:t>
                </a:r>
              </a:p>
            </p:txBody>
          </p:sp>
          <p:sp>
            <p:nvSpPr>
              <p:cNvPr id="26691" name="Rectangle 101"/>
              <p:cNvSpPr>
                <a:spLocks noChangeArrowheads="1"/>
              </p:cNvSpPr>
              <p:nvPr>
                <p:custDataLst>
                  <p:tags r:id="rId57"/>
                </p:custDataLst>
              </p:nvPr>
            </p:nvSpPr>
            <p:spPr bwMode="auto">
              <a:xfrm>
                <a:off x="2945" y="2923"/>
                <a:ext cx="268" cy="66"/>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500">
                    <a:solidFill>
                      <a:schemeClr val="bg1"/>
                    </a:solidFill>
                  </a:rPr>
                  <a:t>Tirgu Jiu </a:t>
                </a:r>
              </a:p>
            </p:txBody>
          </p:sp>
          <p:sp>
            <p:nvSpPr>
              <p:cNvPr id="26692" name="Rectangle 102"/>
              <p:cNvSpPr>
                <a:spLocks noChangeArrowheads="1"/>
              </p:cNvSpPr>
              <p:nvPr>
                <p:custDataLst>
                  <p:tags r:id="rId58"/>
                </p:custDataLst>
              </p:nvPr>
            </p:nvSpPr>
            <p:spPr bwMode="auto">
              <a:xfrm>
                <a:off x="2893" y="2515"/>
                <a:ext cx="166"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Deva </a:t>
                </a:r>
              </a:p>
            </p:txBody>
          </p:sp>
          <p:sp>
            <p:nvSpPr>
              <p:cNvPr id="26693" name="Rectangle 103"/>
              <p:cNvSpPr>
                <a:spLocks noChangeArrowheads="1"/>
              </p:cNvSpPr>
              <p:nvPr>
                <p:custDataLst>
                  <p:tags r:id="rId59"/>
                </p:custDataLst>
              </p:nvPr>
            </p:nvSpPr>
            <p:spPr bwMode="auto">
              <a:xfrm>
                <a:off x="2935" y="3187"/>
                <a:ext cx="252" cy="19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500">
                    <a:solidFill>
                      <a:schemeClr val="bg1"/>
                    </a:solidFill>
                  </a:rPr>
                  <a:t>Drobeta-</a:t>
                </a:r>
                <a:br>
                  <a:rPr lang="ro-RO" sz="500">
                    <a:solidFill>
                      <a:schemeClr val="bg1"/>
                    </a:solidFill>
                  </a:rPr>
                </a:br>
                <a:r>
                  <a:rPr lang="ro-RO" sz="500">
                    <a:solidFill>
                      <a:schemeClr val="bg1"/>
                    </a:solidFill>
                  </a:rPr>
                  <a:t>Turnu </a:t>
                </a:r>
                <a:br>
                  <a:rPr lang="ro-RO" sz="500">
                    <a:solidFill>
                      <a:schemeClr val="bg1"/>
                    </a:solidFill>
                  </a:rPr>
                </a:br>
                <a:r>
                  <a:rPr lang="ro-RO" sz="500">
                    <a:solidFill>
                      <a:schemeClr val="bg1"/>
                    </a:solidFill>
                  </a:rPr>
                  <a:t>Severin </a:t>
                </a:r>
              </a:p>
            </p:txBody>
          </p:sp>
          <p:sp>
            <p:nvSpPr>
              <p:cNvPr id="26694" name="Rectangle 104"/>
              <p:cNvSpPr>
                <a:spLocks noChangeArrowheads="1"/>
              </p:cNvSpPr>
              <p:nvPr>
                <p:custDataLst>
                  <p:tags r:id="rId60"/>
                </p:custDataLst>
              </p:nvPr>
            </p:nvSpPr>
            <p:spPr bwMode="auto">
              <a:xfrm>
                <a:off x="4132" y="1406"/>
                <a:ext cx="267"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Suceava </a:t>
                </a:r>
              </a:p>
            </p:txBody>
          </p:sp>
          <p:sp>
            <p:nvSpPr>
              <p:cNvPr id="26695" name="Rectangle 105"/>
              <p:cNvSpPr>
                <a:spLocks noChangeArrowheads="1"/>
              </p:cNvSpPr>
              <p:nvPr>
                <p:custDataLst>
                  <p:tags r:id="rId61"/>
                </p:custDataLst>
              </p:nvPr>
            </p:nvSpPr>
            <p:spPr bwMode="auto">
              <a:xfrm>
                <a:off x="4527" y="1295"/>
                <a:ext cx="268"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Botosani </a:t>
                </a:r>
              </a:p>
            </p:txBody>
          </p:sp>
          <p:sp>
            <p:nvSpPr>
              <p:cNvPr id="26696" name="Rectangle 106"/>
              <p:cNvSpPr>
                <a:spLocks noChangeArrowheads="1"/>
              </p:cNvSpPr>
              <p:nvPr>
                <p:custDataLst>
                  <p:tags r:id="rId62"/>
                </p:custDataLst>
              </p:nvPr>
            </p:nvSpPr>
            <p:spPr bwMode="auto">
              <a:xfrm>
                <a:off x="4830" y="1698"/>
                <a:ext cx="118" cy="80"/>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Iasi </a:t>
                </a:r>
              </a:p>
            </p:txBody>
          </p:sp>
          <p:sp>
            <p:nvSpPr>
              <p:cNvPr id="26697" name="Rectangle 107"/>
              <p:cNvSpPr>
                <a:spLocks noChangeArrowheads="1"/>
              </p:cNvSpPr>
              <p:nvPr>
                <p:custDataLst>
                  <p:tags r:id="rId63"/>
                </p:custDataLst>
              </p:nvPr>
            </p:nvSpPr>
            <p:spPr bwMode="auto">
              <a:xfrm>
                <a:off x="4916" y="2080"/>
                <a:ext cx="196"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Vaslui </a:t>
                </a:r>
              </a:p>
            </p:txBody>
          </p:sp>
          <p:sp>
            <p:nvSpPr>
              <p:cNvPr id="26698" name="Rectangle 108"/>
              <p:cNvSpPr>
                <a:spLocks noChangeArrowheads="1"/>
              </p:cNvSpPr>
              <p:nvPr>
                <p:custDataLst>
                  <p:tags r:id="rId64"/>
                </p:custDataLst>
              </p:nvPr>
            </p:nvSpPr>
            <p:spPr bwMode="auto">
              <a:xfrm>
                <a:off x="3426" y="2594"/>
                <a:ext cx="163"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Sibiu</a:t>
                </a:r>
              </a:p>
            </p:txBody>
          </p:sp>
          <p:sp>
            <p:nvSpPr>
              <p:cNvPr id="26699" name="Rectangle 109"/>
              <p:cNvSpPr>
                <a:spLocks noChangeArrowheads="1"/>
              </p:cNvSpPr>
              <p:nvPr>
                <p:custDataLst>
                  <p:tags r:id="rId65"/>
                </p:custDataLst>
              </p:nvPr>
            </p:nvSpPr>
            <p:spPr bwMode="auto">
              <a:xfrm>
                <a:off x="2991" y="1742"/>
                <a:ext cx="180"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Zalau </a:t>
                </a:r>
              </a:p>
            </p:txBody>
          </p:sp>
          <p:sp>
            <p:nvSpPr>
              <p:cNvPr id="26700" name="Rectangle 110"/>
              <p:cNvSpPr>
                <a:spLocks noChangeArrowheads="1"/>
              </p:cNvSpPr>
              <p:nvPr>
                <p:custDataLst>
                  <p:tags r:id="rId66"/>
                </p:custDataLst>
              </p:nvPr>
            </p:nvSpPr>
            <p:spPr bwMode="auto">
              <a:xfrm>
                <a:off x="3972" y="2121"/>
                <a:ext cx="301" cy="23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Miercurea </a:t>
                </a:r>
                <a:br>
                  <a:rPr lang="ro-RO" sz="600">
                    <a:solidFill>
                      <a:schemeClr val="bg1"/>
                    </a:solidFill>
                  </a:rPr>
                </a:br>
                <a:r>
                  <a:rPr lang="ro-RO" sz="600">
                    <a:solidFill>
                      <a:schemeClr val="bg1"/>
                    </a:solidFill>
                  </a:rPr>
                  <a:t>Ciuc </a:t>
                </a:r>
              </a:p>
            </p:txBody>
          </p:sp>
          <p:sp>
            <p:nvSpPr>
              <p:cNvPr id="26701" name="Rectangle 111"/>
              <p:cNvSpPr>
                <a:spLocks noChangeArrowheads="1"/>
              </p:cNvSpPr>
              <p:nvPr>
                <p:custDataLst>
                  <p:tags r:id="rId67"/>
                </p:custDataLst>
              </p:nvPr>
            </p:nvSpPr>
            <p:spPr bwMode="auto">
              <a:xfrm>
                <a:off x="3410" y="2879"/>
                <a:ext cx="252" cy="133"/>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500">
                    <a:solidFill>
                      <a:schemeClr val="bg1"/>
                    </a:solidFill>
                  </a:rPr>
                  <a:t>Rimnicu </a:t>
                </a:r>
                <a:br>
                  <a:rPr lang="ro-RO" sz="500">
                    <a:solidFill>
                      <a:schemeClr val="bg1"/>
                    </a:solidFill>
                  </a:rPr>
                </a:br>
                <a:r>
                  <a:rPr lang="ro-RO" sz="500">
                    <a:solidFill>
                      <a:schemeClr val="bg1"/>
                    </a:solidFill>
                  </a:rPr>
                  <a:t>Vilcea </a:t>
                </a:r>
              </a:p>
            </p:txBody>
          </p:sp>
          <p:sp>
            <p:nvSpPr>
              <p:cNvPr id="26702" name="Rectangle 112"/>
              <p:cNvSpPr>
                <a:spLocks noChangeArrowheads="1"/>
              </p:cNvSpPr>
              <p:nvPr>
                <p:custDataLst>
                  <p:tags r:id="rId68"/>
                </p:custDataLst>
              </p:nvPr>
            </p:nvSpPr>
            <p:spPr bwMode="auto">
              <a:xfrm>
                <a:off x="3906" y="2603"/>
                <a:ext cx="218"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Brasov </a:t>
                </a:r>
              </a:p>
            </p:txBody>
          </p:sp>
          <p:sp>
            <p:nvSpPr>
              <p:cNvPr id="26703" name="Rectangle 113"/>
              <p:cNvSpPr>
                <a:spLocks noChangeArrowheads="1"/>
              </p:cNvSpPr>
              <p:nvPr>
                <p:custDataLst>
                  <p:tags r:id="rId69"/>
                </p:custDataLst>
              </p:nvPr>
            </p:nvSpPr>
            <p:spPr bwMode="auto">
              <a:xfrm>
                <a:off x="3754" y="3054"/>
                <a:ext cx="193" cy="66"/>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500">
                    <a:solidFill>
                      <a:schemeClr val="bg1"/>
                    </a:solidFill>
                  </a:rPr>
                  <a:t>Pitesti </a:t>
                </a:r>
              </a:p>
            </p:txBody>
          </p:sp>
          <p:sp>
            <p:nvSpPr>
              <p:cNvPr id="26704" name="Rectangle 114"/>
              <p:cNvSpPr>
                <a:spLocks noChangeArrowheads="1"/>
              </p:cNvSpPr>
              <p:nvPr>
                <p:custDataLst>
                  <p:tags r:id="rId70"/>
                </p:custDataLst>
              </p:nvPr>
            </p:nvSpPr>
            <p:spPr bwMode="auto">
              <a:xfrm>
                <a:off x="4179" y="2387"/>
                <a:ext cx="302" cy="23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Sfintu </a:t>
                </a:r>
                <a:br>
                  <a:rPr lang="ro-RO" sz="600">
                    <a:solidFill>
                      <a:schemeClr val="bg1"/>
                    </a:solidFill>
                  </a:rPr>
                </a:br>
                <a:r>
                  <a:rPr lang="ro-RO" sz="600">
                    <a:solidFill>
                      <a:schemeClr val="bg1"/>
                    </a:solidFill>
                  </a:rPr>
                  <a:t>Gheorghe </a:t>
                </a:r>
              </a:p>
            </p:txBody>
          </p:sp>
          <p:sp>
            <p:nvSpPr>
              <p:cNvPr id="26705" name="Rectangle 115"/>
              <p:cNvSpPr>
                <a:spLocks noChangeArrowheads="1"/>
              </p:cNvSpPr>
              <p:nvPr>
                <p:custDataLst>
                  <p:tags r:id="rId71"/>
                </p:custDataLst>
              </p:nvPr>
            </p:nvSpPr>
            <p:spPr bwMode="auto">
              <a:xfrm>
                <a:off x="3589" y="3408"/>
                <a:ext cx="216"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Slatina </a:t>
                </a:r>
              </a:p>
            </p:txBody>
          </p:sp>
          <p:sp>
            <p:nvSpPr>
              <p:cNvPr id="26706" name="Rectangle 116"/>
              <p:cNvSpPr>
                <a:spLocks noChangeArrowheads="1"/>
              </p:cNvSpPr>
              <p:nvPr>
                <p:custDataLst>
                  <p:tags r:id="rId72"/>
                </p:custDataLst>
              </p:nvPr>
            </p:nvSpPr>
            <p:spPr bwMode="auto">
              <a:xfrm>
                <a:off x="4590" y="2534"/>
                <a:ext cx="244"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Focsani </a:t>
                </a:r>
              </a:p>
            </p:txBody>
          </p:sp>
          <p:sp>
            <p:nvSpPr>
              <p:cNvPr id="26707" name="Rectangle 117"/>
              <p:cNvSpPr>
                <a:spLocks noChangeArrowheads="1"/>
              </p:cNvSpPr>
              <p:nvPr>
                <p:custDataLst>
                  <p:tags r:id="rId73"/>
                </p:custDataLst>
              </p:nvPr>
            </p:nvSpPr>
            <p:spPr bwMode="auto">
              <a:xfrm>
                <a:off x="5028" y="2673"/>
                <a:ext cx="191"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Galati </a:t>
                </a:r>
              </a:p>
            </p:txBody>
          </p:sp>
          <p:sp>
            <p:nvSpPr>
              <p:cNvPr id="26708" name="Rectangle 118"/>
              <p:cNvSpPr>
                <a:spLocks noChangeArrowheads="1"/>
              </p:cNvSpPr>
              <p:nvPr>
                <p:custDataLst>
                  <p:tags r:id="rId74"/>
                </p:custDataLst>
              </p:nvPr>
            </p:nvSpPr>
            <p:spPr bwMode="auto">
              <a:xfrm>
                <a:off x="4533" y="2873"/>
                <a:ext cx="201"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Buzau </a:t>
                </a:r>
              </a:p>
            </p:txBody>
          </p:sp>
          <p:sp>
            <p:nvSpPr>
              <p:cNvPr id="26709" name="Rectangle 119"/>
              <p:cNvSpPr>
                <a:spLocks noChangeArrowheads="1"/>
              </p:cNvSpPr>
              <p:nvPr>
                <p:custDataLst>
                  <p:tags r:id="rId75"/>
                </p:custDataLst>
              </p:nvPr>
            </p:nvSpPr>
            <p:spPr bwMode="auto">
              <a:xfrm>
                <a:off x="4265" y="2987"/>
                <a:ext cx="224"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Ploiesti </a:t>
                </a:r>
              </a:p>
            </p:txBody>
          </p:sp>
          <p:sp>
            <p:nvSpPr>
              <p:cNvPr id="26710" name="Rectangle 120"/>
              <p:cNvSpPr>
                <a:spLocks noChangeArrowheads="1"/>
              </p:cNvSpPr>
              <p:nvPr>
                <p:custDataLst>
                  <p:tags r:id="rId76"/>
                </p:custDataLst>
              </p:nvPr>
            </p:nvSpPr>
            <p:spPr bwMode="auto">
              <a:xfrm>
                <a:off x="4647" y="3237"/>
                <a:ext cx="265"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Slobozia </a:t>
                </a:r>
              </a:p>
            </p:txBody>
          </p:sp>
          <p:sp>
            <p:nvSpPr>
              <p:cNvPr id="26711" name="Rectangle 121"/>
              <p:cNvSpPr>
                <a:spLocks noChangeArrowheads="1"/>
              </p:cNvSpPr>
              <p:nvPr>
                <p:custDataLst>
                  <p:tags r:id="rId77"/>
                </p:custDataLst>
              </p:nvPr>
            </p:nvSpPr>
            <p:spPr bwMode="auto">
              <a:xfrm>
                <a:off x="4650" y="3495"/>
                <a:ext cx="252"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Calarasi </a:t>
                </a:r>
              </a:p>
            </p:txBody>
          </p:sp>
          <p:sp>
            <p:nvSpPr>
              <p:cNvPr id="26712" name="Rectangle 122"/>
              <p:cNvSpPr>
                <a:spLocks noChangeArrowheads="1"/>
              </p:cNvSpPr>
              <p:nvPr>
                <p:custDataLst>
                  <p:tags r:id="rId78"/>
                </p:custDataLst>
              </p:nvPr>
            </p:nvSpPr>
            <p:spPr bwMode="auto">
              <a:xfrm>
                <a:off x="4183" y="3611"/>
                <a:ext cx="225"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Giurgiu </a:t>
                </a:r>
              </a:p>
            </p:txBody>
          </p:sp>
          <p:sp>
            <p:nvSpPr>
              <p:cNvPr id="26713" name="Rectangle 123"/>
              <p:cNvSpPr>
                <a:spLocks noChangeArrowheads="1"/>
              </p:cNvSpPr>
              <p:nvPr>
                <p:custDataLst>
                  <p:tags r:id="rId79"/>
                </p:custDataLst>
              </p:nvPr>
            </p:nvSpPr>
            <p:spPr bwMode="auto">
              <a:xfrm>
                <a:off x="3789" y="3697"/>
                <a:ext cx="322" cy="66"/>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500">
                    <a:solidFill>
                      <a:schemeClr val="bg1"/>
                    </a:solidFill>
                  </a:rPr>
                  <a:t>Alexandria </a:t>
                </a:r>
              </a:p>
            </p:txBody>
          </p:sp>
          <p:sp>
            <p:nvSpPr>
              <p:cNvPr id="26714" name="Rectangle 124"/>
              <p:cNvSpPr>
                <a:spLocks noChangeArrowheads="1"/>
              </p:cNvSpPr>
              <p:nvPr>
                <p:custDataLst>
                  <p:tags r:id="rId80"/>
                </p:custDataLst>
              </p:nvPr>
            </p:nvSpPr>
            <p:spPr bwMode="auto">
              <a:xfrm>
                <a:off x="4980" y="2854"/>
                <a:ext cx="166"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Braila</a:t>
                </a:r>
              </a:p>
            </p:txBody>
          </p:sp>
          <p:sp>
            <p:nvSpPr>
              <p:cNvPr id="26715" name="Rectangle 125"/>
              <p:cNvSpPr>
                <a:spLocks noChangeArrowheads="1"/>
              </p:cNvSpPr>
              <p:nvPr>
                <p:custDataLst>
                  <p:tags r:id="rId81"/>
                </p:custDataLst>
              </p:nvPr>
            </p:nvSpPr>
            <p:spPr bwMode="auto">
              <a:xfrm>
                <a:off x="4003" y="3161"/>
                <a:ext cx="294"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Tirgoviste </a:t>
                </a:r>
              </a:p>
            </p:txBody>
          </p:sp>
          <p:sp>
            <p:nvSpPr>
              <p:cNvPr id="26716" name="Rectangle 126"/>
              <p:cNvSpPr>
                <a:spLocks noChangeArrowheads="1"/>
              </p:cNvSpPr>
              <p:nvPr>
                <p:custDataLst>
                  <p:tags r:id="rId82"/>
                </p:custDataLst>
              </p:nvPr>
            </p:nvSpPr>
            <p:spPr bwMode="auto">
              <a:xfrm>
                <a:off x="5298" y="2902"/>
                <a:ext cx="212"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Tulcea </a:t>
                </a:r>
              </a:p>
            </p:txBody>
          </p:sp>
          <p:sp>
            <p:nvSpPr>
              <p:cNvPr id="26717" name="Rectangle 127"/>
              <p:cNvSpPr>
                <a:spLocks noChangeArrowheads="1"/>
              </p:cNvSpPr>
              <p:nvPr>
                <p:custDataLst>
                  <p:tags r:id="rId83"/>
                </p:custDataLst>
              </p:nvPr>
            </p:nvSpPr>
            <p:spPr bwMode="auto">
              <a:xfrm>
                <a:off x="3572" y="2008"/>
                <a:ext cx="363"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Tirgu Mures </a:t>
                </a:r>
              </a:p>
            </p:txBody>
          </p:sp>
          <p:sp>
            <p:nvSpPr>
              <p:cNvPr id="26718" name="Rectangle 128"/>
              <p:cNvSpPr>
                <a:spLocks noChangeArrowheads="1"/>
              </p:cNvSpPr>
              <p:nvPr>
                <p:custDataLst>
                  <p:tags r:id="rId84"/>
                </p:custDataLst>
              </p:nvPr>
            </p:nvSpPr>
            <p:spPr bwMode="auto">
              <a:xfrm>
                <a:off x="4269" y="1889"/>
                <a:ext cx="397"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Piatra Neamt </a:t>
                </a:r>
              </a:p>
            </p:txBody>
          </p:sp>
          <p:sp>
            <p:nvSpPr>
              <p:cNvPr id="26719" name="Rectangle 129"/>
              <p:cNvSpPr>
                <a:spLocks noChangeArrowheads="1"/>
              </p:cNvSpPr>
              <p:nvPr>
                <p:custDataLst>
                  <p:tags r:id="rId85"/>
                </p:custDataLst>
              </p:nvPr>
            </p:nvSpPr>
            <p:spPr bwMode="auto">
              <a:xfrm>
                <a:off x="4479" y="2067"/>
                <a:ext cx="200"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Bacau </a:t>
                </a:r>
              </a:p>
            </p:txBody>
          </p:sp>
          <p:sp>
            <p:nvSpPr>
              <p:cNvPr id="26720" name="Rectangle 130"/>
              <p:cNvSpPr>
                <a:spLocks noChangeArrowheads="1"/>
              </p:cNvSpPr>
              <p:nvPr>
                <p:custDataLst>
                  <p:tags r:id="rId86"/>
                </p:custDataLst>
              </p:nvPr>
            </p:nvSpPr>
            <p:spPr bwMode="auto">
              <a:xfrm>
                <a:off x="2556" y="2874"/>
                <a:ext cx="205" cy="66"/>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500">
                    <a:solidFill>
                      <a:schemeClr val="bg1"/>
                    </a:solidFill>
                  </a:rPr>
                  <a:t>Resita </a:t>
                </a:r>
              </a:p>
            </p:txBody>
          </p:sp>
          <p:sp>
            <p:nvSpPr>
              <p:cNvPr id="26721" name="Rectangle 131"/>
              <p:cNvSpPr>
                <a:spLocks noChangeArrowheads="1"/>
              </p:cNvSpPr>
              <p:nvPr>
                <p:custDataLst>
                  <p:tags r:id="rId87"/>
                </p:custDataLst>
              </p:nvPr>
            </p:nvSpPr>
            <p:spPr bwMode="auto">
              <a:xfrm>
                <a:off x="3372" y="1367"/>
                <a:ext cx="310"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Baia Mare </a:t>
                </a:r>
              </a:p>
            </p:txBody>
          </p:sp>
          <p:sp>
            <p:nvSpPr>
              <p:cNvPr id="26722" name="Rectangle 132"/>
              <p:cNvSpPr>
                <a:spLocks noChangeArrowheads="1"/>
              </p:cNvSpPr>
              <p:nvPr>
                <p:custDataLst>
                  <p:tags r:id="rId88"/>
                </p:custDataLst>
              </p:nvPr>
            </p:nvSpPr>
            <p:spPr bwMode="auto">
              <a:xfrm>
                <a:off x="3019" y="1993"/>
                <a:ext cx="371"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a:solidFill>
                      <a:schemeClr val="bg1"/>
                    </a:solidFill>
                  </a:rPr>
                  <a:t>Cluj-Napoca </a:t>
                </a:r>
              </a:p>
            </p:txBody>
          </p:sp>
          <p:sp>
            <p:nvSpPr>
              <p:cNvPr id="26723" name="Rectangle 133"/>
              <p:cNvSpPr>
                <a:spLocks noChangeArrowheads="1"/>
              </p:cNvSpPr>
              <p:nvPr>
                <p:custDataLst>
                  <p:tags r:id="rId89"/>
                </p:custDataLst>
              </p:nvPr>
            </p:nvSpPr>
            <p:spPr bwMode="auto">
              <a:xfrm>
                <a:off x="5168" y="3546"/>
                <a:ext cx="293" cy="66"/>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500">
                    <a:solidFill>
                      <a:schemeClr val="bg1"/>
                    </a:solidFill>
                  </a:rPr>
                  <a:t>Constanta</a:t>
                </a:r>
              </a:p>
            </p:txBody>
          </p:sp>
          <p:sp>
            <p:nvSpPr>
              <p:cNvPr id="26724" name="Rectangle 134"/>
              <p:cNvSpPr>
                <a:spLocks noChangeArrowheads="1"/>
              </p:cNvSpPr>
              <p:nvPr>
                <p:custDataLst>
                  <p:tags r:id="rId90"/>
                </p:custDataLst>
              </p:nvPr>
            </p:nvSpPr>
            <p:spPr bwMode="auto">
              <a:xfrm>
                <a:off x="3139" y="3557"/>
                <a:ext cx="322" cy="66"/>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500">
                    <a:solidFill>
                      <a:schemeClr val="bg1"/>
                    </a:solidFill>
                  </a:rPr>
                  <a:t>Craiova </a:t>
                </a:r>
              </a:p>
            </p:txBody>
          </p:sp>
          <p:sp>
            <p:nvSpPr>
              <p:cNvPr id="26725" name="Rectangle 135"/>
              <p:cNvSpPr>
                <a:spLocks noChangeArrowheads="1"/>
              </p:cNvSpPr>
              <p:nvPr>
                <p:custDataLst>
                  <p:tags r:id="rId91"/>
                </p:custDataLst>
              </p:nvPr>
            </p:nvSpPr>
            <p:spPr bwMode="auto">
              <a:xfrm>
                <a:off x="4356" y="3411"/>
                <a:ext cx="332" cy="159"/>
              </a:xfrm>
              <a:prstGeom prst="rect">
                <a:avLst/>
              </a:prstGeom>
              <a:noFill/>
              <a:ln w="9525">
                <a:noFill/>
                <a:miter lim="800000"/>
                <a:headEnd/>
                <a:tailEnd/>
              </a:ln>
            </p:spPr>
            <p:txBody>
              <a:bodyPr lIns="0" tIns="0" rIns="0" bIns="0">
                <a:spAutoFit/>
              </a:bodyPr>
              <a:lstStyle/>
              <a:p>
                <a:pPr algn="ctr" eaLnBrk="0" hangingPunct="0">
                  <a:lnSpc>
                    <a:spcPct val="90000"/>
                  </a:lnSpc>
                  <a:spcBef>
                    <a:spcPct val="50000"/>
                  </a:spcBef>
                  <a:buClr>
                    <a:schemeClr val="accent2"/>
                  </a:buClr>
                  <a:buFont typeface="Wingdings" pitchFamily="2" charset="2"/>
                  <a:buNone/>
                </a:pPr>
                <a:r>
                  <a:rPr lang="ro-RO" sz="600" b="1">
                    <a:solidFill>
                      <a:schemeClr val="bg1"/>
                    </a:solidFill>
                  </a:rPr>
                  <a:t>Bucuresti</a:t>
                </a:r>
                <a:endParaRPr lang="ro-RO" sz="600">
                  <a:solidFill>
                    <a:schemeClr val="bg1"/>
                  </a:solidFill>
                </a:endParaRPr>
              </a:p>
            </p:txBody>
          </p:sp>
        </p:grpSp>
      </p:grpSp>
      <p:sp>
        <p:nvSpPr>
          <p:cNvPr id="137" name="Rectangular Callout 136"/>
          <p:cNvSpPr/>
          <p:nvPr/>
        </p:nvSpPr>
        <p:spPr>
          <a:xfrm>
            <a:off x="233363" y="5448300"/>
            <a:ext cx="3205162" cy="828675"/>
          </a:xfrm>
          <a:prstGeom prst="wedgeRectCallout">
            <a:avLst>
              <a:gd name="adj1" fmla="val 3302"/>
              <a:gd name="adj2" fmla="val -180701"/>
            </a:avLst>
          </a:prstGeom>
          <a:solidFill>
            <a:schemeClr val="bg1">
              <a:lumMod val="75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0" hangingPunct="0">
              <a:lnSpc>
                <a:spcPct val="90000"/>
              </a:lnSpc>
              <a:spcBef>
                <a:spcPts val="900"/>
              </a:spcBef>
              <a:buClr>
                <a:schemeClr val="bg2"/>
              </a:buClr>
              <a:buFont typeface="Wingdings" pitchFamily="2" charset="2"/>
              <a:buNone/>
              <a:defRPr/>
            </a:pPr>
            <a:endParaRPr lang="en-US" dirty="0" err="1">
              <a:solidFill>
                <a:schemeClr val="tx1"/>
              </a:solidFill>
              <a:latin typeface="Arial" pitchFamily="34" charset="0"/>
              <a:cs typeface="Arial" pitchFamily="34" charset="0"/>
            </a:endParaRPr>
          </a:p>
        </p:txBody>
      </p:sp>
      <p:sp>
        <p:nvSpPr>
          <p:cNvPr id="138" name="Rectangular Callout 137"/>
          <p:cNvSpPr/>
          <p:nvPr/>
        </p:nvSpPr>
        <p:spPr>
          <a:xfrm>
            <a:off x="5213350" y="1639888"/>
            <a:ext cx="3708400" cy="4151312"/>
          </a:xfrm>
          <a:prstGeom prst="wedgeRectCallout">
            <a:avLst>
              <a:gd name="adj1" fmla="val -88022"/>
              <a:gd name="adj2" fmla="val 27323"/>
            </a:avLst>
          </a:prstGeom>
          <a:solidFill>
            <a:schemeClr val="bg1">
              <a:lumMod val="75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0" hangingPunct="0">
              <a:lnSpc>
                <a:spcPct val="90000"/>
              </a:lnSpc>
              <a:spcBef>
                <a:spcPts val="900"/>
              </a:spcBef>
              <a:buClr>
                <a:schemeClr val="bg2"/>
              </a:buClr>
              <a:buFont typeface="Wingdings" pitchFamily="2" charset="2"/>
              <a:buNone/>
              <a:defRPr/>
            </a:pPr>
            <a:endParaRPr lang="en-US" dirty="0" err="1">
              <a:solidFill>
                <a:schemeClr val="tx1"/>
              </a:solidFill>
              <a:latin typeface="Arial" pitchFamily="34" charset="0"/>
              <a:cs typeface="Arial" pitchFamily="34" charset="0"/>
            </a:endParaRPr>
          </a:p>
        </p:txBody>
      </p:sp>
      <p:sp>
        <p:nvSpPr>
          <p:cNvPr id="139" name="Rectangle 6"/>
          <p:cNvSpPr>
            <a:spLocks noChangeArrowheads="1"/>
          </p:cNvSpPr>
          <p:nvPr>
            <p:custDataLst>
              <p:tags r:id="rId2"/>
            </p:custDataLst>
          </p:nvPr>
        </p:nvSpPr>
        <p:spPr bwMode="auto">
          <a:xfrm>
            <a:off x="5213350" y="1687513"/>
            <a:ext cx="3708400" cy="4151312"/>
          </a:xfrm>
          <a:prstGeom prst="rect">
            <a:avLst/>
          </a:prstGeom>
          <a:noFill/>
          <a:ln w="9525">
            <a:noFill/>
            <a:miter lim="800000"/>
            <a:headEnd/>
            <a:tailEnd/>
          </a:ln>
        </p:spPr>
        <p:txBody>
          <a:bodyPr lIns="71976" tIns="0" rIns="71976" bIns="0" anchor="ctr"/>
          <a:lstStyle/>
          <a:p>
            <a:pPr eaLnBrk="0" hangingPunct="0">
              <a:lnSpc>
                <a:spcPct val="85000"/>
              </a:lnSpc>
              <a:spcBef>
                <a:spcPts val="100"/>
              </a:spcBef>
              <a:buClr>
                <a:schemeClr val="bg1"/>
              </a:buClr>
              <a:buFont typeface="Wingdings" pitchFamily="2" charset="2"/>
              <a:buNone/>
            </a:pPr>
            <a:endParaRPr lang="en-US" sz="1200" b="1" i="0">
              <a:solidFill>
                <a:srgbClr val="FF0000"/>
              </a:solidFill>
            </a:endParaRPr>
          </a:p>
          <a:p>
            <a:pPr eaLnBrk="0" hangingPunct="0">
              <a:lnSpc>
                <a:spcPct val="85000"/>
              </a:lnSpc>
              <a:spcBef>
                <a:spcPts val="100"/>
              </a:spcBef>
              <a:buClr>
                <a:schemeClr val="bg1"/>
              </a:buClr>
              <a:buFont typeface="Wingdings" pitchFamily="2" charset="2"/>
              <a:buNone/>
            </a:pPr>
            <a:r>
              <a:rPr lang="en-US" sz="1200" b="1" i="0">
                <a:solidFill>
                  <a:srgbClr val="FF0000"/>
                </a:solidFill>
              </a:rPr>
              <a:t>Parcul eolian din </a:t>
            </a:r>
            <a:r>
              <a:rPr lang="ro-RO" sz="1200" b="1" i="0">
                <a:solidFill>
                  <a:srgbClr val="FF0000"/>
                </a:solidFill>
              </a:rPr>
              <a:t>Fantanele</a:t>
            </a:r>
            <a:r>
              <a:rPr lang="en-US" sz="1200" b="1" i="0">
                <a:solidFill>
                  <a:srgbClr val="FF0000"/>
                </a:solidFill>
              </a:rPr>
              <a:t>,</a:t>
            </a:r>
            <a:r>
              <a:rPr lang="ro-RO" sz="1200" b="1" i="0">
                <a:solidFill>
                  <a:srgbClr val="FF0000"/>
                </a:solidFill>
              </a:rPr>
              <a:t> Cogealac</a:t>
            </a:r>
            <a:r>
              <a:rPr lang="en-US" sz="1200" b="1" i="0">
                <a:solidFill>
                  <a:srgbClr val="FF0000"/>
                </a:solidFill>
              </a:rPr>
              <a:t> si Gradina</a:t>
            </a:r>
            <a:endParaRPr lang="ro-RO" sz="1200" b="1" i="0">
              <a:solidFill>
                <a:srgbClr val="FF0000"/>
              </a:solidFill>
            </a:endParaRPr>
          </a:p>
          <a:p>
            <a:pPr eaLnBrk="0" hangingPunct="0">
              <a:lnSpc>
                <a:spcPct val="85000"/>
              </a:lnSpc>
              <a:spcBef>
                <a:spcPts val="100"/>
              </a:spcBef>
              <a:buClr>
                <a:schemeClr val="accent2"/>
              </a:buClr>
              <a:buFont typeface="Wingdings" pitchFamily="2" charset="2"/>
              <a:buChar char="§"/>
            </a:pPr>
            <a:r>
              <a:rPr lang="en-US" sz="1100" i="0"/>
              <a:t>1,1 mld. Euro investitie</a:t>
            </a:r>
          </a:p>
          <a:p>
            <a:pPr eaLnBrk="0" hangingPunct="0">
              <a:lnSpc>
                <a:spcPct val="85000"/>
              </a:lnSpc>
              <a:spcBef>
                <a:spcPts val="100"/>
              </a:spcBef>
              <a:buClr>
                <a:schemeClr val="accent2"/>
              </a:buClr>
              <a:buFont typeface="Wingdings" pitchFamily="2" charset="2"/>
              <a:buChar char="§"/>
            </a:pPr>
            <a:r>
              <a:rPr lang="en-US" sz="1100" b="1" i="0"/>
              <a:t>Capacitate instalata</a:t>
            </a:r>
            <a:r>
              <a:rPr lang="en-US" sz="1100" i="0"/>
              <a:t>: 600 MW </a:t>
            </a:r>
          </a:p>
          <a:p>
            <a:pPr eaLnBrk="0" hangingPunct="0">
              <a:lnSpc>
                <a:spcPct val="85000"/>
              </a:lnSpc>
              <a:spcBef>
                <a:spcPts val="100"/>
              </a:spcBef>
              <a:buClr>
                <a:schemeClr val="accent2"/>
              </a:buClr>
              <a:buFont typeface="Wingdings" pitchFamily="2" charset="2"/>
              <a:buNone/>
            </a:pPr>
            <a:r>
              <a:rPr lang="en-US" sz="1100" i="0"/>
              <a:t>Parcurile eoliene CEZ reprezinta impreuna cel mai mare parc eolian pe uscat din Europa</a:t>
            </a:r>
          </a:p>
          <a:p>
            <a:pPr eaLnBrk="0" hangingPunct="0">
              <a:lnSpc>
                <a:spcPct val="85000"/>
              </a:lnSpc>
              <a:spcBef>
                <a:spcPts val="100"/>
              </a:spcBef>
              <a:buClr>
                <a:schemeClr val="accent2"/>
              </a:buClr>
              <a:buFont typeface="Wingdings" pitchFamily="2" charset="2"/>
              <a:buNone/>
            </a:pPr>
            <a:endParaRPr lang="en-US" sz="1100" i="0"/>
          </a:p>
          <a:p>
            <a:pPr eaLnBrk="0" hangingPunct="0">
              <a:lnSpc>
                <a:spcPct val="85000"/>
              </a:lnSpc>
              <a:spcBef>
                <a:spcPts val="100"/>
              </a:spcBef>
              <a:buClr>
                <a:schemeClr val="accent2"/>
              </a:buClr>
              <a:buFont typeface="Wingdings" pitchFamily="2" charset="2"/>
              <a:buNone/>
            </a:pPr>
            <a:r>
              <a:rPr lang="en-US" sz="1100" b="1" i="0"/>
              <a:t>Proiectul Fantanele:</a:t>
            </a:r>
          </a:p>
          <a:p>
            <a:pPr eaLnBrk="0" hangingPunct="0">
              <a:lnSpc>
                <a:spcPct val="90000"/>
              </a:lnSpc>
              <a:buClr>
                <a:schemeClr val="accent2"/>
              </a:buClr>
              <a:buSzPct val="100000"/>
              <a:buFont typeface="Wingdings" pitchFamily="2" charset="2"/>
              <a:buChar char="§"/>
            </a:pPr>
            <a:r>
              <a:rPr lang="en-US" sz="1100" i="0"/>
              <a:t>Prima faza  a proiectului – 139 turbine eoliene;</a:t>
            </a:r>
          </a:p>
          <a:p>
            <a:pPr eaLnBrk="0" hangingPunct="0">
              <a:lnSpc>
                <a:spcPct val="90000"/>
              </a:lnSpc>
              <a:buClr>
                <a:schemeClr val="accent2"/>
              </a:buClr>
              <a:buSzPct val="100000"/>
              <a:buFont typeface="Wingdings" pitchFamily="2" charset="2"/>
              <a:buChar char="§"/>
            </a:pPr>
            <a:r>
              <a:rPr lang="en-US" sz="1100" i="0"/>
              <a:t>Constructia a inceput in octombrie 2008</a:t>
            </a:r>
          </a:p>
          <a:p>
            <a:pPr eaLnBrk="0" hangingPunct="0">
              <a:lnSpc>
                <a:spcPct val="90000"/>
              </a:lnSpc>
              <a:buClr>
                <a:schemeClr val="accent2"/>
              </a:buClr>
              <a:buSzPct val="100000"/>
              <a:buFont typeface="Wingdings" pitchFamily="2" charset="2"/>
              <a:buChar char="§"/>
            </a:pPr>
            <a:r>
              <a:rPr lang="en-US" sz="1100" i="0"/>
              <a:t>A fost conectat la retea in iunie 2010</a:t>
            </a:r>
          </a:p>
          <a:p>
            <a:pPr eaLnBrk="0" hangingPunct="0">
              <a:lnSpc>
                <a:spcPct val="90000"/>
              </a:lnSpc>
              <a:spcBef>
                <a:spcPts val="600"/>
              </a:spcBef>
              <a:buClr>
                <a:schemeClr val="accent2"/>
              </a:buClr>
              <a:buSzPct val="100000"/>
              <a:buFont typeface="Wingdings" pitchFamily="2" charset="2"/>
              <a:buNone/>
            </a:pPr>
            <a:r>
              <a:rPr lang="en-US" sz="1100" b="1" i="0"/>
              <a:t>Proiectul Cogealac:</a:t>
            </a:r>
          </a:p>
          <a:p>
            <a:pPr eaLnBrk="0" hangingPunct="0">
              <a:lnSpc>
                <a:spcPct val="90000"/>
              </a:lnSpc>
              <a:buClr>
                <a:schemeClr val="accent2"/>
              </a:buClr>
              <a:buSzPct val="100000"/>
              <a:buFont typeface="Wingdings" pitchFamily="2" charset="2"/>
              <a:buChar char="§"/>
            </a:pPr>
            <a:r>
              <a:rPr lang="en-US" sz="1100" i="0"/>
              <a:t>A doua faza a proiectului  - 101 turbine eoliene; </a:t>
            </a:r>
          </a:p>
          <a:p>
            <a:pPr eaLnBrk="0" hangingPunct="0">
              <a:lnSpc>
                <a:spcPct val="90000"/>
              </a:lnSpc>
              <a:buClr>
                <a:schemeClr val="accent2"/>
              </a:buClr>
              <a:buSzPct val="100000"/>
              <a:buFont typeface="Wingdings" pitchFamily="2" charset="2"/>
              <a:buChar char="§"/>
            </a:pPr>
            <a:r>
              <a:rPr lang="en-US" sz="1100" i="0"/>
              <a:t>Finalul constructiei: Dec. 2012</a:t>
            </a:r>
          </a:p>
          <a:p>
            <a:pPr eaLnBrk="0" hangingPunct="0">
              <a:lnSpc>
                <a:spcPct val="90000"/>
              </a:lnSpc>
              <a:spcBef>
                <a:spcPts val="600"/>
              </a:spcBef>
              <a:buClr>
                <a:schemeClr val="accent2"/>
              </a:buClr>
              <a:buSzPct val="100000"/>
              <a:buFont typeface="Wingdings" pitchFamily="2" charset="2"/>
              <a:buNone/>
            </a:pPr>
            <a:r>
              <a:rPr lang="en-US" sz="1100" b="1" i="0"/>
              <a:t>Cifre cheie ale proiectului:</a:t>
            </a:r>
          </a:p>
          <a:p>
            <a:pPr marL="228600" lvl="1" indent="-180975" eaLnBrk="0" hangingPunct="0">
              <a:lnSpc>
                <a:spcPct val="80000"/>
              </a:lnSpc>
              <a:buClr>
                <a:srgbClr val="F24F00"/>
              </a:buClr>
              <a:buSzPct val="100000"/>
              <a:buFont typeface="Wingdings" pitchFamily="2" charset="2"/>
              <a:buChar char="§"/>
            </a:pPr>
            <a:r>
              <a:rPr lang="en-US" sz="1100" i="0"/>
              <a:t>190 km de drumuri de acces</a:t>
            </a:r>
          </a:p>
          <a:p>
            <a:pPr marL="228600" lvl="1" indent="-180975" eaLnBrk="0" hangingPunct="0">
              <a:lnSpc>
                <a:spcPct val="80000"/>
              </a:lnSpc>
              <a:buClr>
                <a:srgbClr val="F24F00"/>
              </a:buClr>
              <a:buSzPct val="100000"/>
              <a:buFont typeface="Wingdings" pitchFamily="2" charset="2"/>
              <a:buChar char="§"/>
            </a:pPr>
            <a:r>
              <a:rPr lang="en-US" sz="1100" i="0"/>
              <a:t>240 de fundatii (103,7 mii metri cubi de</a:t>
            </a:r>
            <a:r>
              <a:rPr lang="ro-RO" sz="1100" i="0"/>
              <a:t> beton</a:t>
            </a:r>
            <a:r>
              <a:rPr lang="en-US" sz="1100" i="0"/>
              <a:t>; 9, 9 mii tone de otel)</a:t>
            </a:r>
          </a:p>
          <a:p>
            <a:pPr marL="228600" lvl="1" indent="-180975" eaLnBrk="0" hangingPunct="0">
              <a:lnSpc>
                <a:spcPct val="80000"/>
              </a:lnSpc>
              <a:buClr>
                <a:srgbClr val="F24F00"/>
              </a:buClr>
              <a:buSzPct val="100000"/>
              <a:buFont typeface="Wingdings" pitchFamily="2" charset="2"/>
              <a:buChar char="§"/>
            </a:pPr>
            <a:r>
              <a:rPr lang="en-US" sz="1100" i="0"/>
              <a:t>240 turbine eoliene GE 2</a:t>
            </a:r>
            <a:r>
              <a:rPr lang="ro-RO" sz="1100" i="0"/>
              <a:t>,</a:t>
            </a:r>
            <a:r>
              <a:rPr lang="en-US" sz="1100" i="0"/>
              <a:t>5 MW (100 m inaltimea hubului si 100 m diametrul rotorului) asamblate si complet operationale </a:t>
            </a:r>
          </a:p>
          <a:p>
            <a:pPr marL="228600" lvl="1" indent="-180975" eaLnBrk="0" hangingPunct="0">
              <a:lnSpc>
                <a:spcPct val="80000"/>
              </a:lnSpc>
              <a:buClr>
                <a:srgbClr val="F24F00"/>
              </a:buClr>
              <a:buSzPct val="100000"/>
              <a:buFont typeface="Wingdings" pitchFamily="2" charset="2"/>
              <a:buChar char="§"/>
            </a:pPr>
            <a:r>
              <a:rPr lang="en-US" sz="1100" i="0"/>
              <a:t>140 km de circuite electrice subterane 33 kV (420 km de cabluri 33kV)</a:t>
            </a:r>
          </a:p>
          <a:p>
            <a:pPr marL="228600" lvl="1" indent="-180975" eaLnBrk="0" hangingPunct="0">
              <a:lnSpc>
                <a:spcPct val="80000"/>
              </a:lnSpc>
              <a:buClr>
                <a:srgbClr val="F24F00"/>
              </a:buClr>
              <a:buSzPct val="100000"/>
              <a:buFont typeface="Wingdings" pitchFamily="2" charset="2"/>
              <a:buChar char="§"/>
            </a:pPr>
            <a:r>
              <a:rPr lang="en-US" sz="1100" i="0"/>
              <a:t>7 substatii 33/110 kV si 1 statie de transformare 110/400 kV (Tariverde)</a:t>
            </a:r>
          </a:p>
          <a:p>
            <a:pPr marL="228600" lvl="1" indent="-180975" eaLnBrk="0" hangingPunct="0">
              <a:lnSpc>
                <a:spcPct val="80000"/>
              </a:lnSpc>
              <a:buClr>
                <a:srgbClr val="F24F00"/>
              </a:buClr>
              <a:buSzPct val="100000"/>
              <a:buFont typeface="Wingdings" pitchFamily="2" charset="2"/>
              <a:buChar char="§"/>
            </a:pPr>
            <a:r>
              <a:rPr lang="en-US" sz="1100" i="0"/>
              <a:t>75 km circuit electric subteran 110 kV (225 km de cabluri 110kV)</a:t>
            </a:r>
          </a:p>
          <a:p>
            <a:pPr eaLnBrk="0" hangingPunct="0">
              <a:lnSpc>
                <a:spcPct val="85000"/>
              </a:lnSpc>
              <a:spcBef>
                <a:spcPts val="100"/>
              </a:spcBef>
              <a:buClr>
                <a:schemeClr val="accent2"/>
              </a:buClr>
              <a:buFont typeface="Wingdings" pitchFamily="2" charset="2"/>
              <a:buNone/>
            </a:pPr>
            <a:endParaRPr lang="ro-RO" sz="1100" i="0"/>
          </a:p>
        </p:txBody>
      </p:sp>
      <p:sp>
        <p:nvSpPr>
          <p:cNvPr id="140" name="Rectangular Callout 139"/>
          <p:cNvSpPr/>
          <p:nvPr/>
        </p:nvSpPr>
        <p:spPr>
          <a:xfrm>
            <a:off x="182563" y="1450975"/>
            <a:ext cx="4024312" cy="947738"/>
          </a:xfrm>
          <a:prstGeom prst="wedgeRectCallout">
            <a:avLst>
              <a:gd name="adj1" fmla="val -27676"/>
              <a:gd name="adj2" fmla="val 231490"/>
            </a:avLst>
          </a:prstGeom>
          <a:solidFill>
            <a:schemeClr val="bg1">
              <a:lumMod val="75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0" hangingPunct="0">
              <a:lnSpc>
                <a:spcPct val="90000"/>
              </a:lnSpc>
              <a:spcBef>
                <a:spcPts val="900"/>
              </a:spcBef>
              <a:buClr>
                <a:schemeClr val="bg2"/>
              </a:buClr>
              <a:buFont typeface="Wingdings" pitchFamily="2" charset="2"/>
              <a:buNone/>
              <a:defRPr/>
            </a:pPr>
            <a:endParaRPr lang="en-US" dirty="0" err="1">
              <a:solidFill>
                <a:schemeClr val="tx1"/>
              </a:solidFill>
              <a:latin typeface="Arial" pitchFamily="34" charset="0"/>
              <a:cs typeface="Arial" pitchFamily="34" charset="0"/>
            </a:endParaRPr>
          </a:p>
        </p:txBody>
      </p:sp>
      <p:sp>
        <p:nvSpPr>
          <p:cNvPr id="26632" name="Rectangle 6"/>
          <p:cNvSpPr>
            <a:spLocks noChangeArrowheads="1"/>
          </p:cNvSpPr>
          <p:nvPr>
            <p:custDataLst>
              <p:tags r:id="rId3"/>
            </p:custDataLst>
          </p:nvPr>
        </p:nvSpPr>
        <p:spPr bwMode="auto">
          <a:xfrm>
            <a:off x="346075" y="1474788"/>
            <a:ext cx="3860800" cy="887412"/>
          </a:xfrm>
          <a:prstGeom prst="rect">
            <a:avLst/>
          </a:prstGeom>
          <a:noFill/>
          <a:ln w="12700">
            <a:noFill/>
            <a:miter lim="800000"/>
            <a:headEnd/>
            <a:tailEnd/>
          </a:ln>
        </p:spPr>
        <p:txBody>
          <a:bodyPr lIns="71976" tIns="0" rIns="71976" bIns="0" anchor="ctr"/>
          <a:lstStyle/>
          <a:p>
            <a:pPr marL="177800" indent="-177800" eaLnBrk="0" hangingPunct="0">
              <a:lnSpc>
                <a:spcPct val="85000"/>
              </a:lnSpc>
              <a:spcBef>
                <a:spcPts val="100"/>
              </a:spcBef>
              <a:buClr>
                <a:schemeClr val="accent2"/>
              </a:buClr>
              <a:buFont typeface="Wingdings" pitchFamily="2" charset="2"/>
              <a:buNone/>
            </a:pPr>
            <a:r>
              <a:rPr lang="en-US" sz="1100" b="1" i="0"/>
              <a:t>Sistemul hidrenergetic de microhidrocentrale din </a:t>
            </a:r>
            <a:r>
              <a:rPr lang="ro-RO" sz="1100" b="1" i="0"/>
              <a:t>Caraş Severin </a:t>
            </a:r>
          </a:p>
          <a:p>
            <a:pPr marL="177800" indent="-177800" eaLnBrk="0" hangingPunct="0">
              <a:lnSpc>
                <a:spcPct val="85000"/>
              </a:lnSpc>
              <a:spcBef>
                <a:spcPts val="100"/>
              </a:spcBef>
              <a:buClr>
                <a:schemeClr val="accent2"/>
              </a:buClr>
              <a:buFont typeface="Wingdings" pitchFamily="2" charset="2"/>
              <a:buChar char="§"/>
            </a:pPr>
            <a:r>
              <a:rPr lang="en-US" sz="1100" i="0"/>
              <a:t>30 mil. Euro investitii in proiectul de  retehnologizare</a:t>
            </a:r>
          </a:p>
          <a:p>
            <a:pPr marL="177800" indent="-177800" eaLnBrk="0" hangingPunct="0">
              <a:lnSpc>
                <a:spcPct val="85000"/>
              </a:lnSpc>
              <a:spcBef>
                <a:spcPts val="100"/>
              </a:spcBef>
              <a:buClr>
                <a:schemeClr val="accent2"/>
              </a:buClr>
              <a:buFont typeface="Wingdings" pitchFamily="2" charset="2"/>
              <a:buChar char="§"/>
            </a:pPr>
            <a:r>
              <a:rPr lang="en-US" sz="1100" b="1" i="0"/>
              <a:t>Capacitatea instalata</a:t>
            </a:r>
            <a:r>
              <a:rPr lang="en-US" sz="1100" i="0"/>
              <a:t>: </a:t>
            </a:r>
            <a:r>
              <a:rPr lang="ro-RO" sz="1100" i="0"/>
              <a:t>18 MW</a:t>
            </a:r>
            <a:r>
              <a:rPr lang="en-US" sz="1100" i="0"/>
              <a:t> inainte de retehnologizare si aproximativ 22 MW dupa  retehnologizare </a:t>
            </a:r>
          </a:p>
        </p:txBody>
      </p:sp>
      <p:sp>
        <p:nvSpPr>
          <p:cNvPr id="26633" name="Rectangle 6"/>
          <p:cNvSpPr>
            <a:spLocks noChangeArrowheads="1"/>
          </p:cNvSpPr>
          <p:nvPr>
            <p:custDataLst>
              <p:tags r:id="rId4"/>
            </p:custDataLst>
          </p:nvPr>
        </p:nvSpPr>
        <p:spPr bwMode="auto">
          <a:xfrm>
            <a:off x="285750" y="5448300"/>
            <a:ext cx="3165475" cy="828675"/>
          </a:xfrm>
          <a:prstGeom prst="rect">
            <a:avLst/>
          </a:prstGeom>
          <a:noFill/>
          <a:ln w="9525">
            <a:noFill/>
            <a:miter lim="800000"/>
            <a:headEnd/>
            <a:tailEnd/>
          </a:ln>
        </p:spPr>
        <p:txBody>
          <a:bodyPr lIns="71976" tIns="0" rIns="71976" bIns="0" anchor="ctr"/>
          <a:lstStyle/>
          <a:p>
            <a:pPr eaLnBrk="0" hangingPunct="0">
              <a:lnSpc>
                <a:spcPct val="85000"/>
              </a:lnSpc>
              <a:spcBef>
                <a:spcPts val="100"/>
              </a:spcBef>
              <a:buClr>
                <a:schemeClr val="bg1"/>
              </a:buClr>
              <a:buFont typeface="Wingdings" pitchFamily="2" charset="2"/>
              <a:buNone/>
            </a:pPr>
            <a:r>
              <a:rPr lang="en-US" sz="1100" b="1" i="0"/>
              <a:t>Distributie Oltenia (fosta CEZ Distributie): </a:t>
            </a:r>
            <a:r>
              <a:rPr lang="en-US" sz="1100" i="0"/>
              <a:t>distributia energiei in 7 judete (in zona fostei Electrica Oltenia) </a:t>
            </a:r>
          </a:p>
          <a:p>
            <a:pPr eaLnBrk="0" hangingPunct="0">
              <a:lnSpc>
                <a:spcPct val="85000"/>
              </a:lnSpc>
              <a:spcBef>
                <a:spcPts val="100"/>
              </a:spcBef>
              <a:buClr>
                <a:schemeClr val="bg1"/>
              </a:buClr>
              <a:buFont typeface="Wingdings" pitchFamily="2" charset="2"/>
              <a:buNone/>
            </a:pPr>
            <a:r>
              <a:rPr lang="en-US" sz="1100" b="1" i="0"/>
              <a:t>CEZ Vanzare: </a:t>
            </a:r>
            <a:r>
              <a:rPr lang="en-US" sz="1100" i="0"/>
              <a:t>furnizor pentru mai mult de 1,3 mil. de clienti (non-casnici si casnici</a:t>
            </a:r>
            <a:r>
              <a:rPr lang="en-US" sz="1100"/>
              <a:t>)</a:t>
            </a:r>
            <a:endParaRPr lang="ro-RO" sz="1100"/>
          </a:p>
        </p:txBody>
      </p:sp>
      <p:sp>
        <p:nvSpPr>
          <p:cNvPr id="143" name="Rectangular Callout 142"/>
          <p:cNvSpPr/>
          <p:nvPr/>
        </p:nvSpPr>
        <p:spPr>
          <a:xfrm>
            <a:off x="4078288" y="5862638"/>
            <a:ext cx="3544887" cy="576262"/>
          </a:xfrm>
          <a:prstGeom prst="wedgeRectCallout">
            <a:avLst>
              <a:gd name="adj1" fmla="val -88866"/>
              <a:gd name="adj2" fmla="val -258973"/>
            </a:avLst>
          </a:prstGeom>
          <a:solidFill>
            <a:schemeClr val="bg1">
              <a:lumMod val="75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anchor="ctr"/>
          <a:lstStyle/>
          <a:p>
            <a:pPr algn="ctr" eaLnBrk="0" hangingPunct="0">
              <a:lnSpc>
                <a:spcPct val="90000"/>
              </a:lnSpc>
              <a:spcBef>
                <a:spcPts val="900"/>
              </a:spcBef>
              <a:buClr>
                <a:schemeClr val="bg2"/>
              </a:buClr>
              <a:buFont typeface="Wingdings" pitchFamily="2" charset="2"/>
              <a:buNone/>
              <a:defRPr/>
            </a:pPr>
            <a:endParaRPr lang="en-US" dirty="0" err="1">
              <a:solidFill>
                <a:schemeClr val="tx1"/>
              </a:solidFill>
              <a:latin typeface="Arial" pitchFamily="34" charset="0"/>
              <a:cs typeface="Arial" pitchFamily="34" charset="0"/>
            </a:endParaRPr>
          </a:p>
        </p:txBody>
      </p:sp>
      <p:sp>
        <p:nvSpPr>
          <p:cNvPr id="26635" name="Rectangle 6"/>
          <p:cNvSpPr>
            <a:spLocks noChangeArrowheads="1"/>
          </p:cNvSpPr>
          <p:nvPr>
            <p:custDataLst>
              <p:tags r:id="rId5"/>
            </p:custDataLst>
          </p:nvPr>
        </p:nvSpPr>
        <p:spPr bwMode="auto">
          <a:xfrm>
            <a:off x="4002088" y="5791200"/>
            <a:ext cx="3621087" cy="755650"/>
          </a:xfrm>
          <a:prstGeom prst="rect">
            <a:avLst/>
          </a:prstGeom>
          <a:noFill/>
          <a:ln w="9525">
            <a:noFill/>
            <a:miter lim="800000"/>
            <a:headEnd/>
            <a:tailEnd/>
          </a:ln>
        </p:spPr>
        <p:txBody>
          <a:bodyPr lIns="71976" tIns="0" rIns="71976" bIns="0" anchor="ctr"/>
          <a:lstStyle/>
          <a:p>
            <a:pPr eaLnBrk="0" hangingPunct="0">
              <a:lnSpc>
                <a:spcPct val="85000"/>
              </a:lnSpc>
              <a:spcBef>
                <a:spcPts val="100"/>
              </a:spcBef>
              <a:buClr>
                <a:schemeClr val="bg1"/>
              </a:buClr>
              <a:buFont typeface="Wingdings" pitchFamily="2" charset="2"/>
              <a:buNone/>
            </a:pPr>
            <a:r>
              <a:rPr lang="en-US" sz="1100" b="1" i="0"/>
              <a:t>CEZ Trade: </a:t>
            </a:r>
            <a:r>
              <a:rPr lang="en-US" sz="1100" i="0"/>
              <a:t>tranzactionarea energiei (piata en-gros)</a:t>
            </a:r>
          </a:p>
          <a:p>
            <a:pPr eaLnBrk="0" hangingPunct="0">
              <a:lnSpc>
                <a:spcPct val="85000"/>
              </a:lnSpc>
              <a:spcBef>
                <a:spcPts val="100"/>
              </a:spcBef>
              <a:buClr>
                <a:schemeClr val="bg1"/>
              </a:buClr>
              <a:buFont typeface="Wingdings" pitchFamily="2" charset="2"/>
              <a:buNone/>
            </a:pPr>
            <a:r>
              <a:rPr lang="en-US" sz="1100" b="1" i="0"/>
              <a:t>CEZ Romania: </a:t>
            </a:r>
            <a:r>
              <a:rPr lang="en-US" sz="1100" i="0"/>
              <a:t>furnizor de servicii si management pentru companiile Grupului CEZ in Romania)</a:t>
            </a:r>
            <a:endParaRPr lang="ro-RO" sz="1100" i="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438150"/>
            <a:ext cx="7237413" cy="422275"/>
          </a:xfrm>
        </p:spPr>
        <p:txBody>
          <a:bodyPr/>
          <a:lstStyle/>
          <a:p>
            <a:pPr>
              <a:defRPr/>
            </a:pPr>
            <a:r>
              <a:rPr lang="en-US" sz="2000" b="1" smtClean="0">
                <a:latin typeface="+mn-lt"/>
              </a:rPr>
              <a:t>Proiecte de responsabilitate social</a:t>
            </a:r>
            <a:r>
              <a:rPr lang="ro-RO" sz="2000" b="1" smtClean="0">
                <a:latin typeface="+mn-lt"/>
              </a:rPr>
              <a:t>a</a:t>
            </a:r>
            <a:endParaRPr lang="en-US" sz="2000" b="1">
              <a:latin typeface="+mn-lt"/>
            </a:endParaRPr>
          </a:p>
        </p:txBody>
      </p:sp>
      <p:sp>
        <p:nvSpPr>
          <p:cNvPr id="27650" name="Content Placeholder 2"/>
          <p:cNvSpPr>
            <a:spLocks noGrp="1"/>
          </p:cNvSpPr>
          <p:nvPr>
            <p:ph idx="1"/>
          </p:nvPr>
        </p:nvSpPr>
        <p:spPr>
          <a:xfrm>
            <a:off x="503238" y="1692275"/>
            <a:ext cx="7807325" cy="522288"/>
          </a:xfrm>
        </p:spPr>
        <p:txBody>
          <a:bodyPr/>
          <a:lstStyle/>
          <a:p>
            <a:pPr marL="0" lvl="1" indent="0">
              <a:lnSpc>
                <a:spcPct val="100000"/>
              </a:lnSpc>
              <a:buFont typeface="Wingdings" pitchFamily="2" charset="2"/>
              <a:buNone/>
            </a:pPr>
            <a:r>
              <a:rPr lang="en-US" sz="1200" b="1" smtClean="0"/>
              <a:t>Peste 5 millioane de euro investite in perioada 2006 – 2016 in domenii precum: educatie, sanatate, cultura, infrastructura, mediu, precum si donatii</a:t>
            </a:r>
            <a:endParaRPr lang="en-US" b="1" smtClean="0"/>
          </a:p>
          <a:p>
            <a:pPr marL="0" indent="0"/>
            <a:endParaRPr lang="en-US" sz="1200" smtClean="0"/>
          </a:p>
        </p:txBody>
      </p:sp>
      <p:sp>
        <p:nvSpPr>
          <p:cNvPr id="27651" name="Slide Number Placeholder 3"/>
          <p:cNvSpPr>
            <a:spLocks noGrp="1"/>
          </p:cNvSpPr>
          <p:nvPr>
            <p:ph type="sldNum" sz="quarter" idx="10"/>
          </p:nvPr>
        </p:nvSpPr>
        <p:spPr>
          <a:noFill/>
        </p:spPr>
        <p:txBody>
          <a:bodyPr/>
          <a:lstStyle/>
          <a:p>
            <a:pPr defTabSz="895350"/>
            <a:fld id="{10266136-55CF-4F9F-8037-78CA290D8D10}" type="slidenum">
              <a:rPr lang="cs-CZ"/>
              <a:pPr defTabSz="895350"/>
              <a:t>2</a:t>
            </a:fld>
            <a:endParaRPr lang="cs-CZ"/>
          </a:p>
        </p:txBody>
      </p:sp>
      <p:pic>
        <p:nvPicPr>
          <p:cNvPr id="27652" name="Picture 22"/>
          <p:cNvPicPr>
            <a:picLocks noChangeAspect="1" noChangeArrowheads="1"/>
          </p:cNvPicPr>
          <p:nvPr/>
        </p:nvPicPr>
        <p:blipFill>
          <a:blip r:embed="rId3"/>
          <a:srcRect b="20390"/>
          <a:stretch>
            <a:fillRect/>
          </a:stretch>
        </p:blipFill>
        <p:spPr bwMode="auto">
          <a:xfrm>
            <a:off x="4484688" y="5059363"/>
            <a:ext cx="4178300" cy="1404937"/>
          </a:xfrm>
          <a:prstGeom prst="rect">
            <a:avLst/>
          </a:prstGeom>
          <a:noFill/>
          <a:ln w="9525">
            <a:noFill/>
            <a:miter lim="800000"/>
            <a:headEnd/>
            <a:tailEnd/>
          </a:ln>
        </p:spPr>
      </p:pic>
      <p:pic>
        <p:nvPicPr>
          <p:cNvPr id="27653" name="Picture 23"/>
          <p:cNvPicPr>
            <a:picLocks noChangeAspect="1" noChangeArrowheads="1"/>
          </p:cNvPicPr>
          <p:nvPr/>
        </p:nvPicPr>
        <p:blipFill>
          <a:blip r:embed="rId4"/>
          <a:srcRect/>
          <a:stretch>
            <a:fillRect/>
          </a:stretch>
        </p:blipFill>
        <p:spPr bwMode="auto">
          <a:xfrm>
            <a:off x="4445000" y="3763963"/>
            <a:ext cx="1589088" cy="1190625"/>
          </a:xfrm>
          <a:prstGeom prst="rect">
            <a:avLst/>
          </a:prstGeom>
          <a:noFill/>
          <a:ln w="9525">
            <a:noFill/>
            <a:miter lim="800000"/>
            <a:headEnd/>
            <a:tailEnd/>
          </a:ln>
        </p:spPr>
      </p:pic>
      <p:pic>
        <p:nvPicPr>
          <p:cNvPr id="27654" name="Picture 4" descr="D:\ORGANIZARE\2014\CSR\PPT CSR\world-1-150x150.jpg"/>
          <p:cNvPicPr>
            <a:picLocks noChangeAspect="1" noChangeArrowheads="1"/>
          </p:cNvPicPr>
          <p:nvPr/>
        </p:nvPicPr>
        <p:blipFill>
          <a:blip r:embed="rId5"/>
          <a:srcRect/>
          <a:stretch>
            <a:fillRect/>
          </a:stretch>
        </p:blipFill>
        <p:spPr bwMode="auto">
          <a:xfrm>
            <a:off x="5672138" y="2873375"/>
            <a:ext cx="1406525" cy="1406525"/>
          </a:xfrm>
          <a:prstGeom prst="rect">
            <a:avLst/>
          </a:prstGeom>
          <a:noFill/>
          <a:ln w="9525">
            <a:noFill/>
            <a:miter lim="800000"/>
            <a:headEnd/>
            <a:tailEnd/>
          </a:ln>
        </p:spPr>
      </p:pic>
      <p:pic>
        <p:nvPicPr>
          <p:cNvPr id="27655" name="Picture 12" descr="D:\ORGANIZARE\2014\CSR\poze CSR\Plantari\IMG_2857.jpg"/>
          <p:cNvPicPr>
            <a:picLocks noChangeAspect="1" noChangeArrowheads="1"/>
          </p:cNvPicPr>
          <p:nvPr/>
        </p:nvPicPr>
        <p:blipFill>
          <a:blip r:embed="rId6"/>
          <a:srcRect t="15753"/>
          <a:stretch>
            <a:fillRect/>
          </a:stretch>
        </p:blipFill>
        <p:spPr bwMode="auto">
          <a:xfrm>
            <a:off x="6856413" y="3813175"/>
            <a:ext cx="1806575" cy="1141413"/>
          </a:xfrm>
          <a:prstGeom prst="rect">
            <a:avLst/>
          </a:prstGeom>
          <a:noFill/>
          <a:ln w="9525">
            <a:noFill/>
            <a:miter lim="800000"/>
            <a:headEnd/>
            <a:tailEnd/>
          </a:ln>
        </p:spPr>
      </p:pic>
      <p:sp>
        <p:nvSpPr>
          <p:cNvPr id="27656" name="TextBox 8"/>
          <p:cNvSpPr txBox="1">
            <a:spLocks noChangeArrowheads="1"/>
          </p:cNvSpPr>
          <p:nvPr/>
        </p:nvSpPr>
        <p:spPr bwMode="auto">
          <a:xfrm>
            <a:off x="425450" y="2217738"/>
            <a:ext cx="3873500" cy="4310062"/>
          </a:xfrm>
          <a:prstGeom prst="rect">
            <a:avLst/>
          </a:prstGeom>
          <a:noFill/>
          <a:ln w="9525">
            <a:noFill/>
            <a:miter lim="800000"/>
            <a:headEnd/>
            <a:tailEnd/>
          </a:ln>
        </p:spPr>
        <p:txBody>
          <a:bodyPr>
            <a:spAutoFit/>
          </a:bodyPr>
          <a:lstStyle/>
          <a:p>
            <a:pPr eaLnBrk="0" hangingPunct="0">
              <a:spcBef>
                <a:spcPct val="50000"/>
              </a:spcBef>
              <a:buClr>
                <a:srgbClr val="F24F00"/>
              </a:buClr>
              <a:buFont typeface="Wingdings" pitchFamily="2" charset="2"/>
              <a:buNone/>
            </a:pPr>
            <a:r>
              <a:rPr lang="en-US" sz="1200" b="1" i="0">
                <a:solidFill>
                  <a:srgbClr val="000000"/>
                </a:solidFill>
                <a:latin typeface="Helv"/>
                <a:ea typeface="Calibri" pitchFamily="34" charset="0"/>
                <a:cs typeface="Helv"/>
              </a:rPr>
              <a:t>Proiecte de traditie implementate de Grupul CEZ in Romania</a:t>
            </a:r>
            <a:r>
              <a:rPr lang="ro-RO" sz="1200" b="1" i="0">
                <a:solidFill>
                  <a:srgbClr val="000000"/>
                </a:solidFill>
                <a:latin typeface="Helv"/>
                <a:ea typeface="Calibri" pitchFamily="34" charset="0"/>
                <a:cs typeface="Helv"/>
              </a:rPr>
              <a:t>:</a:t>
            </a:r>
            <a:endParaRPr lang="en-US" sz="1600" b="1" i="0">
              <a:latin typeface="Calibri" pitchFamily="34" charset="0"/>
              <a:ea typeface="Calibri" pitchFamily="34" charset="0"/>
              <a:cs typeface="Times New Roman" pitchFamily="18" charset="0"/>
            </a:endParaRPr>
          </a:p>
          <a:p>
            <a:pPr marL="0" lvl="1" indent="0" eaLnBrk="0" hangingPunct="0">
              <a:buClr>
                <a:schemeClr val="accent2"/>
              </a:buClr>
              <a:buFont typeface="Wingdings" pitchFamily="2" charset="2"/>
              <a:buChar char=""/>
            </a:pPr>
            <a:r>
              <a:rPr lang="en-US" sz="1200" i="0">
                <a:latin typeface="Helv"/>
                <a:ea typeface="Calibri" pitchFamily="34" charset="0"/>
                <a:cs typeface="Helv"/>
              </a:rPr>
              <a:t> </a:t>
            </a:r>
            <a:r>
              <a:rPr lang="ro-RO" sz="1200" i="0">
                <a:latin typeface="Helv"/>
                <a:ea typeface="Calibri" pitchFamily="34" charset="0"/>
                <a:cs typeface="Helv"/>
              </a:rPr>
              <a:t>ViaSport (2013</a:t>
            </a:r>
            <a:r>
              <a:rPr lang="en-US" sz="1200" i="0">
                <a:latin typeface="Helv"/>
                <a:ea typeface="Calibri" pitchFamily="34" charset="0"/>
                <a:cs typeface="Helv"/>
              </a:rPr>
              <a:t> -</a:t>
            </a:r>
            <a:r>
              <a:rPr lang="ro-RO" sz="1200" i="0">
                <a:latin typeface="Helv"/>
                <a:ea typeface="Calibri" pitchFamily="34" charset="0"/>
                <a:cs typeface="Helv"/>
              </a:rPr>
              <a:t> 2014) </a:t>
            </a:r>
            <a:endParaRPr lang="en-US" sz="1600" i="0">
              <a:latin typeface="Calibri" pitchFamily="34" charset="0"/>
              <a:ea typeface="Calibri" pitchFamily="34" charset="0"/>
              <a:cs typeface="Times New Roman" pitchFamily="18" charset="0"/>
            </a:endParaRPr>
          </a:p>
          <a:p>
            <a:pPr marL="0" lvl="1" indent="0" eaLnBrk="0" hangingPunct="0">
              <a:buClr>
                <a:schemeClr val="accent2"/>
              </a:buClr>
              <a:buFont typeface="Wingdings" pitchFamily="2" charset="2"/>
              <a:buChar char=""/>
            </a:pPr>
            <a:r>
              <a:rPr lang="en-US" sz="1200" i="0">
                <a:latin typeface="Helv"/>
                <a:ea typeface="Calibri" pitchFamily="34" charset="0"/>
                <a:cs typeface="Helv"/>
              </a:rPr>
              <a:t> </a:t>
            </a:r>
            <a:r>
              <a:rPr lang="ro-RO" sz="1200" i="0">
                <a:latin typeface="Helv"/>
                <a:ea typeface="Calibri" pitchFamily="34" charset="0"/>
                <a:cs typeface="Helv"/>
              </a:rPr>
              <a:t>Maratonul  Olteniei (2013</a:t>
            </a:r>
            <a:r>
              <a:rPr lang="en-US" sz="1200" i="0">
                <a:latin typeface="Helv"/>
                <a:ea typeface="Calibri" pitchFamily="34" charset="0"/>
                <a:cs typeface="Helv"/>
              </a:rPr>
              <a:t> - 2016</a:t>
            </a:r>
            <a:r>
              <a:rPr lang="ro-RO" sz="1200" i="0">
                <a:latin typeface="Helv"/>
                <a:ea typeface="Calibri" pitchFamily="34" charset="0"/>
                <a:cs typeface="Helv"/>
              </a:rPr>
              <a:t>)</a:t>
            </a:r>
            <a:endParaRPr lang="en-US" sz="1600" i="0">
              <a:latin typeface="Calibri" pitchFamily="34" charset="0"/>
              <a:ea typeface="Calibri" pitchFamily="34" charset="0"/>
              <a:cs typeface="Times New Roman" pitchFamily="18" charset="0"/>
            </a:endParaRPr>
          </a:p>
          <a:p>
            <a:pPr marL="0" lvl="1" indent="0" eaLnBrk="0" hangingPunct="0">
              <a:buClr>
                <a:schemeClr val="accent2"/>
              </a:buClr>
              <a:buFont typeface="Wingdings" pitchFamily="2" charset="2"/>
              <a:buChar char=""/>
            </a:pPr>
            <a:r>
              <a:rPr lang="en-US" sz="1200" i="0">
                <a:latin typeface="Helv"/>
                <a:ea typeface="Calibri" pitchFamily="34" charset="0"/>
                <a:cs typeface="Helv"/>
              </a:rPr>
              <a:t> </a:t>
            </a:r>
            <a:r>
              <a:rPr lang="ro-RO" sz="1200" i="0">
                <a:latin typeface="Helv"/>
                <a:ea typeface="Calibri" pitchFamily="34" charset="0"/>
                <a:cs typeface="Helv"/>
              </a:rPr>
              <a:t>Caravana cu Povesti (2013</a:t>
            </a:r>
            <a:r>
              <a:rPr lang="en-US" sz="1200" i="0">
                <a:latin typeface="Helv"/>
                <a:ea typeface="Calibri" pitchFamily="34" charset="0"/>
                <a:cs typeface="Helv"/>
              </a:rPr>
              <a:t> -</a:t>
            </a:r>
            <a:r>
              <a:rPr lang="ro-RO" sz="1200" i="0">
                <a:latin typeface="Helv"/>
                <a:ea typeface="Calibri" pitchFamily="34" charset="0"/>
                <a:cs typeface="Helv"/>
              </a:rPr>
              <a:t> 2014)</a:t>
            </a:r>
            <a:endParaRPr lang="en-US" sz="1600" i="0">
              <a:latin typeface="Calibri" pitchFamily="34" charset="0"/>
              <a:ea typeface="Calibri" pitchFamily="34" charset="0"/>
              <a:cs typeface="Times New Roman" pitchFamily="18" charset="0"/>
            </a:endParaRPr>
          </a:p>
          <a:p>
            <a:pPr marL="0" lvl="1" indent="0" eaLnBrk="0" hangingPunct="0">
              <a:buClr>
                <a:schemeClr val="accent2"/>
              </a:buClr>
              <a:buFont typeface="Wingdings" pitchFamily="2" charset="2"/>
              <a:buChar char=""/>
            </a:pPr>
            <a:r>
              <a:rPr lang="en-US" sz="1200" i="0">
                <a:latin typeface="Helv"/>
                <a:ea typeface="Calibri" pitchFamily="34" charset="0"/>
                <a:cs typeface="Helv"/>
              </a:rPr>
              <a:t> Festivalul international </a:t>
            </a:r>
            <a:r>
              <a:rPr lang="ro-RO" sz="1200" i="0">
                <a:latin typeface="Helv"/>
                <a:ea typeface="Calibri" pitchFamily="34" charset="0"/>
                <a:cs typeface="Helv"/>
              </a:rPr>
              <a:t>"Portile Poeziei (2011 - 201</a:t>
            </a:r>
            <a:r>
              <a:rPr lang="en-US" sz="1200" i="0">
                <a:latin typeface="Helv"/>
                <a:ea typeface="Calibri" pitchFamily="34" charset="0"/>
                <a:cs typeface="Helv"/>
              </a:rPr>
              <a:t>6</a:t>
            </a:r>
            <a:r>
              <a:rPr lang="ro-RO" sz="1200" i="0">
                <a:latin typeface="Helv"/>
                <a:ea typeface="Calibri" pitchFamily="34" charset="0"/>
                <a:cs typeface="Helv"/>
              </a:rPr>
              <a:t>)</a:t>
            </a:r>
            <a:endParaRPr lang="en-US" sz="1600" i="0">
              <a:latin typeface="Calibri" pitchFamily="34" charset="0"/>
              <a:ea typeface="Calibri" pitchFamily="34" charset="0"/>
              <a:cs typeface="Times New Roman" pitchFamily="18" charset="0"/>
            </a:endParaRPr>
          </a:p>
          <a:p>
            <a:pPr marL="0" lvl="1" indent="0" eaLnBrk="0" hangingPunct="0">
              <a:buClr>
                <a:schemeClr val="accent2"/>
              </a:buClr>
              <a:buFont typeface="Wingdings" pitchFamily="2" charset="2"/>
              <a:buChar char=""/>
            </a:pPr>
            <a:r>
              <a:rPr lang="en-US" sz="1200" i="0">
                <a:latin typeface="Helv"/>
                <a:ea typeface="Calibri" pitchFamily="34" charset="0"/>
                <a:cs typeface="Helv"/>
              </a:rPr>
              <a:t> </a:t>
            </a:r>
            <a:r>
              <a:rPr lang="ro-RO" sz="1200" i="0">
                <a:latin typeface="Helv"/>
                <a:ea typeface="Calibri" pitchFamily="34" charset="0"/>
                <a:cs typeface="Helv"/>
              </a:rPr>
              <a:t>Garana Jazz Festival (2012 - 201</a:t>
            </a:r>
            <a:r>
              <a:rPr lang="en-US" sz="1200" i="0">
                <a:latin typeface="Helv"/>
                <a:ea typeface="Calibri" pitchFamily="34" charset="0"/>
                <a:cs typeface="Helv"/>
              </a:rPr>
              <a:t>5</a:t>
            </a:r>
            <a:r>
              <a:rPr lang="ro-RO" sz="1200" i="0">
                <a:latin typeface="Helv"/>
                <a:ea typeface="Calibri" pitchFamily="34" charset="0"/>
                <a:cs typeface="Helv"/>
              </a:rPr>
              <a:t>)</a:t>
            </a:r>
            <a:endParaRPr lang="en-US" sz="1600" i="0">
              <a:latin typeface="Calibri" pitchFamily="34" charset="0"/>
              <a:ea typeface="Calibri" pitchFamily="34" charset="0"/>
              <a:cs typeface="Times New Roman" pitchFamily="18" charset="0"/>
            </a:endParaRPr>
          </a:p>
          <a:p>
            <a:pPr marL="0" lvl="1" indent="0" eaLnBrk="0" hangingPunct="0">
              <a:buClr>
                <a:schemeClr val="accent2"/>
              </a:buClr>
              <a:buFont typeface="Wingdings" pitchFamily="2" charset="2"/>
              <a:buChar char=""/>
            </a:pPr>
            <a:r>
              <a:rPr lang="en-US" sz="1200" i="0">
                <a:latin typeface="Helv"/>
                <a:ea typeface="Calibri" pitchFamily="34" charset="0"/>
                <a:cs typeface="Helv"/>
              </a:rPr>
              <a:t> Sponsorizarea Centrului Medical de Permanenta din Co</a:t>
            </a:r>
            <a:r>
              <a:rPr lang="ro-RO" sz="1200" i="0">
                <a:latin typeface="Helv"/>
                <a:ea typeface="Calibri" pitchFamily="34" charset="0"/>
                <a:cs typeface="Helv"/>
              </a:rPr>
              <a:t>gealac</a:t>
            </a:r>
            <a:r>
              <a:rPr lang="en-US" sz="1200" i="0">
                <a:latin typeface="Helv"/>
                <a:ea typeface="Calibri" pitchFamily="34" charset="0"/>
                <a:cs typeface="Helv"/>
              </a:rPr>
              <a:t> cu</a:t>
            </a:r>
            <a:r>
              <a:rPr lang="ro-RO" sz="1200" i="0">
                <a:latin typeface="Helv"/>
                <a:ea typeface="Calibri" pitchFamily="34" charset="0"/>
                <a:cs typeface="Helv"/>
              </a:rPr>
              <a:t> </a:t>
            </a:r>
            <a:r>
              <a:rPr lang="en-US" sz="1200" i="0">
                <a:latin typeface="Helv"/>
                <a:ea typeface="Calibri" pitchFamily="34" charset="0"/>
                <a:cs typeface="Helv"/>
              </a:rPr>
              <a:t>aparatura, pregatire pentru angajati</a:t>
            </a:r>
            <a:r>
              <a:rPr lang="ro-RO" sz="1200" i="0">
                <a:latin typeface="Helv"/>
                <a:ea typeface="Calibri" pitchFamily="34" charset="0"/>
                <a:cs typeface="Helv"/>
              </a:rPr>
              <a:t>,</a:t>
            </a:r>
            <a:r>
              <a:rPr lang="en-US" sz="1200" i="0">
                <a:latin typeface="Helv"/>
                <a:ea typeface="Calibri" pitchFamily="34" charset="0"/>
                <a:cs typeface="Helv"/>
              </a:rPr>
              <a:t> subventii in functie de necesitati </a:t>
            </a:r>
            <a:r>
              <a:rPr lang="ro-RO" sz="1200" i="0">
                <a:latin typeface="Helv"/>
                <a:ea typeface="Calibri" pitchFamily="34" charset="0"/>
                <a:cs typeface="Helv"/>
              </a:rPr>
              <a:t>(2010 - 201</a:t>
            </a:r>
            <a:r>
              <a:rPr lang="en-US" sz="1200" i="0">
                <a:latin typeface="Helv"/>
                <a:ea typeface="Calibri" pitchFamily="34" charset="0"/>
                <a:cs typeface="Helv"/>
              </a:rPr>
              <a:t>6</a:t>
            </a:r>
            <a:r>
              <a:rPr lang="ro-RO" sz="1200" i="0">
                <a:latin typeface="Helv"/>
                <a:ea typeface="Calibri" pitchFamily="34" charset="0"/>
                <a:cs typeface="Helv"/>
              </a:rPr>
              <a:t>)	</a:t>
            </a:r>
            <a:endParaRPr lang="en-US" sz="1600" i="0">
              <a:latin typeface="Calibri" pitchFamily="34" charset="0"/>
              <a:ea typeface="Calibri" pitchFamily="34" charset="0"/>
              <a:cs typeface="Times New Roman" pitchFamily="18" charset="0"/>
            </a:endParaRPr>
          </a:p>
          <a:p>
            <a:pPr marL="0" lvl="1" indent="0" eaLnBrk="0" hangingPunct="0">
              <a:buClr>
                <a:schemeClr val="accent2"/>
              </a:buClr>
              <a:buFont typeface="Wingdings" pitchFamily="2" charset="2"/>
              <a:buChar char=""/>
            </a:pPr>
            <a:r>
              <a:rPr lang="en-US" sz="1200" i="0">
                <a:latin typeface="Helv"/>
                <a:ea typeface="Calibri" pitchFamily="34" charset="0"/>
                <a:cs typeface="Helv"/>
              </a:rPr>
              <a:t> Sponsorizarea Clupului de Scrima</a:t>
            </a:r>
            <a:r>
              <a:rPr lang="ro-RO" sz="1200" i="0">
                <a:latin typeface="Helv"/>
                <a:ea typeface="Calibri" pitchFamily="34" charset="0"/>
                <a:cs typeface="Helv"/>
              </a:rPr>
              <a:t> "Balestra" (2011 - 201</a:t>
            </a:r>
            <a:r>
              <a:rPr lang="en-US" sz="1200" i="0">
                <a:latin typeface="Helv"/>
                <a:ea typeface="Calibri" pitchFamily="34" charset="0"/>
                <a:cs typeface="Helv"/>
              </a:rPr>
              <a:t>3</a:t>
            </a:r>
            <a:r>
              <a:rPr lang="ro-RO" sz="1200" i="0">
                <a:latin typeface="Helv"/>
                <a:ea typeface="Calibri" pitchFamily="34" charset="0"/>
                <a:cs typeface="Helv"/>
              </a:rPr>
              <a:t>)</a:t>
            </a:r>
            <a:endParaRPr lang="en-US" sz="1600" i="0">
              <a:latin typeface="Calibri" pitchFamily="34" charset="0"/>
              <a:ea typeface="Calibri" pitchFamily="34" charset="0"/>
              <a:cs typeface="Times New Roman" pitchFamily="18" charset="0"/>
            </a:endParaRPr>
          </a:p>
          <a:p>
            <a:pPr marL="0" lvl="1" indent="0" eaLnBrk="0" hangingPunct="0">
              <a:buClr>
                <a:schemeClr val="accent2"/>
              </a:buClr>
              <a:buFont typeface="Wingdings" pitchFamily="2" charset="2"/>
              <a:buChar char=""/>
            </a:pPr>
            <a:r>
              <a:rPr lang="en-US" sz="1200" i="0">
                <a:latin typeface="Helv"/>
                <a:ea typeface="Calibri" pitchFamily="34" charset="0"/>
                <a:cs typeface="Helv"/>
              </a:rPr>
              <a:t> Sprijin acordat Clubului Sportiv de Karate</a:t>
            </a:r>
            <a:r>
              <a:rPr lang="ro-RO" sz="1200" i="0">
                <a:latin typeface="Helv"/>
                <a:ea typeface="Calibri" pitchFamily="34" charset="0"/>
                <a:cs typeface="Helv"/>
              </a:rPr>
              <a:t> "Washi" (2008 - 201</a:t>
            </a:r>
            <a:r>
              <a:rPr lang="en-US" sz="1200" i="0">
                <a:latin typeface="Helv"/>
                <a:ea typeface="Calibri" pitchFamily="34" charset="0"/>
                <a:cs typeface="Helv"/>
              </a:rPr>
              <a:t>6</a:t>
            </a:r>
            <a:r>
              <a:rPr lang="ro-RO" sz="1200" i="0">
                <a:latin typeface="Helv"/>
                <a:ea typeface="Calibri" pitchFamily="34" charset="0"/>
                <a:cs typeface="Helv"/>
              </a:rPr>
              <a:t>)</a:t>
            </a:r>
            <a:endParaRPr lang="en-US" sz="1600" i="0">
              <a:latin typeface="Calibri" pitchFamily="34" charset="0"/>
              <a:ea typeface="Calibri" pitchFamily="34" charset="0"/>
              <a:cs typeface="Times New Roman" pitchFamily="18" charset="0"/>
            </a:endParaRPr>
          </a:p>
          <a:p>
            <a:pPr marL="0" lvl="1" indent="0" eaLnBrk="0" hangingPunct="0">
              <a:buClr>
                <a:schemeClr val="accent2"/>
              </a:buClr>
              <a:buFont typeface="Wingdings" pitchFamily="2" charset="2"/>
              <a:buChar char=""/>
            </a:pPr>
            <a:r>
              <a:rPr lang="en-US" sz="1200" i="0">
                <a:latin typeface="Helv"/>
                <a:ea typeface="Calibri" pitchFamily="34" charset="0"/>
                <a:cs typeface="Helv"/>
              </a:rPr>
              <a:t> Sponsorizarea taberei anuale de vara pentru copii </a:t>
            </a:r>
            <a:r>
              <a:rPr lang="vi-VN" sz="1200" i="0">
                <a:latin typeface="Helv"/>
                <a:ea typeface="Calibri" pitchFamily="34" charset="0"/>
                <a:cs typeface="Helv"/>
              </a:rPr>
              <a:t>cu rezultate deosebite la invăţatura</a:t>
            </a:r>
            <a:r>
              <a:rPr lang="en-US" sz="1200" i="0">
                <a:latin typeface="Helv"/>
                <a:ea typeface="Calibri" pitchFamily="34" charset="0"/>
                <a:cs typeface="Helv"/>
              </a:rPr>
              <a:t> si pentru copii cu o situatie economica precara din comunele</a:t>
            </a:r>
            <a:r>
              <a:rPr lang="vi-VN" sz="1200" i="0">
                <a:latin typeface="Helv"/>
                <a:ea typeface="Calibri" pitchFamily="34" charset="0"/>
                <a:cs typeface="Helv"/>
              </a:rPr>
              <a:t> F</a:t>
            </a:r>
            <a:r>
              <a:rPr lang="en-US" sz="1200" i="0">
                <a:latin typeface="Helv"/>
                <a:ea typeface="Calibri" pitchFamily="34" charset="0"/>
                <a:cs typeface="Helv"/>
              </a:rPr>
              <a:t>a</a:t>
            </a:r>
            <a:r>
              <a:rPr lang="vi-VN" sz="1200" i="0">
                <a:latin typeface="Helv"/>
                <a:ea typeface="Calibri" pitchFamily="34" charset="0"/>
                <a:cs typeface="Helv"/>
              </a:rPr>
              <a:t>nt</a:t>
            </a:r>
            <a:r>
              <a:rPr lang="en-US" sz="1200" i="0">
                <a:latin typeface="Helv"/>
                <a:ea typeface="Calibri" pitchFamily="34" charset="0"/>
                <a:cs typeface="Helv"/>
              </a:rPr>
              <a:t>a</a:t>
            </a:r>
            <a:r>
              <a:rPr lang="vi-VN" sz="1200" i="0">
                <a:latin typeface="Helv"/>
                <a:ea typeface="Calibri" pitchFamily="34" charset="0"/>
                <a:cs typeface="Helv"/>
              </a:rPr>
              <a:t>nele, Cogealac </a:t>
            </a:r>
            <a:r>
              <a:rPr lang="en-US" sz="1200" i="0">
                <a:latin typeface="Helv"/>
                <a:ea typeface="Calibri" pitchFamily="34" charset="0"/>
                <a:cs typeface="Helv"/>
              </a:rPr>
              <a:t>s</a:t>
            </a:r>
            <a:r>
              <a:rPr lang="vi-VN" sz="1200" i="0">
                <a:latin typeface="Helv"/>
                <a:ea typeface="Calibri" pitchFamily="34" charset="0"/>
                <a:cs typeface="Helv"/>
              </a:rPr>
              <a:t>i Gr</a:t>
            </a:r>
            <a:r>
              <a:rPr lang="en-US" sz="1200" i="0">
                <a:latin typeface="Helv"/>
                <a:ea typeface="Calibri" pitchFamily="34" charset="0"/>
                <a:cs typeface="Helv"/>
              </a:rPr>
              <a:t>a</a:t>
            </a:r>
            <a:r>
              <a:rPr lang="vi-VN" sz="1200" i="0">
                <a:latin typeface="Helv"/>
                <a:ea typeface="Calibri" pitchFamily="34" charset="0"/>
                <a:cs typeface="Helv"/>
              </a:rPr>
              <a:t>dina</a:t>
            </a:r>
            <a:r>
              <a:rPr lang="en-US" sz="1200" i="0">
                <a:latin typeface="Helv"/>
                <a:ea typeface="Calibri" pitchFamily="34" charset="0"/>
                <a:cs typeface="Helv"/>
              </a:rPr>
              <a:t> </a:t>
            </a:r>
            <a:r>
              <a:rPr lang="ro-RO" sz="1200" i="0">
                <a:latin typeface="Helv"/>
                <a:ea typeface="Calibri" pitchFamily="34" charset="0"/>
                <a:cs typeface="Helv"/>
              </a:rPr>
              <a:t>(2010 – 201</a:t>
            </a:r>
            <a:r>
              <a:rPr lang="en-US" sz="1200" i="0">
                <a:latin typeface="Helv"/>
                <a:ea typeface="Calibri" pitchFamily="34" charset="0"/>
                <a:cs typeface="Helv"/>
              </a:rPr>
              <a:t>6</a:t>
            </a:r>
            <a:r>
              <a:rPr lang="ro-RO" sz="1200" i="0">
                <a:latin typeface="Helv"/>
                <a:ea typeface="Calibri" pitchFamily="34" charset="0"/>
                <a:cs typeface="Helv"/>
              </a:rPr>
              <a:t>)</a:t>
            </a:r>
            <a:endParaRPr lang="en-US" sz="1600" i="0">
              <a:latin typeface="Calibri" pitchFamily="34" charset="0"/>
              <a:ea typeface="Calibri" pitchFamily="34" charset="0"/>
              <a:cs typeface="Times New Roman" pitchFamily="18" charset="0"/>
            </a:endParaRPr>
          </a:p>
          <a:p>
            <a:pPr marL="0" lvl="1" indent="0" eaLnBrk="0" hangingPunct="0">
              <a:buClr>
                <a:schemeClr val="accent2"/>
              </a:buClr>
              <a:buFont typeface="Wingdings" pitchFamily="2" charset="2"/>
              <a:buChar char=""/>
            </a:pPr>
            <a:r>
              <a:rPr lang="en-US" sz="1200" i="0">
                <a:latin typeface="Helv"/>
                <a:ea typeface="Calibri" pitchFamily="34" charset="0"/>
                <a:cs typeface="Helv"/>
              </a:rPr>
              <a:t> Evenimentul </a:t>
            </a:r>
            <a:r>
              <a:rPr lang="ro-RO" sz="1200" i="0">
                <a:latin typeface="Helv"/>
                <a:ea typeface="Calibri" pitchFamily="34" charset="0"/>
                <a:cs typeface="Helv"/>
              </a:rPr>
              <a:t>Simfonia Lalelelor (2013</a:t>
            </a:r>
            <a:r>
              <a:rPr lang="en-US" sz="1200" i="0">
                <a:latin typeface="Helv"/>
                <a:ea typeface="Calibri" pitchFamily="34" charset="0"/>
                <a:cs typeface="Helv"/>
              </a:rPr>
              <a:t> -</a:t>
            </a:r>
            <a:r>
              <a:rPr lang="ro-RO" sz="1200" i="0">
                <a:latin typeface="Helv"/>
                <a:ea typeface="Calibri" pitchFamily="34" charset="0"/>
                <a:cs typeface="Helv"/>
              </a:rPr>
              <a:t> 201</a:t>
            </a:r>
            <a:r>
              <a:rPr lang="en-US" sz="1200" i="0">
                <a:latin typeface="Helv"/>
                <a:ea typeface="Calibri" pitchFamily="34" charset="0"/>
                <a:cs typeface="Helv"/>
              </a:rPr>
              <a:t>6</a:t>
            </a:r>
            <a:r>
              <a:rPr lang="ro-RO" sz="1200" i="0">
                <a:latin typeface="Helv"/>
                <a:ea typeface="Calibri" pitchFamily="34" charset="0"/>
                <a:cs typeface="Helv"/>
              </a:rPr>
              <a:t>)</a:t>
            </a:r>
            <a:endParaRPr lang="en-US" sz="1600" i="0">
              <a:latin typeface="Calibri" pitchFamily="34" charset="0"/>
              <a:ea typeface="Calibri" pitchFamily="34" charset="0"/>
              <a:cs typeface="Times New Roman" pitchFamily="18" charset="0"/>
            </a:endParaRPr>
          </a:p>
          <a:p>
            <a:pPr eaLnBrk="0" hangingPunct="0">
              <a:lnSpc>
                <a:spcPct val="115000"/>
              </a:lnSpc>
              <a:spcBef>
                <a:spcPct val="50000"/>
              </a:spcBef>
              <a:spcAft>
                <a:spcPts val="1000"/>
              </a:spcAft>
              <a:buClr>
                <a:schemeClr val="accent2"/>
              </a:buClr>
              <a:buFont typeface="Wingdings" pitchFamily="2" charset="2"/>
              <a:buNone/>
            </a:pPr>
            <a:r>
              <a:rPr lang="ro-RO" sz="1200">
                <a:latin typeface="Calibri" pitchFamily="34" charset="0"/>
                <a:ea typeface="Calibri" pitchFamily="34" charset="0"/>
                <a:cs typeface="Times New Roman" pitchFamily="18" charset="0"/>
              </a:rPr>
              <a:t> </a:t>
            </a:r>
            <a:endParaRPr lang="en-US" sz="1200">
              <a:latin typeface="Calibri" pitchFamily="34" charset="0"/>
              <a:ea typeface="Calibri" pitchFamily="34" charset="0"/>
              <a:cs typeface="Times New Roman" pitchFamily="18" charset="0"/>
            </a:endParaRPr>
          </a:p>
          <a:p>
            <a:pPr eaLnBrk="0" hangingPunct="0">
              <a:spcBef>
                <a:spcPct val="50000"/>
              </a:spcBef>
              <a:buClr>
                <a:schemeClr val="accent2"/>
              </a:buClr>
              <a:buFont typeface="Wingdings" pitchFamily="2" charset="2"/>
              <a:buNone/>
            </a:pPr>
            <a:endParaRPr lang="en-US" sz="1200"/>
          </a:p>
        </p:txBody>
      </p:sp>
      <p:sp>
        <p:nvSpPr>
          <p:cNvPr id="10" name="TextBox 9"/>
          <p:cNvSpPr txBox="1"/>
          <p:nvPr/>
        </p:nvSpPr>
        <p:spPr>
          <a:xfrm>
            <a:off x="4462463" y="2236788"/>
            <a:ext cx="4200525" cy="461962"/>
          </a:xfrm>
          <a:prstGeom prst="rect">
            <a:avLst/>
          </a:prstGeom>
          <a:noFill/>
        </p:spPr>
        <p:txBody>
          <a:bodyPr>
            <a:spAutoFit/>
          </a:bodyPr>
          <a:lstStyle/>
          <a:p>
            <a:pPr algn="ctr" eaLnBrk="0" hangingPunct="0">
              <a:spcBef>
                <a:spcPct val="50000"/>
              </a:spcBef>
              <a:buClr>
                <a:schemeClr val="accent2"/>
              </a:buClr>
              <a:buFont typeface="Wingdings" pitchFamily="2" charset="2"/>
              <a:buNone/>
              <a:defRPr/>
            </a:pPr>
            <a:r>
              <a:rPr lang="en-US" sz="1200" b="1" i="0" kern="0" cap="all">
                <a:solidFill>
                  <a:srgbClr val="F24F00"/>
                </a:solidFill>
                <a:latin typeface="+mn-lt"/>
                <a:ea typeface="+mj-ea"/>
                <a:cs typeface="+mj-cs"/>
              </a:rPr>
              <a:t>“Intentionam sa continuam sa investim intr-o viata mai buna si in viitor”</a:t>
            </a:r>
            <a:endParaRPr lang="en-US" sz="1000" b="1">
              <a:latin typeface="+mn-lt"/>
              <a:cs typeface="+mn-cs"/>
            </a:endParaRPr>
          </a:p>
        </p:txBody>
      </p:sp>
      <p:sp>
        <p:nvSpPr>
          <p:cNvPr id="11" name="TextBox 10"/>
          <p:cNvSpPr txBox="1"/>
          <p:nvPr/>
        </p:nvSpPr>
        <p:spPr>
          <a:xfrm>
            <a:off x="425450" y="5905500"/>
            <a:ext cx="3873500" cy="460375"/>
          </a:xfrm>
          <a:prstGeom prst="rect">
            <a:avLst/>
          </a:prstGeom>
          <a:noFill/>
        </p:spPr>
        <p:txBody>
          <a:bodyPr>
            <a:spAutoFit/>
          </a:bodyPr>
          <a:lstStyle/>
          <a:p>
            <a:pPr eaLnBrk="0" hangingPunct="0">
              <a:spcBef>
                <a:spcPct val="50000"/>
              </a:spcBef>
              <a:buClr>
                <a:schemeClr val="accent2"/>
              </a:buClr>
              <a:buFont typeface="Wingdings" pitchFamily="2" charset="2"/>
              <a:buNone/>
              <a:defRPr/>
            </a:pPr>
            <a:r>
              <a:rPr lang="en-US" sz="1200" b="1" i="0" kern="0" cap="all">
                <a:solidFill>
                  <a:srgbClr val="F24F00"/>
                </a:solidFill>
                <a:latin typeface="+mn-lt"/>
                <a:ea typeface="+mj-ea"/>
                <a:cs typeface="+mj-cs"/>
              </a:rPr>
              <a:t>“DINCOLO DE SATISFACTII, RAMAN LECTIILE INVATATE”</a:t>
            </a:r>
            <a:endParaRPr lang="en-US" sz="1000" b="1">
              <a:latin typeface="+mn-lt"/>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7" name="Object 5"/>
          <p:cNvGraphicFramePr>
            <a:graphicFrameLocks/>
          </p:cNvGraphicFramePr>
          <p:nvPr>
            <p:custDataLst>
              <p:tags r:id="rId2"/>
            </p:custDataLst>
          </p:nvPr>
        </p:nvGraphicFramePr>
        <p:xfrm>
          <a:off x="0" y="0"/>
          <a:ext cx="158750" cy="158750"/>
        </p:xfrm>
        <a:graphic>
          <a:graphicData uri="http://schemas.openxmlformats.org/presentationml/2006/ole">
            <p:oleObj spid="_x0000_s3077" name="think-cell Slide" r:id="rId5" imgW="360" imgH="360" progId="">
              <p:embed/>
            </p:oleObj>
          </a:graphicData>
        </a:graphic>
      </p:graphicFrame>
      <p:sp>
        <p:nvSpPr>
          <p:cNvPr id="2" name="Title 1"/>
          <p:cNvSpPr>
            <a:spLocks noGrp="1"/>
          </p:cNvSpPr>
          <p:nvPr>
            <p:ph type="title"/>
          </p:nvPr>
        </p:nvSpPr>
        <p:spPr>
          <a:xfrm>
            <a:off x="508000" y="438150"/>
            <a:ext cx="6967538" cy="1158875"/>
          </a:xfrm>
        </p:spPr>
        <p:txBody>
          <a:bodyPr/>
          <a:lstStyle/>
          <a:p>
            <a:pPr>
              <a:lnSpc>
                <a:spcPts val="2600"/>
              </a:lnSpc>
              <a:defRPr/>
            </a:pPr>
            <a:r>
              <a:rPr lang="it-IT" sz="2000" b="1" dirty="0">
                <a:latin typeface="+mn-lt"/>
              </a:rPr>
              <a:t>AVEM IN VEDERE 8 COMPONENTE cheie pentru TRANSFORMAREa digitala a operatorului de distributie</a:t>
            </a:r>
            <a:endParaRPr lang="en-US" sz="2000" b="1" dirty="0">
              <a:latin typeface="+mn-lt"/>
            </a:endParaRPr>
          </a:p>
        </p:txBody>
      </p:sp>
      <p:sp>
        <p:nvSpPr>
          <p:cNvPr id="3079" name="TextBox 37"/>
          <p:cNvSpPr txBox="1">
            <a:spLocks noChangeArrowheads="1"/>
          </p:cNvSpPr>
          <p:nvPr/>
        </p:nvSpPr>
        <p:spPr bwMode="auto">
          <a:xfrm>
            <a:off x="503238" y="1628775"/>
            <a:ext cx="8174037" cy="246063"/>
          </a:xfrm>
          <a:prstGeom prst="rect">
            <a:avLst/>
          </a:prstGeom>
          <a:noFill/>
          <a:ln w="6350">
            <a:noFill/>
            <a:miter lim="800000"/>
            <a:headEnd/>
            <a:tailEnd/>
          </a:ln>
        </p:spPr>
        <p:txBody>
          <a:bodyPr lIns="0" tIns="0" rIns="0" bIns="0">
            <a:spAutoFit/>
          </a:bodyPr>
          <a:lstStyle/>
          <a:p>
            <a:pPr algn="ctr" defTabSz="652463" eaLnBrk="0" hangingPunct="0">
              <a:spcBef>
                <a:spcPct val="50000"/>
              </a:spcBef>
              <a:buClr>
                <a:schemeClr val="accent2"/>
              </a:buClr>
              <a:buFont typeface="Wingdings" pitchFamily="2" charset="2"/>
              <a:buNone/>
            </a:pPr>
            <a:r>
              <a:rPr lang="en-US" sz="1600" b="1" i="0"/>
              <a:t>Componente cheie pentru transformarea digitala a operatorului de distributie</a:t>
            </a:r>
            <a:r>
              <a:rPr lang="ro-RO" sz="1600" b="1"/>
              <a:t> </a:t>
            </a:r>
            <a:r>
              <a:rPr lang="en-US" sz="1600" b="1" i="0"/>
              <a:t>(1/2)</a:t>
            </a:r>
          </a:p>
        </p:txBody>
      </p:sp>
      <p:pic>
        <p:nvPicPr>
          <p:cNvPr id="76" name="Picture 75" descr="http://newsroom.cpsenergy.com/wp-content/uploads/2014/04/CPS-Energy-Smart-Meter.jpg"/>
          <p:cNvPicPr>
            <a:picLocks noChangeArrowheads="1"/>
          </p:cNvPicPr>
          <p:nvPr/>
        </p:nvPicPr>
        <p:blipFill rotWithShape="1">
          <a:blip r:embed="rId6"/>
          <a:srcRect l="41709" t="758" r="19674" b="-614"/>
          <a:stretch/>
        </p:blipFill>
        <p:spPr bwMode="auto">
          <a:xfrm>
            <a:off x="468313" y="2312988"/>
            <a:ext cx="1260475" cy="1892300"/>
          </a:xfrm>
          <a:prstGeom prst="rect">
            <a:avLst/>
          </a:prstGeom>
          <a:effectLst>
            <a:outerShdw blurRad="50800" dist="38100" dir="2700015" rotWithShape="0">
              <a:schemeClr val="tx1">
                <a:alpha val="40000"/>
              </a:schemeClr>
            </a:outerShdw>
          </a:effectLst>
          <a:extLst>
            <a:ext uri="{909E8E84-426E-40DD-AFC4-6F175D3DCCD1}"/>
          </a:extLst>
        </p:spPr>
      </p:pic>
      <p:pic>
        <p:nvPicPr>
          <p:cNvPr id="77" name="Picture 76"/>
          <p:cNvPicPr>
            <a:picLocks/>
          </p:cNvPicPr>
          <p:nvPr/>
        </p:nvPicPr>
        <p:blipFill rotWithShape="1">
          <a:blip r:embed="rId7"/>
          <a:srcRect l="34316" t="1" r="9935" b="779"/>
          <a:stretch/>
        </p:blipFill>
        <p:spPr>
          <a:xfrm>
            <a:off x="4751388" y="2312988"/>
            <a:ext cx="1260475" cy="1892300"/>
          </a:xfrm>
          <a:prstGeom prst="rect">
            <a:avLst/>
          </a:prstGeom>
          <a:effectLst>
            <a:outerShdw blurRad="50800" dist="38100" dir="2700015" rotWithShape="0">
              <a:schemeClr val="tx1">
                <a:alpha val="40000"/>
              </a:schemeClr>
            </a:outerShdw>
          </a:effectLst>
        </p:spPr>
      </p:pic>
      <p:pic>
        <p:nvPicPr>
          <p:cNvPr id="81" name="Picture 80"/>
          <p:cNvPicPr>
            <a:picLocks/>
          </p:cNvPicPr>
          <p:nvPr/>
        </p:nvPicPr>
        <p:blipFill rotWithShape="1">
          <a:blip r:embed="rId8"/>
          <a:srcRect l="1127" t="1" r="1353" b="-516"/>
          <a:stretch/>
        </p:blipFill>
        <p:spPr>
          <a:xfrm>
            <a:off x="482600" y="4545013"/>
            <a:ext cx="1243013" cy="1800225"/>
          </a:xfrm>
          <a:prstGeom prst="rect">
            <a:avLst/>
          </a:prstGeom>
          <a:effectLst>
            <a:outerShdw blurRad="50800" dist="38100" dir="2700015" rotWithShape="0">
              <a:schemeClr val="tx1">
                <a:alpha val="40000"/>
              </a:schemeClr>
            </a:outerShdw>
          </a:effectLst>
        </p:spPr>
      </p:pic>
      <p:sp>
        <p:nvSpPr>
          <p:cNvPr id="3083" name="Rectangle 53"/>
          <p:cNvSpPr>
            <a:spLocks noChangeArrowheads="1"/>
          </p:cNvSpPr>
          <p:nvPr/>
        </p:nvSpPr>
        <p:spPr bwMode="auto">
          <a:xfrm>
            <a:off x="6011863" y="2312988"/>
            <a:ext cx="2663825" cy="431800"/>
          </a:xfrm>
          <a:prstGeom prst="rect">
            <a:avLst/>
          </a:prstGeom>
          <a:solidFill>
            <a:schemeClr val="accent2"/>
          </a:solidFill>
          <a:ln w="12700" algn="ctr">
            <a:noFill/>
            <a:round/>
            <a:headEnd/>
            <a:tailEnd/>
          </a:ln>
        </p:spPr>
        <p:txBody>
          <a:bodyPr lIns="72000" tIns="39382" rIns="72000" bIns="39382" anchor="ctr"/>
          <a:lstStyle/>
          <a:p>
            <a:pPr defTabSz="652463" eaLnBrk="0" hangingPunct="0">
              <a:lnSpc>
                <a:spcPct val="85000"/>
              </a:lnSpc>
              <a:buClr>
                <a:schemeClr val="accent2"/>
              </a:buClr>
              <a:buFont typeface="Wingdings" pitchFamily="2" charset="2"/>
              <a:buNone/>
            </a:pPr>
            <a:r>
              <a:rPr lang="en-US" sz="1600" b="1" i="0">
                <a:solidFill>
                  <a:schemeClr val="bg1"/>
                </a:solidFill>
              </a:rPr>
              <a:t>GIS - Sistem informational geografic </a:t>
            </a:r>
          </a:p>
        </p:txBody>
      </p:sp>
      <p:sp>
        <p:nvSpPr>
          <p:cNvPr id="3084" name="Rectangle 44"/>
          <p:cNvSpPr>
            <a:spLocks noChangeArrowheads="1"/>
          </p:cNvSpPr>
          <p:nvPr/>
        </p:nvSpPr>
        <p:spPr bwMode="auto">
          <a:xfrm>
            <a:off x="1727200" y="2312988"/>
            <a:ext cx="2665413" cy="431800"/>
          </a:xfrm>
          <a:prstGeom prst="rect">
            <a:avLst/>
          </a:prstGeom>
          <a:solidFill>
            <a:schemeClr val="accent2"/>
          </a:solidFill>
          <a:ln w="6350" algn="ctr">
            <a:noFill/>
            <a:miter lim="800000"/>
            <a:headEnd/>
            <a:tailEnd/>
          </a:ln>
        </p:spPr>
        <p:txBody>
          <a:bodyPr lIns="72000" tIns="72009" rIns="72000" bIns="72009" anchor="ctr"/>
          <a:lstStyle/>
          <a:p>
            <a:pPr defTabSz="928688" eaLnBrk="0" hangingPunct="0">
              <a:lnSpc>
                <a:spcPct val="85000"/>
              </a:lnSpc>
              <a:buClr>
                <a:srgbClr val="F24F00"/>
              </a:buClr>
              <a:buFont typeface="Wingdings" pitchFamily="2" charset="2"/>
              <a:buNone/>
            </a:pPr>
            <a:r>
              <a:rPr lang="en-US" sz="1600" b="1" i="0">
                <a:solidFill>
                  <a:schemeClr val="bg1"/>
                </a:solidFill>
              </a:rPr>
              <a:t>Contoare inteligente</a:t>
            </a:r>
          </a:p>
        </p:txBody>
      </p:sp>
      <p:sp>
        <p:nvSpPr>
          <p:cNvPr id="24" name="Rectangle 23"/>
          <p:cNvSpPr/>
          <p:nvPr/>
        </p:nvSpPr>
        <p:spPr bwMode="auto">
          <a:xfrm>
            <a:off x="1727200" y="2744788"/>
            <a:ext cx="2665413" cy="1460500"/>
          </a:xfrm>
          <a:prstGeom prst="rect">
            <a:avLst/>
          </a:prstGeom>
          <a:solidFill>
            <a:schemeClr val="accent5"/>
          </a:solidFill>
          <a:ln w="12700" cap="flat" cmpd="sng" algn="ctr">
            <a:noFill/>
            <a:prstDash val="solid"/>
            <a:round/>
            <a:headEnd type="none" w="med" len="med"/>
            <a:tailEnd type="none" w="med" len="med"/>
          </a:ln>
          <a:effectLst/>
        </p:spPr>
        <p:txBody>
          <a:bodyPr lIns="78762" tIns="39382" rIns="78762" bIns="39382"/>
          <a:lstStyle/>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en-US" b="1" i="0" dirty="0">
                <a:latin typeface="Arial" pitchFamily="34" charset="0"/>
                <a:cs typeface="+mn-cs"/>
              </a:rPr>
              <a:t>In </a:t>
            </a:r>
            <a:r>
              <a:rPr lang="en-US" b="1" i="0" dirty="0" err="1">
                <a:latin typeface="Arial" pitchFamily="34" charset="0"/>
                <a:cs typeface="+mn-cs"/>
              </a:rPr>
              <a:t>conformitate</a:t>
            </a:r>
            <a:r>
              <a:rPr lang="en-US" b="1" i="0" dirty="0">
                <a:latin typeface="Arial" pitchFamily="34" charset="0"/>
                <a:cs typeface="+mn-cs"/>
              </a:rPr>
              <a:t> cu</a:t>
            </a:r>
            <a:r>
              <a:rPr lang="vi-VN" b="1" i="0" dirty="0">
                <a:latin typeface="Arial" pitchFamily="34" charset="0"/>
                <a:cs typeface="+mn-cs"/>
              </a:rPr>
              <a:t> cerin</a:t>
            </a:r>
            <a:r>
              <a:rPr lang="en-US" b="1" i="0" dirty="0">
                <a:latin typeface="Arial" pitchFamily="34" charset="0"/>
                <a:cs typeface="+mn-cs"/>
              </a:rPr>
              <a:t>t</a:t>
            </a:r>
            <a:r>
              <a:rPr lang="vi-VN" b="1" i="0" dirty="0">
                <a:latin typeface="Arial" pitchFamily="34" charset="0"/>
                <a:cs typeface="+mn-cs"/>
              </a:rPr>
              <a:t>el</a:t>
            </a:r>
            <a:r>
              <a:rPr lang="en-US" b="1" i="0" dirty="0">
                <a:latin typeface="Arial" pitchFamily="34" charset="0"/>
                <a:cs typeface="+mn-cs"/>
              </a:rPr>
              <a:t>e</a:t>
            </a:r>
            <a:r>
              <a:rPr lang="vi-VN" b="1" i="0" dirty="0">
                <a:latin typeface="Arial" pitchFamily="34" charset="0"/>
                <a:cs typeface="+mn-cs"/>
              </a:rPr>
              <a:t> de reglementare</a:t>
            </a:r>
          </a:p>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en-US" b="1" i="0" dirty="0">
                <a:latin typeface="Arial" pitchFamily="34" charset="0"/>
                <a:cs typeface="+mn-cs"/>
              </a:rPr>
              <a:t>E</a:t>
            </a:r>
            <a:r>
              <a:rPr lang="vi-VN" b="1" i="0" dirty="0">
                <a:latin typeface="Arial" pitchFamily="34" charset="0"/>
                <a:cs typeface="+mn-cs"/>
              </a:rPr>
              <a:t>conomi</a:t>
            </a:r>
            <a:r>
              <a:rPr lang="en-US" b="1" i="0" dirty="0">
                <a:latin typeface="Arial" pitchFamily="34" charset="0"/>
                <a:cs typeface="+mn-cs"/>
              </a:rPr>
              <a:t>sire</a:t>
            </a:r>
            <a:r>
              <a:rPr lang="vi-VN" b="1" i="0" dirty="0">
                <a:latin typeface="Arial" pitchFamily="34" charset="0"/>
                <a:cs typeface="+mn-cs"/>
              </a:rPr>
              <a:t> </a:t>
            </a:r>
            <a:r>
              <a:rPr lang="en-US" b="1" i="0" dirty="0" err="1">
                <a:latin typeface="Arial" pitchFamily="34" charset="0"/>
                <a:cs typeface="+mn-cs"/>
              </a:rPr>
              <a:t>prin</a:t>
            </a:r>
            <a:r>
              <a:rPr lang="vi-VN" b="1" i="0" dirty="0">
                <a:latin typeface="Arial" pitchFamily="34" charset="0"/>
                <a:cs typeface="+mn-cs"/>
              </a:rPr>
              <a:t> eficien</a:t>
            </a:r>
            <a:r>
              <a:rPr lang="en-US" b="1" i="0" dirty="0">
                <a:latin typeface="Arial" pitchFamily="34" charset="0"/>
                <a:cs typeface="+mn-cs"/>
              </a:rPr>
              <a:t>ta</a:t>
            </a:r>
            <a:r>
              <a:rPr lang="vi-VN" b="1" i="0" dirty="0">
                <a:latin typeface="Arial" pitchFamily="34" charset="0"/>
                <a:cs typeface="+mn-cs"/>
              </a:rPr>
              <a:t> energetic</a:t>
            </a:r>
            <a:r>
              <a:rPr lang="en-US" b="1" i="0" dirty="0">
                <a:latin typeface="Arial" pitchFamily="34" charset="0"/>
                <a:cs typeface="+mn-cs"/>
              </a:rPr>
              <a:t>a</a:t>
            </a:r>
            <a:r>
              <a:rPr lang="vi-VN" b="1" i="0" dirty="0">
                <a:latin typeface="Arial" pitchFamily="34" charset="0"/>
                <a:cs typeface="+mn-cs"/>
              </a:rPr>
              <a:t> </a:t>
            </a:r>
            <a:r>
              <a:rPr lang="en-US" b="1" i="0" dirty="0">
                <a:latin typeface="Arial" pitchFamily="34" charset="0"/>
                <a:cs typeface="+mn-cs"/>
              </a:rPr>
              <a:t>s</a:t>
            </a:r>
            <a:r>
              <a:rPr lang="vi-VN" b="1" i="0" dirty="0">
                <a:latin typeface="Arial" pitchFamily="34" charset="0"/>
                <a:cs typeface="+mn-cs"/>
              </a:rPr>
              <a:t>i cresterea satisfac</a:t>
            </a:r>
            <a:r>
              <a:rPr lang="en-US" b="1" i="0" dirty="0">
                <a:latin typeface="Arial" pitchFamily="34" charset="0"/>
                <a:cs typeface="+mn-cs"/>
              </a:rPr>
              <a:t>t</a:t>
            </a:r>
            <a:r>
              <a:rPr lang="vi-VN" b="1" i="0" dirty="0">
                <a:latin typeface="Arial" pitchFamily="34" charset="0"/>
                <a:cs typeface="+mn-cs"/>
              </a:rPr>
              <a:t>iei clientului</a:t>
            </a:r>
            <a:endParaRPr lang="en-US" i="0" dirty="0">
              <a:latin typeface="Arial" pitchFamily="34" charset="0"/>
              <a:cs typeface="+mn-cs"/>
            </a:endParaRPr>
          </a:p>
        </p:txBody>
      </p:sp>
      <p:sp>
        <p:nvSpPr>
          <p:cNvPr id="3086" name="Rectangle 56"/>
          <p:cNvSpPr>
            <a:spLocks noChangeArrowheads="1"/>
          </p:cNvSpPr>
          <p:nvPr/>
        </p:nvSpPr>
        <p:spPr bwMode="auto">
          <a:xfrm>
            <a:off x="1727200" y="4545013"/>
            <a:ext cx="2665413" cy="431800"/>
          </a:xfrm>
          <a:prstGeom prst="rect">
            <a:avLst/>
          </a:prstGeom>
          <a:solidFill>
            <a:schemeClr val="accent2"/>
          </a:solidFill>
          <a:ln w="6350" algn="ctr">
            <a:noFill/>
            <a:miter lim="800000"/>
            <a:headEnd/>
            <a:tailEnd/>
          </a:ln>
        </p:spPr>
        <p:txBody>
          <a:bodyPr lIns="72000" tIns="72009" rIns="72000" bIns="72009" anchor="ctr"/>
          <a:lstStyle/>
          <a:p>
            <a:pPr defTabSz="928688" eaLnBrk="0" hangingPunct="0">
              <a:lnSpc>
                <a:spcPct val="85000"/>
              </a:lnSpc>
              <a:buClr>
                <a:srgbClr val="F24F00"/>
              </a:buClr>
              <a:buFont typeface="Wingdings" pitchFamily="2" charset="2"/>
              <a:buNone/>
            </a:pPr>
            <a:r>
              <a:rPr lang="en-US" sz="1600" b="1" i="0">
                <a:solidFill>
                  <a:schemeClr val="bg1"/>
                </a:solidFill>
              </a:rPr>
              <a:t>Managementul datelor furnizate de contor</a:t>
            </a:r>
          </a:p>
        </p:txBody>
      </p:sp>
      <p:sp>
        <p:nvSpPr>
          <p:cNvPr id="20" name="Rectangle 19"/>
          <p:cNvSpPr/>
          <p:nvPr/>
        </p:nvSpPr>
        <p:spPr bwMode="auto">
          <a:xfrm>
            <a:off x="6011863" y="2744788"/>
            <a:ext cx="2665412" cy="1460500"/>
          </a:xfrm>
          <a:prstGeom prst="rect">
            <a:avLst/>
          </a:prstGeom>
          <a:solidFill>
            <a:schemeClr val="accent5"/>
          </a:solidFill>
          <a:ln w="12700" cap="flat" cmpd="sng" algn="ctr">
            <a:noFill/>
            <a:prstDash val="solid"/>
            <a:round/>
            <a:headEnd type="none" w="med" len="med"/>
            <a:tailEnd type="none" w="med" len="med"/>
          </a:ln>
          <a:effectLst/>
        </p:spPr>
        <p:txBody>
          <a:bodyPr lIns="78762" tIns="39382" rIns="78762" bIns="39382"/>
          <a:lstStyle/>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en-US" i="0" dirty="0" err="1">
                <a:latin typeface="Arial" pitchFamily="34" charset="0"/>
                <a:cs typeface="+mn-cs"/>
              </a:rPr>
              <a:t>Imbunatatirea</a:t>
            </a:r>
            <a:r>
              <a:rPr lang="en-US" i="0" dirty="0">
                <a:latin typeface="Arial" pitchFamily="34" charset="0"/>
                <a:cs typeface="+mn-cs"/>
              </a:rPr>
              <a:t> </a:t>
            </a:r>
            <a:r>
              <a:rPr lang="en-US" i="0" dirty="0" err="1">
                <a:latin typeface="Arial" pitchFamily="34" charset="0"/>
                <a:cs typeface="+mn-cs"/>
              </a:rPr>
              <a:t>sistemului</a:t>
            </a:r>
            <a:r>
              <a:rPr lang="en-US" i="0" dirty="0">
                <a:latin typeface="Arial" pitchFamily="34" charset="0"/>
                <a:cs typeface="+mn-cs"/>
              </a:rPr>
              <a:t> de </a:t>
            </a:r>
            <a:r>
              <a:rPr lang="en-US" i="0" dirty="0" err="1">
                <a:latin typeface="Arial" pitchFamily="34" charset="0"/>
                <a:cs typeface="+mn-cs"/>
              </a:rPr>
              <a:t>evidenta</a:t>
            </a:r>
            <a:r>
              <a:rPr lang="en-US" i="0" dirty="0">
                <a:latin typeface="Arial" pitchFamily="34" charset="0"/>
                <a:cs typeface="+mn-cs"/>
              </a:rPr>
              <a:t> a </a:t>
            </a:r>
            <a:r>
              <a:rPr lang="en-US" i="0" dirty="0" err="1">
                <a:latin typeface="Arial" pitchFamily="34" charset="0"/>
                <a:cs typeface="+mn-cs"/>
              </a:rPr>
              <a:t>datelor</a:t>
            </a:r>
            <a:endParaRPr lang="en-US" b="1" i="0" dirty="0">
              <a:latin typeface="Arial" pitchFamily="34" charset="0"/>
              <a:cs typeface="+mn-cs"/>
            </a:endParaRPr>
          </a:p>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en-US" i="0" dirty="0" err="1">
                <a:latin typeface="Arial" pitchFamily="34" charset="0"/>
                <a:cs typeface="+mn-cs"/>
              </a:rPr>
              <a:t>Conditii</a:t>
            </a:r>
            <a:r>
              <a:rPr lang="en-US" i="0" dirty="0">
                <a:latin typeface="Arial" pitchFamily="34" charset="0"/>
                <a:cs typeface="+mn-cs"/>
              </a:rPr>
              <a:t> de </a:t>
            </a:r>
            <a:r>
              <a:rPr lang="en-US" i="0" dirty="0" err="1">
                <a:latin typeface="Arial" pitchFamily="34" charset="0"/>
                <a:cs typeface="+mn-cs"/>
              </a:rPr>
              <a:t>baza</a:t>
            </a:r>
            <a:r>
              <a:rPr lang="en-US" i="0" dirty="0">
                <a:latin typeface="Arial" pitchFamily="34" charset="0"/>
                <a:cs typeface="+mn-cs"/>
              </a:rPr>
              <a:t> </a:t>
            </a:r>
            <a:r>
              <a:rPr lang="en-US" i="0" dirty="0" err="1">
                <a:latin typeface="Arial" pitchFamily="34" charset="0"/>
                <a:cs typeface="+mn-cs"/>
              </a:rPr>
              <a:t>pentru</a:t>
            </a:r>
            <a:r>
              <a:rPr lang="en-US" i="0" dirty="0">
                <a:latin typeface="Arial" pitchFamily="34" charset="0"/>
                <a:cs typeface="+mn-cs"/>
              </a:rPr>
              <a:t> </a:t>
            </a:r>
            <a:r>
              <a:rPr lang="en-US" i="0" dirty="0" err="1">
                <a:latin typeface="Arial" pitchFamily="34" charset="0"/>
                <a:cs typeface="+mn-cs"/>
              </a:rPr>
              <a:t>coordonarea</a:t>
            </a:r>
            <a:r>
              <a:rPr lang="en-US" i="0" dirty="0">
                <a:latin typeface="Arial" pitchFamily="34" charset="0"/>
                <a:cs typeface="+mn-cs"/>
              </a:rPr>
              <a:t> </a:t>
            </a:r>
            <a:r>
              <a:rPr lang="en-US" i="0" dirty="0" err="1">
                <a:latin typeface="Arial" pitchFamily="34" charset="0"/>
                <a:cs typeface="+mn-cs"/>
              </a:rPr>
              <a:t>eficienta</a:t>
            </a:r>
            <a:r>
              <a:rPr lang="en-US" i="0" dirty="0">
                <a:latin typeface="Arial" pitchFamily="34" charset="0"/>
                <a:cs typeface="+mn-cs"/>
              </a:rPr>
              <a:t> a </a:t>
            </a:r>
            <a:r>
              <a:rPr lang="en-US" i="0" dirty="0" err="1">
                <a:latin typeface="Arial" pitchFamily="34" charset="0"/>
                <a:cs typeface="+mn-cs"/>
              </a:rPr>
              <a:t>muncii</a:t>
            </a:r>
            <a:r>
              <a:rPr lang="en-US" i="0" dirty="0">
                <a:latin typeface="Arial" pitchFamily="34" charset="0"/>
                <a:cs typeface="+mn-cs"/>
              </a:rPr>
              <a:t> </a:t>
            </a:r>
            <a:r>
              <a:rPr lang="en-US" i="0" dirty="0" err="1">
                <a:latin typeface="Arial" pitchFamily="34" charset="0"/>
                <a:cs typeface="+mn-cs"/>
              </a:rPr>
              <a:t>pe</a:t>
            </a:r>
            <a:r>
              <a:rPr lang="en-US" i="0" dirty="0">
                <a:latin typeface="Arial" pitchFamily="34" charset="0"/>
                <a:cs typeface="+mn-cs"/>
              </a:rPr>
              <a:t> </a:t>
            </a:r>
            <a:r>
              <a:rPr lang="en-US" i="0" dirty="0" err="1">
                <a:latin typeface="Arial" pitchFamily="34" charset="0"/>
                <a:cs typeface="+mn-cs"/>
              </a:rPr>
              <a:t>teren</a:t>
            </a:r>
            <a:r>
              <a:rPr lang="en-US" i="0" dirty="0">
                <a:latin typeface="Arial" pitchFamily="34" charset="0"/>
                <a:cs typeface="+mn-cs"/>
              </a:rPr>
              <a:t>, </a:t>
            </a:r>
            <a:r>
              <a:rPr lang="en-US" b="1" i="0" dirty="0" err="1">
                <a:latin typeface="Arial" pitchFamily="34" charset="0"/>
                <a:cs typeface="+mn-cs"/>
              </a:rPr>
              <a:t>reusita</a:t>
            </a:r>
            <a:r>
              <a:rPr lang="en-US" b="1" i="0" dirty="0">
                <a:latin typeface="Arial" pitchFamily="34" charset="0"/>
                <a:cs typeface="+mn-cs"/>
              </a:rPr>
              <a:t> in </a:t>
            </a:r>
            <a:r>
              <a:rPr lang="en-US" b="1" i="0" dirty="0" err="1">
                <a:latin typeface="Arial" pitchFamily="34" charset="0"/>
                <a:cs typeface="+mn-cs"/>
              </a:rPr>
              <a:t>managementul</a:t>
            </a:r>
            <a:r>
              <a:rPr lang="en-US" b="1" i="0" dirty="0">
                <a:latin typeface="Arial" pitchFamily="34" charset="0"/>
                <a:cs typeface="+mn-cs"/>
              </a:rPr>
              <a:t> </a:t>
            </a:r>
            <a:r>
              <a:rPr lang="en-US" b="1" i="0" dirty="0" err="1">
                <a:latin typeface="Arial" pitchFamily="34" charset="0"/>
                <a:cs typeface="+mn-cs"/>
              </a:rPr>
              <a:t>fortei</a:t>
            </a:r>
            <a:r>
              <a:rPr lang="en-US" b="1" i="0" dirty="0">
                <a:latin typeface="Arial" pitchFamily="34" charset="0"/>
                <a:cs typeface="+mn-cs"/>
              </a:rPr>
              <a:t> de </a:t>
            </a:r>
            <a:r>
              <a:rPr lang="en-US" b="1" i="0" dirty="0" err="1">
                <a:latin typeface="Arial" pitchFamily="34" charset="0"/>
                <a:cs typeface="+mn-cs"/>
              </a:rPr>
              <a:t>munca</a:t>
            </a:r>
            <a:r>
              <a:rPr lang="en-US" b="1" i="0" dirty="0">
                <a:latin typeface="Arial" pitchFamily="34" charset="0"/>
                <a:cs typeface="+mn-cs"/>
              </a:rPr>
              <a:t> mobile</a:t>
            </a:r>
          </a:p>
          <a:p>
            <a:pPr marL="152400" indent="-152400" defTabSz="652463" eaLnBrk="0" hangingPunct="0">
              <a:lnSpc>
                <a:spcPct val="90000"/>
              </a:lnSpc>
              <a:spcBef>
                <a:spcPts val="300"/>
              </a:spcBef>
              <a:spcAft>
                <a:spcPts val="0"/>
              </a:spcAft>
              <a:buClr>
                <a:schemeClr val="accent2"/>
              </a:buClr>
              <a:buSzPct val="120000"/>
              <a:buFont typeface="Wingdings"/>
              <a:buChar char="§"/>
              <a:defRPr/>
            </a:pPr>
            <a:endParaRPr lang="en-US" i="0" dirty="0">
              <a:latin typeface="Arial" pitchFamily="34" charset="0"/>
              <a:cs typeface="+mn-cs"/>
            </a:endParaRPr>
          </a:p>
        </p:txBody>
      </p:sp>
      <p:sp>
        <p:nvSpPr>
          <p:cNvPr id="21" name="Rectangle 20"/>
          <p:cNvSpPr/>
          <p:nvPr/>
        </p:nvSpPr>
        <p:spPr bwMode="auto">
          <a:xfrm>
            <a:off x="1727200" y="4976813"/>
            <a:ext cx="2665413" cy="1368425"/>
          </a:xfrm>
          <a:prstGeom prst="rect">
            <a:avLst/>
          </a:prstGeom>
          <a:solidFill>
            <a:schemeClr val="accent5"/>
          </a:solidFill>
          <a:ln w="12700" cap="flat" cmpd="sng" algn="ctr">
            <a:noFill/>
            <a:prstDash val="solid"/>
            <a:round/>
            <a:headEnd type="none" w="med" len="med"/>
            <a:tailEnd type="none" w="med" len="med"/>
          </a:ln>
          <a:effectLst/>
        </p:spPr>
        <p:txBody>
          <a:bodyPr lIns="78762" tIns="39382" rIns="78762" bIns="39382"/>
          <a:lstStyle/>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vi-VN" i="0" dirty="0">
                <a:latin typeface="Arial" pitchFamily="34" charset="0"/>
                <a:cs typeface="+mn-cs"/>
              </a:rPr>
              <a:t>Necesar pentru </a:t>
            </a:r>
            <a:r>
              <a:rPr lang="vi-VN" b="1" i="0" dirty="0">
                <a:latin typeface="Arial" pitchFamily="34" charset="0"/>
                <a:cs typeface="+mn-cs"/>
              </a:rPr>
              <a:t>gestionarea </a:t>
            </a:r>
            <a:r>
              <a:rPr lang="en-US" b="1" i="0" dirty="0" err="1">
                <a:latin typeface="Arial" pitchFamily="34" charset="0"/>
                <a:cs typeface="+mn-cs"/>
              </a:rPr>
              <a:t>unui</a:t>
            </a:r>
            <a:r>
              <a:rPr lang="en-US" b="1" i="0" dirty="0">
                <a:latin typeface="Arial" pitchFamily="34" charset="0"/>
                <a:cs typeface="+mn-cs"/>
              </a:rPr>
              <a:t> </a:t>
            </a:r>
            <a:r>
              <a:rPr lang="en-US" b="1" i="0" dirty="0" err="1">
                <a:latin typeface="Arial" pitchFamily="34" charset="0"/>
                <a:cs typeface="+mn-cs"/>
              </a:rPr>
              <a:t>volum</a:t>
            </a:r>
            <a:r>
              <a:rPr lang="en-US" b="1" i="0" dirty="0">
                <a:latin typeface="Arial" pitchFamily="34" charset="0"/>
                <a:cs typeface="+mn-cs"/>
              </a:rPr>
              <a:t> mare </a:t>
            </a:r>
            <a:r>
              <a:rPr lang="vi-VN" b="1" i="0" dirty="0">
                <a:latin typeface="Arial" pitchFamily="34" charset="0"/>
                <a:cs typeface="+mn-cs"/>
              </a:rPr>
              <a:t>de date </a:t>
            </a:r>
            <a:r>
              <a:rPr lang="en-US" b="1" i="0" dirty="0">
                <a:latin typeface="Arial" pitchFamily="34" charset="0"/>
                <a:cs typeface="+mn-cs"/>
              </a:rPr>
              <a:t>in </a:t>
            </a:r>
            <a:r>
              <a:rPr lang="en-US" b="1" i="0" dirty="0" err="1">
                <a:latin typeface="Arial" pitchFamily="34" charset="0"/>
                <a:cs typeface="+mn-cs"/>
              </a:rPr>
              <a:t>urma</a:t>
            </a:r>
            <a:r>
              <a:rPr lang="vi-VN" b="1" i="0" dirty="0">
                <a:latin typeface="Arial" pitchFamily="34" charset="0"/>
                <a:cs typeface="+mn-cs"/>
              </a:rPr>
              <a:t> citir</a:t>
            </a:r>
            <a:r>
              <a:rPr lang="en-US" b="1" i="0" dirty="0">
                <a:latin typeface="Arial" pitchFamily="34" charset="0"/>
                <a:cs typeface="+mn-cs"/>
              </a:rPr>
              <a:t>ii</a:t>
            </a:r>
            <a:r>
              <a:rPr lang="vi-VN" b="1" i="0" dirty="0">
                <a:latin typeface="Arial" pitchFamily="34" charset="0"/>
                <a:cs typeface="+mn-cs"/>
              </a:rPr>
              <a:t> contoarelor</a:t>
            </a:r>
          </a:p>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vi-VN" i="0" dirty="0">
                <a:latin typeface="Arial" pitchFamily="34" charset="0"/>
                <a:cs typeface="+mn-cs"/>
              </a:rPr>
              <a:t>Baza pentru </a:t>
            </a:r>
            <a:r>
              <a:rPr lang="vi-VN" b="1" i="0" dirty="0">
                <a:latin typeface="Arial" pitchFamily="34" charset="0"/>
                <a:cs typeface="+mn-cs"/>
              </a:rPr>
              <a:t>analiz</a:t>
            </a:r>
            <a:r>
              <a:rPr lang="en-US" b="1" i="0" dirty="0">
                <a:latin typeface="Arial" pitchFamily="34" charset="0"/>
                <a:cs typeface="+mn-cs"/>
              </a:rPr>
              <a:t>a</a:t>
            </a:r>
            <a:r>
              <a:rPr lang="vi-VN" b="1" i="0" dirty="0">
                <a:latin typeface="Arial" pitchFamily="34" charset="0"/>
                <a:cs typeface="+mn-cs"/>
              </a:rPr>
              <a:t> avansat</a:t>
            </a:r>
            <a:r>
              <a:rPr lang="en-US" b="1" i="0" dirty="0">
                <a:latin typeface="Arial" pitchFamily="34" charset="0"/>
                <a:cs typeface="+mn-cs"/>
              </a:rPr>
              <a:t>a</a:t>
            </a:r>
            <a:r>
              <a:rPr lang="vi-VN" b="1" i="0" dirty="0">
                <a:latin typeface="Arial" pitchFamily="34" charset="0"/>
                <a:cs typeface="+mn-cs"/>
              </a:rPr>
              <a:t> </a:t>
            </a:r>
            <a:r>
              <a:rPr lang="en-US" b="1" i="0" dirty="0">
                <a:latin typeface="Arial" pitchFamily="34" charset="0"/>
                <a:cs typeface="+mn-cs"/>
              </a:rPr>
              <a:t>s</a:t>
            </a:r>
            <a:r>
              <a:rPr lang="vi-VN" b="1" i="0" dirty="0">
                <a:latin typeface="Arial" pitchFamily="34" charset="0"/>
                <a:cs typeface="+mn-cs"/>
              </a:rPr>
              <a:t>i statistici </a:t>
            </a:r>
            <a:r>
              <a:rPr lang="en-US" b="1" i="0" dirty="0">
                <a:latin typeface="Arial" pitchFamily="34" charset="0"/>
                <a:cs typeface="+mn-cs"/>
              </a:rPr>
              <a:t>ale</a:t>
            </a:r>
            <a:r>
              <a:rPr lang="vi-VN" b="1" i="0" dirty="0">
                <a:latin typeface="Arial" pitchFamily="34" charset="0"/>
                <a:cs typeface="+mn-cs"/>
              </a:rPr>
              <a:t> date</a:t>
            </a:r>
            <a:r>
              <a:rPr lang="en-US" b="1" i="0" dirty="0" err="1">
                <a:latin typeface="Arial" pitchFamily="34" charset="0"/>
                <a:cs typeface="+mn-cs"/>
              </a:rPr>
              <a:t>lor</a:t>
            </a:r>
            <a:r>
              <a:rPr lang="vi-VN" b="1" i="0" dirty="0">
                <a:latin typeface="Arial" pitchFamily="34" charset="0"/>
                <a:cs typeface="+mn-cs"/>
              </a:rPr>
              <a:t> </a:t>
            </a:r>
            <a:r>
              <a:rPr lang="en-US" b="1" i="0" dirty="0" err="1">
                <a:latin typeface="Arial" pitchFamily="34" charset="0"/>
                <a:cs typeface="+mn-cs"/>
              </a:rPr>
              <a:t>despre</a:t>
            </a:r>
            <a:r>
              <a:rPr lang="vi-VN" b="1" i="0" dirty="0">
                <a:latin typeface="Arial" pitchFamily="34" charset="0"/>
                <a:cs typeface="+mn-cs"/>
              </a:rPr>
              <a:t> clien</a:t>
            </a:r>
            <a:r>
              <a:rPr lang="en-US" b="1" i="0" dirty="0">
                <a:latin typeface="Arial" pitchFamily="34" charset="0"/>
                <a:cs typeface="+mn-cs"/>
              </a:rPr>
              <a:t>t</a:t>
            </a:r>
            <a:r>
              <a:rPr lang="vi-VN" b="1" i="0" dirty="0">
                <a:latin typeface="Arial" pitchFamily="34" charset="0"/>
                <a:cs typeface="+mn-cs"/>
              </a:rPr>
              <a:t>i</a:t>
            </a:r>
            <a:endParaRPr lang="en-US" b="1" i="0" dirty="0">
              <a:latin typeface="Arial" pitchFamily="34" charset="0"/>
              <a:cs typeface="+mn-cs"/>
            </a:endParaRPr>
          </a:p>
        </p:txBody>
      </p:sp>
      <p:sp>
        <p:nvSpPr>
          <p:cNvPr id="3089" name="Rectangle 25"/>
          <p:cNvSpPr>
            <a:spLocks noChangeArrowheads="1"/>
          </p:cNvSpPr>
          <p:nvPr/>
        </p:nvSpPr>
        <p:spPr bwMode="auto">
          <a:xfrm>
            <a:off x="6011863" y="4530725"/>
            <a:ext cx="2663825" cy="431800"/>
          </a:xfrm>
          <a:prstGeom prst="rect">
            <a:avLst/>
          </a:prstGeom>
          <a:solidFill>
            <a:schemeClr val="accent2"/>
          </a:solidFill>
          <a:ln w="6350" algn="ctr">
            <a:noFill/>
            <a:miter lim="800000"/>
            <a:headEnd/>
            <a:tailEnd/>
          </a:ln>
        </p:spPr>
        <p:txBody>
          <a:bodyPr lIns="72000" tIns="72009" rIns="72000" bIns="72009" anchor="ctr"/>
          <a:lstStyle/>
          <a:p>
            <a:pPr defTabSz="652463" eaLnBrk="0" hangingPunct="0">
              <a:lnSpc>
                <a:spcPct val="85000"/>
              </a:lnSpc>
              <a:buClr>
                <a:schemeClr val="accent2"/>
              </a:buClr>
              <a:buFont typeface="Wingdings" pitchFamily="2" charset="2"/>
              <a:buNone/>
            </a:pPr>
            <a:r>
              <a:rPr lang="en-US" sz="1600" b="1" i="0">
                <a:solidFill>
                  <a:schemeClr val="bg1"/>
                </a:solidFill>
              </a:rPr>
              <a:t>Managementul fortei de munca mobile</a:t>
            </a:r>
          </a:p>
        </p:txBody>
      </p:sp>
      <p:sp>
        <p:nvSpPr>
          <p:cNvPr id="27" name="Rectangle 26"/>
          <p:cNvSpPr/>
          <p:nvPr/>
        </p:nvSpPr>
        <p:spPr bwMode="auto">
          <a:xfrm>
            <a:off x="6011863" y="4962525"/>
            <a:ext cx="2665412" cy="1412875"/>
          </a:xfrm>
          <a:prstGeom prst="rect">
            <a:avLst/>
          </a:prstGeom>
          <a:solidFill>
            <a:schemeClr val="accent5"/>
          </a:solidFill>
          <a:ln w="12700" cap="flat" cmpd="sng" algn="ctr">
            <a:noFill/>
            <a:prstDash val="solid"/>
            <a:round/>
            <a:headEnd type="none" w="med" len="med"/>
            <a:tailEnd type="none" w="med" len="med"/>
          </a:ln>
          <a:effectLst/>
        </p:spPr>
        <p:txBody>
          <a:bodyPr lIns="78762" tIns="39382" rIns="78762" bIns="39382"/>
          <a:lstStyle/>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vi-VN" i="0" dirty="0">
                <a:latin typeface="Arial" pitchFamily="34" charset="0"/>
                <a:cs typeface="+mn-cs"/>
              </a:rPr>
              <a:t>Optimizarea </a:t>
            </a:r>
            <a:r>
              <a:rPr lang="en-US" b="1" i="0" dirty="0" err="1">
                <a:latin typeface="Arial" pitchFamily="34" charset="0"/>
                <a:cs typeface="+mn-cs"/>
              </a:rPr>
              <a:t>timpului</a:t>
            </a:r>
            <a:r>
              <a:rPr lang="en-US" b="1" i="0" dirty="0">
                <a:latin typeface="Arial" pitchFamily="34" charset="0"/>
                <a:cs typeface="+mn-cs"/>
              </a:rPr>
              <a:t> </a:t>
            </a:r>
            <a:r>
              <a:rPr lang="en-US" b="1" i="0" dirty="0" err="1">
                <a:latin typeface="Arial" pitchFamily="34" charset="0"/>
                <a:cs typeface="+mn-cs"/>
              </a:rPr>
              <a:t>pentru</a:t>
            </a:r>
            <a:r>
              <a:rPr lang="en-US" b="1" i="0" dirty="0">
                <a:latin typeface="Arial" pitchFamily="34" charset="0"/>
                <a:cs typeface="+mn-cs"/>
              </a:rPr>
              <a:t> </a:t>
            </a:r>
            <a:r>
              <a:rPr lang="en-US" b="1" i="0" dirty="0" err="1">
                <a:latin typeface="Arial" pitchFamily="34" charset="0"/>
                <a:cs typeface="+mn-cs"/>
              </a:rPr>
              <a:t>deplasare</a:t>
            </a:r>
            <a:r>
              <a:rPr lang="en-US" b="1" i="0" dirty="0">
                <a:latin typeface="Arial" pitchFamily="34" charset="0"/>
                <a:cs typeface="+mn-cs"/>
              </a:rPr>
              <a:t> a </a:t>
            </a:r>
            <a:r>
              <a:rPr lang="vi-VN" b="1" i="0" dirty="0">
                <a:latin typeface="Arial" pitchFamily="34" charset="0"/>
                <a:cs typeface="+mn-cs"/>
              </a:rPr>
              <a:t>echipelor de teren </a:t>
            </a:r>
            <a:r>
              <a:rPr lang="en-US" b="1" i="0" dirty="0">
                <a:latin typeface="Arial" pitchFamily="34" charset="0"/>
                <a:cs typeface="+mn-cs"/>
              </a:rPr>
              <a:t>s</a:t>
            </a:r>
            <a:r>
              <a:rPr lang="vi-VN" b="1" i="0" dirty="0">
                <a:latin typeface="Arial" pitchFamily="34" charset="0"/>
                <a:cs typeface="+mn-cs"/>
              </a:rPr>
              <a:t>i coordonare</a:t>
            </a:r>
            <a:r>
              <a:rPr lang="en-US" b="1" i="0" dirty="0">
                <a:latin typeface="Arial" pitchFamily="34" charset="0"/>
                <a:cs typeface="+mn-cs"/>
              </a:rPr>
              <a:t>a </a:t>
            </a:r>
            <a:r>
              <a:rPr lang="vi-VN" b="1" i="0" dirty="0">
                <a:latin typeface="Arial" pitchFamily="34" charset="0"/>
                <a:cs typeface="+mn-cs"/>
              </a:rPr>
              <a:t>munc</a:t>
            </a:r>
            <a:r>
              <a:rPr lang="en-US" b="1" i="0" dirty="0">
                <a:latin typeface="Arial" pitchFamily="34" charset="0"/>
                <a:cs typeface="+mn-cs"/>
              </a:rPr>
              <a:t>ii </a:t>
            </a:r>
            <a:r>
              <a:rPr lang="en-US" b="1" i="0" dirty="0" err="1">
                <a:latin typeface="Arial" pitchFamily="34" charset="0"/>
                <a:cs typeface="+mn-cs"/>
              </a:rPr>
              <a:t>acestora</a:t>
            </a:r>
            <a:endParaRPr lang="vi-VN" b="1" i="0" dirty="0">
              <a:latin typeface="Arial" pitchFamily="34" charset="0"/>
              <a:cs typeface="+mn-cs"/>
            </a:endParaRPr>
          </a:p>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en-US" b="1" i="0" dirty="0" err="1">
                <a:latin typeface="Arial" pitchFamily="34" charset="0"/>
                <a:cs typeface="+mn-cs"/>
              </a:rPr>
              <a:t>Imbunatatirea</a:t>
            </a:r>
            <a:r>
              <a:rPr lang="en-US" b="1" i="0" dirty="0">
                <a:latin typeface="Arial" pitchFamily="34" charset="0"/>
                <a:cs typeface="+mn-cs"/>
              </a:rPr>
              <a:t> </a:t>
            </a:r>
            <a:r>
              <a:rPr lang="vi-VN" b="1" i="0" dirty="0">
                <a:latin typeface="Arial" pitchFamily="34" charset="0"/>
                <a:cs typeface="+mn-cs"/>
              </a:rPr>
              <a:t>SAIDI datorit</a:t>
            </a:r>
            <a:r>
              <a:rPr lang="en-US" b="1" i="0" dirty="0">
                <a:latin typeface="Arial" pitchFamily="34" charset="0"/>
                <a:cs typeface="+mn-cs"/>
              </a:rPr>
              <a:t>a</a:t>
            </a:r>
            <a:r>
              <a:rPr lang="vi-VN" b="1" i="0" dirty="0">
                <a:latin typeface="Arial" pitchFamily="34" charset="0"/>
                <a:cs typeface="+mn-cs"/>
              </a:rPr>
              <a:t> interven</a:t>
            </a:r>
            <a:r>
              <a:rPr lang="en-US" b="1" i="0" dirty="0">
                <a:latin typeface="Arial" pitchFamily="34" charset="0"/>
                <a:cs typeface="+mn-cs"/>
              </a:rPr>
              <a:t>t</a:t>
            </a:r>
            <a:r>
              <a:rPr lang="vi-VN" b="1" i="0" dirty="0">
                <a:latin typeface="Arial" pitchFamily="34" charset="0"/>
                <a:cs typeface="+mn-cs"/>
              </a:rPr>
              <a:t>iilor mai rapide</a:t>
            </a:r>
            <a:r>
              <a:rPr lang="en-US" b="1" i="0" dirty="0">
                <a:latin typeface="Arial" pitchFamily="34" charset="0"/>
                <a:cs typeface="+mn-cs"/>
              </a:rPr>
              <a:t> in </a:t>
            </a:r>
            <a:r>
              <a:rPr lang="en-US" b="1" i="0" dirty="0" err="1">
                <a:latin typeface="Arial" pitchFamily="34" charset="0"/>
                <a:cs typeface="+mn-cs"/>
              </a:rPr>
              <a:t>teren</a:t>
            </a:r>
            <a:endParaRPr lang="en-US" b="1" i="0" dirty="0">
              <a:latin typeface="Arial" pitchFamily="34" charset="0"/>
              <a:cs typeface="+mn-cs"/>
            </a:endParaRPr>
          </a:p>
        </p:txBody>
      </p:sp>
      <p:pic>
        <p:nvPicPr>
          <p:cNvPr id="28" name="Picture 27"/>
          <p:cNvPicPr>
            <a:picLocks/>
          </p:cNvPicPr>
          <p:nvPr/>
        </p:nvPicPr>
        <p:blipFill rotWithShape="1">
          <a:blip r:embed="rId9"/>
          <a:srcRect l="50859" r="10204" b="1365"/>
          <a:stretch/>
        </p:blipFill>
        <p:spPr>
          <a:xfrm>
            <a:off x="4751388" y="4530725"/>
            <a:ext cx="1260475" cy="1800225"/>
          </a:xfrm>
          <a:prstGeom prst="rect">
            <a:avLst/>
          </a:prstGeom>
          <a:effectLst>
            <a:outerShdw blurRad="50800" dist="38100" dir="2700015" rotWithShape="0">
              <a:schemeClr val="tx1">
                <a:alpha val="40000"/>
              </a:schemeClr>
            </a:outerShdw>
          </a:effectLst>
        </p:spPr>
      </p:pic>
      <p:sp>
        <p:nvSpPr>
          <p:cNvPr id="3092" name="TextBox 21"/>
          <p:cNvSpPr txBox="1">
            <a:spLocks noChangeArrowheads="1"/>
          </p:cNvSpPr>
          <p:nvPr/>
        </p:nvSpPr>
        <p:spPr bwMode="auto">
          <a:xfrm>
            <a:off x="681038" y="2133600"/>
            <a:ext cx="1376362" cy="165100"/>
          </a:xfrm>
          <a:prstGeom prst="rect">
            <a:avLst/>
          </a:prstGeom>
          <a:noFill/>
          <a:ln w="9525">
            <a:noFill/>
            <a:miter lim="800000"/>
            <a:headEnd/>
            <a:tailEnd/>
          </a:ln>
        </p:spPr>
        <p:txBody>
          <a:bodyPr wrap="none" lIns="0" tIns="0" rIns="0" bIns="0">
            <a:spAutoFit/>
          </a:bodyPr>
          <a:lstStyle/>
          <a:p>
            <a:pPr algn="ctr" eaLnBrk="0" hangingPunct="0">
              <a:lnSpc>
                <a:spcPct val="90000"/>
              </a:lnSpc>
              <a:spcBef>
                <a:spcPct val="50000"/>
              </a:spcBef>
              <a:buClr>
                <a:schemeClr val="accent2"/>
              </a:buClr>
              <a:buFont typeface="Wingdings" pitchFamily="2" charset="2"/>
              <a:buNone/>
            </a:pPr>
            <a:r>
              <a:rPr lang="en-US" sz="1200" b="1" i="0"/>
              <a:t>Componente cheie</a:t>
            </a:r>
          </a:p>
        </p:txBody>
      </p:sp>
      <p:sp>
        <p:nvSpPr>
          <p:cNvPr id="3093" name="TextBox 24"/>
          <p:cNvSpPr txBox="1">
            <a:spLocks noChangeArrowheads="1"/>
          </p:cNvSpPr>
          <p:nvPr/>
        </p:nvSpPr>
        <p:spPr bwMode="auto">
          <a:xfrm>
            <a:off x="4962525" y="2133600"/>
            <a:ext cx="1376363" cy="165100"/>
          </a:xfrm>
          <a:prstGeom prst="rect">
            <a:avLst/>
          </a:prstGeom>
          <a:noFill/>
          <a:ln w="9525">
            <a:noFill/>
            <a:miter lim="800000"/>
            <a:headEnd/>
            <a:tailEnd/>
          </a:ln>
        </p:spPr>
        <p:txBody>
          <a:bodyPr wrap="none" lIns="0" tIns="0" rIns="0" bIns="0">
            <a:spAutoFit/>
          </a:bodyPr>
          <a:lstStyle/>
          <a:p>
            <a:pPr algn="ctr" eaLnBrk="0" hangingPunct="0">
              <a:lnSpc>
                <a:spcPct val="90000"/>
              </a:lnSpc>
              <a:spcBef>
                <a:spcPct val="50000"/>
              </a:spcBef>
              <a:buClr>
                <a:schemeClr val="accent2"/>
              </a:buClr>
              <a:buFont typeface="Wingdings" pitchFamily="2" charset="2"/>
              <a:buNone/>
            </a:pPr>
            <a:r>
              <a:rPr lang="en-US" sz="1200" b="1" i="0"/>
              <a:t>Componente cheie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1" name="Object 5"/>
          <p:cNvGraphicFramePr>
            <a:graphicFrameLocks/>
          </p:cNvGraphicFramePr>
          <p:nvPr>
            <p:custDataLst>
              <p:tags r:id="rId2"/>
            </p:custDataLst>
          </p:nvPr>
        </p:nvGraphicFramePr>
        <p:xfrm>
          <a:off x="0" y="0"/>
          <a:ext cx="158750" cy="158750"/>
        </p:xfrm>
        <a:graphic>
          <a:graphicData uri="http://schemas.openxmlformats.org/presentationml/2006/ole">
            <p:oleObj spid="_x0000_s4101" name="think-cell Slide" r:id="rId5" imgW="360" imgH="360" progId="">
              <p:embed/>
            </p:oleObj>
          </a:graphicData>
        </a:graphic>
      </p:graphicFrame>
      <p:pic>
        <p:nvPicPr>
          <p:cNvPr id="80" name="Picture 79"/>
          <p:cNvPicPr>
            <a:picLocks/>
          </p:cNvPicPr>
          <p:nvPr/>
        </p:nvPicPr>
        <p:blipFill rotWithShape="1">
          <a:blip r:embed="rId6"/>
          <a:srcRect l="10884" t="20900" r="12675" b="12902"/>
          <a:stretch/>
        </p:blipFill>
        <p:spPr>
          <a:xfrm>
            <a:off x="4751388" y="4437063"/>
            <a:ext cx="1368425" cy="2089150"/>
          </a:xfrm>
          <a:prstGeom prst="rect">
            <a:avLst/>
          </a:prstGeom>
          <a:effectLst>
            <a:outerShdw blurRad="50800" dist="38100" dir="2700015" rotWithShape="0">
              <a:schemeClr val="tx1">
                <a:alpha val="40000"/>
              </a:schemeClr>
            </a:outerShdw>
          </a:effectLst>
        </p:spPr>
      </p:pic>
      <p:sp>
        <p:nvSpPr>
          <p:cNvPr id="4103" name="Rectangle 72"/>
          <p:cNvSpPr>
            <a:spLocks noChangeArrowheads="1"/>
          </p:cNvSpPr>
          <p:nvPr/>
        </p:nvSpPr>
        <p:spPr bwMode="auto">
          <a:xfrm>
            <a:off x="6119813" y="4437063"/>
            <a:ext cx="2663825" cy="431800"/>
          </a:xfrm>
          <a:prstGeom prst="rect">
            <a:avLst/>
          </a:prstGeom>
          <a:solidFill>
            <a:schemeClr val="accent2"/>
          </a:solidFill>
          <a:ln w="6350" algn="ctr">
            <a:noFill/>
            <a:miter lim="800000"/>
            <a:headEnd/>
            <a:tailEnd/>
          </a:ln>
        </p:spPr>
        <p:txBody>
          <a:bodyPr lIns="72000" tIns="72009" rIns="72000" bIns="72009" anchor="ctr"/>
          <a:lstStyle/>
          <a:p>
            <a:pPr defTabSz="928688" eaLnBrk="0" hangingPunct="0">
              <a:lnSpc>
                <a:spcPct val="85000"/>
              </a:lnSpc>
              <a:buClr>
                <a:srgbClr val="F24F00"/>
              </a:buClr>
              <a:buFont typeface="Wingdings" pitchFamily="2" charset="2"/>
              <a:buNone/>
            </a:pPr>
            <a:r>
              <a:rPr lang="en-US" sz="1600" b="1" i="0">
                <a:solidFill>
                  <a:schemeClr val="bg1"/>
                </a:solidFill>
              </a:rPr>
              <a:t>Guvernanta Datelor &amp; Analiza lor</a:t>
            </a:r>
          </a:p>
        </p:txBody>
      </p:sp>
      <p:sp>
        <p:nvSpPr>
          <p:cNvPr id="4104" name="Rectangle 73"/>
          <p:cNvSpPr>
            <a:spLocks noChangeArrowheads="1"/>
          </p:cNvSpPr>
          <p:nvPr/>
        </p:nvSpPr>
        <p:spPr bwMode="auto">
          <a:xfrm>
            <a:off x="1727200" y="2349500"/>
            <a:ext cx="2663825" cy="431800"/>
          </a:xfrm>
          <a:prstGeom prst="rect">
            <a:avLst/>
          </a:prstGeom>
          <a:solidFill>
            <a:schemeClr val="accent2"/>
          </a:solidFill>
          <a:ln w="12700" algn="ctr">
            <a:noFill/>
            <a:round/>
            <a:headEnd/>
            <a:tailEnd/>
          </a:ln>
        </p:spPr>
        <p:txBody>
          <a:bodyPr lIns="72000" tIns="39382" rIns="72000" bIns="39382" anchor="ctr"/>
          <a:lstStyle/>
          <a:p>
            <a:pPr defTabSz="652463" eaLnBrk="0" hangingPunct="0">
              <a:lnSpc>
                <a:spcPct val="85000"/>
              </a:lnSpc>
              <a:buClr>
                <a:schemeClr val="accent2"/>
              </a:buClr>
              <a:buFont typeface="Wingdings" pitchFamily="2" charset="2"/>
              <a:buNone/>
            </a:pPr>
            <a:r>
              <a:rPr lang="en-US" sz="1600" b="1" i="0">
                <a:solidFill>
                  <a:schemeClr val="bg1"/>
                </a:solidFill>
              </a:rPr>
              <a:t>SCADA, Reclosere &amp; Reanclansatoare</a:t>
            </a:r>
          </a:p>
        </p:txBody>
      </p:sp>
      <p:sp>
        <p:nvSpPr>
          <p:cNvPr id="4105" name="Rectangle 21"/>
          <p:cNvSpPr>
            <a:spLocks noChangeArrowheads="1"/>
          </p:cNvSpPr>
          <p:nvPr/>
        </p:nvSpPr>
        <p:spPr bwMode="auto">
          <a:xfrm>
            <a:off x="6119813" y="2287588"/>
            <a:ext cx="2665412" cy="379412"/>
          </a:xfrm>
          <a:prstGeom prst="rect">
            <a:avLst/>
          </a:prstGeom>
          <a:solidFill>
            <a:schemeClr val="accent2"/>
          </a:solidFill>
          <a:ln w="6350" algn="ctr">
            <a:noFill/>
            <a:miter lim="800000"/>
            <a:headEnd/>
            <a:tailEnd/>
          </a:ln>
        </p:spPr>
        <p:txBody>
          <a:bodyPr lIns="72000" tIns="72009" rIns="72000" bIns="72009" anchor="ctr"/>
          <a:lstStyle/>
          <a:p>
            <a:pPr defTabSz="928688" eaLnBrk="0" hangingPunct="0">
              <a:lnSpc>
                <a:spcPct val="85000"/>
              </a:lnSpc>
              <a:buClr>
                <a:srgbClr val="F24F00"/>
              </a:buClr>
              <a:buFont typeface="Wingdings" pitchFamily="2" charset="2"/>
              <a:buNone/>
            </a:pPr>
            <a:r>
              <a:rPr lang="en-US" sz="1600" b="1" i="0">
                <a:solidFill>
                  <a:schemeClr val="bg1"/>
                </a:solidFill>
              </a:rPr>
              <a:t>Sistemul de management al intreruperilor</a:t>
            </a:r>
          </a:p>
        </p:txBody>
      </p:sp>
      <p:sp>
        <p:nvSpPr>
          <p:cNvPr id="24" name="Rectangle 23"/>
          <p:cNvSpPr/>
          <p:nvPr/>
        </p:nvSpPr>
        <p:spPr bwMode="auto">
          <a:xfrm>
            <a:off x="6126163" y="2659063"/>
            <a:ext cx="2665412" cy="1633537"/>
          </a:xfrm>
          <a:prstGeom prst="rect">
            <a:avLst/>
          </a:prstGeom>
          <a:solidFill>
            <a:schemeClr val="accent5"/>
          </a:solidFill>
          <a:ln w="12700" cap="flat" cmpd="sng" algn="ctr">
            <a:noFill/>
            <a:prstDash val="solid"/>
            <a:round/>
            <a:headEnd type="none" w="med" len="med"/>
            <a:tailEnd type="none" w="med" len="med"/>
          </a:ln>
          <a:effectLst/>
        </p:spPr>
        <p:txBody>
          <a:bodyPr lIns="78762" tIns="39382" rIns="78762" bIns="39382"/>
          <a:lstStyle/>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vi-VN" i="0" dirty="0">
                <a:latin typeface="Arial" pitchFamily="34" charset="0"/>
                <a:cs typeface="+mn-cs"/>
              </a:rPr>
              <a:t>Cresterea satisfactiei clientilor </a:t>
            </a:r>
            <a:r>
              <a:rPr lang="ro-RO" i="0" dirty="0">
                <a:latin typeface="Arial" pitchFamily="34" charset="0"/>
                <a:cs typeface="+mn-cs"/>
              </a:rPr>
              <a:t>ca urmare a</a:t>
            </a:r>
            <a:r>
              <a:rPr lang="en-US" i="0" dirty="0">
                <a:latin typeface="Arial" pitchFamily="34" charset="0"/>
                <a:cs typeface="+mn-cs"/>
              </a:rPr>
              <a:t> </a:t>
            </a:r>
            <a:r>
              <a:rPr lang="en-US" i="0" dirty="0" err="1">
                <a:latin typeface="Arial" pitchFamily="34" charset="0"/>
                <a:cs typeface="+mn-cs"/>
              </a:rPr>
              <a:t>duratei</a:t>
            </a:r>
            <a:r>
              <a:rPr lang="en-US" i="0" dirty="0">
                <a:latin typeface="Arial" pitchFamily="34" charset="0"/>
                <a:cs typeface="+mn-cs"/>
              </a:rPr>
              <a:t> </a:t>
            </a:r>
            <a:r>
              <a:rPr lang="en-US" i="0" dirty="0" err="1">
                <a:latin typeface="Arial" pitchFamily="34" charset="0"/>
                <a:cs typeface="+mn-cs"/>
              </a:rPr>
              <a:t>mai</a:t>
            </a:r>
            <a:r>
              <a:rPr lang="en-US" i="0" dirty="0">
                <a:latin typeface="Arial" pitchFamily="34" charset="0"/>
                <a:cs typeface="+mn-cs"/>
              </a:rPr>
              <a:t> </a:t>
            </a:r>
            <a:r>
              <a:rPr lang="en-US" i="0" dirty="0" err="1">
                <a:latin typeface="Arial" pitchFamily="34" charset="0"/>
                <a:cs typeface="+mn-cs"/>
              </a:rPr>
              <a:t>reduse</a:t>
            </a:r>
            <a:r>
              <a:rPr lang="en-US" i="0" dirty="0">
                <a:latin typeface="Arial" pitchFamily="34" charset="0"/>
                <a:cs typeface="+mn-cs"/>
              </a:rPr>
              <a:t> de </a:t>
            </a:r>
            <a:r>
              <a:rPr lang="en-US" i="0" dirty="0" err="1">
                <a:latin typeface="Arial" pitchFamily="34" charset="0"/>
                <a:cs typeface="+mn-cs"/>
              </a:rPr>
              <a:t>i</a:t>
            </a:r>
            <a:r>
              <a:rPr lang="vi-VN" i="0" dirty="0">
                <a:latin typeface="Arial" pitchFamily="34" charset="0"/>
                <a:cs typeface="+mn-cs"/>
              </a:rPr>
              <a:t>ntreruperi </a:t>
            </a:r>
            <a:r>
              <a:rPr lang="en-US" i="0" dirty="0">
                <a:latin typeface="Arial" pitchFamily="34" charset="0"/>
                <a:cs typeface="+mn-cs"/>
              </a:rPr>
              <a:t>in </a:t>
            </a:r>
            <a:r>
              <a:rPr lang="en-US" i="0" dirty="0" err="1">
                <a:latin typeface="Arial" pitchFamily="34" charset="0"/>
                <a:cs typeface="+mn-cs"/>
              </a:rPr>
              <a:t>alimentarea</a:t>
            </a:r>
            <a:r>
              <a:rPr lang="en-US" i="0" dirty="0">
                <a:latin typeface="Arial" pitchFamily="34" charset="0"/>
                <a:cs typeface="+mn-cs"/>
              </a:rPr>
              <a:t> cu </a:t>
            </a:r>
            <a:r>
              <a:rPr lang="en-US" i="0" dirty="0" err="1">
                <a:latin typeface="Arial" pitchFamily="34" charset="0"/>
                <a:cs typeface="+mn-cs"/>
              </a:rPr>
              <a:t>energie</a:t>
            </a:r>
            <a:r>
              <a:rPr lang="en-US" i="0" dirty="0">
                <a:latin typeface="Arial" pitchFamily="34" charset="0"/>
                <a:cs typeface="+mn-cs"/>
              </a:rPr>
              <a:t> </a:t>
            </a:r>
            <a:r>
              <a:rPr lang="en-US" i="0" dirty="0" err="1">
                <a:latin typeface="Arial" pitchFamily="34" charset="0"/>
                <a:cs typeface="+mn-cs"/>
              </a:rPr>
              <a:t>electrica</a:t>
            </a:r>
            <a:r>
              <a:rPr lang="en-US" i="0" dirty="0">
                <a:latin typeface="Arial" pitchFamily="34" charset="0"/>
                <a:cs typeface="+mn-cs"/>
              </a:rPr>
              <a:t> </a:t>
            </a:r>
            <a:r>
              <a:rPr lang="vi-VN" i="0" dirty="0">
                <a:latin typeface="Arial" pitchFamily="34" charset="0"/>
                <a:cs typeface="+mn-cs"/>
              </a:rPr>
              <a:t>si </a:t>
            </a:r>
            <a:r>
              <a:rPr lang="ro-RO" i="0" dirty="0">
                <a:latin typeface="Arial" pitchFamily="34" charset="0"/>
                <a:cs typeface="+mn-cs"/>
              </a:rPr>
              <a:t>o </a:t>
            </a:r>
            <a:r>
              <a:rPr lang="vi-VN" i="0" dirty="0">
                <a:latin typeface="Arial" pitchFamily="34" charset="0"/>
                <a:cs typeface="+mn-cs"/>
              </a:rPr>
              <a:t>mai bun</a:t>
            </a:r>
            <a:r>
              <a:rPr lang="ro-RO" i="0" dirty="0">
                <a:latin typeface="Arial" pitchFamily="34" charset="0"/>
                <a:cs typeface="+mn-cs"/>
              </a:rPr>
              <a:t>a</a:t>
            </a:r>
            <a:r>
              <a:rPr lang="vi-VN" i="0" dirty="0">
                <a:latin typeface="Arial" pitchFamily="34" charset="0"/>
                <a:cs typeface="+mn-cs"/>
              </a:rPr>
              <a:t> informa</a:t>
            </a:r>
            <a:r>
              <a:rPr lang="ro-RO" i="0" dirty="0">
                <a:latin typeface="Arial" pitchFamily="34" charset="0"/>
                <a:cs typeface="+mn-cs"/>
              </a:rPr>
              <a:t>re</a:t>
            </a:r>
            <a:r>
              <a:rPr lang="en-US" i="0" dirty="0">
                <a:latin typeface="Arial" pitchFamily="34" charset="0"/>
                <a:cs typeface="+mn-cs"/>
              </a:rPr>
              <a:t> a </a:t>
            </a:r>
            <a:r>
              <a:rPr lang="en-US" i="0" dirty="0" err="1">
                <a:latin typeface="Arial" pitchFamily="34" charset="0"/>
                <a:cs typeface="+mn-cs"/>
              </a:rPr>
              <a:t>clientilor</a:t>
            </a:r>
            <a:endParaRPr lang="vi-VN" i="0" dirty="0">
              <a:latin typeface="Arial" pitchFamily="34" charset="0"/>
              <a:cs typeface="+mn-cs"/>
            </a:endParaRPr>
          </a:p>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vi-VN" i="0" dirty="0">
                <a:latin typeface="Arial" pitchFamily="34" charset="0"/>
                <a:cs typeface="+mn-cs"/>
              </a:rPr>
              <a:t>Imbunatatirea </a:t>
            </a:r>
            <a:r>
              <a:rPr lang="en-US" i="0" dirty="0" err="1">
                <a:latin typeface="Arial" pitchFamily="34" charset="0"/>
                <a:cs typeface="+mn-cs"/>
              </a:rPr>
              <a:t>indicatorului</a:t>
            </a:r>
            <a:r>
              <a:rPr lang="en-US" i="0" dirty="0">
                <a:latin typeface="Arial" pitchFamily="34" charset="0"/>
                <a:cs typeface="+mn-cs"/>
              </a:rPr>
              <a:t> </a:t>
            </a:r>
            <a:r>
              <a:rPr lang="vi-VN" i="0" dirty="0">
                <a:latin typeface="Arial" pitchFamily="34" charset="0"/>
                <a:cs typeface="+mn-cs"/>
              </a:rPr>
              <a:t>SA</a:t>
            </a:r>
            <a:r>
              <a:rPr lang="ro-RO" i="0" dirty="0">
                <a:latin typeface="Arial" pitchFamily="34" charset="0"/>
                <a:cs typeface="+mn-cs"/>
              </a:rPr>
              <a:t>I</a:t>
            </a:r>
            <a:r>
              <a:rPr lang="vi-VN" i="0" dirty="0">
                <a:latin typeface="Arial" pitchFamily="34" charset="0"/>
                <a:cs typeface="+mn-cs"/>
              </a:rPr>
              <a:t>DI</a:t>
            </a:r>
            <a:endParaRPr lang="en-US" i="0" dirty="0">
              <a:latin typeface="Arial" pitchFamily="34" charset="0"/>
              <a:cs typeface="+mn-cs"/>
            </a:endParaRPr>
          </a:p>
        </p:txBody>
      </p:sp>
      <p:sp>
        <p:nvSpPr>
          <p:cNvPr id="25" name="Rectangle 24"/>
          <p:cNvSpPr/>
          <p:nvPr/>
        </p:nvSpPr>
        <p:spPr bwMode="auto">
          <a:xfrm>
            <a:off x="1727200" y="2762250"/>
            <a:ext cx="2665413" cy="1497013"/>
          </a:xfrm>
          <a:prstGeom prst="rect">
            <a:avLst/>
          </a:prstGeom>
          <a:solidFill>
            <a:schemeClr val="accent5"/>
          </a:solidFill>
          <a:ln w="12700" cap="flat" cmpd="sng" algn="ctr">
            <a:noFill/>
            <a:prstDash val="solid"/>
            <a:round/>
            <a:headEnd type="none" w="med" len="med"/>
            <a:tailEnd type="none" w="med" len="med"/>
          </a:ln>
          <a:effectLst/>
        </p:spPr>
        <p:txBody>
          <a:bodyPr lIns="78762" tIns="39382" rIns="78762" bIns="39382"/>
          <a:lstStyle/>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vi-VN" i="0" dirty="0">
                <a:latin typeface="Arial" pitchFamily="34" charset="0"/>
                <a:cs typeface="+mn-cs"/>
              </a:rPr>
              <a:t>Cre</a:t>
            </a:r>
            <a:r>
              <a:rPr lang="en-US" i="0" dirty="0">
                <a:latin typeface="Arial" pitchFamily="34" charset="0"/>
                <a:cs typeface="+mn-cs"/>
              </a:rPr>
              <a:t>s</a:t>
            </a:r>
            <a:r>
              <a:rPr lang="vi-VN" i="0" dirty="0">
                <a:latin typeface="Arial" pitchFamily="34" charset="0"/>
                <a:cs typeface="+mn-cs"/>
              </a:rPr>
              <a:t>terea </a:t>
            </a:r>
            <a:r>
              <a:rPr lang="vi-VN" b="1" i="0" dirty="0">
                <a:latin typeface="Arial" pitchFamily="34" charset="0"/>
                <a:cs typeface="+mn-cs"/>
              </a:rPr>
              <a:t>eficien</a:t>
            </a:r>
            <a:r>
              <a:rPr lang="en-US" b="1" i="0" dirty="0">
                <a:latin typeface="Arial" pitchFamily="34" charset="0"/>
                <a:cs typeface="+mn-cs"/>
              </a:rPr>
              <a:t>t</a:t>
            </a:r>
            <a:r>
              <a:rPr lang="vi-VN" b="1" i="0" dirty="0">
                <a:latin typeface="Arial" pitchFamily="34" charset="0"/>
                <a:cs typeface="+mn-cs"/>
              </a:rPr>
              <a:t>ei operationale </a:t>
            </a:r>
            <a:r>
              <a:rPr lang="en-US" b="1" i="0" dirty="0">
                <a:latin typeface="Arial" pitchFamily="34" charset="0"/>
                <a:cs typeface="+mn-cs"/>
              </a:rPr>
              <a:t>a OD</a:t>
            </a:r>
            <a:endParaRPr lang="vi-VN" b="1" i="0" dirty="0">
              <a:latin typeface="Arial" pitchFamily="34" charset="0"/>
              <a:cs typeface="+mn-cs"/>
            </a:endParaRPr>
          </a:p>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vi-VN" b="1" i="0" dirty="0">
                <a:latin typeface="Arial" pitchFamily="34" charset="0"/>
                <a:cs typeface="+mn-cs"/>
              </a:rPr>
              <a:t>Imbunatatirea SA</a:t>
            </a:r>
            <a:r>
              <a:rPr lang="ro-RO" b="1" i="0" dirty="0">
                <a:latin typeface="Arial" pitchFamily="34" charset="0"/>
                <a:cs typeface="+mn-cs"/>
              </a:rPr>
              <a:t>I</a:t>
            </a:r>
            <a:r>
              <a:rPr lang="vi-VN" b="1" i="0" dirty="0">
                <a:latin typeface="Arial" pitchFamily="34" charset="0"/>
                <a:cs typeface="+mn-cs"/>
              </a:rPr>
              <a:t>DI </a:t>
            </a:r>
            <a:r>
              <a:rPr lang="vi-VN" i="0" dirty="0">
                <a:latin typeface="Arial" pitchFamily="34" charset="0"/>
                <a:cs typeface="+mn-cs"/>
              </a:rPr>
              <a:t>datorita manipularii automate a statiilor si </a:t>
            </a:r>
            <a:r>
              <a:rPr lang="en-US" i="0" dirty="0">
                <a:latin typeface="Arial" pitchFamily="34" charset="0"/>
                <a:cs typeface="+mn-cs"/>
              </a:rPr>
              <a:t>a </a:t>
            </a:r>
            <a:r>
              <a:rPr lang="vi-VN" i="0" dirty="0">
                <a:latin typeface="Arial" pitchFamily="34" charset="0"/>
                <a:cs typeface="+mn-cs"/>
              </a:rPr>
              <a:t>un</a:t>
            </a:r>
            <a:r>
              <a:rPr lang="en-US" i="0" dirty="0" err="1">
                <a:latin typeface="Arial" pitchFamily="34" charset="0"/>
                <a:cs typeface="+mn-cs"/>
              </a:rPr>
              <a:t>ui</a:t>
            </a:r>
            <a:r>
              <a:rPr lang="vi-VN" i="0" dirty="0">
                <a:latin typeface="Arial" pitchFamily="34" charset="0"/>
                <a:cs typeface="+mn-cs"/>
              </a:rPr>
              <a:t> numar mai mic de clienti afectati</a:t>
            </a:r>
            <a:endParaRPr lang="en-US" i="0" dirty="0">
              <a:latin typeface="Arial" pitchFamily="34" charset="0"/>
              <a:cs typeface="+mn-cs"/>
            </a:endParaRPr>
          </a:p>
        </p:txBody>
      </p:sp>
      <p:sp>
        <p:nvSpPr>
          <p:cNvPr id="27" name="Rectangle 26"/>
          <p:cNvSpPr/>
          <p:nvPr/>
        </p:nvSpPr>
        <p:spPr bwMode="auto">
          <a:xfrm>
            <a:off x="6156325" y="4854575"/>
            <a:ext cx="2665413" cy="1671638"/>
          </a:xfrm>
          <a:prstGeom prst="rect">
            <a:avLst/>
          </a:prstGeom>
          <a:solidFill>
            <a:schemeClr val="accent5"/>
          </a:solidFill>
          <a:ln w="12700" cap="flat" cmpd="sng" algn="ctr">
            <a:noFill/>
            <a:prstDash val="solid"/>
            <a:round/>
            <a:headEnd type="none" w="med" len="med"/>
            <a:tailEnd type="none" w="med" len="med"/>
          </a:ln>
          <a:effectLst/>
        </p:spPr>
        <p:txBody>
          <a:bodyPr lIns="78762" tIns="39382" rIns="78762" bIns="39382"/>
          <a:lstStyle/>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en-US" b="1" i="0" dirty="0" err="1">
                <a:latin typeface="Arial" pitchFamily="34" charset="0"/>
                <a:cs typeface="+mn-cs"/>
              </a:rPr>
              <a:t>Datele</a:t>
            </a:r>
            <a:r>
              <a:rPr lang="en-US" b="1" i="0" dirty="0">
                <a:latin typeface="Arial" pitchFamily="34" charset="0"/>
                <a:cs typeface="+mn-cs"/>
              </a:rPr>
              <a:t> - </a:t>
            </a:r>
            <a:r>
              <a:rPr lang="en-US" b="1" i="0" dirty="0" err="1">
                <a:latin typeface="Arial" pitchFamily="34" charset="0"/>
                <a:cs typeface="+mn-cs"/>
              </a:rPr>
              <a:t>Activul</a:t>
            </a:r>
            <a:r>
              <a:rPr lang="en-US" b="1" i="0" dirty="0">
                <a:latin typeface="Arial" pitchFamily="34" charset="0"/>
                <a:cs typeface="+mn-cs"/>
              </a:rPr>
              <a:t> </a:t>
            </a:r>
            <a:r>
              <a:rPr lang="en-US" b="1" i="0" dirty="0" err="1">
                <a:latin typeface="Arial" pitchFamily="34" charset="0"/>
                <a:cs typeface="+mn-cs"/>
              </a:rPr>
              <a:t>cel</a:t>
            </a:r>
            <a:r>
              <a:rPr lang="en-US" b="1" i="0" dirty="0">
                <a:latin typeface="Arial" pitchFamily="34" charset="0"/>
                <a:cs typeface="+mn-cs"/>
              </a:rPr>
              <a:t> </a:t>
            </a:r>
            <a:r>
              <a:rPr lang="en-US" b="1" i="0" dirty="0" err="1">
                <a:latin typeface="Arial" pitchFamily="34" charset="0"/>
                <a:cs typeface="+mn-cs"/>
              </a:rPr>
              <a:t>mai</a:t>
            </a:r>
            <a:r>
              <a:rPr lang="en-US" b="1" i="0" dirty="0">
                <a:latin typeface="Arial" pitchFamily="34" charset="0"/>
                <a:cs typeface="+mn-cs"/>
              </a:rPr>
              <a:t> important </a:t>
            </a:r>
            <a:r>
              <a:rPr lang="ro-RO" b="1" i="0" dirty="0">
                <a:latin typeface="Arial" pitchFamily="34" charset="0"/>
                <a:cs typeface="+mn-cs"/>
              </a:rPr>
              <a:t>al OD</a:t>
            </a:r>
            <a:r>
              <a:rPr lang="vi-VN" b="1" i="0" dirty="0">
                <a:latin typeface="Arial" pitchFamily="34" charset="0"/>
                <a:cs typeface="+mn-cs"/>
              </a:rPr>
              <a:t>: </a:t>
            </a:r>
            <a:r>
              <a:rPr lang="vi-VN" i="0" dirty="0">
                <a:latin typeface="Arial" pitchFamily="34" charset="0"/>
                <a:cs typeface="+mn-cs"/>
              </a:rPr>
              <a:t>imbunatatirea calitatii</a:t>
            </a:r>
            <a:r>
              <a:rPr lang="en-US" i="0" dirty="0">
                <a:latin typeface="Arial" pitchFamily="34" charset="0"/>
                <a:cs typeface="+mn-cs"/>
              </a:rPr>
              <a:t> </a:t>
            </a:r>
            <a:r>
              <a:rPr lang="en-US" i="0" dirty="0" err="1">
                <a:latin typeface="Arial" pitchFamily="34" charset="0"/>
                <a:cs typeface="+mn-cs"/>
              </a:rPr>
              <a:t>datelor</a:t>
            </a:r>
            <a:endParaRPr lang="vi-VN" i="0" dirty="0">
              <a:latin typeface="Arial" pitchFamily="34" charset="0"/>
              <a:cs typeface="+mn-cs"/>
            </a:endParaRPr>
          </a:p>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ro-RO" b="1" i="0" dirty="0">
                <a:latin typeface="Arial" pitchFamily="34" charset="0"/>
                <a:cs typeface="+mn-cs"/>
              </a:rPr>
              <a:t>Implementarea </a:t>
            </a:r>
            <a:r>
              <a:rPr lang="vi-VN" b="1" i="0" dirty="0">
                <a:latin typeface="Arial" pitchFamily="34" charset="0"/>
                <a:cs typeface="+mn-cs"/>
              </a:rPr>
              <a:t>datelor analitice avansate </a:t>
            </a:r>
            <a:r>
              <a:rPr lang="vi-VN" i="0" dirty="0">
                <a:latin typeface="Arial" pitchFamily="34" charset="0"/>
                <a:cs typeface="+mn-cs"/>
              </a:rPr>
              <a:t>in domenii </a:t>
            </a:r>
            <a:r>
              <a:rPr lang="en-US" i="0" dirty="0">
                <a:latin typeface="Arial" pitchFamily="34" charset="0"/>
                <a:cs typeface="+mn-cs"/>
              </a:rPr>
              <a:t>cu o </a:t>
            </a:r>
            <a:r>
              <a:rPr lang="vi-VN" i="0" dirty="0">
                <a:latin typeface="Arial" pitchFamily="34" charset="0"/>
                <a:cs typeface="+mn-cs"/>
              </a:rPr>
              <a:t>priorita</a:t>
            </a:r>
            <a:r>
              <a:rPr lang="ro-RO" i="0" dirty="0">
                <a:latin typeface="Arial" pitchFamily="34" charset="0"/>
                <a:cs typeface="+mn-cs"/>
              </a:rPr>
              <a:t>te</a:t>
            </a:r>
            <a:r>
              <a:rPr lang="en-US" i="0" dirty="0">
                <a:latin typeface="Arial" pitchFamily="34" charset="0"/>
                <a:cs typeface="+mn-cs"/>
              </a:rPr>
              <a:t> </a:t>
            </a:r>
            <a:r>
              <a:rPr lang="en-US" i="0" dirty="0" err="1">
                <a:latin typeface="Arial" pitchFamily="34" charset="0"/>
                <a:cs typeface="+mn-cs"/>
              </a:rPr>
              <a:t>mai</a:t>
            </a:r>
            <a:r>
              <a:rPr lang="en-US" i="0" dirty="0">
                <a:latin typeface="Arial" pitchFamily="34" charset="0"/>
                <a:cs typeface="+mn-cs"/>
              </a:rPr>
              <a:t> mare</a:t>
            </a:r>
            <a:r>
              <a:rPr lang="vi-VN" i="0" dirty="0">
                <a:latin typeface="Arial" pitchFamily="34" charset="0"/>
                <a:cs typeface="+mn-cs"/>
              </a:rPr>
              <a:t> pentru a imbunatati eficienta </a:t>
            </a:r>
            <a:r>
              <a:rPr lang="ro-RO" i="0" dirty="0">
                <a:latin typeface="Arial" pitchFamily="34" charset="0"/>
                <a:cs typeface="+mn-cs"/>
              </a:rPr>
              <a:t>OD</a:t>
            </a:r>
            <a:endParaRPr lang="en-US" i="0" dirty="0">
              <a:latin typeface="Arial" pitchFamily="34" charset="0"/>
              <a:cs typeface="+mn-cs"/>
            </a:endParaRPr>
          </a:p>
        </p:txBody>
      </p:sp>
      <p:pic>
        <p:nvPicPr>
          <p:cNvPr id="28" name="Picture 27"/>
          <p:cNvPicPr>
            <a:picLocks noChangeAspect="1"/>
          </p:cNvPicPr>
          <p:nvPr/>
        </p:nvPicPr>
        <p:blipFill rotWithShape="1">
          <a:blip r:embed="rId7"/>
          <a:srcRect l="11157" r="54874"/>
          <a:stretch/>
        </p:blipFill>
        <p:spPr>
          <a:xfrm>
            <a:off x="4806950" y="2298700"/>
            <a:ext cx="1287463" cy="1960563"/>
          </a:xfrm>
          <a:prstGeom prst="rect">
            <a:avLst/>
          </a:prstGeom>
          <a:effectLst>
            <a:outerShdw blurRad="50800" dist="38100" dir="2700015" rotWithShape="0">
              <a:schemeClr val="tx1">
                <a:alpha val="40000"/>
              </a:schemeClr>
            </a:outerShdw>
          </a:effectLst>
        </p:spPr>
      </p:pic>
      <p:pic>
        <p:nvPicPr>
          <p:cNvPr id="30" name="Picture 29"/>
          <p:cNvPicPr>
            <a:picLocks/>
          </p:cNvPicPr>
          <p:nvPr/>
        </p:nvPicPr>
        <p:blipFill rotWithShape="1">
          <a:blip r:embed="rId8"/>
          <a:srcRect l="21554" t="2532" r="24953" b="6"/>
          <a:stretch/>
        </p:blipFill>
        <p:spPr>
          <a:xfrm>
            <a:off x="468313" y="4437063"/>
            <a:ext cx="1258887" cy="1800225"/>
          </a:xfrm>
          <a:prstGeom prst="rect">
            <a:avLst/>
          </a:prstGeom>
          <a:effectLst>
            <a:outerShdw blurRad="50800" dist="38100" dir="2700015" rotWithShape="0">
              <a:schemeClr val="tx1">
                <a:alpha val="40000"/>
              </a:schemeClr>
            </a:outerShdw>
          </a:effectLst>
        </p:spPr>
      </p:pic>
      <p:sp>
        <p:nvSpPr>
          <p:cNvPr id="4111" name="Rectangle 30"/>
          <p:cNvSpPr>
            <a:spLocks noChangeArrowheads="1"/>
          </p:cNvSpPr>
          <p:nvPr/>
        </p:nvSpPr>
        <p:spPr bwMode="auto">
          <a:xfrm>
            <a:off x="1727200" y="4437063"/>
            <a:ext cx="2663825" cy="431800"/>
          </a:xfrm>
          <a:prstGeom prst="rect">
            <a:avLst/>
          </a:prstGeom>
          <a:solidFill>
            <a:schemeClr val="accent2"/>
          </a:solidFill>
          <a:ln w="6350" algn="ctr">
            <a:noFill/>
            <a:miter lim="800000"/>
            <a:headEnd/>
            <a:tailEnd/>
          </a:ln>
        </p:spPr>
        <p:txBody>
          <a:bodyPr lIns="72000" tIns="72009" rIns="72000" bIns="72009" anchor="ctr"/>
          <a:lstStyle/>
          <a:p>
            <a:pPr defTabSz="928688" eaLnBrk="0" hangingPunct="0">
              <a:lnSpc>
                <a:spcPct val="85000"/>
              </a:lnSpc>
              <a:buClr>
                <a:srgbClr val="F24F00"/>
              </a:buClr>
              <a:buFont typeface="Wingdings" pitchFamily="2" charset="2"/>
              <a:buNone/>
            </a:pPr>
            <a:r>
              <a:rPr lang="en-US" sz="1600" b="1" i="0">
                <a:solidFill>
                  <a:schemeClr val="bg1"/>
                </a:solidFill>
              </a:rPr>
              <a:t>Arhitectura intreprinderii</a:t>
            </a:r>
          </a:p>
        </p:txBody>
      </p:sp>
      <p:sp>
        <p:nvSpPr>
          <p:cNvPr id="32" name="Rectangle 31"/>
          <p:cNvSpPr/>
          <p:nvPr/>
        </p:nvSpPr>
        <p:spPr bwMode="auto">
          <a:xfrm>
            <a:off x="1727200" y="4868863"/>
            <a:ext cx="2665413" cy="1508125"/>
          </a:xfrm>
          <a:prstGeom prst="rect">
            <a:avLst/>
          </a:prstGeom>
          <a:solidFill>
            <a:schemeClr val="accent5"/>
          </a:solidFill>
          <a:ln w="12700" cap="flat" cmpd="sng" algn="ctr">
            <a:noFill/>
            <a:prstDash val="solid"/>
            <a:round/>
            <a:headEnd type="none" w="med" len="med"/>
            <a:tailEnd type="none" w="med" len="med"/>
          </a:ln>
          <a:effectLst/>
        </p:spPr>
        <p:txBody>
          <a:bodyPr lIns="78762" tIns="39382" rIns="78762" bIns="39382"/>
          <a:lstStyle/>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vi-VN" b="1" i="0" dirty="0">
                <a:latin typeface="Arial" pitchFamily="34" charset="0"/>
                <a:cs typeface="+mn-cs"/>
              </a:rPr>
              <a:t>Integrarea tuturor sistemelor IT </a:t>
            </a:r>
            <a:r>
              <a:rPr lang="ro-RO" b="1" i="0" dirty="0">
                <a:latin typeface="Arial" pitchFamily="34" charset="0"/>
                <a:cs typeface="+mn-cs"/>
              </a:rPr>
              <a:t>ale OD</a:t>
            </a:r>
            <a:r>
              <a:rPr lang="vi-VN" b="1" i="0" dirty="0">
                <a:latin typeface="Arial" pitchFamily="34" charset="0"/>
                <a:cs typeface="+mn-cs"/>
              </a:rPr>
              <a:t> </a:t>
            </a:r>
            <a:r>
              <a:rPr lang="ro-RO" i="0" dirty="0">
                <a:latin typeface="Arial" pitchFamily="34" charset="0"/>
                <a:cs typeface="+mn-cs"/>
              </a:rPr>
              <a:t>s</a:t>
            </a:r>
            <a:r>
              <a:rPr lang="vi-VN" i="0" dirty="0">
                <a:latin typeface="Arial" pitchFamily="34" charset="0"/>
                <a:cs typeface="+mn-cs"/>
              </a:rPr>
              <a:t>i crearea baze</a:t>
            </a:r>
            <a:r>
              <a:rPr lang="en-US" i="0" dirty="0" err="1">
                <a:latin typeface="Arial" pitchFamily="34" charset="0"/>
                <a:cs typeface="+mn-cs"/>
              </a:rPr>
              <a:t>i</a:t>
            </a:r>
            <a:r>
              <a:rPr lang="vi-VN" i="0" dirty="0">
                <a:latin typeface="Arial" pitchFamily="34" charset="0"/>
                <a:cs typeface="+mn-cs"/>
              </a:rPr>
              <a:t> pentru analiz</a:t>
            </a:r>
            <a:r>
              <a:rPr lang="ro-RO" i="0" dirty="0">
                <a:latin typeface="Arial" pitchFamily="34" charset="0"/>
                <a:cs typeface="+mn-cs"/>
              </a:rPr>
              <a:t>e</a:t>
            </a:r>
            <a:r>
              <a:rPr lang="vi-VN" i="0" dirty="0">
                <a:latin typeface="Arial" pitchFamily="34" charset="0"/>
                <a:cs typeface="+mn-cs"/>
              </a:rPr>
              <a:t> avansat</a:t>
            </a:r>
            <a:r>
              <a:rPr lang="ro-RO" i="0" dirty="0">
                <a:latin typeface="Arial" pitchFamily="34" charset="0"/>
                <a:cs typeface="+mn-cs"/>
              </a:rPr>
              <a:t>e</a:t>
            </a:r>
            <a:endParaRPr lang="vi-VN" i="0" dirty="0">
              <a:latin typeface="Arial" pitchFamily="34" charset="0"/>
              <a:cs typeface="+mn-cs"/>
            </a:endParaRPr>
          </a:p>
          <a:p>
            <a:pPr marL="152400" indent="-152400" defTabSz="652463" eaLnBrk="0" hangingPunct="0">
              <a:lnSpc>
                <a:spcPct val="90000"/>
              </a:lnSpc>
              <a:spcBef>
                <a:spcPts val="600"/>
              </a:spcBef>
              <a:spcAft>
                <a:spcPts val="0"/>
              </a:spcAft>
              <a:buClr>
                <a:schemeClr val="accent2"/>
              </a:buClr>
              <a:buSzPct val="120000"/>
              <a:buFont typeface="Wingdings"/>
              <a:buChar char="§"/>
              <a:defRPr/>
            </a:pPr>
            <a:r>
              <a:rPr lang="vi-VN" b="1" i="0" dirty="0">
                <a:latin typeface="Arial" pitchFamily="34" charset="0"/>
                <a:cs typeface="+mn-cs"/>
              </a:rPr>
              <a:t>Institui</a:t>
            </a:r>
            <a:r>
              <a:rPr lang="ro-RO" b="1" i="0" dirty="0">
                <a:latin typeface="Arial" pitchFamily="34" charset="0"/>
                <a:cs typeface="+mn-cs"/>
              </a:rPr>
              <a:t>rea</a:t>
            </a:r>
            <a:r>
              <a:rPr lang="vi-VN" b="1" i="0" dirty="0">
                <a:latin typeface="Arial" pitchFamily="34" charset="0"/>
                <a:cs typeface="+mn-cs"/>
              </a:rPr>
              <a:t> IC</a:t>
            </a:r>
            <a:r>
              <a:rPr lang="ro-RO" b="1" i="0" dirty="0">
                <a:latin typeface="Arial" pitchFamily="34" charset="0"/>
                <a:cs typeface="+mn-cs"/>
              </a:rPr>
              <a:t>T</a:t>
            </a:r>
            <a:r>
              <a:rPr lang="vi-VN" b="1" i="0" dirty="0">
                <a:latin typeface="Arial" pitchFamily="34" charset="0"/>
                <a:cs typeface="+mn-cs"/>
              </a:rPr>
              <a:t> ca for</a:t>
            </a:r>
            <a:r>
              <a:rPr lang="ro-RO" b="1" i="0" dirty="0">
                <a:latin typeface="Arial" pitchFamily="34" charset="0"/>
                <a:cs typeface="+mn-cs"/>
              </a:rPr>
              <a:t>ta</a:t>
            </a:r>
            <a:r>
              <a:rPr lang="vi-VN" b="1" i="0" dirty="0">
                <a:latin typeface="Arial" pitchFamily="34" charset="0"/>
                <a:cs typeface="+mn-cs"/>
              </a:rPr>
              <a:t> motrice </a:t>
            </a:r>
            <a:r>
              <a:rPr lang="vi-VN" i="0" dirty="0">
                <a:latin typeface="Arial" pitchFamily="34" charset="0"/>
                <a:cs typeface="+mn-cs"/>
              </a:rPr>
              <a:t>pentru opera</a:t>
            </a:r>
            <a:r>
              <a:rPr lang="ro-RO" i="0" dirty="0">
                <a:latin typeface="Arial" pitchFamily="34" charset="0"/>
                <a:cs typeface="+mn-cs"/>
              </a:rPr>
              <a:t>t</a:t>
            </a:r>
            <a:r>
              <a:rPr lang="vi-VN" i="0" dirty="0">
                <a:latin typeface="Arial" pitchFamily="34" charset="0"/>
                <a:cs typeface="+mn-cs"/>
              </a:rPr>
              <a:t>iunile de </a:t>
            </a:r>
            <a:r>
              <a:rPr lang="ro-RO" i="0" dirty="0">
                <a:latin typeface="Arial" pitchFamily="34" charset="0"/>
                <a:cs typeface="+mn-cs"/>
              </a:rPr>
              <a:t>business ale OD</a:t>
            </a:r>
            <a:endParaRPr lang="en-US" i="0" dirty="0">
              <a:latin typeface="Arial" pitchFamily="34" charset="0"/>
              <a:cs typeface="+mn-cs"/>
            </a:endParaRPr>
          </a:p>
          <a:p>
            <a:pPr marL="152400" indent="-152400" defTabSz="652463" eaLnBrk="0" hangingPunct="0">
              <a:lnSpc>
                <a:spcPct val="90000"/>
              </a:lnSpc>
              <a:spcBef>
                <a:spcPts val="300"/>
              </a:spcBef>
              <a:spcAft>
                <a:spcPts val="0"/>
              </a:spcAft>
              <a:buClr>
                <a:schemeClr val="accent2"/>
              </a:buClr>
              <a:buSzPct val="120000"/>
              <a:buFont typeface="Wingdings"/>
              <a:buChar char="§"/>
              <a:defRPr/>
            </a:pPr>
            <a:endParaRPr lang="en-US" i="0" dirty="0">
              <a:latin typeface="Arial" pitchFamily="34" charset="0"/>
              <a:cs typeface="+mn-cs"/>
            </a:endParaRPr>
          </a:p>
        </p:txBody>
      </p:sp>
      <p:sp>
        <p:nvSpPr>
          <p:cNvPr id="4113" name="TextBox 22"/>
          <p:cNvSpPr txBox="1">
            <a:spLocks noChangeArrowheads="1"/>
          </p:cNvSpPr>
          <p:nvPr/>
        </p:nvSpPr>
        <p:spPr bwMode="auto">
          <a:xfrm>
            <a:off x="503238" y="1628775"/>
            <a:ext cx="8280400" cy="246063"/>
          </a:xfrm>
          <a:prstGeom prst="rect">
            <a:avLst/>
          </a:prstGeom>
          <a:noFill/>
          <a:ln w="6350">
            <a:noFill/>
            <a:miter lim="800000"/>
            <a:headEnd/>
            <a:tailEnd/>
          </a:ln>
        </p:spPr>
        <p:txBody>
          <a:bodyPr lIns="0" tIns="0" rIns="0" bIns="0">
            <a:spAutoFit/>
          </a:bodyPr>
          <a:lstStyle/>
          <a:p>
            <a:pPr algn="ctr" defTabSz="652463" eaLnBrk="0" hangingPunct="0">
              <a:spcBef>
                <a:spcPct val="50000"/>
              </a:spcBef>
              <a:buClr>
                <a:schemeClr val="accent2"/>
              </a:buClr>
              <a:buFont typeface="Wingdings" pitchFamily="2" charset="2"/>
              <a:buNone/>
            </a:pPr>
            <a:r>
              <a:rPr lang="en-US" sz="1600" b="1" i="0"/>
              <a:t>Componente cheie pentru transformarea digitala a operatorului de distributie (2/2)</a:t>
            </a:r>
          </a:p>
        </p:txBody>
      </p:sp>
      <p:sp>
        <p:nvSpPr>
          <p:cNvPr id="4114" name="TextBox 25"/>
          <p:cNvSpPr txBox="1">
            <a:spLocks noChangeArrowheads="1"/>
          </p:cNvSpPr>
          <p:nvPr/>
        </p:nvSpPr>
        <p:spPr bwMode="auto">
          <a:xfrm>
            <a:off x="681038" y="2133600"/>
            <a:ext cx="1376362" cy="165100"/>
          </a:xfrm>
          <a:prstGeom prst="rect">
            <a:avLst/>
          </a:prstGeom>
          <a:noFill/>
          <a:ln w="9525">
            <a:noFill/>
            <a:miter lim="800000"/>
            <a:headEnd/>
            <a:tailEnd/>
          </a:ln>
        </p:spPr>
        <p:txBody>
          <a:bodyPr wrap="none" lIns="0" tIns="0" rIns="0" bIns="0">
            <a:spAutoFit/>
          </a:bodyPr>
          <a:lstStyle/>
          <a:p>
            <a:pPr algn="ctr" eaLnBrk="0" hangingPunct="0">
              <a:lnSpc>
                <a:spcPct val="90000"/>
              </a:lnSpc>
              <a:spcBef>
                <a:spcPct val="50000"/>
              </a:spcBef>
              <a:buClr>
                <a:schemeClr val="accent2"/>
              </a:buClr>
              <a:buFont typeface="Wingdings" pitchFamily="2" charset="2"/>
              <a:buNone/>
            </a:pPr>
            <a:r>
              <a:rPr lang="en-US" sz="1200" b="1" i="0"/>
              <a:t>Componente cheie</a:t>
            </a:r>
          </a:p>
        </p:txBody>
      </p:sp>
      <p:sp>
        <p:nvSpPr>
          <p:cNvPr id="4115" name="TextBox 33"/>
          <p:cNvSpPr txBox="1">
            <a:spLocks noChangeArrowheads="1"/>
          </p:cNvSpPr>
          <p:nvPr/>
        </p:nvSpPr>
        <p:spPr bwMode="auto">
          <a:xfrm>
            <a:off x="4962525" y="2060575"/>
            <a:ext cx="1376363" cy="166688"/>
          </a:xfrm>
          <a:prstGeom prst="rect">
            <a:avLst/>
          </a:prstGeom>
          <a:noFill/>
          <a:ln w="9525">
            <a:noFill/>
            <a:miter lim="800000"/>
            <a:headEnd/>
            <a:tailEnd/>
          </a:ln>
        </p:spPr>
        <p:txBody>
          <a:bodyPr wrap="none" lIns="0" tIns="0" rIns="0" bIns="0">
            <a:spAutoFit/>
          </a:bodyPr>
          <a:lstStyle/>
          <a:p>
            <a:pPr algn="ctr" eaLnBrk="0" hangingPunct="0">
              <a:lnSpc>
                <a:spcPct val="90000"/>
              </a:lnSpc>
              <a:spcBef>
                <a:spcPct val="50000"/>
              </a:spcBef>
              <a:buClr>
                <a:schemeClr val="accent2"/>
              </a:buClr>
              <a:buFont typeface="Wingdings" pitchFamily="2" charset="2"/>
              <a:buNone/>
            </a:pPr>
            <a:r>
              <a:rPr lang="en-US" sz="1200" b="1" i="0"/>
              <a:t>Componente cheie</a:t>
            </a:r>
          </a:p>
        </p:txBody>
      </p:sp>
      <p:pic>
        <p:nvPicPr>
          <p:cNvPr id="79" name="Picture 78"/>
          <p:cNvPicPr>
            <a:picLocks/>
          </p:cNvPicPr>
          <p:nvPr/>
        </p:nvPicPr>
        <p:blipFill rotWithShape="1">
          <a:blip r:embed="rId9"/>
          <a:srcRect l="19285" t="3314" r="41780" b="-5"/>
          <a:stretch/>
        </p:blipFill>
        <p:spPr>
          <a:xfrm>
            <a:off x="468313" y="2349500"/>
            <a:ext cx="1258887" cy="1909763"/>
          </a:xfrm>
          <a:prstGeom prst="rect">
            <a:avLst/>
          </a:prstGeom>
          <a:effectLst>
            <a:outerShdw blurRad="50800" dist="38100" dir="2700015" rotWithShape="0">
              <a:schemeClr val="tx1">
                <a:alpha val="40000"/>
              </a:schemeClr>
            </a:outerShdw>
          </a:effectLst>
        </p:spPr>
      </p:pic>
      <p:sp>
        <p:nvSpPr>
          <p:cNvPr id="19" name="Title 1"/>
          <p:cNvSpPr>
            <a:spLocks noGrp="1"/>
          </p:cNvSpPr>
          <p:nvPr>
            <p:ph type="title"/>
          </p:nvPr>
        </p:nvSpPr>
        <p:spPr>
          <a:xfrm>
            <a:off x="508000" y="438150"/>
            <a:ext cx="6967538" cy="1158875"/>
          </a:xfrm>
        </p:spPr>
        <p:txBody>
          <a:bodyPr/>
          <a:lstStyle/>
          <a:p>
            <a:pPr>
              <a:lnSpc>
                <a:spcPts val="2600"/>
              </a:lnSpc>
              <a:defRPr/>
            </a:pPr>
            <a:r>
              <a:rPr lang="it-IT" sz="2000" b="1" dirty="0">
                <a:latin typeface="+mn-lt"/>
              </a:rPr>
              <a:t>AVEM IN VEDERE 8 COMPONENTE cheie pentru TRANSFORMAREa digitala a operatorului de distributie</a:t>
            </a:r>
            <a:endParaRPr lang="en-US" sz="2000" b="1" dirty="0">
              <a:latin typeface="+mn-l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0"/>
          </p:nvPr>
        </p:nvSpPr>
        <p:spPr>
          <a:noFill/>
        </p:spPr>
        <p:txBody>
          <a:bodyPr/>
          <a:lstStyle/>
          <a:p>
            <a:pPr defTabSz="895350"/>
            <a:fld id="{DF49E35B-C762-4772-BBFA-740CC579804F}" type="slidenum">
              <a:rPr lang="cs-CZ"/>
              <a:pPr defTabSz="895350"/>
              <a:t>5</a:t>
            </a:fld>
            <a:endParaRPr lang="cs-CZ"/>
          </a:p>
        </p:txBody>
      </p:sp>
      <p:sp>
        <p:nvSpPr>
          <p:cNvPr id="35842" name="Rectangle 4"/>
          <p:cNvSpPr>
            <a:spLocks noChangeArrowheads="1"/>
          </p:cNvSpPr>
          <p:nvPr/>
        </p:nvSpPr>
        <p:spPr bwMode="auto">
          <a:xfrm>
            <a:off x="342900" y="4114800"/>
            <a:ext cx="8304213" cy="2124075"/>
          </a:xfrm>
          <a:prstGeom prst="rect">
            <a:avLst/>
          </a:prstGeom>
          <a:noFill/>
          <a:ln w="9525">
            <a:noFill/>
            <a:miter lim="800000"/>
            <a:headEnd/>
            <a:tailEnd/>
          </a:ln>
        </p:spPr>
        <p:txBody>
          <a:bodyPr>
            <a:spAutoFit/>
          </a:bodyPr>
          <a:lstStyle/>
          <a:p>
            <a:pPr marL="171450" indent="-171450" algn="just" eaLnBrk="0" hangingPunct="0">
              <a:lnSpc>
                <a:spcPct val="117000"/>
              </a:lnSpc>
              <a:spcBef>
                <a:spcPct val="50000"/>
              </a:spcBef>
              <a:buClr>
                <a:schemeClr val="accent2"/>
              </a:buClr>
              <a:buFont typeface="Arial" charset="0"/>
              <a:buChar char="•"/>
            </a:pPr>
            <a:r>
              <a:rPr lang="ro-RO" i="0"/>
              <a:t>CEZ Vânzare, parte din Grupul CEZ în România, este compani</a:t>
            </a:r>
            <a:r>
              <a:rPr lang="en-US" i="0"/>
              <a:t>a</a:t>
            </a:r>
            <a:r>
              <a:rPr lang="ro-RO" i="0"/>
              <a:t> licenţiată pentru activitatea de furnizare de energie electrică și gaze naturale.</a:t>
            </a:r>
          </a:p>
          <a:p>
            <a:pPr marL="171450" indent="-171450" algn="just" eaLnBrk="0" hangingPunct="0">
              <a:lnSpc>
                <a:spcPct val="125000"/>
              </a:lnSpc>
              <a:spcBef>
                <a:spcPct val="50000"/>
              </a:spcBef>
              <a:buClr>
                <a:schemeClr val="accent2"/>
              </a:buClr>
              <a:buFont typeface="Arial" charset="0"/>
              <a:buChar char="•"/>
            </a:pPr>
            <a:r>
              <a:rPr lang="ro-RO" i="0"/>
              <a:t>Experienţa și know-how-ul internaţional ale Grupului CEZ ne permit să furnizăm clienţilor noștri soluţii complete și eficiente, pe termen lung. Astfel, suntem mai mult decât un furnizor de energie electrică</a:t>
            </a:r>
            <a:r>
              <a:rPr lang="en-US" i="0"/>
              <a:t> </a:t>
            </a:r>
            <a:r>
              <a:rPr lang="ro-RO" i="0"/>
              <a:t>ș</a:t>
            </a:r>
            <a:r>
              <a:rPr lang="en-US" i="0"/>
              <a:t>i gaze naturale</a:t>
            </a:r>
            <a:r>
              <a:rPr lang="ro-RO" i="0"/>
              <a:t>, suntem un partener de încredere pentru orice business.</a:t>
            </a:r>
          </a:p>
          <a:p>
            <a:pPr marL="171450" indent="-171450" algn="just" eaLnBrk="0" hangingPunct="0">
              <a:lnSpc>
                <a:spcPct val="117000"/>
              </a:lnSpc>
              <a:spcBef>
                <a:spcPct val="50000"/>
              </a:spcBef>
              <a:spcAft>
                <a:spcPts val="1000"/>
              </a:spcAft>
              <a:buClr>
                <a:schemeClr val="accent2"/>
              </a:buClr>
              <a:buFont typeface="Arial" charset="0"/>
              <a:buChar char="•"/>
            </a:pPr>
            <a:r>
              <a:rPr lang="ro-RO" i="0"/>
              <a:t>CEZ VÂNZARE furnizează energie pentru </a:t>
            </a:r>
            <a:r>
              <a:rPr lang="ro-RO" b="1" i="0"/>
              <a:t>peste 1,4 milioane de </a:t>
            </a:r>
            <a:r>
              <a:rPr lang="ro-RO" i="0"/>
              <a:t>clienți din România în toate județele tării și oferă clienților săi pachetul dual energie electrică si gaz încă din 2008</a:t>
            </a:r>
            <a:r>
              <a:rPr lang="ro-RO" i="0">
                <a:solidFill>
                  <a:srgbClr val="FF0000"/>
                </a:solidFill>
              </a:rPr>
              <a:t>.</a:t>
            </a:r>
          </a:p>
        </p:txBody>
      </p:sp>
      <p:pic>
        <p:nvPicPr>
          <p:cNvPr id="35843" name="Picture 1"/>
          <p:cNvPicPr>
            <a:picLocks noChangeAspect="1" noChangeArrowheads="1"/>
          </p:cNvPicPr>
          <p:nvPr/>
        </p:nvPicPr>
        <p:blipFill>
          <a:blip r:embed="rId2"/>
          <a:srcRect/>
          <a:stretch>
            <a:fillRect/>
          </a:stretch>
        </p:blipFill>
        <p:spPr bwMode="auto">
          <a:xfrm>
            <a:off x="503238" y="1839913"/>
            <a:ext cx="7734300" cy="2171700"/>
          </a:xfrm>
          <a:prstGeom prst="rect">
            <a:avLst/>
          </a:prstGeom>
          <a:noFill/>
          <a:ln w="9525">
            <a:noFill/>
            <a:miter lim="800000"/>
            <a:headEnd/>
            <a:tailEnd/>
          </a:ln>
        </p:spPr>
      </p:pic>
      <p:sp>
        <p:nvSpPr>
          <p:cNvPr id="6" name="Title 5"/>
          <p:cNvSpPr>
            <a:spLocks noGrp="1"/>
          </p:cNvSpPr>
          <p:nvPr>
            <p:ph type="title"/>
          </p:nvPr>
        </p:nvSpPr>
        <p:spPr>
          <a:xfrm>
            <a:off x="503238" y="525463"/>
            <a:ext cx="6877050" cy="1522412"/>
          </a:xfrm>
        </p:spPr>
        <p:txBody>
          <a:bodyPr/>
          <a:lstStyle/>
          <a:p>
            <a:pPr>
              <a:lnSpc>
                <a:spcPct val="99000"/>
              </a:lnSpc>
              <a:spcAft>
                <a:spcPts val="0"/>
              </a:spcAft>
              <a:defRPr/>
            </a:pPr>
            <a:r>
              <a:rPr lang="ro-RO" sz="2000" b="1" dirty="0">
                <a:solidFill>
                  <a:srgbClr val="F53E00"/>
                </a:solidFill>
                <a:latin typeface="+mn-lt"/>
                <a:ea typeface="Arial" panose="020B0604020202020204" pitchFamily="34" charset="0"/>
                <a:cs typeface="Times New Roman" panose="02020603050405020304" pitchFamily="18" charset="0"/>
              </a:rPr>
              <a:t>CEZ VÂNZARE</a:t>
            </a:r>
            <a:r>
              <a:rPr lang="en-US" sz="2000" b="1" dirty="0">
                <a:solidFill>
                  <a:srgbClr val="F53E00"/>
                </a:solidFill>
                <a:latin typeface="+mn-lt"/>
                <a:ea typeface="Arial" panose="020B0604020202020204" pitchFamily="34" charset="0"/>
                <a:cs typeface="Times New Roman" panose="02020603050405020304" pitchFamily="18" charset="0"/>
              </a:rPr>
              <a:t> – </a:t>
            </a:r>
            <a:r>
              <a:rPr lang="en-US" sz="2000" b="1" dirty="0" err="1">
                <a:solidFill>
                  <a:srgbClr val="F53E00"/>
                </a:solidFill>
                <a:latin typeface="+mn-lt"/>
                <a:ea typeface="Arial" panose="020B0604020202020204" pitchFamily="34" charset="0"/>
                <a:cs typeface="Times New Roman" panose="02020603050405020304" pitchFamily="18" charset="0"/>
              </a:rPr>
              <a:t>furnizor</a:t>
            </a:r>
            <a:r>
              <a:rPr lang="en-US" sz="2000" b="1" dirty="0">
                <a:solidFill>
                  <a:srgbClr val="F53E00"/>
                </a:solidFill>
                <a:latin typeface="+mn-lt"/>
                <a:ea typeface="Arial" panose="020B0604020202020204" pitchFamily="34" charset="0"/>
                <a:cs typeface="Times New Roman" panose="02020603050405020304" pitchFamily="18" charset="0"/>
              </a:rPr>
              <a:t> de </a:t>
            </a:r>
            <a:r>
              <a:rPr lang="en-US" sz="2000" b="1" dirty="0" err="1">
                <a:solidFill>
                  <a:srgbClr val="F53E00"/>
                </a:solidFill>
                <a:latin typeface="+mn-lt"/>
                <a:ea typeface="Arial" panose="020B0604020202020204" pitchFamily="34" charset="0"/>
                <a:cs typeface="Times New Roman" panose="02020603050405020304" pitchFamily="18" charset="0"/>
              </a:rPr>
              <a:t>energie</a:t>
            </a:r>
            <a:r>
              <a:rPr lang="en-US" sz="2000" b="1" dirty="0">
                <a:solidFill>
                  <a:srgbClr val="F53E00"/>
                </a:solidFill>
                <a:latin typeface="+mn-lt"/>
                <a:ea typeface="Arial" panose="020B0604020202020204" pitchFamily="34" charset="0"/>
                <a:cs typeface="Times New Roman" panose="02020603050405020304" pitchFamily="18" charset="0"/>
              </a:rPr>
              <a:t> electric</a:t>
            </a:r>
            <a:r>
              <a:rPr lang="ro-RO" sz="2000" b="1" dirty="0">
                <a:solidFill>
                  <a:srgbClr val="F53E00"/>
                </a:solidFill>
                <a:latin typeface="+mn-lt"/>
                <a:ea typeface="Arial" panose="020B0604020202020204" pitchFamily="34" charset="0"/>
                <a:cs typeface="Times New Roman" panose="02020603050405020304" pitchFamily="18" charset="0"/>
              </a:rPr>
              <a:t>ă</a:t>
            </a:r>
            <a:r>
              <a:rPr lang="en-US" sz="2000" b="1" dirty="0">
                <a:solidFill>
                  <a:srgbClr val="F53E00"/>
                </a:solidFill>
                <a:latin typeface="+mn-lt"/>
                <a:ea typeface="Arial" panose="020B0604020202020204" pitchFamily="34" charset="0"/>
                <a:cs typeface="Times New Roman" panose="02020603050405020304" pitchFamily="18" charset="0"/>
              </a:rPr>
              <a:t> </a:t>
            </a:r>
            <a:r>
              <a:rPr lang="ro-RO" sz="2000" b="1" dirty="0">
                <a:solidFill>
                  <a:srgbClr val="F53E00"/>
                </a:solidFill>
                <a:latin typeface="+mn-lt"/>
                <a:ea typeface="Arial" panose="020B0604020202020204" pitchFamily="34" charset="0"/>
                <a:cs typeface="Times New Roman" panose="02020603050405020304" pitchFamily="18" charset="0"/>
              </a:rPr>
              <a:t/>
            </a:r>
            <a:br>
              <a:rPr lang="ro-RO" sz="2000" b="1" dirty="0">
                <a:solidFill>
                  <a:srgbClr val="F53E00"/>
                </a:solidFill>
                <a:latin typeface="+mn-lt"/>
                <a:ea typeface="Arial" panose="020B0604020202020204" pitchFamily="34" charset="0"/>
                <a:cs typeface="Times New Roman" panose="02020603050405020304" pitchFamily="18" charset="0"/>
              </a:rPr>
            </a:br>
            <a:r>
              <a:rPr lang="ro-RO" sz="2000" b="1" dirty="0">
                <a:solidFill>
                  <a:srgbClr val="F53E00"/>
                </a:solidFill>
                <a:latin typeface="+mn-lt"/>
                <a:ea typeface="Arial" panose="020B0604020202020204" pitchFamily="34" charset="0"/>
                <a:cs typeface="Times New Roman" panose="02020603050405020304" pitchFamily="18" charset="0"/>
              </a:rPr>
              <a:t>Ș</a:t>
            </a:r>
            <a:r>
              <a:rPr lang="en-US" sz="2000" b="1" dirty="0" err="1">
                <a:solidFill>
                  <a:srgbClr val="F53E00"/>
                </a:solidFill>
                <a:latin typeface="+mn-lt"/>
                <a:ea typeface="Arial" panose="020B0604020202020204" pitchFamily="34" charset="0"/>
                <a:cs typeface="Times New Roman" panose="02020603050405020304" pitchFamily="18" charset="0"/>
              </a:rPr>
              <a:t>i</a:t>
            </a:r>
            <a:r>
              <a:rPr lang="en-US" sz="2000" b="1" dirty="0">
                <a:solidFill>
                  <a:srgbClr val="F53E00"/>
                </a:solidFill>
                <a:latin typeface="+mn-lt"/>
                <a:ea typeface="Arial" panose="020B0604020202020204" pitchFamily="34" charset="0"/>
                <a:cs typeface="Times New Roman" panose="02020603050405020304" pitchFamily="18" charset="0"/>
              </a:rPr>
              <a:t> gaze </a:t>
            </a:r>
            <a:r>
              <a:rPr lang="en-US" sz="2000" b="1" dirty="0" err="1">
                <a:solidFill>
                  <a:srgbClr val="F53E00"/>
                </a:solidFill>
                <a:latin typeface="+mn-lt"/>
                <a:ea typeface="Arial" panose="020B0604020202020204" pitchFamily="34" charset="0"/>
                <a:cs typeface="Times New Roman" panose="02020603050405020304" pitchFamily="18" charset="0"/>
              </a:rPr>
              <a:t>naturale</a:t>
            </a:r>
            <a:r>
              <a:rPr lang="en-US" sz="2000" dirty="0">
                <a:solidFill>
                  <a:srgbClr val="F53E00"/>
                </a:solidFill>
                <a:ea typeface="Arial" panose="020B0604020202020204" pitchFamily="34" charset="0"/>
                <a:cs typeface="Times New Roman" panose="02020603050405020304" pitchFamily="18" charset="0"/>
              </a:rPr>
              <a:t/>
            </a:r>
            <a:br>
              <a:rPr lang="en-US" sz="2000" dirty="0">
                <a:solidFill>
                  <a:srgbClr val="F53E00"/>
                </a:solidFill>
                <a:ea typeface="Arial" panose="020B0604020202020204" pitchFamily="34" charset="0"/>
                <a:cs typeface="Times New Roman" panose="02020603050405020304" pitchFamily="18" charset="0"/>
              </a:rPr>
            </a:br>
            <a:r>
              <a:rPr lang="ro-RO" sz="2000" dirty="0">
                <a:latin typeface="+mn-lt"/>
                <a:ea typeface="Calibri" panose="020F0502020204030204" pitchFamily="34" charset="0"/>
                <a:cs typeface="Times New Roman" panose="02020603050405020304" pitchFamily="18" charset="0"/>
              </a:rPr>
              <a:t/>
            </a:r>
            <a:br>
              <a:rPr lang="ro-RO" sz="2000" dirty="0">
                <a:latin typeface="+mn-lt"/>
                <a:ea typeface="Calibri" panose="020F0502020204030204" pitchFamily="34" charset="0"/>
                <a:cs typeface="Times New Roman" panose="02020603050405020304" pitchFamily="18" charset="0"/>
              </a:rPr>
            </a:br>
            <a:r>
              <a:rPr lang="ro-RO" sz="2000" dirty="0">
                <a:solidFill>
                  <a:srgbClr val="F53E00"/>
                </a:solidFill>
                <a:latin typeface="+mn-lt"/>
                <a:ea typeface="Arial" panose="020B0604020202020204" pitchFamily="34" charset="0"/>
                <a:cs typeface="Times New Roman" panose="02020603050405020304" pitchFamily="18" charset="0"/>
              </a:rPr>
              <a:t>OAMENII ADUC ENERGIA MAI APROAPE DE OAMENI</a:t>
            </a:r>
            <a:r>
              <a:rPr lang="ro-RO" sz="2000" dirty="0">
                <a:ea typeface="Calibri" panose="020F0502020204030204" pitchFamily="34" charset="0"/>
                <a:cs typeface="Times New Roman" panose="02020603050405020304" pitchFamily="18" charset="0"/>
              </a:rPr>
              <a:t/>
            </a:r>
            <a:br>
              <a:rPr lang="ro-RO" sz="2000" dirty="0">
                <a:ea typeface="Calibri" panose="020F0502020204030204" pitchFamily="34" charset="0"/>
                <a:cs typeface="Times New Roman" panose="02020603050405020304" pitchFamily="18" charset="0"/>
              </a:rPr>
            </a:br>
            <a:endParaRPr lang="ro-RO"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0"/>
          </p:nvPr>
        </p:nvSpPr>
        <p:spPr>
          <a:noFill/>
        </p:spPr>
        <p:txBody>
          <a:bodyPr/>
          <a:lstStyle/>
          <a:p>
            <a:pPr defTabSz="895350"/>
            <a:fld id="{010D9438-F0A5-41B3-9559-B5B658D38232}" type="slidenum">
              <a:rPr lang="cs-CZ"/>
              <a:pPr defTabSz="895350"/>
              <a:t>6</a:t>
            </a:fld>
            <a:endParaRPr lang="cs-CZ"/>
          </a:p>
        </p:txBody>
      </p:sp>
      <p:pic>
        <p:nvPicPr>
          <p:cNvPr id="36866" name="Picture 5"/>
          <p:cNvPicPr>
            <a:picLocks noChangeAspect="1"/>
          </p:cNvPicPr>
          <p:nvPr/>
        </p:nvPicPr>
        <p:blipFill>
          <a:blip r:embed="rId2"/>
          <a:srcRect/>
          <a:stretch>
            <a:fillRect/>
          </a:stretch>
        </p:blipFill>
        <p:spPr bwMode="auto">
          <a:xfrm>
            <a:off x="823913" y="1436688"/>
            <a:ext cx="7464425" cy="5049837"/>
          </a:xfrm>
          <a:prstGeom prst="rect">
            <a:avLst/>
          </a:prstGeom>
          <a:noFill/>
          <a:ln w="9525">
            <a:noFill/>
            <a:miter lim="800000"/>
            <a:headEnd/>
            <a:tailEnd/>
          </a:ln>
        </p:spPr>
      </p:pic>
      <p:sp>
        <p:nvSpPr>
          <p:cNvPr id="3" name="Title 2"/>
          <p:cNvSpPr>
            <a:spLocks noGrp="1"/>
          </p:cNvSpPr>
          <p:nvPr>
            <p:ph type="title"/>
          </p:nvPr>
        </p:nvSpPr>
        <p:spPr>
          <a:xfrm>
            <a:off x="503238" y="617538"/>
            <a:ext cx="6877050" cy="376237"/>
          </a:xfrm>
        </p:spPr>
        <p:txBody>
          <a:bodyPr/>
          <a:lstStyle/>
          <a:p>
            <a:pPr>
              <a:defRPr/>
            </a:pPr>
            <a:r>
              <a:rPr lang="pt-BR" sz="2000" spc="-9" dirty="0">
                <a:latin typeface="+mn-lt"/>
              </a:rPr>
              <a:t>produse destinate consumatorilor casnici</a:t>
            </a:r>
            <a:endParaRPr lang="ro-RO"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0"/>
          </p:nvPr>
        </p:nvSpPr>
        <p:spPr>
          <a:noFill/>
        </p:spPr>
        <p:txBody>
          <a:bodyPr/>
          <a:lstStyle/>
          <a:p>
            <a:pPr defTabSz="895350"/>
            <a:fld id="{A627DA5C-38DC-45BA-BFF9-E83146BD268C}" type="slidenum">
              <a:rPr lang="cs-CZ"/>
              <a:pPr defTabSz="895350"/>
              <a:t>7</a:t>
            </a:fld>
            <a:endParaRPr lang="cs-CZ"/>
          </a:p>
        </p:txBody>
      </p:sp>
      <p:pic>
        <p:nvPicPr>
          <p:cNvPr id="37890" name="Picture 2" descr="D:\ORGANIZARE\2017\CEZ V\Macheta Agenti economici.jpg"/>
          <p:cNvPicPr>
            <a:picLocks noChangeAspect="1" noChangeArrowheads="1"/>
          </p:cNvPicPr>
          <p:nvPr/>
        </p:nvPicPr>
        <p:blipFill>
          <a:blip r:embed="rId2"/>
          <a:srcRect t="13683" b="14931"/>
          <a:stretch>
            <a:fillRect/>
          </a:stretch>
        </p:blipFill>
        <p:spPr bwMode="auto">
          <a:xfrm>
            <a:off x="1697038" y="1422400"/>
            <a:ext cx="5530850" cy="5124450"/>
          </a:xfrm>
          <a:prstGeom prst="rect">
            <a:avLst/>
          </a:prstGeom>
          <a:noFill/>
          <a:ln w="9525">
            <a:noFill/>
            <a:miter lim="800000"/>
            <a:headEnd/>
            <a:tailEnd/>
          </a:ln>
        </p:spPr>
      </p:pic>
      <p:sp>
        <p:nvSpPr>
          <p:cNvPr id="6" name="Title 2"/>
          <p:cNvSpPr>
            <a:spLocks noGrp="1"/>
          </p:cNvSpPr>
          <p:nvPr>
            <p:ph type="title"/>
          </p:nvPr>
        </p:nvSpPr>
        <p:spPr>
          <a:xfrm>
            <a:off x="503238" y="438150"/>
            <a:ext cx="6877050" cy="422275"/>
          </a:xfrm>
        </p:spPr>
        <p:txBody>
          <a:bodyPr/>
          <a:lstStyle/>
          <a:p>
            <a:pPr>
              <a:defRPr/>
            </a:pPr>
            <a:r>
              <a:rPr lang="pt-BR" sz="2000" spc="-9" dirty="0">
                <a:latin typeface="+mn-lt"/>
              </a:rPr>
              <a:t>produse </a:t>
            </a:r>
            <a:r>
              <a:rPr lang="pt-BR" sz="2000" spc="-9">
                <a:latin typeface="+mn-lt"/>
              </a:rPr>
              <a:t>destinate </a:t>
            </a:r>
            <a:r>
              <a:rPr lang="pt-BR" sz="2000" spc="-9" smtClean="0">
                <a:latin typeface="+mn-lt"/>
              </a:rPr>
              <a:t>AGENTILOR ECONOMICi</a:t>
            </a:r>
            <a:endParaRPr lang="ro-RO"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3" y="438150"/>
            <a:ext cx="7289800" cy="614363"/>
          </a:xfrm>
        </p:spPr>
        <p:txBody>
          <a:bodyPr/>
          <a:lstStyle/>
          <a:p>
            <a:pPr>
              <a:lnSpc>
                <a:spcPct val="100000"/>
              </a:lnSpc>
              <a:defRPr/>
            </a:pPr>
            <a:r>
              <a:rPr lang="en-US" sz="2000" b="1" smtClean="0">
                <a:latin typeface="+mn-lt"/>
              </a:rPr>
              <a:t>DOAMNA DOINA VORNICU – coo &amp; MEM</a:t>
            </a:r>
            <a:r>
              <a:rPr lang="ro-RO" sz="2000" b="1" smtClean="0">
                <a:latin typeface="+mn-lt"/>
              </a:rPr>
              <a:t>B</a:t>
            </a:r>
            <a:r>
              <a:rPr lang="en-US" sz="2000" b="1" smtClean="0">
                <a:latin typeface="+mn-lt"/>
              </a:rPr>
              <a:t>RU AL DIRECTORATULUI CEZ ROM</a:t>
            </a:r>
            <a:r>
              <a:rPr lang="ro-RO" sz="2000" b="1" smtClean="0">
                <a:latin typeface="+mn-lt"/>
              </a:rPr>
              <a:t>Â</a:t>
            </a:r>
            <a:r>
              <a:rPr lang="en-US" sz="2000" b="1" smtClean="0">
                <a:latin typeface="+mn-lt"/>
              </a:rPr>
              <a:t>NIA</a:t>
            </a:r>
            <a:endParaRPr lang="en-US" sz="2000" b="1">
              <a:latin typeface="+mn-lt"/>
            </a:endParaRPr>
          </a:p>
        </p:txBody>
      </p:sp>
      <p:sp>
        <p:nvSpPr>
          <p:cNvPr id="38914" name="Content Placeholder 2"/>
          <p:cNvSpPr>
            <a:spLocks noGrp="1"/>
          </p:cNvSpPr>
          <p:nvPr>
            <p:ph idx="1"/>
          </p:nvPr>
        </p:nvSpPr>
        <p:spPr>
          <a:xfrm>
            <a:off x="503238" y="1460500"/>
            <a:ext cx="8137525" cy="760413"/>
          </a:xfrm>
        </p:spPr>
        <p:txBody>
          <a:bodyPr/>
          <a:lstStyle/>
          <a:p>
            <a:pPr marL="0" indent="0">
              <a:lnSpc>
                <a:spcPct val="100000"/>
              </a:lnSpc>
            </a:pPr>
            <a:r>
              <a:rPr lang="vi-VN" sz="1400" b="1" smtClean="0"/>
              <a:t>Numirea dnei Doina Vornicu in aceasta pozitie</a:t>
            </a:r>
            <a:r>
              <a:rPr lang="en-US" sz="1400" b="1" smtClean="0"/>
              <a:t> a </a:t>
            </a:r>
            <a:r>
              <a:rPr lang="vi-VN" sz="1400" b="1" smtClean="0"/>
              <a:t>marc</a:t>
            </a:r>
            <a:r>
              <a:rPr lang="en-US" sz="1400" b="1" smtClean="0"/>
              <a:t>at</a:t>
            </a:r>
            <a:r>
              <a:rPr lang="vi-VN" sz="1400" b="1" smtClean="0"/>
              <a:t> un moment important in istoria CEZ din Romania, avand in vedere ca este pentru prima data cand cea de-a doua pozitie ca importanta strategica, la nivelul Grupului, </a:t>
            </a:r>
            <a:r>
              <a:rPr lang="en-US" sz="1400" b="1" smtClean="0"/>
              <a:t>a fost </a:t>
            </a:r>
            <a:r>
              <a:rPr lang="vi-VN" sz="1400" b="1" smtClean="0"/>
              <a:t>acordata unui manager roman.</a:t>
            </a:r>
            <a:endParaRPr lang="en-US" smtClean="0"/>
          </a:p>
        </p:txBody>
      </p:sp>
      <p:sp>
        <p:nvSpPr>
          <p:cNvPr id="38915" name="Slide Number Placeholder 3"/>
          <p:cNvSpPr>
            <a:spLocks noGrp="1"/>
          </p:cNvSpPr>
          <p:nvPr>
            <p:ph type="sldNum" sz="quarter" idx="10"/>
          </p:nvPr>
        </p:nvSpPr>
        <p:spPr>
          <a:noFill/>
        </p:spPr>
        <p:txBody>
          <a:bodyPr/>
          <a:lstStyle/>
          <a:p>
            <a:pPr defTabSz="895350"/>
            <a:fld id="{AAB27386-A5C0-4034-BBFB-8F0094156EF5}" type="slidenum">
              <a:rPr lang="cs-CZ"/>
              <a:pPr defTabSz="895350"/>
              <a:t>8</a:t>
            </a:fld>
            <a:endParaRPr lang="cs-CZ"/>
          </a:p>
        </p:txBody>
      </p:sp>
      <p:sp>
        <p:nvSpPr>
          <p:cNvPr id="38916" name="TextBox 5"/>
          <p:cNvSpPr txBox="1">
            <a:spLocks noChangeArrowheads="1"/>
          </p:cNvSpPr>
          <p:nvPr/>
        </p:nvSpPr>
        <p:spPr bwMode="auto">
          <a:xfrm>
            <a:off x="347663" y="2176463"/>
            <a:ext cx="4978400" cy="4524375"/>
          </a:xfrm>
          <a:prstGeom prst="rect">
            <a:avLst/>
          </a:prstGeom>
          <a:noFill/>
          <a:ln w="9525">
            <a:noFill/>
            <a:miter lim="800000"/>
            <a:headEnd/>
            <a:tailEnd/>
          </a:ln>
        </p:spPr>
        <p:txBody>
          <a:bodyPr>
            <a:spAutoFit/>
          </a:bodyPr>
          <a:lstStyle/>
          <a:p>
            <a:pPr marL="285750" indent="-285750" eaLnBrk="0" hangingPunct="0">
              <a:spcBef>
                <a:spcPct val="50000"/>
              </a:spcBef>
              <a:buClr>
                <a:schemeClr val="accent2"/>
              </a:buClr>
              <a:buFont typeface="Wingdings" pitchFamily="2" charset="2"/>
              <a:buChar char="§"/>
            </a:pPr>
            <a:r>
              <a:rPr lang="ro-RO" sz="1200" i="0"/>
              <a:t>S</a:t>
            </a:r>
            <a:r>
              <a:rPr lang="vi-VN" sz="1200" i="0"/>
              <a:t>i-a inceput cariera la IRE Botosani, companie aflata in subordinea Centralei Industriale de Retele Electrice din Ministerul Energiei; a lucrat ca inginer stagiar, apoi Sef Serviciu Investitii iar in anul 1991 a fost prima femeie director tehnic din Sistemul Energetic National. </a:t>
            </a:r>
          </a:p>
          <a:p>
            <a:pPr marL="285750" indent="-285750" eaLnBrk="0" hangingPunct="0">
              <a:spcBef>
                <a:spcPct val="50000"/>
              </a:spcBef>
              <a:buClr>
                <a:schemeClr val="accent2"/>
              </a:buClr>
              <a:buFont typeface="Wingdings" pitchFamily="2" charset="2"/>
              <a:buChar char="§"/>
            </a:pPr>
            <a:r>
              <a:rPr lang="vi-VN" sz="1200" i="0"/>
              <a:t>Parcursul carierei a fost completat in anul 1994 cu functia de Director Furnizare –Investitii in Filiala Botosani a SC Electrica SA iar in anul 2000 a devenit Director General in FRE Botosani din cadrul SC Electrica SA. </a:t>
            </a:r>
          </a:p>
          <a:p>
            <a:pPr marL="285750" indent="-285750" eaLnBrk="0" hangingPunct="0">
              <a:spcBef>
                <a:spcPct val="50000"/>
              </a:spcBef>
              <a:buClr>
                <a:schemeClr val="accent2"/>
              </a:buClr>
              <a:buFont typeface="Wingdings" pitchFamily="2" charset="2"/>
              <a:buChar char="§"/>
            </a:pPr>
            <a:r>
              <a:rPr lang="ro-RO" sz="1200" i="0"/>
              <a:t>D</a:t>
            </a:r>
            <a:r>
              <a:rPr lang="vi-VN" sz="1200" i="0"/>
              <a:t>in 2002 pana in 2005 a ocupat functia de Director la Directia de Control General tot in cadrul Electrica SA Bucuresti, compania nationala de distributie si furnizare a energiei electrice. </a:t>
            </a:r>
          </a:p>
          <a:p>
            <a:pPr marL="285750" indent="-285750" eaLnBrk="0" hangingPunct="0">
              <a:spcBef>
                <a:spcPct val="50000"/>
              </a:spcBef>
              <a:buClr>
                <a:schemeClr val="accent2"/>
              </a:buClr>
              <a:buFont typeface="Wingdings" pitchFamily="2" charset="2"/>
              <a:buChar char="§"/>
            </a:pPr>
            <a:r>
              <a:rPr lang="vi-VN" sz="1200" i="0"/>
              <a:t>Ulterior, s-a alaturat echipei Transelectrica in functia de Sef Serviciu Proiecte Internationale pentru a demara proiectul cablului submarin de 400 KV Romania – Turcia si alte proiecte interesante de interconectare cu tarile vecine.</a:t>
            </a:r>
            <a:endParaRPr lang="ro-RO" sz="1200" i="0"/>
          </a:p>
          <a:p>
            <a:pPr marL="285750" indent="-285750" eaLnBrk="0" hangingPunct="0">
              <a:spcBef>
                <a:spcPct val="50000"/>
              </a:spcBef>
              <a:buClr>
                <a:schemeClr val="accent2"/>
              </a:buClr>
              <a:buFont typeface="Wingdings" pitchFamily="2" charset="2"/>
              <a:buChar char="§"/>
            </a:pPr>
            <a:r>
              <a:rPr lang="ro-RO" sz="1200" i="0"/>
              <a:t>In 2006 s-a indreptat catre domeniul privat, alaturandu-se Grupului CEZ: a fost Director de Mentenanta, a infiintat departamentul Pierderi Netehnice si a fost Manager de Risc in Proiectul eolian Fantanele si Cogealac. In perioada iulie 2009 – iulie 2014 a fost Director executiv si Membru al Directoratului CEZ Distributie, iar de la 1 iulie 2014, a devenit Director de Operatiuni al Grupului CEZ in Romania. </a:t>
            </a:r>
            <a:endParaRPr lang="vi-VN" sz="1200" i="0"/>
          </a:p>
        </p:txBody>
      </p:sp>
      <p:pic>
        <p:nvPicPr>
          <p:cNvPr id="38917" name="Picture 2" descr="D:\ORGANIZARE\2015\MATERIALE\pentru Focus Energetic\Doina Vornicu - Membru al Directoratului CEZ Distributie.jpg"/>
          <p:cNvPicPr>
            <a:picLocks noChangeAspect="1" noChangeArrowheads="1"/>
          </p:cNvPicPr>
          <p:nvPr/>
        </p:nvPicPr>
        <p:blipFill>
          <a:blip r:embed="rId2"/>
          <a:srcRect/>
          <a:stretch>
            <a:fillRect/>
          </a:stretch>
        </p:blipFill>
        <p:spPr bwMode="auto">
          <a:xfrm>
            <a:off x="5895975" y="2420938"/>
            <a:ext cx="2706688" cy="4075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1ZujtyTVr0mj9a0eaT8P3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I3fQaJ60SAeMQ0n6pvF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rKYxUb3RKE6_RhUp.uslI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VlyrC2X_E0WBm.15A6hFG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7t7uW0C_50ydy60Hbrr8U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5X_44mOUGkCM2pSyR7QWK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i._XmVit20S9yQGClrZKE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M_K40duWK06eo0aOVMkGM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rzQz1vR2vU.66jjYWjJKY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uFYM90nFxEK573uV_BA5j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qLWXq1Dft0eO4CKnQv8QB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WEJduJM0b0a4RHk55BSrL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GFoObGmU2ku_ICpmh1f0w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ckoYMqphx0Ca0.oLJYkJX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golFZwFTcUSjBKy.4tZOc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OVL0Pud.dUanAYpSJBCPM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9rtWozQfOE21lWDP_pPms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i0UuFiNYEiQxqdP9eevE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Y.i8XQ30e0aq_4cdDSO.0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yFbvmF6B6Ei7d3Ky5rXUu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Kc1csn9cuUWqFEaPEAmXE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OqmNYZKr2E.UDpPi8QbHA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WWtOGXJhb0O.SsqXm31F7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5qBoSHGUhUCALyA2oCgz5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aeuDEp9tsU.pn8Ou.1Ymy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XoUPMVyz0mB3M4LyStbm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l5ncvr.710.djVDUtNkDm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zIY.C0Y12kKTW4BHdbXx7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RIO7uUwoXUyONWyKFmPDj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IWrhyXZDKES0CTaS2dK0Y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z4FpOPDgIk.fWOguWYl77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9V99wOBW6UiBq.rqfbkM.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_DRQhV6qyEuwi1treIDnc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JI8yY6MkSUqFTnYsKUGgK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MtzvoZmLN0eT49Rl.0ybd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ln9Si3AA00quMUqaB92PU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AKTAdni3IkuqulUIGfmI0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SB0LnNsryEi623YIfLXdi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GenaL5s.8UeX7jpl1QW2X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LkWqFWa550Wx1sK0bmjL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fmE.fNQC2EKXz8gZC30ZL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8OyWu2TaoUCr2HAUL2OyV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q9xu2fG0WEyin1fMXJZzi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j7niymoVzUScHGLuaNc9J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H5nXRPyHX0SbcL8IBeLMB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rfF9lUdiTkCW5Uy5wx0vZ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clHIm7x6mkKSXPA7isCB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2EQXBsb0ie6Gs8RI3_A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AJY8_vFLSUq7h_zGrZT0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k3DdZ0kVKUahv.IrkZi51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E2rELxVNz0qRd0NAshhVb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LFQ_TogXwUSpExwQN0Udp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60A2XTliO0Svr._TZY9m_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U4MMHNVCukqQL6RLumwCR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oyIDNI5062_HOz42TzI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tw72yMk8UiwavUKlD6Rm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UzZhgsXh20m8aqs63B2yo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k5DLIGasdU.yZbGevlJp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zzF0lKb6fEq0PNB8CcreV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o7D3yCYLAEKSyEsBsaKcZ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rBtq7lMRh02L9ptJHS75C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C_BO4R9kyESpMqgDPYWVK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Qwa2ShbVJUWE7afdj5N92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KTXDVZ0dvEuzwVwllmxb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uIc4x2pMXkGwkwKW3UCmL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k1QcDgG0tk2Nf47YePB2o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TwYthr7k6mCG0pIbMi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yRVZ32FpeEqSKtLfrhblf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rwvMj6MCSkOX3_Eq_Eyg4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WuCqDiUR3EKkHi.QtWZsG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zcruNW9Y0iu2VC_oaGbF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KfAAkTVAkUefec4hEOrbg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YVtcRIKAb0ChURyFzNOi1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GRzI.0p440CaNnSI2gtYO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kH34694Z.Eic0w2cSbw_Y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3IWTONV5Bku_BR1tGVyty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ikT1ETGBiUy2vF6tuOjxW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bh1VlCqp0.pofGWDyWIG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ZlSGCweV1U2eyoAkk0wZx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uAA8GFOH_0WgBlHkeayx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vNnSpRMg406DWdqqme7WP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SXZ0J4k4dkqrgljiQGHQL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EF.hvzwsUqjgRQcStEN5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zCfwH2XqaEeobkrqU057o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rl_MIW.TUUKH8JD19fUp1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V6ectKOlqkuuC6Kx2Wzvz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eYTgljME0kCLhKt53Ui6J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4HLu5grfkk2pClymmS86Z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TwYthr7k6mCG0pIbMiW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4T14x35sBk2Gn_CzwqOfe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9vFxxypac0qGn2eBj18ee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wamWT7VK9Ei_9FOeXfeLl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inNSGh_HQUe5mxXPzhHwd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up7b.P4GPESzIv8_miTja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BQfabxA1UkmBO1iQZbAMd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QUde8THUEa6Lqxxvn84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nK0T8.CtOEiBKa35ans41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_QSBlX3.wUeIioBm1sViI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e2VPDgDslUie_RuXLKeC0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TwYthr7k6mCG0pIbMiW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WvrySZh_0mXwyPnpAmXV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q_IWRAthMU6kuBxJlS60Y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YHWtSVNF9kGGQjqB46jVM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u.r2Msdx6kCzIBfhkA18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Hu1YM8aq40eY5aAHWPC7Z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_DV02jR8PU.j_CBz.YAze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2LuPRxOIPEWACyZCh6JhJ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HUirQJy2DkGjWyd0UG9U5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R6NACBXVFkCoV_ApxXxhe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Kb2ROGySBkitVdDK_NIK4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Dsm4ytEbvE2SzE.mDlgT_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OjIYd8ckv0CIJZITlRoGh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Yo.fm17lU0SuFQyDo.r24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qzGpW773D0uKIV.Gk.V.K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fLLQyhgkFkGXgwMNlNoKy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DVtzTxu1K0eqpWzeCg6D_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0LzWqzJkE6ab1glEaUW1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HUtQyeUS7kK9s3Jh_mCIf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xfU5M1mbEkudkbsPmtJop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CZ5DkqM8wEqISswKNIDvQ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iXmnDqsodk2q5ytMTZfSD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QYwWgfZrc0GYNkfujKqlB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Dxii474Gf0.P3_KdaThWm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WOlaBqjQCEO7EGWetD7xK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awUvOhExZkKHPsYu5T7f4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A6mt6pDoZ0KcgQ5z8ISeC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GenaL5s.8UeX7jpl1QW2X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lx4y757X00iwYP4z7Idfm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OwGxDoWSqEOrivamy3wiC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AKQCyo0NUKLfeOYG8rIe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6YDJY4tI7kCNi0M5RO_cS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oLC4lNlG0kG3ykP6H3_bYg"/>
</p:tagLst>
</file>

<file path=ppt/theme/theme1.xml><?xml version="1.0" encoding="utf-8"?>
<a:theme xmlns:a="http://schemas.openxmlformats.org/drawingml/2006/main" name="130605-CEZ-template">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130605-CEZ-template.potx" id="{12097586-F5A8-42E2-895A-62AB1EC3E55C}" vid="{803FDADA-3BB0-47C7-A9E3-9E3B030D905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CEZ_Group—PowerPoint_Template_en_templates_Presentation_9</Template>
  <TotalTime>3239</TotalTime>
  <Words>1150</Words>
  <Application>Microsoft Office PowerPoint</Application>
  <PresentationFormat>On-screen Show (4:3)</PresentationFormat>
  <Paragraphs>139</Paragraphs>
  <Slides>9</Slides>
  <Notes>3</Notes>
  <HiddenSlides>0</HiddenSlides>
  <MMClips>0</MMClips>
  <ScaleCrop>false</ScaleCrop>
  <HeadingPairs>
    <vt:vector size="8" baseType="variant">
      <vt:variant>
        <vt:lpstr>Fonts Used</vt:lpstr>
      </vt:variant>
      <vt:variant>
        <vt:i4>7</vt:i4>
      </vt:variant>
      <vt:variant>
        <vt:lpstr>Design Template</vt:lpstr>
      </vt:variant>
      <vt:variant>
        <vt:i4>20</vt:i4>
      </vt:variant>
      <vt:variant>
        <vt:lpstr>Embedded OLE Servers</vt:lpstr>
      </vt:variant>
      <vt:variant>
        <vt:i4>1</vt:i4>
      </vt:variant>
      <vt:variant>
        <vt:lpstr>Slide Titles</vt:lpstr>
      </vt:variant>
      <vt:variant>
        <vt:i4>9</vt:i4>
      </vt:variant>
    </vt:vector>
  </HeadingPairs>
  <TitlesOfParts>
    <vt:vector size="37" baseType="lpstr">
      <vt:lpstr>Arial</vt:lpstr>
      <vt:lpstr>Wingdings</vt:lpstr>
      <vt:lpstr>Futura CEZ Medium</vt:lpstr>
      <vt:lpstr>Arial CE</vt:lpstr>
      <vt:lpstr>Times New Roman</vt:lpstr>
      <vt:lpstr>Helv</vt:lpstr>
      <vt:lpstr>Calibri</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130605-CEZ-template</vt:lpstr>
      <vt:lpstr>think-cell Slide</vt:lpstr>
      <vt:lpstr>GRUPUL CEZ IN ROMANIA</vt:lpstr>
      <vt:lpstr>INVESTITII IN ROMANIA IN VALOARE DE  7 MILIARDE DE LEI</vt:lpstr>
      <vt:lpstr>PROIECTE DE RESPONSABILITATE SOCIALA</vt:lpstr>
      <vt:lpstr>AVEM IN VEDERE 8 COMPONENTE CHEIE PENTRU TRANSFORMAREA DIGITALA A OPERATORULUI DE DISTRIBUTIE</vt:lpstr>
      <vt:lpstr>AVEM IN VEDERE 8 COMPONENTE CHEIE PENTRU TRANSFORMAREA DIGITALA A OPERATORULUI DE DISTRIBUTIE</vt:lpstr>
      <vt:lpstr>CEZ VÂNZARE – FURNIZOR DE ENERGIE ELECTRICĂ  ȘI GAZE NATURALE  OAMENII ADUC ENERGIA MAI APROAPE DE OAMENI </vt:lpstr>
      <vt:lpstr>PRODUSE DESTINATE CONSUMATORILOR CASNICI</vt:lpstr>
      <vt:lpstr>PRODUSE DESTINATE AGENTILOR ECONOMICI</vt:lpstr>
      <vt:lpstr>DOAMNA DOINA VORNICU – COO &amp; MEMBRU AL DIRECTORATULUI CEZ ROMÂNIA</vt:lpstr>
    </vt:vector>
  </TitlesOfParts>
  <Company>ČEZ ICT Services, a. 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ILEX &amp; CEZ Vanzare</dc:title>
  <dc:creator>Adrian Vintila</dc:creator>
  <cp:keywords>ČEZ</cp:keywords>
  <cp:lastModifiedBy>User</cp:lastModifiedBy>
  <cp:revision>73</cp:revision>
  <dcterms:created xsi:type="dcterms:W3CDTF">2017-01-30T12:10:35Z</dcterms:created>
  <dcterms:modified xsi:type="dcterms:W3CDTF">2017-03-23T14:10:19Z</dcterms:modified>
  <cp:category>šablona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Event">
    <vt:lpwstr>Document</vt:lpwstr>
  </property>
  <property fmtid="{D5CDD505-2E9C-101B-9397-08002B2CF9AE}" pid="6" name="Delivery Date">
    <vt:lpwstr>Date</vt:lpwstr>
  </property>
  <property fmtid="{D5CDD505-2E9C-101B-9397-08002B2CF9AE}" pid="7" name="DocID">
    <vt:lpwstr>PRG-ZPD008-20041008-11373P1C</vt:lpwstr>
  </property>
  <property fmtid="{D5CDD505-2E9C-101B-9397-08002B2CF9AE}" pid="8" name="DocIDinTitle">
    <vt:bool>true</vt:bool>
  </property>
  <property fmtid="{D5CDD505-2E9C-101B-9397-08002B2CF9AE}" pid="9" name="DocIDinSlide">
    <vt:bool>true</vt:bool>
  </property>
  <property fmtid="{D5CDD505-2E9C-101B-9397-08002B2CF9AE}" pid="10" name="DocIDPosition">
    <vt:i4>0</vt:i4>
  </property>
</Properties>
</file>