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7" r:id="rId2"/>
    <p:sldId id="354" r:id="rId3"/>
    <p:sldId id="352" r:id="rId4"/>
    <p:sldId id="353" r:id="rId5"/>
  </p:sldIdLst>
  <p:sldSz cx="12192000" cy="6858000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loop="1" showNarration="1">
    <p:present/>
    <p:sldAll/>
    <p:penClr>
      <a:srgbClr val="FF0000"/>
    </p:penClr>
  </p:showPr>
  <p:clrMru>
    <a:srgbClr val="C6C6C6"/>
    <a:srgbClr val="0655FA"/>
    <a:srgbClr val="F33607"/>
    <a:srgbClr val="028C59"/>
    <a:srgbClr val="FE570D"/>
    <a:srgbClr val="55BD5A"/>
    <a:srgbClr val="F3F3F3"/>
    <a:srgbClr val="EDEE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93834" autoAdjust="0"/>
  </p:normalViewPr>
  <p:slideViewPr>
    <p:cSldViewPr snapToGrid="0" snapToObjects="1">
      <p:cViewPr varScale="1">
        <p:scale>
          <a:sx n="78" d="100"/>
          <a:sy n="78" d="100"/>
        </p:scale>
        <p:origin x="-672" y="-96"/>
      </p:cViewPr>
      <p:guideLst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840"/>
        <p:guide pos="3359"/>
        <p:guide pos="2880"/>
        <p:guide pos="2398"/>
        <p:guide pos="1920"/>
        <p:guide pos="1440"/>
        <p:guide pos="960"/>
        <p:guide pos="479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11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3AD3D9-2CC3-4FED-8175-4451A9B8F757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F48244-8EEA-481C-84CF-2F5ABC26F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19FDA6-ED96-4742-8EA4-E1AC51D3D005}" type="datetimeFigureOut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7E15AA-12BA-428A-ADA1-B07E199C2E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81C40-2DCD-49A4-93AD-A4CFABAFF33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 rot="16200000">
            <a:off x="1615282" y="-157957"/>
            <a:ext cx="692150" cy="2398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0238" y="5483225"/>
            <a:ext cx="19065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175" y="3429000"/>
            <a:ext cx="1511300" cy="276225"/>
          </a:xfrm>
        </p:spPr>
        <p:txBody>
          <a:bodyPr anchor="t"/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657BF2-0356-4743-89B2-2DAF6CE1AA51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fld id="{CA911BDE-DFD6-454C-BDCC-CA176358BAB6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lnSpc>
                <a:spcPct val="90000"/>
              </a:lnSpc>
              <a:defRPr dirty="0"/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fld id="{843094AB-C461-4A8D-A04A-A728B98038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/>
          <p:nvPr userDrawn="1"/>
        </p:nvSpPr>
        <p:spPr>
          <a:xfrm rot="16200000">
            <a:off x="2878932" y="2343943"/>
            <a:ext cx="109855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01263" y="690563"/>
            <a:ext cx="13255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DC22DDC-2849-4231-A55A-2B953850DA2B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C6FC77E-89E2-4454-A367-92D267A8E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4900-E8C9-4C6B-8627-166593CD6869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1B55-C2DA-4141-B271-3BA365DFDD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C2F6-0058-48FF-9079-14F28D63696C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88D7-CE95-467D-9133-DA9148E30C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2F46-391F-4A6E-8505-80B83BAA4424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942F-26CC-4C44-9B62-6BC1B693C5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5400000">
            <a:off x="1845469" y="-394494"/>
            <a:ext cx="877888" cy="304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16D13F-C569-4F68-92B2-04AAB85E8D0A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B7145A-CCE6-4542-B553-1C6AC17CEB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CB91-3445-49E2-A7E8-FDEAB829F2C8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39FE-9834-4968-A47D-D7CE3EC897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B757-013B-4E90-8BC4-AC48221B99C3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9AE3-99FF-4177-A43B-D73434BA8D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669925"/>
            <a:ext cx="83756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2055813"/>
            <a:ext cx="1066482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525" y="6264275"/>
            <a:ext cx="1511300" cy="1539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BC3AC-1EA8-453D-A4AF-8863DA4A6341}" type="datetime1">
              <a:rPr lang="en-GB"/>
              <a:pPr>
                <a:defRPr/>
              </a:pPr>
              <a:t>24/03/2017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275"/>
            <a:ext cx="8382000" cy="1539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The Enel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275"/>
            <a:ext cx="762000" cy="1539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54B00-E274-425A-BB8C-6AAEEC34A1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32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01263" y="690563"/>
            <a:ext cx="13255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/>
          <p:cNvSpPr>
            <a:spLocks noGrp="1"/>
          </p:cNvSpPr>
          <p:nvPr>
            <p:ph type="ctrTitle"/>
          </p:nvPr>
        </p:nvSpPr>
        <p:spPr>
          <a:xfrm>
            <a:off x="762000" y="1724025"/>
            <a:ext cx="7616825" cy="1368425"/>
          </a:xfrm>
        </p:spPr>
        <p:txBody>
          <a:bodyPr/>
          <a:lstStyle/>
          <a:p>
            <a:pPr eaLnBrk="1" hangingPunct="1"/>
            <a:r>
              <a:rPr lang="en-US" smtClean="0"/>
              <a:t>Enel </a:t>
            </a:r>
            <a:r>
              <a:rPr lang="ro-RO" smtClean="0"/>
              <a:t>România </a:t>
            </a:r>
            <a:r>
              <a:rPr lang="en-US" smtClean="0"/>
              <a:t>|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eeform 1262"/>
          <p:cNvSpPr>
            <a:spLocks/>
          </p:cNvSpPr>
          <p:nvPr/>
        </p:nvSpPr>
        <p:spPr bwMode="auto">
          <a:xfrm>
            <a:off x="2087563" y="2278063"/>
            <a:ext cx="2014537" cy="1055687"/>
          </a:xfrm>
          <a:custGeom>
            <a:avLst/>
            <a:gdLst>
              <a:gd name="T0" fmla="*/ 1635783 w 367"/>
              <a:gd name="T1" fmla="*/ 879740 h 192"/>
              <a:gd name="T2" fmla="*/ 1778502 w 367"/>
              <a:gd name="T3" fmla="*/ 791766 h 192"/>
              <a:gd name="T4" fmla="*/ 1948668 w 367"/>
              <a:gd name="T5" fmla="*/ 758776 h 192"/>
              <a:gd name="T6" fmla="*/ 2014538 w 367"/>
              <a:gd name="T7" fmla="*/ 698294 h 192"/>
              <a:gd name="T8" fmla="*/ 1937689 w 367"/>
              <a:gd name="T9" fmla="*/ 676300 h 192"/>
              <a:gd name="T10" fmla="*/ 1943178 w 367"/>
              <a:gd name="T11" fmla="*/ 632313 h 192"/>
              <a:gd name="T12" fmla="*/ 1871819 w 367"/>
              <a:gd name="T13" fmla="*/ 577329 h 192"/>
              <a:gd name="T14" fmla="*/ 1882797 w 367"/>
              <a:gd name="T15" fmla="*/ 527844 h 192"/>
              <a:gd name="T16" fmla="*/ 1849862 w 367"/>
              <a:gd name="T17" fmla="*/ 478359 h 192"/>
              <a:gd name="T18" fmla="*/ 1789481 w 367"/>
              <a:gd name="T19" fmla="*/ 511349 h 192"/>
              <a:gd name="T20" fmla="*/ 1696164 w 367"/>
              <a:gd name="T21" fmla="*/ 505851 h 192"/>
              <a:gd name="T22" fmla="*/ 1712632 w 367"/>
              <a:gd name="T23" fmla="*/ 434372 h 192"/>
              <a:gd name="T24" fmla="*/ 1652251 w 367"/>
              <a:gd name="T25" fmla="*/ 384886 h 192"/>
              <a:gd name="T26" fmla="*/ 1547956 w 367"/>
              <a:gd name="T27" fmla="*/ 368391 h 192"/>
              <a:gd name="T28" fmla="*/ 1525999 w 367"/>
              <a:gd name="T29" fmla="*/ 445368 h 192"/>
              <a:gd name="T30" fmla="*/ 1520510 w 367"/>
              <a:gd name="T31" fmla="*/ 544339 h 192"/>
              <a:gd name="T32" fmla="*/ 1449150 w 367"/>
              <a:gd name="T33" fmla="*/ 687297 h 192"/>
              <a:gd name="T34" fmla="*/ 1388769 w 367"/>
              <a:gd name="T35" fmla="*/ 764274 h 192"/>
              <a:gd name="T36" fmla="*/ 1372301 w 367"/>
              <a:gd name="T37" fmla="*/ 643310 h 192"/>
              <a:gd name="T38" fmla="*/ 1224093 w 367"/>
              <a:gd name="T39" fmla="*/ 577329 h 192"/>
              <a:gd name="T40" fmla="*/ 1136265 w 367"/>
              <a:gd name="T41" fmla="*/ 505851 h 192"/>
              <a:gd name="T42" fmla="*/ 1152733 w 367"/>
              <a:gd name="T43" fmla="*/ 390385 h 192"/>
              <a:gd name="T44" fmla="*/ 1196646 w 367"/>
              <a:gd name="T45" fmla="*/ 329902 h 192"/>
              <a:gd name="T46" fmla="*/ 1328387 w 367"/>
              <a:gd name="T47" fmla="*/ 285915 h 192"/>
              <a:gd name="T48" fmla="*/ 1361323 w 367"/>
              <a:gd name="T49" fmla="*/ 219935 h 192"/>
              <a:gd name="T50" fmla="*/ 1427193 w 367"/>
              <a:gd name="T51" fmla="*/ 225433 h 192"/>
              <a:gd name="T52" fmla="*/ 1487575 w 367"/>
              <a:gd name="T53" fmla="*/ 131961 h 192"/>
              <a:gd name="T54" fmla="*/ 1443661 w 367"/>
              <a:gd name="T55" fmla="*/ 87974 h 192"/>
              <a:gd name="T56" fmla="*/ 1361323 w 367"/>
              <a:gd name="T57" fmla="*/ 186945 h 192"/>
              <a:gd name="T58" fmla="*/ 1311920 w 367"/>
              <a:gd name="T59" fmla="*/ 126463 h 192"/>
              <a:gd name="T60" fmla="*/ 1257028 w 367"/>
              <a:gd name="T61" fmla="*/ 104469 h 192"/>
              <a:gd name="T62" fmla="*/ 1262517 w 367"/>
              <a:gd name="T63" fmla="*/ 32990 h 192"/>
              <a:gd name="T64" fmla="*/ 1191157 w 367"/>
              <a:gd name="T65" fmla="*/ 21994 h 192"/>
              <a:gd name="T66" fmla="*/ 1218603 w 367"/>
              <a:gd name="T67" fmla="*/ 98971 h 192"/>
              <a:gd name="T68" fmla="*/ 1213114 w 367"/>
              <a:gd name="T69" fmla="*/ 126463 h 192"/>
              <a:gd name="T70" fmla="*/ 1141754 w 367"/>
              <a:gd name="T71" fmla="*/ 208938 h 192"/>
              <a:gd name="T72" fmla="*/ 1103330 w 367"/>
              <a:gd name="T73" fmla="*/ 148456 h 192"/>
              <a:gd name="T74" fmla="*/ 982568 w 367"/>
              <a:gd name="T75" fmla="*/ 159453 h 192"/>
              <a:gd name="T76" fmla="*/ 938654 w 367"/>
              <a:gd name="T77" fmla="*/ 137459 h 192"/>
              <a:gd name="T78" fmla="*/ 867294 w 367"/>
              <a:gd name="T79" fmla="*/ 192443 h 192"/>
              <a:gd name="T80" fmla="*/ 702618 w 367"/>
              <a:gd name="T81" fmla="*/ 164951 h 192"/>
              <a:gd name="T82" fmla="*/ 609302 w 367"/>
              <a:gd name="T83" fmla="*/ 104469 h 192"/>
              <a:gd name="T84" fmla="*/ 488539 w 367"/>
              <a:gd name="T85" fmla="*/ 104469 h 192"/>
              <a:gd name="T86" fmla="*/ 356798 w 367"/>
              <a:gd name="T87" fmla="*/ 109968 h 192"/>
              <a:gd name="T88" fmla="*/ 378755 w 367"/>
              <a:gd name="T89" fmla="*/ 76977 h 192"/>
              <a:gd name="T90" fmla="*/ 186633 w 367"/>
              <a:gd name="T91" fmla="*/ 115466 h 192"/>
              <a:gd name="T92" fmla="*/ 49403 w 367"/>
              <a:gd name="T93" fmla="*/ 467362 h 192"/>
              <a:gd name="T94" fmla="*/ 148209 w 367"/>
              <a:gd name="T95" fmla="*/ 516847 h 192"/>
              <a:gd name="T96" fmla="*/ 225057 w 367"/>
              <a:gd name="T97" fmla="*/ 632313 h 192"/>
              <a:gd name="T98" fmla="*/ 230547 w 367"/>
              <a:gd name="T99" fmla="*/ 670802 h 192"/>
              <a:gd name="T100" fmla="*/ 230547 w 367"/>
              <a:gd name="T101" fmla="*/ 747779 h 192"/>
              <a:gd name="T102" fmla="*/ 296417 w 367"/>
              <a:gd name="T103" fmla="*/ 813760 h 192"/>
              <a:gd name="T104" fmla="*/ 1031970 w 367"/>
              <a:gd name="T105" fmla="*/ 841251 h 192"/>
              <a:gd name="T106" fmla="*/ 1180179 w 367"/>
              <a:gd name="T107" fmla="*/ 841251 h 192"/>
              <a:gd name="T108" fmla="*/ 1268006 w 367"/>
              <a:gd name="T109" fmla="*/ 868743 h 192"/>
              <a:gd name="T110" fmla="*/ 1339366 w 367"/>
              <a:gd name="T111" fmla="*/ 929225 h 192"/>
              <a:gd name="T112" fmla="*/ 1350344 w 367"/>
              <a:gd name="T113" fmla="*/ 962216 h 192"/>
              <a:gd name="T114" fmla="*/ 1306431 w 367"/>
              <a:gd name="T115" fmla="*/ 1044691 h 192"/>
              <a:gd name="T116" fmla="*/ 1399747 w 367"/>
              <a:gd name="T117" fmla="*/ 1028196 h 192"/>
              <a:gd name="T118" fmla="*/ 1465618 w 367"/>
              <a:gd name="T119" fmla="*/ 984209 h 1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7"/>
              <a:gd name="T181" fmla="*/ 0 h 192"/>
              <a:gd name="T182" fmla="*/ 367 w 367"/>
              <a:gd name="T183" fmla="*/ 192 h 1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7" h="192">
                <a:moveTo>
                  <a:pt x="271" y="177"/>
                </a:moveTo>
                <a:cubicBezTo>
                  <a:pt x="271" y="176"/>
                  <a:pt x="271" y="176"/>
                  <a:pt x="272" y="176"/>
                </a:cubicBezTo>
                <a:cubicBezTo>
                  <a:pt x="273" y="175"/>
                  <a:pt x="273" y="175"/>
                  <a:pt x="274" y="174"/>
                </a:cubicBezTo>
                <a:cubicBezTo>
                  <a:pt x="276" y="174"/>
                  <a:pt x="276" y="174"/>
                  <a:pt x="277" y="173"/>
                </a:cubicBezTo>
                <a:cubicBezTo>
                  <a:pt x="278" y="173"/>
                  <a:pt x="279" y="172"/>
                  <a:pt x="280" y="172"/>
                </a:cubicBezTo>
                <a:cubicBezTo>
                  <a:pt x="281" y="171"/>
                  <a:pt x="282" y="170"/>
                  <a:pt x="282" y="170"/>
                </a:cubicBezTo>
                <a:cubicBezTo>
                  <a:pt x="283" y="169"/>
                  <a:pt x="284" y="168"/>
                  <a:pt x="285" y="168"/>
                </a:cubicBezTo>
                <a:cubicBezTo>
                  <a:pt x="286" y="167"/>
                  <a:pt x="287" y="167"/>
                  <a:pt x="288" y="166"/>
                </a:cubicBezTo>
                <a:cubicBezTo>
                  <a:pt x="289" y="166"/>
                  <a:pt x="290" y="165"/>
                  <a:pt x="292" y="164"/>
                </a:cubicBezTo>
                <a:cubicBezTo>
                  <a:pt x="293" y="164"/>
                  <a:pt x="294" y="163"/>
                  <a:pt x="295" y="163"/>
                </a:cubicBezTo>
                <a:cubicBezTo>
                  <a:pt x="296" y="162"/>
                  <a:pt x="297" y="161"/>
                  <a:pt x="298" y="160"/>
                </a:cubicBezTo>
                <a:cubicBezTo>
                  <a:pt x="299" y="159"/>
                  <a:pt x="300" y="157"/>
                  <a:pt x="302" y="156"/>
                </a:cubicBezTo>
                <a:cubicBezTo>
                  <a:pt x="303" y="155"/>
                  <a:pt x="304" y="153"/>
                  <a:pt x="305" y="153"/>
                </a:cubicBezTo>
                <a:cubicBezTo>
                  <a:pt x="306" y="152"/>
                  <a:pt x="307" y="151"/>
                  <a:pt x="308" y="151"/>
                </a:cubicBezTo>
                <a:cubicBezTo>
                  <a:pt x="309" y="150"/>
                  <a:pt x="309" y="150"/>
                  <a:pt x="309" y="150"/>
                </a:cubicBezTo>
                <a:cubicBezTo>
                  <a:pt x="310" y="149"/>
                  <a:pt x="311" y="150"/>
                  <a:pt x="311" y="149"/>
                </a:cubicBezTo>
                <a:cubicBezTo>
                  <a:pt x="312" y="149"/>
                  <a:pt x="313" y="149"/>
                  <a:pt x="313" y="149"/>
                </a:cubicBezTo>
                <a:cubicBezTo>
                  <a:pt x="314" y="148"/>
                  <a:pt x="314" y="147"/>
                  <a:pt x="314" y="147"/>
                </a:cubicBezTo>
                <a:cubicBezTo>
                  <a:pt x="314" y="146"/>
                  <a:pt x="315" y="146"/>
                  <a:pt x="315" y="145"/>
                </a:cubicBezTo>
                <a:cubicBezTo>
                  <a:pt x="316" y="145"/>
                  <a:pt x="317" y="145"/>
                  <a:pt x="317" y="144"/>
                </a:cubicBezTo>
                <a:cubicBezTo>
                  <a:pt x="319" y="144"/>
                  <a:pt x="320" y="144"/>
                  <a:pt x="321" y="144"/>
                </a:cubicBezTo>
                <a:cubicBezTo>
                  <a:pt x="322" y="144"/>
                  <a:pt x="323" y="144"/>
                  <a:pt x="324" y="144"/>
                </a:cubicBezTo>
                <a:cubicBezTo>
                  <a:pt x="326" y="144"/>
                  <a:pt x="327" y="144"/>
                  <a:pt x="329" y="144"/>
                </a:cubicBezTo>
                <a:cubicBezTo>
                  <a:pt x="330" y="144"/>
                  <a:pt x="330" y="144"/>
                  <a:pt x="332" y="144"/>
                </a:cubicBezTo>
                <a:cubicBezTo>
                  <a:pt x="332" y="144"/>
                  <a:pt x="333" y="144"/>
                  <a:pt x="335" y="144"/>
                </a:cubicBezTo>
                <a:cubicBezTo>
                  <a:pt x="336" y="144"/>
                  <a:pt x="337" y="144"/>
                  <a:pt x="338" y="144"/>
                </a:cubicBezTo>
                <a:cubicBezTo>
                  <a:pt x="338" y="145"/>
                  <a:pt x="339" y="145"/>
                  <a:pt x="339" y="145"/>
                </a:cubicBezTo>
                <a:cubicBezTo>
                  <a:pt x="341" y="145"/>
                  <a:pt x="344" y="145"/>
                  <a:pt x="346" y="144"/>
                </a:cubicBezTo>
                <a:cubicBezTo>
                  <a:pt x="347" y="144"/>
                  <a:pt x="348" y="143"/>
                  <a:pt x="349" y="143"/>
                </a:cubicBezTo>
                <a:cubicBezTo>
                  <a:pt x="349" y="142"/>
                  <a:pt x="349" y="141"/>
                  <a:pt x="351" y="141"/>
                </a:cubicBezTo>
                <a:cubicBezTo>
                  <a:pt x="351" y="141"/>
                  <a:pt x="351" y="141"/>
                  <a:pt x="352" y="141"/>
                </a:cubicBezTo>
                <a:cubicBezTo>
                  <a:pt x="352" y="140"/>
                  <a:pt x="352" y="139"/>
                  <a:pt x="353" y="138"/>
                </a:cubicBezTo>
                <a:cubicBezTo>
                  <a:pt x="354" y="138"/>
                  <a:pt x="355" y="138"/>
                  <a:pt x="355" y="138"/>
                </a:cubicBezTo>
                <a:cubicBezTo>
                  <a:pt x="356" y="138"/>
                  <a:pt x="357" y="137"/>
                  <a:pt x="358" y="137"/>
                </a:cubicBezTo>
                <a:cubicBezTo>
                  <a:pt x="359" y="137"/>
                  <a:pt x="360" y="137"/>
                  <a:pt x="360" y="137"/>
                </a:cubicBezTo>
                <a:cubicBezTo>
                  <a:pt x="362" y="137"/>
                  <a:pt x="363" y="136"/>
                  <a:pt x="364" y="136"/>
                </a:cubicBezTo>
                <a:cubicBezTo>
                  <a:pt x="365" y="135"/>
                  <a:pt x="366" y="134"/>
                  <a:pt x="367" y="133"/>
                </a:cubicBezTo>
                <a:cubicBezTo>
                  <a:pt x="367" y="133"/>
                  <a:pt x="365" y="132"/>
                  <a:pt x="366" y="132"/>
                </a:cubicBezTo>
                <a:cubicBezTo>
                  <a:pt x="366" y="131"/>
                  <a:pt x="367" y="132"/>
                  <a:pt x="367" y="132"/>
                </a:cubicBezTo>
                <a:cubicBezTo>
                  <a:pt x="366" y="131"/>
                  <a:pt x="364" y="131"/>
                  <a:pt x="364" y="130"/>
                </a:cubicBezTo>
                <a:cubicBezTo>
                  <a:pt x="363" y="130"/>
                  <a:pt x="365" y="131"/>
                  <a:pt x="366" y="130"/>
                </a:cubicBezTo>
                <a:cubicBezTo>
                  <a:pt x="367" y="130"/>
                  <a:pt x="366" y="130"/>
                  <a:pt x="366" y="129"/>
                </a:cubicBezTo>
                <a:cubicBezTo>
                  <a:pt x="366" y="129"/>
                  <a:pt x="367" y="129"/>
                  <a:pt x="367" y="128"/>
                </a:cubicBezTo>
                <a:cubicBezTo>
                  <a:pt x="367" y="128"/>
                  <a:pt x="367" y="127"/>
                  <a:pt x="367" y="127"/>
                </a:cubicBezTo>
                <a:cubicBezTo>
                  <a:pt x="367" y="126"/>
                  <a:pt x="367" y="127"/>
                  <a:pt x="367" y="127"/>
                </a:cubicBezTo>
                <a:cubicBezTo>
                  <a:pt x="367" y="126"/>
                  <a:pt x="367" y="125"/>
                  <a:pt x="367" y="124"/>
                </a:cubicBezTo>
                <a:cubicBezTo>
                  <a:pt x="366" y="124"/>
                  <a:pt x="365" y="123"/>
                  <a:pt x="365" y="123"/>
                </a:cubicBezTo>
                <a:cubicBezTo>
                  <a:pt x="364" y="123"/>
                  <a:pt x="364" y="123"/>
                  <a:pt x="363" y="123"/>
                </a:cubicBezTo>
                <a:cubicBezTo>
                  <a:pt x="362" y="123"/>
                  <a:pt x="362" y="124"/>
                  <a:pt x="361" y="125"/>
                </a:cubicBezTo>
                <a:cubicBezTo>
                  <a:pt x="360" y="125"/>
                  <a:pt x="360" y="124"/>
                  <a:pt x="360" y="124"/>
                </a:cubicBezTo>
                <a:cubicBezTo>
                  <a:pt x="360" y="123"/>
                  <a:pt x="361" y="123"/>
                  <a:pt x="361" y="122"/>
                </a:cubicBezTo>
                <a:cubicBezTo>
                  <a:pt x="361" y="121"/>
                  <a:pt x="360" y="121"/>
                  <a:pt x="360" y="121"/>
                </a:cubicBezTo>
                <a:cubicBezTo>
                  <a:pt x="359" y="121"/>
                  <a:pt x="358" y="120"/>
                  <a:pt x="357" y="120"/>
                </a:cubicBezTo>
                <a:cubicBezTo>
                  <a:pt x="357" y="120"/>
                  <a:pt x="357" y="121"/>
                  <a:pt x="357" y="121"/>
                </a:cubicBezTo>
                <a:cubicBezTo>
                  <a:pt x="356" y="122"/>
                  <a:pt x="354" y="123"/>
                  <a:pt x="353" y="123"/>
                </a:cubicBezTo>
                <a:cubicBezTo>
                  <a:pt x="351" y="124"/>
                  <a:pt x="350" y="125"/>
                  <a:pt x="349" y="125"/>
                </a:cubicBezTo>
                <a:cubicBezTo>
                  <a:pt x="348" y="125"/>
                  <a:pt x="348" y="124"/>
                  <a:pt x="348" y="123"/>
                </a:cubicBezTo>
                <a:cubicBezTo>
                  <a:pt x="349" y="123"/>
                  <a:pt x="351" y="122"/>
                  <a:pt x="352" y="122"/>
                </a:cubicBezTo>
                <a:cubicBezTo>
                  <a:pt x="353" y="121"/>
                  <a:pt x="355" y="121"/>
                  <a:pt x="356" y="121"/>
                </a:cubicBezTo>
                <a:cubicBezTo>
                  <a:pt x="357" y="120"/>
                  <a:pt x="358" y="120"/>
                  <a:pt x="359" y="119"/>
                </a:cubicBezTo>
                <a:cubicBezTo>
                  <a:pt x="360" y="119"/>
                  <a:pt x="361" y="119"/>
                  <a:pt x="362" y="118"/>
                </a:cubicBezTo>
                <a:cubicBezTo>
                  <a:pt x="362" y="118"/>
                  <a:pt x="360" y="118"/>
                  <a:pt x="359" y="118"/>
                </a:cubicBezTo>
                <a:cubicBezTo>
                  <a:pt x="359" y="117"/>
                  <a:pt x="360" y="117"/>
                  <a:pt x="359" y="117"/>
                </a:cubicBezTo>
                <a:cubicBezTo>
                  <a:pt x="359" y="116"/>
                  <a:pt x="358" y="117"/>
                  <a:pt x="357" y="117"/>
                </a:cubicBezTo>
                <a:cubicBezTo>
                  <a:pt x="356" y="117"/>
                  <a:pt x="355" y="117"/>
                  <a:pt x="354" y="116"/>
                </a:cubicBezTo>
                <a:cubicBezTo>
                  <a:pt x="354" y="116"/>
                  <a:pt x="355" y="115"/>
                  <a:pt x="354" y="115"/>
                </a:cubicBezTo>
                <a:cubicBezTo>
                  <a:pt x="354" y="115"/>
                  <a:pt x="353" y="115"/>
                  <a:pt x="352" y="115"/>
                </a:cubicBezTo>
                <a:cubicBezTo>
                  <a:pt x="352" y="115"/>
                  <a:pt x="352" y="114"/>
                  <a:pt x="351" y="114"/>
                </a:cubicBezTo>
                <a:cubicBezTo>
                  <a:pt x="350" y="114"/>
                  <a:pt x="349" y="115"/>
                  <a:pt x="348" y="114"/>
                </a:cubicBezTo>
                <a:cubicBezTo>
                  <a:pt x="348" y="113"/>
                  <a:pt x="349" y="112"/>
                  <a:pt x="349" y="111"/>
                </a:cubicBezTo>
                <a:cubicBezTo>
                  <a:pt x="349" y="111"/>
                  <a:pt x="348" y="111"/>
                  <a:pt x="347" y="111"/>
                </a:cubicBezTo>
                <a:cubicBezTo>
                  <a:pt x="346" y="111"/>
                  <a:pt x="345" y="110"/>
                  <a:pt x="345" y="110"/>
                </a:cubicBezTo>
                <a:cubicBezTo>
                  <a:pt x="344" y="109"/>
                  <a:pt x="346" y="109"/>
                  <a:pt x="345" y="108"/>
                </a:cubicBezTo>
                <a:cubicBezTo>
                  <a:pt x="345" y="108"/>
                  <a:pt x="344" y="108"/>
                  <a:pt x="343" y="107"/>
                </a:cubicBezTo>
                <a:cubicBezTo>
                  <a:pt x="343" y="107"/>
                  <a:pt x="342" y="107"/>
                  <a:pt x="342" y="107"/>
                </a:cubicBezTo>
                <a:cubicBezTo>
                  <a:pt x="342" y="106"/>
                  <a:pt x="344" y="106"/>
                  <a:pt x="344" y="106"/>
                </a:cubicBezTo>
                <a:cubicBezTo>
                  <a:pt x="343" y="105"/>
                  <a:pt x="341" y="106"/>
                  <a:pt x="341" y="105"/>
                </a:cubicBezTo>
                <a:cubicBezTo>
                  <a:pt x="340" y="105"/>
                  <a:pt x="341" y="104"/>
                  <a:pt x="341" y="104"/>
                </a:cubicBezTo>
                <a:cubicBezTo>
                  <a:pt x="342" y="104"/>
                  <a:pt x="343" y="104"/>
                  <a:pt x="344" y="104"/>
                </a:cubicBezTo>
                <a:cubicBezTo>
                  <a:pt x="344" y="104"/>
                  <a:pt x="345" y="104"/>
                  <a:pt x="346" y="103"/>
                </a:cubicBezTo>
                <a:cubicBezTo>
                  <a:pt x="346" y="103"/>
                  <a:pt x="346" y="102"/>
                  <a:pt x="346" y="102"/>
                </a:cubicBezTo>
                <a:cubicBezTo>
                  <a:pt x="345" y="102"/>
                  <a:pt x="344" y="102"/>
                  <a:pt x="344" y="102"/>
                </a:cubicBezTo>
                <a:cubicBezTo>
                  <a:pt x="343" y="102"/>
                  <a:pt x="344" y="101"/>
                  <a:pt x="343" y="101"/>
                </a:cubicBezTo>
                <a:cubicBezTo>
                  <a:pt x="343" y="100"/>
                  <a:pt x="341" y="101"/>
                  <a:pt x="341" y="100"/>
                </a:cubicBezTo>
                <a:cubicBezTo>
                  <a:pt x="341" y="99"/>
                  <a:pt x="343" y="100"/>
                  <a:pt x="344" y="99"/>
                </a:cubicBezTo>
                <a:cubicBezTo>
                  <a:pt x="344" y="99"/>
                  <a:pt x="343" y="98"/>
                  <a:pt x="343" y="97"/>
                </a:cubicBezTo>
                <a:cubicBezTo>
                  <a:pt x="343" y="97"/>
                  <a:pt x="341" y="98"/>
                  <a:pt x="341" y="97"/>
                </a:cubicBezTo>
                <a:cubicBezTo>
                  <a:pt x="341" y="97"/>
                  <a:pt x="343" y="97"/>
                  <a:pt x="343" y="96"/>
                </a:cubicBezTo>
                <a:cubicBezTo>
                  <a:pt x="343" y="96"/>
                  <a:pt x="341" y="96"/>
                  <a:pt x="341" y="95"/>
                </a:cubicBezTo>
                <a:cubicBezTo>
                  <a:pt x="341" y="95"/>
                  <a:pt x="342" y="94"/>
                  <a:pt x="341" y="94"/>
                </a:cubicBezTo>
                <a:cubicBezTo>
                  <a:pt x="340" y="93"/>
                  <a:pt x="339" y="94"/>
                  <a:pt x="338" y="94"/>
                </a:cubicBezTo>
                <a:cubicBezTo>
                  <a:pt x="338" y="94"/>
                  <a:pt x="338" y="93"/>
                  <a:pt x="338" y="93"/>
                </a:cubicBezTo>
                <a:cubicBezTo>
                  <a:pt x="339" y="93"/>
                  <a:pt x="340" y="93"/>
                  <a:pt x="340" y="93"/>
                </a:cubicBezTo>
                <a:cubicBezTo>
                  <a:pt x="341" y="93"/>
                  <a:pt x="341" y="92"/>
                  <a:pt x="340" y="92"/>
                </a:cubicBezTo>
                <a:cubicBezTo>
                  <a:pt x="340" y="92"/>
                  <a:pt x="339" y="92"/>
                  <a:pt x="339" y="92"/>
                </a:cubicBezTo>
                <a:cubicBezTo>
                  <a:pt x="338" y="91"/>
                  <a:pt x="340" y="90"/>
                  <a:pt x="339" y="90"/>
                </a:cubicBezTo>
                <a:cubicBezTo>
                  <a:pt x="338" y="89"/>
                  <a:pt x="337" y="91"/>
                  <a:pt x="336" y="90"/>
                </a:cubicBezTo>
                <a:cubicBezTo>
                  <a:pt x="336" y="89"/>
                  <a:pt x="338" y="89"/>
                  <a:pt x="338" y="88"/>
                </a:cubicBezTo>
                <a:cubicBezTo>
                  <a:pt x="338" y="88"/>
                  <a:pt x="337" y="88"/>
                  <a:pt x="337" y="87"/>
                </a:cubicBezTo>
                <a:cubicBezTo>
                  <a:pt x="336" y="87"/>
                  <a:pt x="337" y="86"/>
                  <a:pt x="336" y="85"/>
                </a:cubicBezTo>
                <a:cubicBezTo>
                  <a:pt x="336" y="85"/>
                  <a:pt x="335" y="84"/>
                  <a:pt x="335" y="84"/>
                </a:cubicBezTo>
                <a:cubicBezTo>
                  <a:pt x="335" y="83"/>
                  <a:pt x="335" y="82"/>
                  <a:pt x="335" y="81"/>
                </a:cubicBezTo>
                <a:cubicBezTo>
                  <a:pt x="335" y="80"/>
                  <a:pt x="334" y="81"/>
                  <a:pt x="334" y="81"/>
                </a:cubicBezTo>
                <a:cubicBezTo>
                  <a:pt x="333" y="83"/>
                  <a:pt x="332" y="84"/>
                  <a:pt x="332" y="85"/>
                </a:cubicBezTo>
                <a:cubicBezTo>
                  <a:pt x="331" y="86"/>
                  <a:pt x="331" y="87"/>
                  <a:pt x="330" y="87"/>
                </a:cubicBezTo>
                <a:cubicBezTo>
                  <a:pt x="330" y="88"/>
                  <a:pt x="330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29" y="91"/>
                  <a:pt x="328" y="90"/>
                  <a:pt x="327" y="91"/>
                </a:cubicBezTo>
                <a:cubicBezTo>
                  <a:pt x="327" y="92"/>
                  <a:pt x="327" y="94"/>
                  <a:pt x="327" y="95"/>
                </a:cubicBezTo>
                <a:cubicBezTo>
                  <a:pt x="326" y="95"/>
                  <a:pt x="327" y="93"/>
                  <a:pt x="326" y="93"/>
                </a:cubicBezTo>
                <a:cubicBezTo>
                  <a:pt x="326" y="92"/>
                  <a:pt x="325" y="92"/>
                  <a:pt x="325" y="92"/>
                </a:cubicBezTo>
                <a:cubicBezTo>
                  <a:pt x="324" y="92"/>
                  <a:pt x="324" y="93"/>
                  <a:pt x="324" y="94"/>
                </a:cubicBezTo>
                <a:cubicBezTo>
                  <a:pt x="323" y="94"/>
                  <a:pt x="322" y="94"/>
                  <a:pt x="321" y="95"/>
                </a:cubicBezTo>
                <a:cubicBezTo>
                  <a:pt x="320" y="95"/>
                  <a:pt x="320" y="97"/>
                  <a:pt x="319" y="97"/>
                </a:cubicBezTo>
                <a:cubicBezTo>
                  <a:pt x="317" y="96"/>
                  <a:pt x="319" y="94"/>
                  <a:pt x="318" y="94"/>
                </a:cubicBezTo>
                <a:cubicBezTo>
                  <a:pt x="317" y="94"/>
                  <a:pt x="317" y="96"/>
                  <a:pt x="316" y="96"/>
                </a:cubicBezTo>
                <a:cubicBezTo>
                  <a:pt x="315" y="96"/>
                  <a:pt x="317" y="94"/>
                  <a:pt x="316" y="94"/>
                </a:cubicBezTo>
                <a:cubicBezTo>
                  <a:pt x="316" y="93"/>
                  <a:pt x="316" y="92"/>
                  <a:pt x="315" y="91"/>
                </a:cubicBezTo>
                <a:cubicBezTo>
                  <a:pt x="314" y="91"/>
                  <a:pt x="312" y="91"/>
                  <a:pt x="311" y="92"/>
                </a:cubicBezTo>
                <a:cubicBezTo>
                  <a:pt x="311" y="92"/>
                  <a:pt x="311" y="93"/>
                  <a:pt x="310" y="93"/>
                </a:cubicBezTo>
                <a:cubicBezTo>
                  <a:pt x="309" y="93"/>
                  <a:pt x="309" y="92"/>
                  <a:pt x="309" y="92"/>
                </a:cubicBezTo>
                <a:cubicBezTo>
                  <a:pt x="309" y="91"/>
                  <a:pt x="310" y="91"/>
                  <a:pt x="311" y="90"/>
                </a:cubicBezTo>
                <a:cubicBezTo>
                  <a:pt x="311" y="90"/>
                  <a:pt x="312" y="90"/>
                  <a:pt x="312" y="89"/>
                </a:cubicBezTo>
                <a:cubicBezTo>
                  <a:pt x="312" y="89"/>
                  <a:pt x="312" y="88"/>
                  <a:pt x="312" y="88"/>
                </a:cubicBezTo>
                <a:cubicBezTo>
                  <a:pt x="311" y="87"/>
                  <a:pt x="311" y="88"/>
                  <a:pt x="311" y="88"/>
                </a:cubicBezTo>
                <a:cubicBezTo>
                  <a:pt x="310" y="87"/>
                  <a:pt x="310" y="87"/>
                  <a:pt x="311" y="86"/>
                </a:cubicBezTo>
                <a:cubicBezTo>
                  <a:pt x="311" y="86"/>
                  <a:pt x="311" y="86"/>
                  <a:pt x="311" y="86"/>
                </a:cubicBezTo>
                <a:cubicBezTo>
                  <a:pt x="312" y="85"/>
                  <a:pt x="312" y="84"/>
                  <a:pt x="311" y="84"/>
                </a:cubicBezTo>
                <a:cubicBezTo>
                  <a:pt x="311" y="84"/>
                  <a:pt x="308" y="85"/>
                  <a:pt x="308" y="84"/>
                </a:cubicBezTo>
                <a:cubicBezTo>
                  <a:pt x="309" y="83"/>
                  <a:pt x="311" y="84"/>
                  <a:pt x="312" y="83"/>
                </a:cubicBezTo>
                <a:cubicBezTo>
                  <a:pt x="312" y="83"/>
                  <a:pt x="312" y="82"/>
                  <a:pt x="312" y="81"/>
                </a:cubicBezTo>
                <a:cubicBezTo>
                  <a:pt x="312" y="80"/>
                  <a:pt x="312" y="80"/>
                  <a:pt x="312" y="79"/>
                </a:cubicBezTo>
                <a:cubicBezTo>
                  <a:pt x="313" y="79"/>
                  <a:pt x="314" y="79"/>
                  <a:pt x="314" y="78"/>
                </a:cubicBezTo>
                <a:cubicBezTo>
                  <a:pt x="314" y="78"/>
                  <a:pt x="314" y="77"/>
                  <a:pt x="314" y="77"/>
                </a:cubicBezTo>
                <a:cubicBezTo>
                  <a:pt x="313" y="77"/>
                  <a:pt x="313" y="78"/>
                  <a:pt x="312" y="78"/>
                </a:cubicBezTo>
                <a:cubicBezTo>
                  <a:pt x="312" y="78"/>
                  <a:pt x="311" y="77"/>
                  <a:pt x="311" y="77"/>
                </a:cubicBezTo>
                <a:cubicBezTo>
                  <a:pt x="309" y="77"/>
                  <a:pt x="308" y="77"/>
                  <a:pt x="306" y="77"/>
                </a:cubicBezTo>
                <a:cubicBezTo>
                  <a:pt x="305" y="77"/>
                  <a:pt x="305" y="76"/>
                  <a:pt x="305" y="76"/>
                </a:cubicBezTo>
                <a:cubicBezTo>
                  <a:pt x="304" y="75"/>
                  <a:pt x="305" y="74"/>
                  <a:pt x="305" y="74"/>
                </a:cubicBezTo>
                <a:cubicBezTo>
                  <a:pt x="304" y="74"/>
                  <a:pt x="303" y="74"/>
                  <a:pt x="303" y="74"/>
                </a:cubicBezTo>
                <a:cubicBezTo>
                  <a:pt x="303" y="73"/>
                  <a:pt x="303" y="73"/>
                  <a:pt x="303" y="72"/>
                </a:cubicBezTo>
                <a:cubicBezTo>
                  <a:pt x="303" y="72"/>
                  <a:pt x="301" y="72"/>
                  <a:pt x="301" y="71"/>
                </a:cubicBezTo>
                <a:cubicBezTo>
                  <a:pt x="301" y="71"/>
                  <a:pt x="301" y="70"/>
                  <a:pt x="301" y="70"/>
                </a:cubicBezTo>
                <a:cubicBezTo>
                  <a:pt x="300" y="69"/>
                  <a:pt x="298" y="69"/>
                  <a:pt x="298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6" y="68"/>
                  <a:pt x="295" y="69"/>
                  <a:pt x="294" y="69"/>
                </a:cubicBezTo>
                <a:cubicBezTo>
                  <a:pt x="293" y="70"/>
                  <a:pt x="293" y="69"/>
                  <a:pt x="293" y="69"/>
                </a:cubicBezTo>
                <a:cubicBezTo>
                  <a:pt x="293" y="69"/>
                  <a:pt x="293" y="70"/>
                  <a:pt x="292" y="70"/>
                </a:cubicBezTo>
                <a:cubicBezTo>
                  <a:pt x="291" y="70"/>
                  <a:pt x="291" y="69"/>
                  <a:pt x="290" y="69"/>
                </a:cubicBezTo>
                <a:cubicBezTo>
                  <a:pt x="289" y="68"/>
                  <a:pt x="289" y="69"/>
                  <a:pt x="289" y="69"/>
                </a:cubicBezTo>
                <a:cubicBezTo>
                  <a:pt x="288" y="69"/>
                  <a:pt x="289" y="68"/>
                  <a:pt x="288" y="68"/>
                </a:cubicBezTo>
                <a:cubicBezTo>
                  <a:pt x="287" y="68"/>
                  <a:pt x="287" y="68"/>
                  <a:pt x="286" y="68"/>
                </a:cubicBezTo>
                <a:cubicBezTo>
                  <a:pt x="285" y="68"/>
                  <a:pt x="284" y="67"/>
                  <a:pt x="284" y="67"/>
                </a:cubicBezTo>
                <a:cubicBezTo>
                  <a:pt x="283" y="67"/>
                  <a:pt x="282" y="67"/>
                  <a:pt x="282" y="67"/>
                </a:cubicBezTo>
                <a:cubicBezTo>
                  <a:pt x="281" y="67"/>
                  <a:pt x="280" y="67"/>
                  <a:pt x="279" y="68"/>
                </a:cubicBezTo>
                <a:cubicBezTo>
                  <a:pt x="279" y="68"/>
                  <a:pt x="278" y="68"/>
                  <a:pt x="278" y="69"/>
                </a:cubicBezTo>
                <a:cubicBezTo>
                  <a:pt x="277" y="69"/>
                  <a:pt x="277" y="70"/>
                  <a:pt x="277" y="71"/>
                </a:cubicBezTo>
                <a:cubicBezTo>
                  <a:pt x="277" y="71"/>
                  <a:pt x="277" y="72"/>
                  <a:pt x="277" y="73"/>
                </a:cubicBezTo>
                <a:cubicBezTo>
                  <a:pt x="278" y="73"/>
                  <a:pt x="279" y="73"/>
                  <a:pt x="279" y="74"/>
                </a:cubicBezTo>
                <a:cubicBezTo>
                  <a:pt x="279" y="74"/>
                  <a:pt x="278" y="75"/>
                  <a:pt x="278" y="75"/>
                </a:cubicBezTo>
                <a:cubicBezTo>
                  <a:pt x="277" y="76"/>
                  <a:pt x="277" y="77"/>
                  <a:pt x="277" y="77"/>
                </a:cubicBezTo>
                <a:cubicBezTo>
                  <a:pt x="276" y="78"/>
                  <a:pt x="274" y="78"/>
                  <a:pt x="274" y="79"/>
                </a:cubicBezTo>
                <a:cubicBezTo>
                  <a:pt x="274" y="80"/>
                  <a:pt x="276" y="79"/>
                  <a:pt x="277" y="79"/>
                </a:cubicBezTo>
                <a:cubicBezTo>
                  <a:pt x="278" y="79"/>
                  <a:pt x="277" y="80"/>
                  <a:pt x="277" y="80"/>
                </a:cubicBezTo>
                <a:cubicBezTo>
                  <a:pt x="277" y="81"/>
                  <a:pt x="278" y="80"/>
                  <a:pt x="278" y="81"/>
                </a:cubicBezTo>
                <a:cubicBezTo>
                  <a:pt x="278" y="81"/>
                  <a:pt x="277" y="81"/>
                  <a:pt x="277" y="81"/>
                </a:cubicBezTo>
                <a:cubicBezTo>
                  <a:pt x="277" y="82"/>
                  <a:pt x="277" y="83"/>
                  <a:pt x="277" y="83"/>
                </a:cubicBezTo>
                <a:cubicBezTo>
                  <a:pt x="277" y="84"/>
                  <a:pt x="279" y="84"/>
                  <a:pt x="279" y="84"/>
                </a:cubicBezTo>
                <a:cubicBezTo>
                  <a:pt x="279" y="85"/>
                  <a:pt x="278" y="86"/>
                  <a:pt x="277" y="86"/>
                </a:cubicBezTo>
                <a:cubicBezTo>
                  <a:pt x="277" y="86"/>
                  <a:pt x="276" y="86"/>
                  <a:pt x="276" y="86"/>
                </a:cubicBezTo>
                <a:cubicBezTo>
                  <a:pt x="276" y="87"/>
                  <a:pt x="276" y="88"/>
                  <a:pt x="276" y="88"/>
                </a:cubicBezTo>
                <a:cubicBezTo>
                  <a:pt x="275" y="89"/>
                  <a:pt x="274" y="90"/>
                  <a:pt x="273" y="90"/>
                </a:cubicBezTo>
                <a:cubicBezTo>
                  <a:pt x="273" y="91"/>
                  <a:pt x="272" y="92"/>
                  <a:pt x="272" y="92"/>
                </a:cubicBezTo>
                <a:cubicBezTo>
                  <a:pt x="272" y="93"/>
                  <a:pt x="272" y="94"/>
                  <a:pt x="272" y="94"/>
                </a:cubicBezTo>
                <a:cubicBezTo>
                  <a:pt x="273" y="95"/>
                  <a:pt x="274" y="95"/>
                  <a:pt x="275" y="96"/>
                </a:cubicBezTo>
                <a:cubicBezTo>
                  <a:pt x="276" y="97"/>
                  <a:pt x="277" y="98"/>
                  <a:pt x="277" y="99"/>
                </a:cubicBezTo>
                <a:cubicBezTo>
                  <a:pt x="277" y="100"/>
                  <a:pt x="278" y="101"/>
                  <a:pt x="277" y="102"/>
                </a:cubicBezTo>
                <a:cubicBezTo>
                  <a:pt x="277" y="104"/>
                  <a:pt x="277" y="105"/>
                  <a:pt x="277" y="107"/>
                </a:cubicBezTo>
                <a:cubicBezTo>
                  <a:pt x="277" y="108"/>
                  <a:pt x="276" y="110"/>
                  <a:pt x="275" y="111"/>
                </a:cubicBezTo>
                <a:cubicBezTo>
                  <a:pt x="274" y="112"/>
                  <a:pt x="273" y="112"/>
                  <a:pt x="272" y="113"/>
                </a:cubicBezTo>
                <a:cubicBezTo>
                  <a:pt x="270" y="114"/>
                  <a:pt x="269" y="115"/>
                  <a:pt x="268" y="116"/>
                </a:cubicBezTo>
                <a:cubicBezTo>
                  <a:pt x="267" y="116"/>
                  <a:pt x="266" y="117"/>
                  <a:pt x="265" y="117"/>
                </a:cubicBezTo>
                <a:cubicBezTo>
                  <a:pt x="264" y="117"/>
                  <a:pt x="262" y="117"/>
                  <a:pt x="262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3" y="121"/>
                  <a:pt x="264" y="121"/>
                  <a:pt x="264" y="122"/>
                </a:cubicBezTo>
                <a:cubicBezTo>
                  <a:pt x="265" y="122"/>
                  <a:pt x="263" y="123"/>
                  <a:pt x="263" y="124"/>
                </a:cubicBezTo>
                <a:cubicBezTo>
                  <a:pt x="263" y="124"/>
                  <a:pt x="264" y="125"/>
                  <a:pt x="264" y="125"/>
                </a:cubicBezTo>
                <a:cubicBezTo>
                  <a:pt x="264" y="126"/>
                  <a:pt x="264" y="127"/>
                  <a:pt x="264" y="128"/>
                </a:cubicBezTo>
                <a:cubicBezTo>
                  <a:pt x="264" y="130"/>
                  <a:pt x="265" y="131"/>
                  <a:pt x="265" y="132"/>
                </a:cubicBezTo>
                <a:cubicBezTo>
                  <a:pt x="264" y="133"/>
                  <a:pt x="263" y="134"/>
                  <a:pt x="262" y="135"/>
                </a:cubicBezTo>
                <a:cubicBezTo>
                  <a:pt x="262" y="136"/>
                  <a:pt x="263" y="136"/>
                  <a:pt x="263" y="137"/>
                </a:cubicBezTo>
                <a:cubicBezTo>
                  <a:pt x="263" y="138"/>
                  <a:pt x="263" y="139"/>
                  <a:pt x="262" y="139"/>
                </a:cubicBezTo>
                <a:cubicBezTo>
                  <a:pt x="262" y="139"/>
                  <a:pt x="261" y="138"/>
                  <a:pt x="261" y="138"/>
                </a:cubicBezTo>
                <a:cubicBezTo>
                  <a:pt x="261" y="137"/>
                  <a:pt x="260" y="137"/>
                  <a:pt x="260" y="137"/>
                </a:cubicBezTo>
                <a:cubicBezTo>
                  <a:pt x="259" y="138"/>
                  <a:pt x="259" y="139"/>
                  <a:pt x="259" y="139"/>
                </a:cubicBezTo>
                <a:cubicBezTo>
                  <a:pt x="258" y="139"/>
                  <a:pt x="258" y="139"/>
                  <a:pt x="257" y="139"/>
                </a:cubicBezTo>
                <a:cubicBezTo>
                  <a:pt x="257" y="139"/>
                  <a:pt x="256" y="139"/>
                  <a:pt x="255" y="138"/>
                </a:cubicBezTo>
                <a:cubicBezTo>
                  <a:pt x="255" y="138"/>
                  <a:pt x="254" y="139"/>
                  <a:pt x="253" y="139"/>
                </a:cubicBezTo>
                <a:cubicBezTo>
                  <a:pt x="253" y="138"/>
                  <a:pt x="255" y="138"/>
                  <a:pt x="255" y="137"/>
                </a:cubicBezTo>
                <a:cubicBezTo>
                  <a:pt x="255" y="136"/>
                  <a:pt x="254" y="136"/>
                  <a:pt x="254" y="135"/>
                </a:cubicBezTo>
                <a:cubicBezTo>
                  <a:pt x="253" y="134"/>
                  <a:pt x="253" y="134"/>
                  <a:pt x="252" y="133"/>
                </a:cubicBezTo>
                <a:cubicBezTo>
                  <a:pt x="252" y="133"/>
                  <a:pt x="250" y="133"/>
                  <a:pt x="250" y="133"/>
                </a:cubicBezTo>
                <a:cubicBezTo>
                  <a:pt x="250" y="132"/>
                  <a:pt x="251" y="132"/>
                  <a:pt x="251" y="132"/>
                </a:cubicBezTo>
                <a:cubicBezTo>
                  <a:pt x="250" y="130"/>
                  <a:pt x="249" y="130"/>
                  <a:pt x="249" y="129"/>
                </a:cubicBezTo>
                <a:cubicBezTo>
                  <a:pt x="248" y="128"/>
                  <a:pt x="249" y="127"/>
                  <a:pt x="249" y="127"/>
                </a:cubicBezTo>
                <a:cubicBezTo>
                  <a:pt x="249" y="126"/>
                  <a:pt x="249" y="125"/>
                  <a:pt x="249" y="125"/>
                </a:cubicBezTo>
                <a:cubicBezTo>
                  <a:pt x="250" y="124"/>
                  <a:pt x="250" y="123"/>
                  <a:pt x="250" y="123"/>
                </a:cubicBezTo>
                <a:cubicBezTo>
                  <a:pt x="250" y="122"/>
                  <a:pt x="249" y="120"/>
                  <a:pt x="249" y="119"/>
                </a:cubicBezTo>
                <a:cubicBezTo>
                  <a:pt x="249" y="118"/>
                  <a:pt x="250" y="118"/>
                  <a:pt x="250" y="117"/>
                </a:cubicBezTo>
                <a:cubicBezTo>
                  <a:pt x="251" y="117"/>
                  <a:pt x="251" y="116"/>
                  <a:pt x="250" y="115"/>
                </a:cubicBezTo>
                <a:cubicBezTo>
                  <a:pt x="250" y="115"/>
                  <a:pt x="248" y="115"/>
                  <a:pt x="247" y="115"/>
                </a:cubicBezTo>
                <a:cubicBezTo>
                  <a:pt x="245" y="114"/>
                  <a:pt x="244" y="114"/>
                  <a:pt x="242" y="114"/>
                </a:cubicBezTo>
                <a:cubicBezTo>
                  <a:pt x="241" y="114"/>
                  <a:pt x="241" y="115"/>
                  <a:pt x="240" y="115"/>
                </a:cubicBezTo>
                <a:cubicBezTo>
                  <a:pt x="239" y="115"/>
                  <a:pt x="238" y="115"/>
                  <a:pt x="238" y="115"/>
                </a:cubicBezTo>
                <a:cubicBezTo>
                  <a:pt x="237" y="114"/>
                  <a:pt x="237" y="113"/>
                  <a:pt x="236" y="113"/>
                </a:cubicBezTo>
                <a:cubicBezTo>
                  <a:pt x="235" y="112"/>
                  <a:pt x="234" y="112"/>
                  <a:pt x="233" y="111"/>
                </a:cubicBezTo>
                <a:cubicBezTo>
                  <a:pt x="232" y="111"/>
                  <a:pt x="231" y="111"/>
                  <a:pt x="230" y="110"/>
                </a:cubicBezTo>
                <a:cubicBezTo>
                  <a:pt x="229" y="110"/>
                  <a:pt x="228" y="110"/>
                  <a:pt x="228" y="110"/>
                </a:cubicBezTo>
                <a:cubicBezTo>
                  <a:pt x="227" y="109"/>
                  <a:pt x="226" y="108"/>
                  <a:pt x="225" y="107"/>
                </a:cubicBezTo>
                <a:cubicBezTo>
                  <a:pt x="225" y="106"/>
                  <a:pt x="224" y="105"/>
                  <a:pt x="223" y="105"/>
                </a:cubicBezTo>
                <a:cubicBezTo>
                  <a:pt x="222" y="104"/>
                  <a:pt x="221" y="104"/>
                  <a:pt x="220" y="104"/>
                </a:cubicBezTo>
                <a:cubicBezTo>
                  <a:pt x="219" y="104"/>
                  <a:pt x="218" y="103"/>
                  <a:pt x="218" y="103"/>
                </a:cubicBezTo>
                <a:cubicBezTo>
                  <a:pt x="217" y="103"/>
                  <a:pt x="217" y="102"/>
                  <a:pt x="216" y="102"/>
                </a:cubicBezTo>
                <a:cubicBezTo>
                  <a:pt x="215" y="101"/>
                  <a:pt x="214" y="102"/>
                  <a:pt x="213" y="102"/>
                </a:cubicBezTo>
                <a:cubicBezTo>
                  <a:pt x="212" y="102"/>
                  <a:pt x="210" y="103"/>
                  <a:pt x="209" y="103"/>
                </a:cubicBezTo>
                <a:cubicBezTo>
                  <a:pt x="208" y="104"/>
                  <a:pt x="206" y="105"/>
                  <a:pt x="207" y="104"/>
                </a:cubicBezTo>
                <a:cubicBezTo>
                  <a:pt x="207" y="103"/>
                  <a:pt x="208" y="103"/>
                  <a:pt x="209" y="102"/>
                </a:cubicBezTo>
                <a:cubicBezTo>
                  <a:pt x="209" y="102"/>
                  <a:pt x="209" y="101"/>
                  <a:pt x="209" y="101"/>
                </a:cubicBezTo>
                <a:cubicBezTo>
                  <a:pt x="209" y="100"/>
                  <a:pt x="208" y="99"/>
                  <a:pt x="208" y="98"/>
                </a:cubicBezTo>
                <a:cubicBezTo>
                  <a:pt x="208" y="97"/>
                  <a:pt x="208" y="97"/>
                  <a:pt x="208" y="96"/>
                </a:cubicBezTo>
                <a:cubicBezTo>
                  <a:pt x="208" y="95"/>
                  <a:pt x="208" y="93"/>
                  <a:pt x="207" y="92"/>
                </a:cubicBezTo>
                <a:cubicBezTo>
                  <a:pt x="206" y="92"/>
                  <a:pt x="205" y="92"/>
                  <a:pt x="204" y="92"/>
                </a:cubicBezTo>
                <a:cubicBezTo>
                  <a:pt x="203" y="93"/>
                  <a:pt x="203" y="94"/>
                  <a:pt x="202" y="94"/>
                </a:cubicBezTo>
                <a:cubicBezTo>
                  <a:pt x="201" y="94"/>
                  <a:pt x="202" y="93"/>
                  <a:pt x="202" y="92"/>
                </a:cubicBezTo>
                <a:cubicBezTo>
                  <a:pt x="202" y="92"/>
                  <a:pt x="200" y="92"/>
                  <a:pt x="200" y="91"/>
                </a:cubicBezTo>
                <a:cubicBezTo>
                  <a:pt x="200" y="90"/>
                  <a:pt x="201" y="90"/>
                  <a:pt x="201" y="90"/>
                </a:cubicBezTo>
                <a:cubicBezTo>
                  <a:pt x="201" y="89"/>
                  <a:pt x="201" y="87"/>
                  <a:pt x="201" y="86"/>
                </a:cubicBezTo>
                <a:cubicBezTo>
                  <a:pt x="202" y="85"/>
                  <a:pt x="202" y="84"/>
                  <a:pt x="203" y="82"/>
                </a:cubicBezTo>
                <a:cubicBezTo>
                  <a:pt x="204" y="81"/>
                  <a:pt x="204" y="80"/>
                  <a:pt x="205" y="79"/>
                </a:cubicBezTo>
                <a:cubicBezTo>
                  <a:pt x="206" y="78"/>
                  <a:pt x="207" y="77"/>
                  <a:pt x="208" y="76"/>
                </a:cubicBezTo>
                <a:cubicBezTo>
                  <a:pt x="209" y="75"/>
                  <a:pt x="210" y="74"/>
                  <a:pt x="211" y="73"/>
                </a:cubicBezTo>
                <a:cubicBezTo>
                  <a:pt x="212" y="72"/>
                  <a:pt x="210" y="72"/>
                  <a:pt x="210" y="71"/>
                </a:cubicBezTo>
                <a:cubicBezTo>
                  <a:pt x="211" y="71"/>
                  <a:pt x="212" y="71"/>
                  <a:pt x="212" y="70"/>
                </a:cubicBezTo>
                <a:cubicBezTo>
                  <a:pt x="213" y="70"/>
                  <a:pt x="214" y="69"/>
                  <a:pt x="214" y="69"/>
                </a:cubicBezTo>
                <a:cubicBezTo>
                  <a:pt x="215" y="69"/>
                  <a:pt x="215" y="68"/>
                  <a:pt x="216" y="68"/>
                </a:cubicBezTo>
                <a:cubicBezTo>
                  <a:pt x="217" y="67"/>
                  <a:pt x="217" y="68"/>
                  <a:pt x="218" y="67"/>
                </a:cubicBezTo>
                <a:cubicBezTo>
                  <a:pt x="218" y="67"/>
                  <a:pt x="217" y="66"/>
                  <a:pt x="218" y="66"/>
                </a:cubicBezTo>
                <a:cubicBezTo>
                  <a:pt x="219" y="66"/>
                  <a:pt x="220" y="66"/>
                  <a:pt x="221" y="66"/>
                </a:cubicBezTo>
                <a:cubicBezTo>
                  <a:pt x="223" y="66"/>
                  <a:pt x="224" y="65"/>
                  <a:pt x="225" y="64"/>
                </a:cubicBezTo>
                <a:cubicBezTo>
                  <a:pt x="225" y="63"/>
                  <a:pt x="225" y="62"/>
                  <a:pt x="224" y="62"/>
                </a:cubicBezTo>
                <a:cubicBezTo>
                  <a:pt x="224" y="61"/>
                  <a:pt x="223" y="61"/>
                  <a:pt x="223" y="61"/>
                </a:cubicBezTo>
                <a:cubicBezTo>
                  <a:pt x="222" y="61"/>
                  <a:pt x="222" y="60"/>
                  <a:pt x="221" y="60"/>
                </a:cubicBezTo>
                <a:cubicBezTo>
                  <a:pt x="220" y="60"/>
                  <a:pt x="219" y="60"/>
                  <a:pt x="218" y="60"/>
                </a:cubicBezTo>
                <a:cubicBezTo>
                  <a:pt x="217" y="59"/>
                  <a:pt x="215" y="59"/>
                  <a:pt x="216" y="59"/>
                </a:cubicBezTo>
                <a:cubicBezTo>
                  <a:pt x="217" y="58"/>
                  <a:pt x="218" y="59"/>
                  <a:pt x="219" y="59"/>
                </a:cubicBezTo>
                <a:cubicBezTo>
                  <a:pt x="220" y="59"/>
                  <a:pt x="222" y="59"/>
                  <a:pt x="223" y="59"/>
                </a:cubicBezTo>
                <a:cubicBezTo>
                  <a:pt x="223" y="60"/>
                  <a:pt x="224" y="60"/>
                  <a:pt x="225" y="60"/>
                </a:cubicBezTo>
                <a:cubicBezTo>
                  <a:pt x="226" y="60"/>
                  <a:pt x="227" y="60"/>
                  <a:pt x="228" y="59"/>
                </a:cubicBezTo>
                <a:cubicBezTo>
                  <a:pt x="228" y="59"/>
                  <a:pt x="228" y="58"/>
                  <a:pt x="229" y="58"/>
                </a:cubicBezTo>
                <a:cubicBezTo>
                  <a:pt x="229" y="57"/>
                  <a:pt x="229" y="56"/>
                  <a:pt x="230" y="56"/>
                </a:cubicBezTo>
                <a:cubicBezTo>
                  <a:pt x="230" y="56"/>
                  <a:pt x="231" y="57"/>
                  <a:pt x="232" y="57"/>
                </a:cubicBezTo>
                <a:cubicBezTo>
                  <a:pt x="233" y="58"/>
                  <a:pt x="234" y="58"/>
                  <a:pt x="235" y="58"/>
                </a:cubicBezTo>
                <a:cubicBezTo>
                  <a:pt x="236" y="57"/>
                  <a:pt x="237" y="56"/>
                  <a:pt x="238" y="55"/>
                </a:cubicBezTo>
                <a:cubicBezTo>
                  <a:pt x="240" y="54"/>
                  <a:pt x="241" y="53"/>
                  <a:pt x="242" y="52"/>
                </a:cubicBezTo>
                <a:cubicBezTo>
                  <a:pt x="243" y="51"/>
                  <a:pt x="244" y="50"/>
                  <a:pt x="243" y="49"/>
                </a:cubicBezTo>
                <a:cubicBezTo>
                  <a:pt x="242" y="48"/>
                  <a:pt x="240" y="48"/>
                  <a:pt x="238" y="48"/>
                </a:cubicBezTo>
                <a:cubicBezTo>
                  <a:pt x="237" y="48"/>
                  <a:pt x="235" y="48"/>
                  <a:pt x="234" y="47"/>
                </a:cubicBezTo>
                <a:cubicBezTo>
                  <a:pt x="233" y="47"/>
                  <a:pt x="231" y="45"/>
                  <a:pt x="231" y="44"/>
                </a:cubicBezTo>
                <a:cubicBezTo>
                  <a:pt x="233" y="43"/>
                  <a:pt x="234" y="45"/>
                  <a:pt x="236" y="45"/>
                </a:cubicBezTo>
                <a:cubicBezTo>
                  <a:pt x="238" y="46"/>
                  <a:pt x="239" y="47"/>
                  <a:pt x="240" y="47"/>
                </a:cubicBezTo>
                <a:cubicBezTo>
                  <a:pt x="241" y="48"/>
                  <a:pt x="242" y="48"/>
                  <a:pt x="243" y="48"/>
                </a:cubicBezTo>
                <a:cubicBezTo>
                  <a:pt x="245" y="47"/>
                  <a:pt x="247" y="45"/>
                  <a:pt x="249" y="44"/>
                </a:cubicBezTo>
                <a:cubicBezTo>
                  <a:pt x="249" y="43"/>
                  <a:pt x="250" y="43"/>
                  <a:pt x="250" y="43"/>
                </a:cubicBezTo>
                <a:cubicBezTo>
                  <a:pt x="249" y="42"/>
                  <a:pt x="248" y="41"/>
                  <a:pt x="247" y="40"/>
                </a:cubicBezTo>
                <a:cubicBezTo>
                  <a:pt x="247" y="40"/>
                  <a:pt x="248" y="40"/>
                  <a:pt x="248" y="40"/>
                </a:cubicBezTo>
                <a:cubicBezTo>
                  <a:pt x="250" y="40"/>
                  <a:pt x="251" y="40"/>
                  <a:pt x="252" y="40"/>
                </a:cubicBezTo>
                <a:cubicBezTo>
                  <a:pt x="253" y="40"/>
                  <a:pt x="253" y="41"/>
                  <a:pt x="253" y="41"/>
                </a:cubicBezTo>
                <a:cubicBezTo>
                  <a:pt x="254" y="42"/>
                  <a:pt x="255" y="42"/>
                  <a:pt x="255" y="42"/>
                </a:cubicBezTo>
                <a:cubicBezTo>
                  <a:pt x="256" y="42"/>
                  <a:pt x="255" y="42"/>
                  <a:pt x="256" y="42"/>
                </a:cubicBezTo>
                <a:cubicBezTo>
                  <a:pt x="257" y="42"/>
                  <a:pt x="258" y="43"/>
                  <a:pt x="259" y="42"/>
                </a:cubicBezTo>
                <a:cubicBezTo>
                  <a:pt x="259" y="42"/>
                  <a:pt x="259" y="41"/>
                  <a:pt x="258" y="41"/>
                </a:cubicBezTo>
                <a:cubicBezTo>
                  <a:pt x="258" y="40"/>
                  <a:pt x="257" y="39"/>
                  <a:pt x="256" y="38"/>
                </a:cubicBezTo>
                <a:cubicBezTo>
                  <a:pt x="256" y="38"/>
                  <a:pt x="255" y="38"/>
                  <a:pt x="255" y="37"/>
                </a:cubicBezTo>
                <a:cubicBezTo>
                  <a:pt x="256" y="37"/>
                  <a:pt x="257" y="37"/>
                  <a:pt x="257" y="37"/>
                </a:cubicBezTo>
                <a:cubicBezTo>
                  <a:pt x="258" y="38"/>
                  <a:pt x="258" y="39"/>
                  <a:pt x="259" y="39"/>
                </a:cubicBezTo>
                <a:cubicBezTo>
                  <a:pt x="260" y="40"/>
                  <a:pt x="260" y="41"/>
                  <a:pt x="260" y="41"/>
                </a:cubicBezTo>
                <a:cubicBezTo>
                  <a:pt x="262" y="41"/>
                  <a:pt x="264" y="39"/>
                  <a:pt x="265" y="38"/>
                </a:cubicBezTo>
                <a:cubicBezTo>
                  <a:pt x="267" y="38"/>
                  <a:pt x="268" y="38"/>
                  <a:pt x="269" y="36"/>
                </a:cubicBezTo>
                <a:cubicBezTo>
                  <a:pt x="270" y="36"/>
                  <a:pt x="270" y="35"/>
                  <a:pt x="271" y="34"/>
                </a:cubicBezTo>
                <a:cubicBezTo>
                  <a:pt x="271" y="34"/>
                  <a:pt x="271" y="34"/>
                  <a:pt x="271" y="33"/>
                </a:cubicBezTo>
                <a:cubicBezTo>
                  <a:pt x="271" y="32"/>
                  <a:pt x="270" y="32"/>
                  <a:pt x="269" y="31"/>
                </a:cubicBezTo>
                <a:cubicBezTo>
                  <a:pt x="269" y="30"/>
                  <a:pt x="269" y="29"/>
                  <a:pt x="269" y="29"/>
                </a:cubicBezTo>
                <a:cubicBezTo>
                  <a:pt x="268" y="28"/>
                  <a:pt x="268" y="28"/>
                  <a:pt x="268" y="27"/>
                </a:cubicBezTo>
                <a:cubicBezTo>
                  <a:pt x="268" y="26"/>
                  <a:pt x="269" y="27"/>
                  <a:pt x="270" y="27"/>
                </a:cubicBezTo>
                <a:cubicBezTo>
                  <a:pt x="271" y="26"/>
                  <a:pt x="273" y="26"/>
                  <a:pt x="274" y="25"/>
                </a:cubicBezTo>
                <a:cubicBezTo>
                  <a:pt x="274" y="25"/>
                  <a:pt x="274" y="24"/>
                  <a:pt x="274" y="24"/>
                </a:cubicBezTo>
                <a:cubicBezTo>
                  <a:pt x="273" y="24"/>
                  <a:pt x="272" y="24"/>
                  <a:pt x="271" y="24"/>
                </a:cubicBezTo>
                <a:cubicBezTo>
                  <a:pt x="271" y="24"/>
                  <a:pt x="270" y="25"/>
                  <a:pt x="269" y="25"/>
                </a:cubicBezTo>
                <a:cubicBezTo>
                  <a:pt x="269" y="25"/>
                  <a:pt x="267" y="25"/>
                  <a:pt x="268" y="25"/>
                </a:cubicBezTo>
                <a:cubicBezTo>
                  <a:pt x="268" y="24"/>
                  <a:pt x="269" y="24"/>
                  <a:pt x="271" y="23"/>
                </a:cubicBezTo>
                <a:cubicBezTo>
                  <a:pt x="271" y="23"/>
                  <a:pt x="272" y="22"/>
                  <a:pt x="273" y="22"/>
                </a:cubicBezTo>
                <a:cubicBezTo>
                  <a:pt x="273" y="22"/>
                  <a:pt x="275" y="22"/>
                  <a:pt x="274" y="21"/>
                </a:cubicBezTo>
                <a:cubicBezTo>
                  <a:pt x="273" y="21"/>
                  <a:pt x="272" y="21"/>
                  <a:pt x="271" y="20"/>
                </a:cubicBezTo>
                <a:cubicBezTo>
                  <a:pt x="270" y="20"/>
                  <a:pt x="269" y="19"/>
                  <a:pt x="268" y="18"/>
                </a:cubicBezTo>
                <a:cubicBezTo>
                  <a:pt x="268" y="18"/>
                  <a:pt x="269" y="18"/>
                  <a:pt x="269" y="17"/>
                </a:cubicBezTo>
                <a:cubicBezTo>
                  <a:pt x="269" y="17"/>
                  <a:pt x="268" y="17"/>
                  <a:pt x="268" y="17"/>
                </a:cubicBezTo>
                <a:cubicBezTo>
                  <a:pt x="267" y="17"/>
                  <a:pt x="267" y="17"/>
                  <a:pt x="266" y="17"/>
                </a:cubicBezTo>
                <a:cubicBezTo>
                  <a:pt x="265" y="17"/>
                  <a:pt x="264" y="16"/>
                  <a:pt x="263" y="16"/>
                </a:cubicBezTo>
                <a:cubicBezTo>
                  <a:pt x="262" y="16"/>
                  <a:pt x="261" y="16"/>
                  <a:pt x="260" y="16"/>
                </a:cubicBezTo>
                <a:cubicBezTo>
                  <a:pt x="260" y="16"/>
                  <a:pt x="259" y="16"/>
                  <a:pt x="259" y="16"/>
                </a:cubicBezTo>
                <a:cubicBezTo>
                  <a:pt x="258" y="17"/>
                  <a:pt x="257" y="19"/>
                  <a:pt x="257" y="20"/>
                </a:cubicBezTo>
                <a:cubicBezTo>
                  <a:pt x="258" y="21"/>
                  <a:pt x="260" y="22"/>
                  <a:pt x="260" y="23"/>
                </a:cubicBezTo>
                <a:cubicBezTo>
                  <a:pt x="260" y="23"/>
                  <a:pt x="258" y="23"/>
                  <a:pt x="258" y="23"/>
                </a:cubicBezTo>
                <a:cubicBezTo>
                  <a:pt x="258" y="23"/>
                  <a:pt x="258" y="24"/>
                  <a:pt x="258" y="24"/>
                </a:cubicBezTo>
                <a:cubicBezTo>
                  <a:pt x="257" y="24"/>
                  <a:pt x="256" y="23"/>
                  <a:pt x="256" y="25"/>
                </a:cubicBezTo>
                <a:cubicBezTo>
                  <a:pt x="255" y="25"/>
                  <a:pt x="255" y="25"/>
                  <a:pt x="254" y="26"/>
                </a:cubicBezTo>
                <a:cubicBezTo>
                  <a:pt x="253" y="27"/>
                  <a:pt x="252" y="29"/>
                  <a:pt x="251" y="31"/>
                </a:cubicBezTo>
                <a:cubicBezTo>
                  <a:pt x="250" y="32"/>
                  <a:pt x="251" y="33"/>
                  <a:pt x="250" y="33"/>
                </a:cubicBezTo>
                <a:cubicBezTo>
                  <a:pt x="250" y="34"/>
                  <a:pt x="249" y="34"/>
                  <a:pt x="248" y="34"/>
                </a:cubicBezTo>
                <a:cubicBezTo>
                  <a:pt x="247" y="35"/>
                  <a:pt x="246" y="35"/>
                  <a:pt x="245" y="35"/>
                </a:cubicBezTo>
                <a:cubicBezTo>
                  <a:pt x="245" y="35"/>
                  <a:pt x="245" y="34"/>
                  <a:pt x="245" y="34"/>
                </a:cubicBezTo>
                <a:cubicBezTo>
                  <a:pt x="245" y="33"/>
                  <a:pt x="243" y="31"/>
                  <a:pt x="243" y="30"/>
                </a:cubicBezTo>
                <a:cubicBezTo>
                  <a:pt x="243" y="29"/>
                  <a:pt x="244" y="29"/>
                  <a:pt x="244" y="28"/>
                </a:cubicBezTo>
                <a:cubicBezTo>
                  <a:pt x="244" y="28"/>
                  <a:pt x="244" y="27"/>
                  <a:pt x="244" y="27"/>
                </a:cubicBezTo>
                <a:cubicBezTo>
                  <a:pt x="244" y="27"/>
                  <a:pt x="245" y="27"/>
                  <a:pt x="245" y="27"/>
                </a:cubicBezTo>
                <a:cubicBezTo>
                  <a:pt x="246" y="26"/>
                  <a:pt x="246" y="25"/>
                  <a:pt x="245" y="24"/>
                </a:cubicBezTo>
                <a:cubicBezTo>
                  <a:pt x="245" y="23"/>
                  <a:pt x="244" y="23"/>
                  <a:pt x="244" y="22"/>
                </a:cubicBezTo>
                <a:cubicBezTo>
                  <a:pt x="243" y="21"/>
                  <a:pt x="243" y="20"/>
                  <a:pt x="242" y="19"/>
                </a:cubicBezTo>
                <a:cubicBezTo>
                  <a:pt x="241" y="19"/>
                  <a:pt x="241" y="20"/>
                  <a:pt x="240" y="21"/>
                </a:cubicBezTo>
                <a:cubicBezTo>
                  <a:pt x="240" y="22"/>
                  <a:pt x="239" y="22"/>
                  <a:pt x="239" y="23"/>
                </a:cubicBezTo>
                <a:cubicBezTo>
                  <a:pt x="238" y="24"/>
                  <a:pt x="238" y="25"/>
                  <a:pt x="237" y="26"/>
                </a:cubicBezTo>
                <a:cubicBezTo>
                  <a:pt x="237" y="27"/>
                  <a:pt x="236" y="28"/>
                  <a:pt x="236" y="28"/>
                </a:cubicBezTo>
                <a:cubicBezTo>
                  <a:pt x="235" y="28"/>
                  <a:pt x="235" y="27"/>
                  <a:pt x="235" y="27"/>
                </a:cubicBezTo>
                <a:cubicBezTo>
                  <a:pt x="235" y="25"/>
                  <a:pt x="235" y="24"/>
                  <a:pt x="235" y="23"/>
                </a:cubicBezTo>
                <a:cubicBezTo>
                  <a:pt x="235" y="23"/>
                  <a:pt x="235" y="22"/>
                  <a:pt x="234" y="21"/>
                </a:cubicBezTo>
                <a:cubicBezTo>
                  <a:pt x="234" y="20"/>
                  <a:pt x="233" y="20"/>
                  <a:pt x="233" y="19"/>
                </a:cubicBezTo>
                <a:cubicBezTo>
                  <a:pt x="233" y="18"/>
                  <a:pt x="235" y="19"/>
                  <a:pt x="235" y="18"/>
                </a:cubicBezTo>
                <a:cubicBezTo>
                  <a:pt x="235" y="17"/>
                  <a:pt x="234" y="17"/>
                  <a:pt x="234" y="17"/>
                </a:cubicBezTo>
                <a:cubicBezTo>
                  <a:pt x="233" y="17"/>
                  <a:pt x="233" y="18"/>
                  <a:pt x="232" y="18"/>
                </a:cubicBezTo>
                <a:cubicBezTo>
                  <a:pt x="231" y="19"/>
                  <a:pt x="231" y="18"/>
                  <a:pt x="230" y="18"/>
                </a:cubicBezTo>
                <a:cubicBezTo>
                  <a:pt x="230" y="18"/>
                  <a:pt x="230" y="19"/>
                  <a:pt x="229" y="19"/>
                </a:cubicBezTo>
                <a:cubicBezTo>
                  <a:pt x="228" y="19"/>
                  <a:pt x="230" y="17"/>
                  <a:pt x="229" y="17"/>
                </a:cubicBezTo>
                <a:cubicBezTo>
                  <a:pt x="229" y="17"/>
                  <a:pt x="228" y="17"/>
                  <a:pt x="228" y="17"/>
                </a:cubicBezTo>
                <a:cubicBezTo>
                  <a:pt x="229" y="16"/>
                  <a:pt x="231" y="16"/>
                  <a:pt x="231" y="15"/>
                </a:cubicBezTo>
                <a:cubicBezTo>
                  <a:pt x="231" y="14"/>
                  <a:pt x="230" y="14"/>
                  <a:pt x="229" y="14"/>
                </a:cubicBezTo>
                <a:cubicBezTo>
                  <a:pt x="229" y="13"/>
                  <a:pt x="230" y="13"/>
                  <a:pt x="230" y="13"/>
                </a:cubicBezTo>
                <a:cubicBezTo>
                  <a:pt x="230" y="13"/>
                  <a:pt x="231" y="13"/>
                  <a:pt x="231" y="13"/>
                </a:cubicBezTo>
                <a:cubicBezTo>
                  <a:pt x="232" y="13"/>
                  <a:pt x="233" y="13"/>
                  <a:pt x="233" y="13"/>
                </a:cubicBezTo>
                <a:cubicBezTo>
                  <a:pt x="233" y="12"/>
                  <a:pt x="233" y="12"/>
                  <a:pt x="232" y="12"/>
                </a:cubicBezTo>
                <a:cubicBezTo>
                  <a:pt x="232" y="11"/>
                  <a:pt x="231" y="11"/>
                  <a:pt x="231" y="11"/>
                </a:cubicBezTo>
                <a:cubicBezTo>
                  <a:pt x="230" y="10"/>
                  <a:pt x="229" y="9"/>
                  <a:pt x="228" y="8"/>
                </a:cubicBezTo>
                <a:cubicBezTo>
                  <a:pt x="228" y="7"/>
                  <a:pt x="230" y="7"/>
                  <a:pt x="230" y="6"/>
                </a:cubicBezTo>
                <a:cubicBezTo>
                  <a:pt x="230" y="5"/>
                  <a:pt x="230" y="4"/>
                  <a:pt x="230" y="3"/>
                </a:cubicBezTo>
                <a:cubicBezTo>
                  <a:pt x="229" y="3"/>
                  <a:pt x="228" y="3"/>
                  <a:pt x="228" y="3"/>
                </a:cubicBezTo>
                <a:cubicBezTo>
                  <a:pt x="227" y="3"/>
                  <a:pt x="227" y="2"/>
                  <a:pt x="227" y="2"/>
                </a:cubicBezTo>
                <a:cubicBezTo>
                  <a:pt x="226" y="2"/>
                  <a:pt x="225" y="2"/>
                  <a:pt x="225" y="1"/>
                </a:cubicBezTo>
                <a:cubicBezTo>
                  <a:pt x="224" y="1"/>
                  <a:pt x="224" y="0"/>
                  <a:pt x="224" y="0"/>
                </a:cubicBezTo>
                <a:cubicBezTo>
                  <a:pt x="223" y="0"/>
                  <a:pt x="222" y="0"/>
                  <a:pt x="222" y="1"/>
                </a:cubicBezTo>
                <a:cubicBezTo>
                  <a:pt x="221" y="1"/>
                  <a:pt x="220" y="2"/>
                  <a:pt x="219" y="2"/>
                </a:cubicBezTo>
                <a:cubicBezTo>
                  <a:pt x="219" y="2"/>
                  <a:pt x="218" y="3"/>
                  <a:pt x="218" y="3"/>
                </a:cubicBezTo>
                <a:cubicBezTo>
                  <a:pt x="218" y="4"/>
                  <a:pt x="220" y="3"/>
                  <a:pt x="220" y="4"/>
                </a:cubicBezTo>
                <a:cubicBezTo>
                  <a:pt x="220" y="4"/>
                  <a:pt x="219" y="5"/>
                  <a:pt x="218" y="5"/>
                </a:cubicBezTo>
                <a:cubicBezTo>
                  <a:pt x="218" y="5"/>
                  <a:pt x="218" y="4"/>
                  <a:pt x="217" y="4"/>
                </a:cubicBezTo>
                <a:cubicBezTo>
                  <a:pt x="216" y="5"/>
                  <a:pt x="215" y="6"/>
                  <a:pt x="215" y="7"/>
                </a:cubicBezTo>
                <a:cubicBezTo>
                  <a:pt x="215" y="7"/>
                  <a:pt x="215" y="8"/>
                  <a:pt x="215" y="8"/>
                </a:cubicBezTo>
                <a:cubicBezTo>
                  <a:pt x="215" y="9"/>
                  <a:pt x="216" y="9"/>
                  <a:pt x="216" y="10"/>
                </a:cubicBezTo>
                <a:cubicBezTo>
                  <a:pt x="216" y="10"/>
                  <a:pt x="217" y="10"/>
                  <a:pt x="216" y="10"/>
                </a:cubicBezTo>
                <a:cubicBezTo>
                  <a:pt x="215" y="11"/>
                  <a:pt x="215" y="10"/>
                  <a:pt x="214" y="11"/>
                </a:cubicBezTo>
                <a:cubicBezTo>
                  <a:pt x="213" y="11"/>
                  <a:pt x="212" y="12"/>
                  <a:pt x="212" y="13"/>
                </a:cubicBezTo>
                <a:cubicBezTo>
                  <a:pt x="212" y="14"/>
                  <a:pt x="212" y="15"/>
                  <a:pt x="213" y="15"/>
                </a:cubicBezTo>
                <a:cubicBezTo>
                  <a:pt x="213" y="16"/>
                  <a:pt x="214" y="16"/>
                  <a:pt x="215" y="16"/>
                </a:cubicBezTo>
                <a:cubicBezTo>
                  <a:pt x="216" y="16"/>
                  <a:pt x="217" y="17"/>
                  <a:pt x="219" y="17"/>
                </a:cubicBezTo>
                <a:cubicBezTo>
                  <a:pt x="219" y="17"/>
                  <a:pt x="220" y="16"/>
                  <a:pt x="220" y="17"/>
                </a:cubicBezTo>
                <a:cubicBezTo>
                  <a:pt x="221" y="17"/>
                  <a:pt x="221" y="18"/>
                  <a:pt x="222" y="18"/>
                </a:cubicBezTo>
                <a:cubicBezTo>
                  <a:pt x="223" y="19"/>
                  <a:pt x="224" y="18"/>
                  <a:pt x="225" y="18"/>
                </a:cubicBezTo>
                <a:cubicBezTo>
                  <a:pt x="225" y="18"/>
                  <a:pt x="226" y="18"/>
                  <a:pt x="226" y="18"/>
                </a:cubicBezTo>
                <a:cubicBezTo>
                  <a:pt x="226" y="19"/>
                  <a:pt x="226" y="20"/>
                  <a:pt x="225" y="20"/>
                </a:cubicBezTo>
                <a:cubicBezTo>
                  <a:pt x="225" y="20"/>
                  <a:pt x="224" y="21"/>
                  <a:pt x="223" y="20"/>
                </a:cubicBezTo>
                <a:cubicBezTo>
                  <a:pt x="223" y="20"/>
                  <a:pt x="223" y="20"/>
                  <a:pt x="222" y="19"/>
                </a:cubicBezTo>
                <a:cubicBezTo>
                  <a:pt x="222" y="19"/>
                  <a:pt x="221" y="19"/>
                  <a:pt x="220" y="19"/>
                </a:cubicBezTo>
                <a:cubicBezTo>
                  <a:pt x="220" y="20"/>
                  <a:pt x="220" y="21"/>
                  <a:pt x="220" y="21"/>
                </a:cubicBezTo>
                <a:cubicBezTo>
                  <a:pt x="219" y="22"/>
                  <a:pt x="218" y="22"/>
                  <a:pt x="217" y="23"/>
                </a:cubicBezTo>
                <a:cubicBezTo>
                  <a:pt x="217" y="24"/>
                  <a:pt x="217" y="25"/>
                  <a:pt x="217" y="25"/>
                </a:cubicBezTo>
                <a:cubicBezTo>
                  <a:pt x="218" y="25"/>
                  <a:pt x="219" y="24"/>
                  <a:pt x="220" y="24"/>
                </a:cubicBezTo>
                <a:cubicBezTo>
                  <a:pt x="220" y="24"/>
                  <a:pt x="220" y="23"/>
                  <a:pt x="221" y="23"/>
                </a:cubicBezTo>
                <a:cubicBezTo>
                  <a:pt x="221" y="23"/>
                  <a:pt x="220" y="22"/>
                  <a:pt x="221" y="22"/>
                </a:cubicBezTo>
                <a:cubicBezTo>
                  <a:pt x="221" y="23"/>
                  <a:pt x="222" y="23"/>
                  <a:pt x="222" y="24"/>
                </a:cubicBezTo>
                <a:cubicBezTo>
                  <a:pt x="222" y="25"/>
                  <a:pt x="222" y="25"/>
                  <a:pt x="222" y="26"/>
                </a:cubicBezTo>
                <a:cubicBezTo>
                  <a:pt x="221" y="26"/>
                  <a:pt x="220" y="27"/>
                  <a:pt x="218" y="27"/>
                </a:cubicBezTo>
                <a:cubicBezTo>
                  <a:pt x="217" y="28"/>
                  <a:pt x="216" y="29"/>
                  <a:pt x="215" y="29"/>
                </a:cubicBezTo>
                <a:cubicBezTo>
                  <a:pt x="214" y="29"/>
                  <a:pt x="214" y="29"/>
                  <a:pt x="213" y="29"/>
                </a:cubicBezTo>
                <a:cubicBezTo>
                  <a:pt x="212" y="29"/>
                  <a:pt x="211" y="30"/>
                  <a:pt x="210" y="31"/>
                </a:cubicBezTo>
                <a:cubicBezTo>
                  <a:pt x="210" y="32"/>
                  <a:pt x="212" y="32"/>
                  <a:pt x="212" y="33"/>
                </a:cubicBezTo>
                <a:cubicBezTo>
                  <a:pt x="213" y="34"/>
                  <a:pt x="213" y="35"/>
                  <a:pt x="212" y="35"/>
                </a:cubicBezTo>
                <a:cubicBezTo>
                  <a:pt x="212" y="36"/>
                  <a:pt x="213" y="37"/>
                  <a:pt x="212" y="38"/>
                </a:cubicBezTo>
                <a:cubicBezTo>
                  <a:pt x="211" y="38"/>
                  <a:pt x="209" y="38"/>
                  <a:pt x="208" y="38"/>
                </a:cubicBezTo>
                <a:cubicBezTo>
                  <a:pt x="208" y="37"/>
                  <a:pt x="207" y="36"/>
                  <a:pt x="207" y="36"/>
                </a:cubicBezTo>
                <a:cubicBezTo>
                  <a:pt x="209" y="36"/>
                  <a:pt x="210" y="37"/>
                  <a:pt x="211" y="36"/>
                </a:cubicBezTo>
                <a:cubicBezTo>
                  <a:pt x="212" y="36"/>
                  <a:pt x="212" y="35"/>
                  <a:pt x="211" y="34"/>
                </a:cubicBezTo>
                <a:cubicBezTo>
                  <a:pt x="210" y="34"/>
                  <a:pt x="209" y="35"/>
                  <a:pt x="209" y="34"/>
                </a:cubicBezTo>
                <a:cubicBezTo>
                  <a:pt x="208" y="34"/>
                  <a:pt x="207" y="33"/>
                  <a:pt x="207" y="33"/>
                </a:cubicBezTo>
                <a:cubicBezTo>
                  <a:pt x="208" y="32"/>
                  <a:pt x="209" y="31"/>
                  <a:pt x="209" y="31"/>
                </a:cubicBezTo>
                <a:cubicBezTo>
                  <a:pt x="210" y="30"/>
                  <a:pt x="211" y="29"/>
                  <a:pt x="210" y="28"/>
                </a:cubicBezTo>
                <a:cubicBezTo>
                  <a:pt x="210" y="27"/>
                  <a:pt x="209" y="28"/>
                  <a:pt x="209" y="28"/>
                </a:cubicBezTo>
                <a:cubicBezTo>
                  <a:pt x="208" y="28"/>
                  <a:pt x="207" y="27"/>
                  <a:pt x="206" y="27"/>
                </a:cubicBezTo>
                <a:cubicBezTo>
                  <a:pt x="205" y="27"/>
                  <a:pt x="204" y="26"/>
                  <a:pt x="203" y="26"/>
                </a:cubicBezTo>
                <a:cubicBezTo>
                  <a:pt x="202" y="26"/>
                  <a:pt x="201" y="27"/>
                  <a:pt x="201" y="27"/>
                </a:cubicBezTo>
                <a:cubicBezTo>
                  <a:pt x="201" y="28"/>
                  <a:pt x="201" y="29"/>
                  <a:pt x="202" y="29"/>
                </a:cubicBezTo>
                <a:cubicBezTo>
                  <a:pt x="202" y="30"/>
                  <a:pt x="204" y="30"/>
                  <a:pt x="205" y="31"/>
                </a:cubicBezTo>
                <a:cubicBezTo>
                  <a:pt x="205" y="31"/>
                  <a:pt x="205" y="32"/>
                  <a:pt x="205" y="32"/>
                </a:cubicBezTo>
                <a:cubicBezTo>
                  <a:pt x="204" y="32"/>
                  <a:pt x="204" y="33"/>
                  <a:pt x="203" y="32"/>
                </a:cubicBezTo>
                <a:cubicBezTo>
                  <a:pt x="202" y="32"/>
                  <a:pt x="202" y="31"/>
                  <a:pt x="201" y="31"/>
                </a:cubicBezTo>
                <a:cubicBezTo>
                  <a:pt x="199" y="31"/>
                  <a:pt x="198" y="31"/>
                  <a:pt x="197" y="31"/>
                </a:cubicBezTo>
                <a:cubicBezTo>
                  <a:pt x="196" y="31"/>
                  <a:pt x="196" y="31"/>
                  <a:pt x="195" y="30"/>
                </a:cubicBezTo>
                <a:cubicBezTo>
                  <a:pt x="193" y="30"/>
                  <a:pt x="190" y="31"/>
                  <a:pt x="188" y="31"/>
                </a:cubicBezTo>
                <a:cubicBezTo>
                  <a:pt x="186" y="31"/>
                  <a:pt x="185" y="31"/>
                  <a:pt x="184" y="31"/>
                </a:cubicBezTo>
                <a:cubicBezTo>
                  <a:pt x="183" y="31"/>
                  <a:pt x="182" y="30"/>
                  <a:pt x="181" y="30"/>
                </a:cubicBezTo>
                <a:cubicBezTo>
                  <a:pt x="180" y="30"/>
                  <a:pt x="180" y="29"/>
                  <a:pt x="179" y="29"/>
                </a:cubicBezTo>
                <a:cubicBezTo>
                  <a:pt x="178" y="29"/>
                  <a:pt x="176" y="29"/>
                  <a:pt x="175" y="29"/>
                </a:cubicBezTo>
                <a:cubicBezTo>
                  <a:pt x="174" y="29"/>
                  <a:pt x="174" y="28"/>
                  <a:pt x="174" y="28"/>
                </a:cubicBezTo>
                <a:cubicBezTo>
                  <a:pt x="173" y="27"/>
                  <a:pt x="172" y="27"/>
                  <a:pt x="172" y="26"/>
                </a:cubicBezTo>
                <a:cubicBezTo>
                  <a:pt x="171" y="26"/>
                  <a:pt x="172" y="25"/>
                  <a:pt x="172" y="24"/>
                </a:cubicBezTo>
                <a:cubicBezTo>
                  <a:pt x="171" y="23"/>
                  <a:pt x="170" y="22"/>
                  <a:pt x="169" y="23"/>
                </a:cubicBezTo>
                <a:cubicBezTo>
                  <a:pt x="166" y="24"/>
                  <a:pt x="163" y="25"/>
                  <a:pt x="160" y="25"/>
                </a:cubicBezTo>
                <a:cubicBezTo>
                  <a:pt x="159" y="26"/>
                  <a:pt x="158" y="27"/>
                  <a:pt x="158" y="28"/>
                </a:cubicBezTo>
                <a:cubicBezTo>
                  <a:pt x="158" y="29"/>
                  <a:pt x="160" y="28"/>
                  <a:pt x="161" y="28"/>
                </a:cubicBezTo>
                <a:cubicBezTo>
                  <a:pt x="161" y="27"/>
                  <a:pt x="163" y="27"/>
                  <a:pt x="164" y="27"/>
                </a:cubicBezTo>
                <a:cubicBezTo>
                  <a:pt x="166" y="27"/>
                  <a:pt x="168" y="26"/>
                  <a:pt x="169" y="25"/>
                </a:cubicBezTo>
                <a:cubicBezTo>
                  <a:pt x="170" y="25"/>
                  <a:pt x="171" y="25"/>
                  <a:pt x="171" y="25"/>
                </a:cubicBezTo>
                <a:cubicBezTo>
                  <a:pt x="171" y="26"/>
                  <a:pt x="170" y="26"/>
                  <a:pt x="169" y="27"/>
                </a:cubicBezTo>
                <a:cubicBezTo>
                  <a:pt x="168" y="27"/>
                  <a:pt x="166" y="28"/>
                  <a:pt x="165" y="29"/>
                </a:cubicBezTo>
                <a:cubicBezTo>
                  <a:pt x="164" y="29"/>
                  <a:pt x="162" y="29"/>
                  <a:pt x="161" y="29"/>
                </a:cubicBezTo>
                <a:cubicBezTo>
                  <a:pt x="160" y="29"/>
                  <a:pt x="159" y="30"/>
                  <a:pt x="159" y="31"/>
                </a:cubicBezTo>
                <a:cubicBezTo>
                  <a:pt x="159" y="32"/>
                  <a:pt x="160" y="33"/>
                  <a:pt x="160" y="34"/>
                </a:cubicBezTo>
                <a:cubicBezTo>
                  <a:pt x="160" y="35"/>
                  <a:pt x="161" y="36"/>
                  <a:pt x="160" y="38"/>
                </a:cubicBezTo>
                <a:cubicBezTo>
                  <a:pt x="160" y="39"/>
                  <a:pt x="160" y="36"/>
                  <a:pt x="159" y="37"/>
                </a:cubicBezTo>
                <a:cubicBezTo>
                  <a:pt x="159" y="37"/>
                  <a:pt x="159" y="40"/>
                  <a:pt x="159" y="40"/>
                </a:cubicBezTo>
                <a:cubicBezTo>
                  <a:pt x="158" y="40"/>
                  <a:pt x="157" y="39"/>
                  <a:pt x="156" y="38"/>
                </a:cubicBezTo>
                <a:cubicBezTo>
                  <a:pt x="156" y="37"/>
                  <a:pt x="156" y="36"/>
                  <a:pt x="156" y="36"/>
                </a:cubicBezTo>
                <a:cubicBezTo>
                  <a:pt x="157" y="35"/>
                  <a:pt x="158" y="36"/>
                  <a:pt x="158" y="35"/>
                </a:cubicBezTo>
                <a:cubicBezTo>
                  <a:pt x="159" y="34"/>
                  <a:pt x="158" y="32"/>
                  <a:pt x="157" y="32"/>
                </a:cubicBezTo>
                <a:cubicBezTo>
                  <a:pt x="156" y="32"/>
                  <a:pt x="156" y="34"/>
                  <a:pt x="155" y="34"/>
                </a:cubicBezTo>
                <a:cubicBezTo>
                  <a:pt x="154" y="34"/>
                  <a:pt x="155" y="32"/>
                  <a:pt x="155" y="32"/>
                </a:cubicBezTo>
                <a:cubicBezTo>
                  <a:pt x="155" y="31"/>
                  <a:pt x="154" y="31"/>
                  <a:pt x="153" y="31"/>
                </a:cubicBezTo>
                <a:cubicBezTo>
                  <a:pt x="152" y="31"/>
                  <a:pt x="152" y="32"/>
                  <a:pt x="151" y="31"/>
                </a:cubicBezTo>
                <a:cubicBezTo>
                  <a:pt x="151" y="31"/>
                  <a:pt x="152" y="29"/>
                  <a:pt x="151" y="29"/>
                </a:cubicBezTo>
                <a:cubicBezTo>
                  <a:pt x="149" y="29"/>
                  <a:pt x="147" y="31"/>
                  <a:pt x="145" y="31"/>
                </a:cubicBezTo>
                <a:cubicBezTo>
                  <a:pt x="143" y="32"/>
                  <a:pt x="142" y="31"/>
                  <a:pt x="141" y="31"/>
                </a:cubicBezTo>
                <a:cubicBezTo>
                  <a:pt x="139" y="31"/>
                  <a:pt x="137" y="32"/>
                  <a:pt x="135" y="31"/>
                </a:cubicBezTo>
                <a:cubicBezTo>
                  <a:pt x="134" y="31"/>
                  <a:pt x="132" y="31"/>
                  <a:pt x="131" y="30"/>
                </a:cubicBezTo>
                <a:cubicBezTo>
                  <a:pt x="130" y="30"/>
                  <a:pt x="129" y="31"/>
                  <a:pt x="128" y="30"/>
                </a:cubicBezTo>
                <a:cubicBezTo>
                  <a:pt x="127" y="30"/>
                  <a:pt x="128" y="29"/>
                  <a:pt x="129" y="28"/>
                </a:cubicBezTo>
                <a:cubicBezTo>
                  <a:pt x="130" y="28"/>
                  <a:pt x="131" y="27"/>
                  <a:pt x="132" y="27"/>
                </a:cubicBezTo>
                <a:cubicBezTo>
                  <a:pt x="132" y="27"/>
                  <a:pt x="134" y="28"/>
                  <a:pt x="134" y="27"/>
                </a:cubicBezTo>
                <a:cubicBezTo>
                  <a:pt x="134" y="27"/>
                  <a:pt x="134" y="26"/>
                  <a:pt x="134" y="26"/>
                </a:cubicBezTo>
                <a:cubicBezTo>
                  <a:pt x="134" y="25"/>
                  <a:pt x="133" y="24"/>
                  <a:pt x="132" y="23"/>
                </a:cubicBezTo>
                <a:cubicBezTo>
                  <a:pt x="131" y="23"/>
                  <a:pt x="130" y="22"/>
                  <a:pt x="129" y="22"/>
                </a:cubicBezTo>
                <a:cubicBezTo>
                  <a:pt x="127" y="22"/>
                  <a:pt x="127" y="23"/>
                  <a:pt x="126" y="23"/>
                </a:cubicBezTo>
                <a:cubicBezTo>
                  <a:pt x="125" y="23"/>
                  <a:pt x="123" y="23"/>
                  <a:pt x="122" y="23"/>
                </a:cubicBezTo>
                <a:cubicBezTo>
                  <a:pt x="121" y="23"/>
                  <a:pt x="119" y="22"/>
                  <a:pt x="118" y="22"/>
                </a:cubicBezTo>
                <a:cubicBezTo>
                  <a:pt x="117" y="21"/>
                  <a:pt x="117" y="20"/>
                  <a:pt x="116" y="20"/>
                </a:cubicBezTo>
                <a:cubicBezTo>
                  <a:pt x="115" y="19"/>
                  <a:pt x="113" y="20"/>
                  <a:pt x="111" y="19"/>
                </a:cubicBezTo>
                <a:cubicBezTo>
                  <a:pt x="110" y="19"/>
                  <a:pt x="109" y="19"/>
                  <a:pt x="108" y="19"/>
                </a:cubicBezTo>
                <a:cubicBezTo>
                  <a:pt x="107" y="18"/>
                  <a:pt x="107" y="17"/>
                  <a:pt x="106" y="17"/>
                </a:cubicBezTo>
                <a:cubicBezTo>
                  <a:pt x="104" y="16"/>
                  <a:pt x="102" y="15"/>
                  <a:pt x="100" y="16"/>
                </a:cubicBezTo>
                <a:cubicBezTo>
                  <a:pt x="99" y="16"/>
                  <a:pt x="99" y="18"/>
                  <a:pt x="98" y="19"/>
                </a:cubicBezTo>
                <a:cubicBezTo>
                  <a:pt x="97" y="20"/>
                  <a:pt x="96" y="20"/>
                  <a:pt x="94" y="20"/>
                </a:cubicBezTo>
                <a:cubicBezTo>
                  <a:pt x="94" y="20"/>
                  <a:pt x="92" y="21"/>
                  <a:pt x="92" y="20"/>
                </a:cubicBezTo>
                <a:cubicBezTo>
                  <a:pt x="92" y="19"/>
                  <a:pt x="94" y="18"/>
                  <a:pt x="94" y="17"/>
                </a:cubicBezTo>
                <a:cubicBezTo>
                  <a:pt x="94" y="16"/>
                  <a:pt x="94" y="16"/>
                  <a:pt x="94" y="15"/>
                </a:cubicBezTo>
                <a:cubicBezTo>
                  <a:pt x="94" y="15"/>
                  <a:pt x="94" y="14"/>
                  <a:pt x="94" y="14"/>
                </a:cubicBezTo>
                <a:cubicBezTo>
                  <a:pt x="93" y="14"/>
                  <a:pt x="92" y="15"/>
                  <a:pt x="91" y="15"/>
                </a:cubicBezTo>
                <a:cubicBezTo>
                  <a:pt x="90" y="16"/>
                  <a:pt x="90" y="18"/>
                  <a:pt x="89" y="19"/>
                </a:cubicBezTo>
                <a:cubicBezTo>
                  <a:pt x="89" y="20"/>
                  <a:pt x="88" y="20"/>
                  <a:pt x="88" y="20"/>
                </a:cubicBezTo>
                <a:cubicBezTo>
                  <a:pt x="86" y="19"/>
                  <a:pt x="85" y="19"/>
                  <a:pt x="84" y="18"/>
                </a:cubicBezTo>
                <a:cubicBezTo>
                  <a:pt x="84" y="17"/>
                  <a:pt x="84" y="16"/>
                  <a:pt x="83" y="15"/>
                </a:cubicBezTo>
                <a:cubicBezTo>
                  <a:pt x="83" y="15"/>
                  <a:pt x="83" y="14"/>
                  <a:pt x="83" y="13"/>
                </a:cubicBezTo>
                <a:cubicBezTo>
                  <a:pt x="82" y="12"/>
                  <a:pt x="82" y="11"/>
                  <a:pt x="81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80" y="12"/>
                  <a:pt x="80" y="13"/>
                  <a:pt x="78" y="13"/>
                </a:cubicBezTo>
                <a:cubicBezTo>
                  <a:pt x="78" y="15"/>
                  <a:pt x="75" y="16"/>
                  <a:pt x="74" y="16"/>
                </a:cubicBezTo>
                <a:cubicBezTo>
                  <a:pt x="75" y="16"/>
                  <a:pt x="75" y="15"/>
                  <a:pt x="74" y="15"/>
                </a:cubicBezTo>
                <a:cubicBezTo>
                  <a:pt x="73" y="15"/>
                  <a:pt x="70" y="17"/>
                  <a:pt x="68" y="17"/>
                </a:cubicBezTo>
                <a:cubicBezTo>
                  <a:pt x="67" y="18"/>
                  <a:pt x="66" y="20"/>
                  <a:pt x="65" y="20"/>
                </a:cubicBezTo>
                <a:cubicBezTo>
                  <a:pt x="64" y="20"/>
                  <a:pt x="65" y="19"/>
                  <a:pt x="64" y="19"/>
                </a:cubicBezTo>
                <a:cubicBezTo>
                  <a:pt x="63" y="19"/>
                  <a:pt x="62" y="20"/>
                  <a:pt x="61" y="20"/>
                </a:cubicBezTo>
                <a:cubicBezTo>
                  <a:pt x="60" y="20"/>
                  <a:pt x="59" y="21"/>
                  <a:pt x="58" y="21"/>
                </a:cubicBezTo>
                <a:cubicBezTo>
                  <a:pt x="57" y="22"/>
                  <a:pt x="57" y="23"/>
                  <a:pt x="57" y="23"/>
                </a:cubicBezTo>
                <a:cubicBezTo>
                  <a:pt x="56" y="23"/>
                  <a:pt x="54" y="24"/>
                  <a:pt x="54" y="23"/>
                </a:cubicBezTo>
                <a:cubicBezTo>
                  <a:pt x="55" y="22"/>
                  <a:pt x="56" y="21"/>
                  <a:pt x="57" y="20"/>
                </a:cubicBezTo>
                <a:cubicBezTo>
                  <a:pt x="58" y="20"/>
                  <a:pt x="59" y="19"/>
                  <a:pt x="60" y="19"/>
                </a:cubicBezTo>
                <a:cubicBezTo>
                  <a:pt x="62" y="18"/>
                  <a:pt x="64" y="18"/>
                  <a:pt x="65" y="17"/>
                </a:cubicBezTo>
                <a:cubicBezTo>
                  <a:pt x="68" y="16"/>
                  <a:pt x="71" y="16"/>
                  <a:pt x="73" y="14"/>
                </a:cubicBezTo>
                <a:cubicBezTo>
                  <a:pt x="74" y="14"/>
                  <a:pt x="73" y="13"/>
                  <a:pt x="72" y="13"/>
                </a:cubicBezTo>
                <a:cubicBezTo>
                  <a:pt x="71" y="14"/>
                  <a:pt x="70" y="13"/>
                  <a:pt x="69" y="14"/>
                </a:cubicBezTo>
                <a:cubicBezTo>
                  <a:pt x="68" y="14"/>
                  <a:pt x="67" y="15"/>
                  <a:pt x="66" y="15"/>
                </a:cubicBezTo>
                <a:cubicBezTo>
                  <a:pt x="64" y="16"/>
                  <a:pt x="62" y="16"/>
                  <a:pt x="60" y="17"/>
                </a:cubicBezTo>
                <a:cubicBezTo>
                  <a:pt x="59" y="17"/>
                  <a:pt x="58" y="17"/>
                  <a:pt x="57" y="18"/>
                </a:cubicBezTo>
                <a:cubicBezTo>
                  <a:pt x="57" y="18"/>
                  <a:pt x="56" y="19"/>
                  <a:pt x="56" y="19"/>
                </a:cubicBezTo>
                <a:cubicBezTo>
                  <a:pt x="55" y="19"/>
                  <a:pt x="54" y="19"/>
                  <a:pt x="54" y="19"/>
                </a:cubicBezTo>
                <a:cubicBezTo>
                  <a:pt x="52" y="20"/>
                  <a:pt x="51" y="21"/>
                  <a:pt x="49" y="22"/>
                </a:cubicBezTo>
                <a:cubicBezTo>
                  <a:pt x="49" y="22"/>
                  <a:pt x="49" y="23"/>
                  <a:pt x="48" y="23"/>
                </a:cubicBezTo>
                <a:cubicBezTo>
                  <a:pt x="48" y="23"/>
                  <a:pt x="46" y="23"/>
                  <a:pt x="45" y="23"/>
                </a:cubicBezTo>
                <a:cubicBezTo>
                  <a:pt x="44" y="23"/>
                  <a:pt x="43" y="23"/>
                  <a:pt x="41" y="23"/>
                </a:cubicBezTo>
                <a:cubicBezTo>
                  <a:pt x="40" y="23"/>
                  <a:pt x="39" y="23"/>
                  <a:pt x="38" y="23"/>
                </a:cubicBezTo>
                <a:cubicBezTo>
                  <a:pt x="36" y="22"/>
                  <a:pt x="35" y="22"/>
                  <a:pt x="34" y="21"/>
                </a:cubicBezTo>
                <a:cubicBezTo>
                  <a:pt x="33" y="20"/>
                  <a:pt x="32" y="19"/>
                  <a:pt x="31" y="19"/>
                </a:cubicBezTo>
                <a:cubicBezTo>
                  <a:pt x="32" y="18"/>
                  <a:pt x="32" y="18"/>
                  <a:pt x="32" y="17"/>
                </a:cubicBezTo>
                <a:cubicBezTo>
                  <a:pt x="32" y="17"/>
                  <a:pt x="30" y="18"/>
                  <a:pt x="30" y="18"/>
                </a:cubicBezTo>
                <a:cubicBezTo>
                  <a:pt x="29" y="17"/>
                  <a:pt x="29" y="17"/>
                  <a:pt x="28" y="17"/>
                </a:cubicBezTo>
                <a:cubicBezTo>
                  <a:pt x="27" y="17"/>
                  <a:pt x="25" y="17"/>
                  <a:pt x="24" y="18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3"/>
                  <a:pt x="2" y="83"/>
                  <a:pt x="2" y="83"/>
                </a:cubicBezTo>
                <a:cubicBezTo>
                  <a:pt x="3" y="83"/>
                  <a:pt x="3" y="84"/>
                  <a:pt x="3" y="83"/>
                </a:cubicBezTo>
                <a:cubicBezTo>
                  <a:pt x="4" y="83"/>
                  <a:pt x="5" y="81"/>
                  <a:pt x="6" y="81"/>
                </a:cubicBezTo>
                <a:cubicBezTo>
                  <a:pt x="8" y="82"/>
                  <a:pt x="8" y="82"/>
                  <a:pt x="8" y="82"/>
                </a:cubicBezTo>
                <a:cubicBezTo>
                  <a:pt x="9" y="82"/>
                  <a:pt x="8" y="84"/>
                  <a:pt x="9" y="85"/>
                </a:cubicBezTo>
                <a:cubicBezTo>
                  <a:pt x="9" y="87"/>
                  <a:pt x="11" y="88"/>
                  <a:pt x="11" y="89"/>
                </a:cubicBezTo>
                <a:cubicBezTo>
                  <a:pt x="12" y="90"/>
                  <a:pt x="12" y="91"/>
                  <a:pt x="13" y="91"/>
                </a:cubicBezTo>
                <a:cubicBezTo>
                  <a:pt x="14" y="91"/>
                  <a:pt x="14" y="90"/>
                  <a:pt x="14" y="90"/>
                </a:cubicBezTo>
                <a:cubicBezTo>
                  <a:pt x="15" y="89"/>
                  <a:pt x="17" y="90"/>
                  <a:pt x="17" y="90"/>
                </a:cubicBezTo>
                <a:cubicBezTo>
                  <a:pt x="17" y="89"/>
                  <a:pt x="18" y="88"/>
                  <a:pt x="19" y="88"/>
                </a:cubicBezTo>
                <a:cubicBezTo>
                  <a:pt x="19" y="88"/>
                  <a:pt x="19" y="87"/>
                  <a:pt x="19" y="87"/>
                </a:cubicBezTo>
                <a:cubicBezTo>
                  <a:pt x="20" y="86"/>
                  <a:pt x="22" y="85"/>
                  <a:pt x="23" y="86"/>
                </a:cubicBezTo>
                <a:cubicBezTo>
                  <a:pt x="24" y="86"/>
                  <a:pt x="24" y="87"/>
                  <a:pt x="24" y="88"/>
                </a:cubicBezTo>
                <a:cubicBezTo>
                  <a:pt x="25" y="88"/>
                  <a:pt x="24" y="89"/>
                  <a:pt x="24" y="90"/>
                </a:cubicBezTo>
                <a:cubicBezTo>
                  <a:pt x="24" y="90"/>
                  <a:pt x="25" y="90"/>
                  <a:pt x="26" y="91"/>
                </a:cubicBezTo>
                <a:cubicBezTo>
                  <a:pt x="27" y="92"/>
                  <a:pt x="27" y="93"/>
                  <a:pt x="27" y="94"/>
                </a:cubicBezTo>
                <a:cubicBezTo>
                  <a:pt x="28" y="95"/>
                  <a:pt x="30" y="96"/>
                  <a:pt x="31" y="97"/>
                </a:cubicBezTo>
                <a:cubicBezTo>
                  <a:pt x="31" y="98"/>
                  <a:pt x="30" y="100"/>
                  <a:pt x="31" y="101"/>
                </a:cubicBezTo>
                <a:cubicBezTo>
                  <a:pt x="32" y="102"/>
                  <a:pt x="32" y="104"/>
                  <a:pt x="33" y="105"/>
                </a:cubicBezTo>
                <a:cubicBezTo>
                  <a:pt x="34" y="107"/>
                  <a:pt x="36" y="106"/>
                  <a:pt x="37" y="107"/>
                </a:cubicBezTo>
                <a:cubicBezTo>
                  <a:pt x="37" y="107"/>
                  <a:pt x="37" y="108"/>
                  <a:pt x="37" y="108"/>
                </a:cubicBezTo>
                <a:cubicBezTo>
                  <a:pt x="38" y="109"/>
                  <a:pt x="38" y="109"/>
                  <a:pt x="39" y="109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12"/>
                  <a:pt x="38" y="113"/>
                  <a:pt x="38" y="114"/>
                </a:cubicBezTo>
                <a:cubicBezTo>
                  <a:pt x="39" y="114"/>
                  <a:pt x="40" y="112"/>
                  <a:pt x="40" y="113"/>
                </a:cubicBezTo>
                <a:cubicBezTo>
                  <a:pt x="40" y="113"/>
                  <a:pt x="38" y="114"/>
                  <a:pt x="38" y="115"/>
                </a:cubicBezTo>
                <a:cubicBezTo>
                  <a:pt x="39" y="116"/>
                  <a:pt x="42" y="114"/>
                  <a:pt x="41" y="115"/>
                </a:cubicBezTo>
                <a:cubicBezTo>
                  <a:pt x="41" y="116"/>
                  <a:pt x="39" y="115"/>
                  <a:pt x="38" y="116"/>
                </a:cubicBezTo>
                <a:cubicBezTo>
                  <a:pt x="37" y="116"/>
                  <a:pt x="37" y="117"/>
                  <a:pt x="37" y="118"/>
                </a:cubicBezTo>
                <a:cubicBezTo>
                  <a:pt x="37" y="118"/>
                  <a:pt x="37" y="119"/>
                  <a:pt x="37" y="119"/>
                </a:cubicBezTo>
                <a:cubicBezTo>
                  <a:pt x="38" y="119"/>
                  <a:pt x="40" y="118"/>
                  <a:pt x="41" y="119"/>
                </a:cubicBezTo>
                <a:cubicBezTo>
                  <a:pt x="42" y="119"/>
                  <a:pt x="40" y="120"/>
                  <a:pt x="39" y="120"/>
                </a:cubicBezTo>
                <a:cubicBezTo>
                  <a:pt x="38" y="120"/>
                  <a:pt x="37" y="120"/>
                  <a:pt x="36" y="120"/>
                </a:cubicBezTo>
                <a:cubicBezTo>
                  <a:pt x="35" y="120"/>
                  <a:pt x="35" y="121"/>
                  <a:pt x="35" y="121"/>
                </a:cubicBezTo>
                <a:cubicBezTo>
                  <a:pt x="35" y="122"/>
                  <a:pt x="35" y="122"/>
                  <a:pt x="36" y="123"/>
                </a:cubicBezTo>
                <a:cubicBezTo>
                  <a:pt x="36" y="123"/>
                  <a:pt x="37" y="124"/>
                  <a:pt x="37" y="124"/>
                </a:cubicBezTo>
                <a:cubicBezTo>
                  <a:pt x="38" y="124"/>
                  <a:pt x="39" y="124"/>
                  <a:pt x="40" y="124"/>
                </a:cubicBezTo>
                <a:cubicBezTo>
                  <a:pt x="41" y="123"/>
                  <a:pt x="41" y="122"/>
                  <a:pt x="42" y="122"/>
                </a:cubicBezTo>
                <a:cubicBezTo>
                  <a:pt x="43" y="122"/>
                  <a:pt x="41" y="123"/>
                  <a:pt x="41" y="124"/>
                </a:cubicBezTo>
                <a:cubicBezTo>
                  <a:pt x="40" y="125"/>
                  <a:pt x="40" y="125"/>
                  <a:pt x="40" y="126"/>
                </a:cubicBezTo>
                <a:cubicBezTo>
                  <a:pt x="39" y="126"/>
                  <a:pt x="38" y="127"/>
                  <a:pt x="38" y="127"/>
                </a:cubicBezTo>
                <a:cubicBezTo>
                  <a:pt x="38" y="128"/>
                  <a:pt x="39" y="129"/>
                  <a:pt x="40" y="129"/>
                </a:cubicBezTo>
                <a:cubicBezTo>
                  <a:pt x="40" y="129"/>
                  <a:pt x="40" y="128"/>
                  <a:pt x="41" y="127"/>
                </a:cubicBezTo>
                <a:cubicBezTo>
                  <a:pt x="41" y="127"/>
                  <a:pt x="43" y="128"/>
                  <a:pt x="43" y="128"/>
                </a:cubicBezTo>
                <a:cubicBezTo>
                  <a:pt x="43" y="129"/>
                  <a:pt x="43" y="131"/>
                  <a:pt x="43" y="132"/>
                </a:cubicBezTo>
                <a:cubicBezTo>
                  <a:pt x="43" y="132"/>
                  <a:pt x="44" y="132"/>
                  <a:pt x="44" y="133"/>
                </a:cubicBezTo>
                <a:cubicBezTo>
                  <a:pt x="43" y="134"/>
                  <a:pt x="42" y="134"/>
                  <a:pt x="42" y="134"/>
                </a:cubicBezTo>
                <a:cubicBezTo>
                  <a:pt x="42" y="135"/>
                  <a:pt x="43" y="135"/>
                  <a:pt x="43" y="136"/>
                </a:cubicBezTo>
                <a:cubicBezTo>
                  <a:pt x="43" y="136"/>
                  <a:pt x="42" y="136"/>
                  <a:pt x="42" y="136"/>
                </a:cubicBezTo>
                <a:cubicBezTo>
                  <a:pt x="43" y="137"/>
                  <a:pt x="44" y="136"/>
                  <a:pt x="44" y="137"/>
                </a:cubicBezTo>
                <a:cubicBezTo>
                  <a:pt x="44" y="137"/>
                  <a:pt x="43" y="138"/>
                  <a:pt x="44" y="139"/>
                </a:cubicBezTo>
                <a:cubicBezTo>
                  <a:pt x="44" y="139"/>
                  <a:pt x="46" y="139"/>
                  <a:pt x="46" y="140"/>
                </a:cubicBezTo>
                <a:cubicBezTo>
                  <a:pt x="47" y="140"/>
                  <a:pt x="48" y="141"/>
                  <a:pt x="48" y="141"/>
                </a:cubicBezTo>
                <a:cubicBezTo>
                  <a:pt x="49" y="142"/>
                  <a:pt x="50" y="142"/>
                  <a:pt x="51" y="143"/>
                </a:cubicBezTo>
                <a:cubicBezTo>
                  <a:pt x="51" y="143"/>
                  <a:pt x="52" y="142"/>
                  <a:pt x="52" y="142"/>
                </a:cubicBezTo>
                <a:cubicBezTo>
                  <a:pt x="53" y="142"/>
                  <a:pt x="54" y="142"/>
                  <a:pt x="54" y="143"/>
                </a:cubicBezTo>
                <a:cubicBezTo>
                  <a:pt x="54" y="143"/>
                  <a:pt x="53" y="144"/>
                  <a:pt x="53" y="144"/>
                </a:cubicBezTo>
                <a:cubicBezTo>
                  <a:pt x="53" y="145"/>
                  <a:pt x="53" y="146"/>
                  <a:pt x="53" y="147"/>
                </a:cubicBezTo>
                <a:cubicBezTo>
                  <a:pt x="53" y="148"/>
                  <a:pt x="53" y="148"/>
                  <a:pt x="54" y="148"/>
                </a:cubicBezTo>
                <a:cubicBezTo>
                  <a:pt x="54" y="149"/>
                  <a:pt x="54" y="148"/>
                  <a:pt x="54" y="148"/>
                </a:cubicBezTo>
                <a:cubicBezTo>
                  <a:pt x="55" y="147"/>
                  <a:pt x="56" y="147"/>
                  <a:pt x="57" y="147"/>
                </a:cubicBezTo>
                <a:cubicBezTo>
                  <a:pt x="57" y="148"/>
                  <a:pt x="56" y="149"/>
                  <a:pt x="57" y="150"/>
                </a:cubicBezTo>
                <a:cubicBezTo>
                  <a:pt x="57" y="150"/>
                  <a:pt x="58" y="149"/>
                  <a:pt x="59" y="149"/>
                </a:cubicBezTo>
                <a:cubicBezTo>
                  <a:pt x="59" y="149"/>
                  <a:pt x="59" y="150"/>
                  <a:pt x="59" y="150"/>
                </a:cubicBezTo>
                <a:cubicBezTo>
                  <a:pt x="59" y="151"/>
                  <a:pt x="60" y="151"/>
                  <a:pt x="60" y="152"/>
                </a:cubicBezTo>
                <a:cubicBezTo>
                  <a:pt x="64" y="152"/>
                  <a:pt x="67" y="152"/>
                  <a:pt x="70" y="152"/>
                </a:cubicBezTo>
                <a:cubicBezTo>
                  <a:pt x="86" y="152"/>
                  <a:pt x="102" y="152"/>
                  <a:pt x="118" y="152"/>
                </a:cubicBezTo>
                <a:cubicBezTo>
                  <a:pt x="131" y="152"/>
                  <a:pt x="145" y="153"/>
                  <a:pt x="158" y="153"/>
                </a:cubicBezTo>
                <a:cubicBezTo>
                  <a:pt x="164" y="153"/>
                  <a:pt x="171" y="153"/>
                  <a:pt x="178" y="152"/>
                </a:cubicBezTo>
                <a:cubicBezTo>
                  <a:pt x="180" y="152"/>
                  <a:pt x="183" y="152"/>
                  <a:pt x="186" y="152"/>
                </a:cubicBezTo>
                <a:cubicBezTo>
                  <a:pt x="186" y="152"/>
                  <a:pt x="187" y="152"/>
                  <a:pt x="188" y="153"/>
                </a:cubicBezTo>
                <a:cubicBezTo>
                  <a:pt x="190" y="153"/>
                  <a:pt x="190" y="154"/>
                  <a:pt x="191" y="154"/>
                </a:cubicBezTo>
                <a:cubicBezTo>
                  <a:pt x="193" y="154"/>
                  <a:pt x="194" y="154"/>
                  <a:pt x="195" y="154"/>
                </a:cubicBezTo>
                <a:cubicBezTo>
                  <a:pt x="196" y="155"/>
                  <a:pt x="197" y="155"/>
                  <a:pt x="198" y="156"/>
                </a:cubicBezTo>
                <a:cubicBezTo>
                  <a:pt x="199" y="156"/>
                  <a:pt x="200" y="157"/>
                  <a:pt x="202" y="157"/>
                </a:cubicBezTo>
                <a:cubicBezTo>
                  <a:pt x="202" y="157"/>
                  <a:pt x="204" y="157"/>
                  <a:pt x="205" y="157"/>
                </a:cubicBezTo>
                <a:cubicBezTo>
                  <a:pt x="206" y="157"/>
                  <a:pt x="208" y="158"/>
                  <a:pt x="209" y="158"/>
                </a:cubicBezTo>
                <a:cubicBezTo>
                  <a:pt x="210" y="158"/>
                  <a:pt x="210" y="157"/>
                  <a:pt x="211" y="157"/>
                </a:cubicBezTo>
                <a:cubicBezTo>
                  <a:pt x="211" y="157"/>
                  <a:pt x="212" y="156"/>
                  <a:pt x="212" y="156"/>
                </a:cubicBezTo>
                <a:cubicBezTo>
                  <a:pt x="213" y="155"/>
                  <a:pt x="213" y="155"/>
                  <a:pt x="214" y="155"/>
                </a:cubicBezTo>
                <a:cubicBezTo>
                  <a:pt x="214" y="155"/>
                  <a:pt x="214" y="156"/>
                  <a:pt x="214" y="155"/>
                </a:cubicBezTo>
                <a:cubicBezTo>
                  <a:pt x="215" y="155"/>
                  <a:pt x="215" y="154"/>
                  <a:pt x="215" y="153"/>
                </a:cubicBezTo>
                <a:cubicBezTo>
                  <a:pt x="215" y="153"/>
                  <a:pt x="216" y="153"/>
                  <a:pt x="216" y="154"/>
                </a:cubicBezTo>
                <a:cubicBezTo>
                  <a:pt x="216" y="154"/>
                  <a:pt x="215" y="155"/>
                  <a:pt x="215" y="155"/>
                </a:cubicBezTo>
                <a:cubicBezTo>
                  <a:pt x="216" y="155"/>
                  <a:pt x="217" y="154"/>
                  <a:pt x="217" y="154"/>
                </a:cubicBezTo>
                <a:cubicBezTo>
                  <a:pt x="217" y="153"/>
                  <a:pt x="217" y="153"/>
                  <a:pt x="218" y="152"/>
                </a:cubicBezTo>
                <a:cubicBezTo>
                  <a:pt x="218" y="152"/>
                  <a:pt x="219" y="153"/>
                  <a:pt x="220" y="153"/>
                </a:cubicBezTo>
                <a:cubicBezTo>
                  <a:pt x="221" y="153"/>
                  <a:pt x="222" y="153"/>
                  <a:pt x="223" y="153"/>
                </a:cubicBezTo>
                <a:cubicBezTo>
                  <a:pt x="224" y="153"/>
                  <a:pt x="225" y="153"/>
                  <a:pt x="226" y="154"/>
                </a:cubicBezTo>
                <a:cubicBezTo>
                  <a:pt x="226" y="154"/>
                  <a:pt x="226" y="155"/>
                  <a:pt x="226" y="156"/>
                </a:cubicBezTo>
                <a:cubicBezTo>
                  <a:pt x="226" y="157"/>
                  <a:pt x="226" y="158"/>
                  <a:pt x="227" y="158"/>
                </a:cubicBezTo>
                <a:cubicBezTo>
                  <a:pt x="228" y="159"/>
                  <a:pt x="228" y="159"/>
                  <a:pt x="229" y="159"/>
                </a:cubicBezTo>
                <a:cubicBezTo>
                  <a:pt x="230" y="159"/>
                  <a:pt x="230" y="158"/>
                  <a:pt x="231" y="158"/>
                </a:cubicBezTo>
                <a:cubicBezTo>
                  <a:pt x="231" y="159"/>
                  <a:pt x="231" y="159"/>
                  <a:pt x="231" y="160"/>
                </a:cubicBezTo>
                <a:cubicBezTo>
                  <a:pt x="231" y="160"/>
                  <a:pt x="230" y="160"/>
                  <a:pt x="230" y="160"/>
                </a:cubicBezTo>
                <a:cubicBezTo>
                  <a:pt x="230" y="161"/>
                  <a:pt x="231" y="162"/>
                  <a:pt x="231" y="162"/>
                </a:cubicBezTo>
                <a:cubicBezTo>
                  <a:pt x="231" y="163"/>
                  <a:pt x="231" y="163"/>
                  <a:pt x="231" y="164"/>
                </a:cubicBezTo>
                <a:cubicBezTo>
                  <a:pt x="231" y="165"/>
                  <a:pt x="233" y="165"/>
                  <a:pt x="233" y="165"/>
                </a:cubicBezTo>
                <a:cubicBezTo>
                  <a:pt x="233" y="166"/>
                  <a:pt x="232" y="166"/>
                  <a:pt x="232" y="166"/>
                </a:cubicBezTo>
                <a:cubicBezTo>
                  <a:pt x="232" y="167"/>
                  <a:pt x="232" y="167"/>
                  <a:pt x="233" y="167"/>
                </a:cubicBezTo>
                <a:cubicBezTo>
                  <a:pt x="233" y="168"/>
                  <a:pt x="234" y="168"/>
                  <a:pt x="234" y="168"/>
                </a:cubicBezTo>
                <a:cubicBezTo>
                  <a:pt x="235" y="168"/>
                  <a:pt x="236" y="168"/>
                  <a:pt x="238" y="168"/>
                </a:cubicBezTo>
                <a:cubicBezTo>
                  <a:pt x="239" y="168"/>
                  <a:pt x="241" y="169"/>
                  <a:pt x="242" y="169"/>
                </a:cubicBezTo>
                <a:cubicBezTo>
                  <a:pt x="243" y="169"/>
                  <a:pt x="244" y="169"/>
                  <a:pt x="244" y="169"/>
                </a:cubicBezTo>
                <a:cubicBezTo>
                  <a:pt x="245" y="170"/>
                  <a:pt x="247" y="170"/>
                  <a:pt x="248" y="170"/>
                </a:cubicBezTo>
                <a:cubicBezTo>
                  <a:pt x="249" y="171"/>
                  <a:pt x="250" y="172"/>
                  <a:pt x="250" y="173"/>
                </a:cubicBezTo>
                <a:cubicBezTo>
                  <a:pt x="251" y="173"/>
                  <a:pt x="251" y="174"/>
                  <a:pt x="251" y="175"/>
                </a:cubicBezTo>
                <a:cubicBezTo>
                  <a:pt x="251" y="175"/>
                  <a:pt x="252" y="176"/>
                  <a:pt x="251" y="177"/>
                </a:cubicBezTo>
                <a:cubicBezTo>
                  <a:pt x="251" y="177"/>
                  <a:pt x="250" y="175"/>
                  <a:pt x="250" y="176"/>
                </a:cubicBezTo>
                <a:cubicBezTo>
                  <a:pt x="250" y="176"/>
                  <a:pt x="251" y="177"/>
                  <a:pt x="250" y="178"/>
                </a:cubicBezTo>
                <a:cubicBezTo>
                  <a:pt x="250" y="178"/>
                  <a:pt x="249" y="178"/>
                  <a:pt x="249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7" y="177"/>
                  <a:pt x="247" y="177"/>
                  <a:pt x="247" y="177"/>
                </a:cubicBezTo>
                <a:cubicBezTo>
                  <a:pt x="246" y="176"/>
                  <a:pt x="247" y="175"/>
                  <a:pt x="246" y="175"/>
                </a:cubicBezTo>
                <a:cubicBezTo>
                  <a:pt x="246" y="174"/>
                  <a:pt x="246" y="176"/>
                  <a:pt x="246" y="175"/>
                </a:cubicBezTo>
                <a:cubicBezTo>
                  <a:pt x="245" y="175"/>
                  <a:pt x="245" y="174"/>
                  <a:pt x="244" y="174"/>
                </a:cubicBezTo>
                <a:cubicBezTo>
                  <a:pt x="244" y="174"/>
                  <a:pt x="243" y="173"/>
                  <a:pt x="243" y="174"/>
                </a:cubicBezTo>
                <a:cubicBezTo>
                  <a:pt x="243" y="175"/>
                  <a:pt x="244" y="176"/>
                  <a:pt x="244" y="177"/>
                </a:cubicBezTo>
                <a:cubicBezTo>
                  <a:pt x="244" y="178"/>
                  <a:pt x="243" y="178"/>
                  <a:pt x="243" y="179"/>
                </a:cubicBezTo>
                <a:cubicBezTo>
                  <a:pt x="242" y="180"/>
                  <a:pt x="242" y="180"/>
                  <a:pt x="242" y="181"/>
                </a:cubicBezTo>
                <a:cubicBezTo>
                  <a:pt x="242" y="182"/>
                  <a:pt x="242" y="183"/>
                  <a:pt x="242" y="183"/>
                </a:cubicBezTo>
                <a:cubicBezTo>
                  <a:pt x="242" y="184"/>
                  <a:pt x="242" y="184"/>
                  <a:pt x="241" y="185"/>
                </a:cubicBezTo>
                <a:cubicBezTo>
                  <a:pt x="241" y="186"/>
                  <a:pt x="239" y="186"/>
                  <a:pt x="239" y="187"/>
                </a:cubicBezTo>
                <a:cubicBezTo>
                  <a:pt x="238" y="187"/>
                  <a:pt x="238" y="188"/>
                  <a:pt x="238" y="188"/>
                </a:cubicBezTo>
                <a:cubicBezTo>
                  <a:pt x="238" y="189"/>
                  <a:pt x="239" y="189"/>
                  <a:pt x="239" y="189"/>
                </a:cubicBezTo>
                <a:cubicBezTo>
                  <a:pt x="239" y="190"/>
                  <a:pt x="238" y="190"/>
                  <a:pt x="238" y="190"/>
                </a:cubicBezTo>
                <a:cubicBezTo>
                  <a:pt x="237" y="190"/>
                  <a:pt x="236" y="190"/>
                  <a:pt x="235" y="190"/>
                </a:cubicBezTo>
                <a:cubicBezTo>
                  <a:pt x="235" y="190"/>
                  <a:pt x="234" y="191"/>
                  <a:pt x="234" y="191"/>
                </a:cubicBezTo>
                <a:cubicBezTo>
                  <a:pt x="235" y="191"/>
                  <a:pt x="236" y="192"/>
                  <a:pt x="237" y="191"/>
                </a:cubicBezTo>
                <a:cubicBezTo>
                  <a:pt x="238" y="191"/>
                  <a:pt x="240" y="191"/>
                  <a:pt x="241" y="190"/>
                </a:cubicBezTo>
                <a:cubicBezTo>
                  <a:pt x="242" y="190"/>
                  <a:pt x="242" y="189"/>
                  <a:pt x="243" y="188"/>
                </a:cubicBezTo>
                <a:cubicBezTo>
                  <a:pt x="244" y="188"/>
                  <a:pt x="245" y="188"/>
                  <a:pt x="245" y="188"/>
                </a:cubicBezTo>
                <a:cubicBezTo>
                  <a:pt x="247" y="188"/>
                  <a:pt x="247" y="189"/>
                  <a:pt x="248" y="188"/>
                </a:cubicBezTo>
                <a:cubicBezTo>
                  <a:pt x="248" y="188"/>
                  <a:pt x="247" y="188"/>
                  <a:pt x="248" y="188"/>
                </a:cubicBezTo>
                <a:cubicBezTo>
                  <a:pt x="248" y="187"/>
                  <a:pt x="249" y="187"/>
                  <a:pt x="250" y="187"/>
                </a:cubicBezTo>
                <a:cubicBezTo>
                  <a:pt x="251" y="187"/>
                  <a:pt x="252" y="187"/>
                  <a:pt x="252" y="187"/>
                </a:cubicBezTo>
                <a:cubicBezTo>
                  <a:pt x="253" y="187"/>
                  <a:pt x="254" y="187"/>
                  <a:pt x="255" y="187"/>
                </a:cubicBezTo>
                <a:cubicBezTo>
                  <a:pt x="254" y="187"/>
                  <a:pt x="254" y="187"/>
                  <a:pt x="254" y="186"/>
                </a:cubicBezTo>
                <a:cubicBezTo>
                  <a:pt x="254" y="186"/>
                  <a:pt x="254" y="185"/>
                  <a:pt x="254" y="185"/>
                </a:cubicBezTo>
                <a:cubicBezTo>
                  <a:pt x="254" y="185"/>
                  <a:pt x="253" y="185"/>
                  <a:pt x="253" y="185"/>
                </a:cubicBezTo>
                <a:cubicBezTo>
                  <a:pt x="252" y="185"/>
                  <a:pt x="251" y="186"/>
                  <a:pt x="251" y="185"/>
                </a:cubicBezTo>
                <a:cubicBezTo>
                  <a:pt x="251" y="185"/>
                  <a:pt x="252" y="184"/>
                  <a:pt x="252" y="184"/>
                </a:cubicBezTo>
                <a:cubicBezTo>
                  <a:pt x="252" y="183"/>
                  <a:pt x="253" y="182"/>
                  <a:pt x="253" y="182"/>
                </a:cubicBezTo>
                <a:cubicBezTo>
                  <a:pt x="254" y="181"/>
                  <a:pt x="255" y="181"/>
                  <a:pt x="256" y="181"/>
                </a:cubicBezTo>
                <a:cubicBezTo>
                  <a:pt x="257" y="181"/>
                  <a:pt x="258" y="181"/>
                  <a:pt x="259" y="181"/>
                </a:cubicBezTo>
                <a:cubicBezTo>
                  <a:pt x="260" y="180"/>
                  <a:pt x="261" y="180"/>
                  <a:pt x="262" y="180"/>
                </a:cubicBezTo>
                <a:cubicBezTo>
                  <a:pt x="263" y="180"/>
                  <a:pt x="263" y="180"/>
                  <a:pt x="264" y="180"/>
                </a:cubicBezTo>
                <a:cubicBezTo>
                  <a:pt x="265" y="179"/>
                  <a:pt x="266" y="180"/>
                  <a:pt x="267" y="179"/>
                </a:cubicBezTo>
                <a:cubicBezTo>
                  <a:pt x="268" y="179"/>
                  <a:pt x="269" y="179"/>
                  <a:pt x="269" y="179"/>
                </a:cubicBezTo>
                <a:cubicBezTo>
                  <a:pt x="270" y="179"/>
                  <a:pt x="270" y="177"/>
                  <a:pt x="271" y="17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" name="AutoShape 3"/>
          <p:cNvSpPr>
            <a:spLocks noChangeAspect="1" noChangeArrowheads="1" noTextEdit="1"/>
          </p:cNvSpPr>
          <p:nvPr/>
        </p:nvSpPr>
        <p:spPr bwMode="auto">
          <a:xfrm>
            <a:off x="923925" y="1762125"/>
            <a:ext cx="100584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Enel România</a:t>
            </a:r>
            <a:endParaRPr lang="en-US" baseline="30000" smtClean="0"/>
          </a:p>
        </p:txBody>
      </p:sp>
      <p:sp>
        <p:nvSpPr>
          <p:cNvPr id="14340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762000" y="1085850"/>
            <a:ext cx="8375650" cy="276225"/>
          </a:xfrm>
        </p:spPr>
        <p:txBody>
          <a:bodyPr/>
          <a:lstStyle/>
          <a:p>
            <a:pPr marL="0" indent="0"/>
            <a:r>
              <a:rPr lang="vi-VN" smtClean="0"/>
              <a:t>Parte a unui jucător global de top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7E7AFF-A3F5-4502-9EEE-08B0F38C7C33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4342" name="Footer Placeholder 1"/>
          <p:cNvSpPr txBox="1">
            <a:spLocks/>
          </p:cNvSpPr>
          <p:nvPr/>
        </p:nvSpPr>
        <p:spPr bwMode="auto">
          <a:xfrm>
            <a:off x="746125" y="6432550"/>
            <a:ext cx="407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28600" indent="-228600">
              <a:buFontTx/>
              <a:buAutoNum type="arabicPeriod"/>
            </a:pPr>
            <a:r>
              <a:rPr lang="en-GB" sz="1000" i="1">
                <a:solidFill>
                  <a:srgbClr val="959595"/>
                </a:solidFill>
              </a:rPr>
              <a:t>Pana  la 30</a:t>
            </a:r>
            <a:r>
              <a:rPr lang="en-GB" sz="1000" i="1" baseline="30000">
                <a:solidFill>
                  <a:srgbClr val="959595"/>
                </a:solidFill>
              </a:rPr>
              <a:t>t</a:t>
            </a:r>
            <a:r>
              <a:rPr lang="en-GB" sz="1000" i="1">
                <a:solidFill>
                  <a:srgbClr val="959595"/>
                </a:solidFill>
              </a:rPr>
              <a:t> Iunie 2016 </a:t>
            </a:r>
          </a:p>
          <a:p>
            <a:pPr marL="228600" indent="-228600">
              <a:buFontTx/>
              <a:buAutoNum type="arabicPeriod"/>
            </a:pPr>
            <a:r>
              <a:rPr lang="vi-VN" sz="1000" i="1">
                <a:solidFill>
                  <a:srgbClr val="959595"/>
                </a:solidFill>
              </a:rPr>
              <a:t>Prezență cu active operaționale</a:t>
            </a:r>
            <a:endParaRPr lang="en-GB" sz="1000" i="1">
              <a:solidFill>
                <a:srgbClr val="959595"/>
              </a:solidFill>
            </a:endParaRPr>
          </a:p>
        </p:txBody>
      </p:sp>
      <p:sp>
        <p:nvSpPr>
          <p:cNvPr id="14343" name="Footer Placeholder 1"/>
          <p:cNvSpPr txBox="1">
            <a:spLocks/>
          </p:cNvSpPr>
          <p:nvPr/>
        </p:nvSpPr>
        <p:spPr bwMode="auto">
          <a:xfrm>
            <a:off x="5040313" y="5888038"/>
            <a:ext cx="993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000" i="1">
                <a:solidFill>
                  <a:schemeClr val="accent2"/>
                </a:solidFill>
              </a:rPr>
              <a:t>= </a:t>
            </a:r>
            <a:r>
              <a:rPr lang="vi-VN" sz="1000" i="1">
                <a:solidFill>
                  <a:schemeClr val="accent2"/>
                </a:solidFill>
              </a:rPr>
              <a:t>Prezență</a:t>
            </a:r>
            <a:r>
              <a:rPr lang="en-GB" sz="1000" i="1">
                <a:solidFill>
                  <a:schemeClr val="accent2"/>
                </a:solidFill>
              </a:rPr>
              <a:t> Enel </a:t>
            </a:r>
            <a:r>
              <a:rPr lang="en-GB" sz="1000" i="1" baseline="30000">
                <a:solidFill>
                  <a:schemeClr val="accent2"/>
                </a:solidFill>
              </a:rPr>
              <a:t>2</a:t>
            </a:r>
            <a:endParaRPr lang="en-GB" sz="1000" i="1">
              <a:solidFill>
                <a:schemeClr val="accent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11725" y="5921375"/>
            <a:ext cx="85725" cy="87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defRPr/>
            </a:pPr>
            <a:endParaRPr lang="en-GB" sz="1000" dirty="0"/>
          </a:p>
        </p:txBody>
      </p:sp>
      <p:grpSp>
        <p:nvGrpSpPr>
          <p:cNvPr id="14345" name="Group 205"/>
          <p:cNvGrpSpPr>
            <a:grpSpLocks/>
          </p:cNvGrpSpPr>
          <p:nvPr/>
        </p:nvGrpSpPr>
        <p:grpSpPr bwMode="auto">
          <a:xfrm>
            <a:off x="5602288" y="2409825"/>
            <a:ext cx="4370387" cy="3049588"/>
            <a:chOff x="3529" y="1518"/>
            <a:chExt cx="2753" cy="1921"/>
          </a:xfrm>
        </p:grpSpPr>
        <p:sp>
          <p:nvSpPr>
            <p:cNvPr id="22650" name="Freeform 5"/>
            <p:cNvSpPr>
              <a:spLocks/>
            </p:cNvSpPr>
            <p:nvPr/>
          </p:nvSpPr>
          <p:spPr bwMode="auto">
            <a:xfrm>
              <a:off x="6126" y="2916"/>
              <a:ext cx="156" cy="142"/>
            </a:xfrm>
            <a:custGeom>
              <a:avLst/>
              <a:gdLst>
                <a:gd name="T0" fmla="*/ 142 w 45"/>
                <a:gd name="T1" fmla="*/ 135 h 41"/>
                <a:gd name="T2" fmla="*/ 121 w 45"/>
                <a:gd name="T3" fmla="*/ 128 h 41"/>
                <a:gd name="T4" fmla="*/ 121 w 45"/>
                <a:gd name="T5" fmla="*/ 121 h 41"/>
                <a:gd name="T6" fmla="*/ 118 w 45"/>
                <a:gd name="T7" fmla="*/ 111 h 41"/>
                <a:gd name="T8" fmla="*/ 118 w 45"/>
                <a:gd name="T9" fmla="*/ 104 h 41"/>
                <a:gd name="T10" fmla="*/ 114 w 45"/>
                <a:gd name="T11" fmla="*/ 94 h 41"/>
                <a:gd name="T12" fmla="*/ 101 w 45"/>
                <a:gd name="T13" fmla="*/ 80 h 41"/>
                <a:gd name="T14" fmla="*/ 73 w 45"/>
                <a:gd name="T15" fmla="*/ 69 h 41"/>
                <a:gd name="T16" fmla="*/ 55 w 45"/>
                <a:gd name="T17" fmla="*/ 62 h 41"/>
                <a:gd name="T18" fmla="*/ 52 w 45"/>
                <a:gd name="T19" fmla="*/ 59 h 41"/>
                <a:gd name="T20" fmla="*/ 42 w 45"/>
                <a:gd name="T21" fmla="*/ 52 h 41"/>
                <a:gd name="T22" fmla="*/ 42 w 45"/>
                <a:gd name="T23" fmla="*/ 45 h 41"/>
                <a:gd name="T24" fmla="*/ 38 w 45"/>
                <a:gd name="T25" fmla="*/ 55 h 41"/>
                <a:gd name="T26" fmla="*/ 28 w 45"/>
                <a:gd name="T27" fmla="*/ 59 h 41"/>
                <a:gd name="T28" fmla="*/ 28 w 45"/>
                <a:gd name="T29" fmla="*/ 52 h 41"/>
                <a:gd name="T30" fmla="*/ 14 w 45"/>
                <a:gd name="T31" fmla="*/ 42 h 41"/>
                <a:gd name="T32" fmla="*/ 31 w 45"/>
                <a:gd name="T33" fmla="*/ 42 h 41"/>
                <a:gd name="T34" fmla="*/ 38 w 45"/>
                <a:gd name="T35" fmla="*/ 38 h 41"/>
                <a:gd name="T36" fmla="*/ 45 w 45"/>
                <a:gd name="T37" fmla="*/ 31 h 41"/>
                <a:gd name="T38" fmla="*/ 21 w 45"/>
                <a:gd name="T39" fmla="*/ 31 h 41"/>
                <a:gd name="T40" fmla="*/ 10 w 45"/>
                <a:gd name="T41" fmla="*/ 21 h 41"/>
                <a:gd name="T42" fmla="*/ 3 w 45"/>
                <a:gd name="T43" fmla="*/ 14 h 41"/>
                <a:gd name="T44" fmla="*/ 17 w 45"/>
                <a:gd name="T45" fmla="*/ 3 h 41"/>
                <a:gd name="T46" fmla="*/ 38 w 45"/>
                <a:gd name="T47" fmla="*/ 7 h 41"/>
                <a:gd name="T48" fmla="*/ 52 w 45"/>
                <a:gd name="T49" fmla="*/ 17 h 41"/>
                <a:gd name="T50" fmla="*/ 55 w 45"/>
                <a:gd name="T51" fmla="*/ 42 h 41"/>
                <a:gd name="T52" fmla="*/ 55 w 45"/>
                <a:gd name="T53" fmla="*/ 38 h 41"/>
                <a:gd name="T54" fmla="*/ 66 w 45"/>
                <a:gd name="T55" fmla="*/ 52 h 41"/>
                <a:gd name="T56" fmla="*/ 83 w 45"/>
                <a:gd name="T57" fmla="*/ 31 h 41"/>
                <a:gd name="T58" fmla="*/ 97 w 45"/>
                <a:gd name="T59" fmla="*/ 24 h 41"/>
                <a:gd name="T60" fmla="*/ 114 w 45"/>
                <a:gd name="T61" fmla="*/ 21 h 41"/>
                <a:gd name="T62" fmla="*/ 142 w 45"/>
                <a:gd name="T63" fmla="*/ 35 h 41"/>
                <a:gd name="T64" fmla="*/ 156 w 45"/>
                <a:gd name="T65" fmla="*/ 97 h 41"/>
                <a:gd name="T66" fmla="*/ 153 w 45"/>
                <a:gd name="T67" fmla="*/ 107 h 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41"/>
                <a:gd name="T104" fmla="*/ 45 w 45"/>
                <a:gd name="T105" fmla="*/ 41 h 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41">
                  <a:moveTo>
                    <a:pt x="44" y="41"/>
                  </a:moveTo>
                  <a:cubicBezTo>
                    <a:pt x="43" y="41"/>
                    <a:pt x="42" y="40"/>
                    <a:pt x="41" y="39"/>
                  </a:cubicBezTo>
                  <a:cubicBezTo>
                    <a:pt x="41" y="38"/>
                    <a:pt x="40" y="37"/>
                    <a:pt x="39" y="37"/>
                  </a:cubicBezTo>
                  <a:cubicBezTo>
                    <a:pt x="37" y="37"/>
                    <a:pt x="36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6"/>
                    <a:pt x="35" y="35"/>
                    <a:pt x="35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3"/>
                    <a:pt x="34" y="33"/>
                    <a:pt x="34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4" y="31"/>
                    <a:pt x="34" y="30"/>
                  </a:cubicBezTo>
                  <a:cubicBezTo>
                    <a:pt x="35" y="30"/>
                    <a:pt x="34" y="30"/>
                    <a:pt x="34" y="30"/>
                  </a:cubicBezTo>
                  <a:cubicBezTo>
                    <a:pt x="33" y="29"/>
                    <a:pt x="33" y="28"/>
                    <a:pt x="33" y="27"/>
                  </a:cubicBezTo>
                  <a:cubicBezTo>
                    <a:pt x="32" y="26"/>
                    <a:pt x="31" y="25"/>
                    <a:pt x="31" y="25"/>
                  </a:cubicBezTo>
                  <a:cubicBezTo>
                    <a:pt x="30" y="24"/>
                    <a:pt x="30" y="23"/>
                    <a:pt x="29" y="23"/>
                  </a:cubicBezTo>
                  <a:cubicBezTo>
                    <a:pt x="28" y="22"/>
                    <a:pt x="27" y="22"/>
                    <a:pt x="26" y="21"/>
                  </a:cubicBezTo>
                  <a:cubicBezTo>
                    <a:pt x="24" y="21"/>
                    <a:pt x="23" y="20"/>
                    <a:pt x="21" y="20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18" y="19"/>
                    <a:pt x="17" y="19"/>
                    <a:pt x="16" y="18"/>
                  </a:cubicBezTo>
                  <a:cubicBezTo>
                    <a:pt x="16" y="18"/>
                    <a:pt x="17" y="17"/>
                    <a:pt x="16" y="17"/>
                  </a:cubicBezTo>
                  <a:cubicBezTo>
                    <a:pt x="16" y="17"/>
                    <a:pt x="16" y="18"/>
                    <a:pt x="15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5"/>
                    <a:pt x="12" y="15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3" y="13"/>
                    <a:pt x="12" y="12"/>
                    <a:pt x="12" y="13"/>
                  </a:cubicBezTo>
                  <a:cubicBezTo>
                    <a:pt x="12" y="13"/>
                    <a:pt x="11" y="14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9" y="18"/>
                    <a:pt x="8" y="18"/>
                    <a:pt x="8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5"/>
                    <a:pt x="9" y="16"/>
                    <a:pt x="8" y="15"/>
                  </a:cubicBezTo>
                  <a:cubicBezTo>
                    <a:pt x="8" y="14"/>
                    <a:pt x="7" y="13"/>
                    <a:pt x="6" y="13"/>
                  </a:cubicBezTo>
                  <a:cubicBezTo>
                    <a:pt x="6" y="12"/>
                    <a:pt x="5" y="13"/>
                    <a:pt x="4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1"/>
                    <a:pt x="7" y="12"/>
                    <a:pt x="9" y="12"/>
                  </a:cubicBezTo>
                  <a:cubicBezTo>
                    <a:pt x="9" y="12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9" y="9"/>
                    <a:pt x="7" y="10"/>
                    <a:pt x="6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6"/>
                    <a:pt x="14" y="7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6" y="13"/>
                    <a:pt x="17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21" y="14"/>
                    <a:pt x="22" y="13"/>
                    <a:pt x="23" y="11"/>
                  </a:cubicBezTo>
                  <a:cubicBezTo>
                    <a:pt x="24" y="11"/>
                    <a:pt x="23" y="10"/>
                    <a:pt x="24" y="9"/>
                  </a:cubicBezTo>
                  <a:cubicBezTo>
                    <a:pt x="25" y="9"/>
                    <a:pt x="26" y="10"/>
                    <a:pt x="27" y="9"/>
                  </a:cubicBezTo>
                  <a:cubicBezTo>
                    <a:pt x="27" y="9"/>
                    <a:pt x="27" y="8"/>
                    <a:pt x="28" y="7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1" y="6"/>
                    <a:pt x="32" y="6"/>
                    <a:pt x="33" y="6"/>
                  </a:cubicBezTo>
                  <a:cubicBezTo>
                    <a:pt x="35" y="7"/>
                    <a:pt x="37" y="9"/>
                    <a:pt x="39" y="10"/>
                  </a:cubicBezTo>
                  <a:cubicBezTo>
                    <a:pt x="39" y="10"/>
                    <a:pt x="40" y="10"/>
                    <a:pt x="41" y="10"/>
                  </a:cubicBezTo>
                  <a:cubicBezTo>
                    <a:pt x="42" y="10"/>
                    <a:pt x="44" y="11"/>
                    <a:pt x="45" y="1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4" y="30"/>
                    <a:pt x="44" y="31"/>
                    <a:pt x="44" y="31"/>
                  </a:cubicBezTo>
                  <a:lnTo>
                    <a:pt x="44" y="4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6"/>
            <p:cNvSpPr>
              <a:spLocks/>
            </p:cNvSpPr>
            <p:nvPr/>
          </p:nvSpPr>
          <p:spPr bwMode="auto">
            <a:xfrm>
              <a:off x="5984" y="3058"/>
              <a:ext cx="28" cy="28"/>
            </a:xfrm>
            <a:custGeom>
              <a:avLst/>
              <a:gdLst>
                <a:gd name="T0" fmla="*/ 24 w 8"/>
                <a:gd name="T1" fmla="*/ 0 h 8"/>
                <a:gd name="T2" fmla="*/ 21 w 8"/>
                <a:gd name="T3" fmla="*/ 7 h 8"/>
                <a:gd name="T4" fmla="*/ 10 w 8"/>
                <a:gd name="T5" fmla="*/ 7 h 8"/>
                <a:gd name="T6" fmla="*/ 4 w 8"/>
                <a:gd name="T7" fmla="*/ 14 h 8"/>
                <a:gd name="T8" fmla="*/ 4 w 8"/>
                <a:gd name="T9" fmla="*/ 21 h 8"/>
                <a:gd name="T10" fmla="*/ 0 w 8"/>
                <a:gd name="T11" fmla="*/ 28 h 8"/>
                <a:gd name="T12" fmla="*/ 4 w 8"/>
                <a:gd name="T13" fmla="*/ 28 h 8"/>
                <a:gd name="T14" fmla="*/ 14 w 8"/>
                <a:gd name="T15" fmla="*/ 24 h 8"/>
                <a:gd name="T16" fmla="*/ 17 w 8"/>
                <a:gd name="T17" fmla="*/ 24 h 8"/>
                <a:gd name="T18" fmla="*/ 24 w 8"/>
                <a:gd name="T19" fmla="*/ 14 h 8"/>
                <a:gd name="T20" fmla="*/ 28 w 8"/>
                <a:gd name="T21" fmla="*/ 10 h 8"/>
                <a:gd name="T22" fmla="*/ 28 w 8"/>
                <a:gd name="T23" fmla="*/ 4 h 8"/>
                <a:gd name="T24" fmla="*/ 24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7" y="0"/>
                  </a:moveTo>
                  <a:cubicBezTo>
                    <a:pt x="7" y="1"/>
                    <a:pt x="6" y="1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7"/>
            <p:cNvSpPr>
              <a:spLocks/>
            </p:cNvSpPr>
            <p:nvPr/>
          </p:nvSpPr>
          <p:spPr bwMode="auto">
            <a:xfrm>
              <a:off x="4431" y="3356"/>
              <a:ext cx="28" cy="27"/>
            </a:xfrm>
            <a:custGeom>
              <a:avLst/>
              <a:gdLst>
                <a:gd name="T0" fmla="*/ 28 w 8"/>
                <a:gd name="T1" fmla="*/ 17 h 8"/>
                <a:gd name="T2" fmla="*/ 28 w 8"/>
                <a:gd name="T3" fmla="*/ 14 h 8"/>
                <a:gd name="T4" fmla="*/ 28 w 8"/>
                <a:gd name="T5" fmla="*/ 7 h 8"/>
                <a:gd name="T6" fmla="*/ 14 w 8"/>
                <a:gd name="T7" fmla="*/ 0 h 8"/>
                <a:gd name="T8" fmla="*/ 7 w 8"/>
                <a:gd name="T9" fmla="*/ 3 h 8"/>
                <a:gd name="T10" fmla="*/ 0 w 8"/>
                <a:gd name="T11" fmla="*/ 10 h 8"/>
                <a:gd name="T12" fmla="*/ 0 w 8"/>
                <a:gd name="T13" fmla="*/ 20 h 8"/>
                <a:gd name="T14" fmla="*/ 10 w 8"/>
                <a:gd name="T15" fmla="*/ 24 h 8"/>
                <a:gd name="T16" fmla="*/ 21 w 8"/>
                <a:gd name="T17" fmla="*/ 27 h 8"/>
                <a:gd name="T18" fmla="*/ 24 w 8"/>
                <a:gd name="T19" fmla="*/ 24 h 8"/>
                <a:gd name="T20" fmla="*/ 28 w 8"/>
                <a:gd name="T21" fmla="*/ 1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8" y="5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8"/>
                    <a:pt x="5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8"/>
            <p:cNvSpPr>
              <a:spLocks/>
            </p:cNvSpPr>
            <p:nvPr/>
          </p:nvSpPr>
          <p:spPr bwMode="auto">
            <a:xfrm>
              <a:off x="4120" y="3200"/>
              <a:ext cx="225" cy="211"/>
            </a:xfrm>
            <a:custGeom>
              <a:avLst/>
              <a:gdLst>
                <a:gd name="T0" fmla="*/ 225 w 65"/>
                <a:gd name="T1" fmla="*/ 17 h 61"/>
                <a:gd name="T2" fmla="*/ 218 w 65"/>
                <a:gd name="T3" fmla="*/ 17 h 61"/>
                <a:gd name="T4" fmla="*/ 215 w 65"/>
                <a:gd name="T5" fmla="*/ 21 h 61"/>
                <a:gd name="T6" fmla="*/ 211 w 65"/>
                <a:gd name="T7" fmla="*/ 17 h 61"/>
                <a:gd name="T8" fmla="*/ 201 w 65"/>
                <a:gd name="T9" fmla="*/ 28 h 61"/>
                <a:gd name="T10" fmla="*/ 197 w 65"/>
                <a:gd name="T11" fmla="*/ 28 h 61"/>
                <a:gd name="T12" fmla="*/ 190 w 65"/>
                <a:gd name="T13" fmla="*/ 21 h 61"/>
                <a:gd name="T14" fmla="*/ 180 w 65"/>
                <a:gd name="T15" fmla="*/ 21 h 61"/>
                <a:gd name="T16" fmla="*/ 163 w 65"/>
                <a:gd name="T17" fmla="*/ 24 h 61"/>
                <a:gd name="T18" fmla="*/ 156 w 65"/>
                <a:gd name="T19" fmla="*/ 24 h 61"/>
                <a:gd name="T20" fmla="*/ 156 w 65"/>
                <a:gd name="T21" fmla="*/ 86 h 61"/>
                <a:gd name="T22" fmla="*/ 138 w 65"/>
                <a:gd name="T23" fmla="*/ 86 h 61"/>
                <a:gd name="T24" fmla="*/ 138 w 65"/>
                <a:gd name="T25" fmla="*/ 135 h 61"/>
                <a:gd name="T26" fmla="*/ 135 w 65"/>
                <a:gd name="T27" fmla="*/ 201 h 61"/>
                <a:gd name="T28" fmla="*/ 132 w 65"/>
                <a:gd name="T29" fmla="*/ 204 h 61"/>
                <a:gd name="T30" fmla="*/ 128 w 65"/>
                <a:gd name="T31" fmla="*/ 208 h 61"/>
                <a:gd name="T32" fmla="*/ 125 w 65"/>
                <a:gd name="T33" fmla="*/ 211 h 61"/>
                <a:gd name="T34" fmla="*/ 114 w 65"/>
                <a:gd name="T35" fmla="*/ 208 h 61"/>
                <a:gd name="T36" fmla="*/ 104 w 65"/>
                <a:gd name="T37" fmla="*/ 211 h 61"/>
                <a:gd name="T38" fmla="*/ 97 w 65"/>
                <a:gd name="T39" fmla="*/ 208 h 61"/>
                <a:gd name="T40" fmla="*/ 93 w 65"/>
                <a:gd name="T41" fmla="*/ 201 h 61"/>
                <a:gd name="T42" fmla="*/ 87 w 65"/>
                <a:gd name="T43" fmla="*/ 194 h 61"/>
                <a:gd name="T44" fmla="*/ 83 w 65"/>
                <a:gd name="T45" fmla="*/ 197 h 61"/>
                <a:gd name="T46" fmla="*/ 83 w 65"/>
                <a:gd name="T47" fmla="*/ 204 h 61"/>
                <a:gd name="T48" fmla="*/ 80 w 65"/>
                <a:gd name="T49" fmla="*/ 204 h 61"/>
                <a:gd name="T50" fmla="*/ 66 w 65"/>
                <a:gd name="T51" fmla="*/ 197 h 61"/>
                <a:gd name="T52" fmla="*/ 59 w 65"/>
                <a:gd name="T53" fmla="*/ 180 h 61"/>
                <a:gd name="T54" fmla="*/ 59 w 65"/>
                <a:gd name="T55" fmla="*/ 169 h 61"/>
                <a:gd name="T56" fmla="*/ 52 w 65"/>
                <a:gd name="T57" fmla="*/ 163 h 61"/>
                <a:gd name="T58" fmla="*/ 55 w 65"/>
                <a:gd name="T59" fmla="*/ 156 h 61"/>
                <a:gd name="T60" fmla="*/ 52 w 65"/>
                <a:gd name="T61" fmla="*/ 152 h 61"/>
                <a:gd name="T62" fmla="*/ 52 w 65"/>
                <a:gd name="T63" fmla="*/ 142 h 61"/>
                <a:gd name="T64" fmla="*/ 48 w 65"/>
                <a:gd name="T65" fmla="*/ 131 h 61"/>
                <a:gd name="T66" fmla="*/ 45 w 65"/>
                <a:gd name="T67" fmla="*/ 121 h 61"/>
                <a:gd name="T68" fmla="*/ 45 w 65"/>
                <a:gd name="T69" fmla="*/ 107 h 61"/>
                <a:gd name="T70" fmla="*/ 48 w 65"/>
                <a:gd name="T71" fmla="*/ 100 h 61"/>
                <a:gd name="T72" fmla="*/ 35 w 65"/>
                <a:gd name="T73" fmla="*/ 83 h 61"/>
                <a:gd name="T74" fmla="*/ 28 w 65"/>
                <a:gd name="T75" fmla="*/ 69 h 61"/>
                <a:gd name="T76" fmla="*/ 28 w 65"/>
                <a:gd name="T77" fmla="*/ 59 h 61"/>
                <a:gd name="T78" fmla="*/ 17 w 65"/>
                <a:gd name="T79" fmla="*/ 48 h 61"/>
                <a:gd name="T80" fmla="*/ 14 w 65"/>
                <a:gd name="T81" fmla="*/ 35 h 61"/>
                <a:gd name="T82" fmla="*/ 0 w 65"/>
                <a:gd name="T83" fmla="*/ 21 h 61"/>
                <a:gd name="T84" fmla="*/ 0 w 65"/>
                <a:gd name="T85" fmla="*/ 10 h 61"/>
                <a:gd name="T86" fmla="*/ 3 w 65"/>
                <a:gd name="T87" fmla="*/ 3 h 61"/>
                <a:gd name="T88" fmla="*/ 10 w 65"/>
                <a:gd name="T89" fmla="*/ 3 h 61"/>
                <a:gd name="T90" fmla="*/ 24 w 65"/>
                <a:gd name="T91" fmla="*/ 0 h 61"/>
                <a:gd name="T92" fmla="*/ 31 w 65"/>
                <a:gd name="T93" fmla="*/ 3 h 61"/>
                <a:gd name="T94" fmla="*/ 42 w 65"/>
                <a:gd name="T95" fmla="*/ 7 h 61"/>
                <a:gd name="T96" fmla="*/ 114 w 65"/>
                <a:gd name="T97" fmla="*/ 7 h 61"/>
                <a:gd name="T98" fmla="*/ 121 w 65"/>
                <a:gd name="T99" fmla="*/ 14 h 61"/>
                <a:gd name="T100" fmla="*/ 132 w 65"/>
                <a:gd name="T101" fmla="*/ 17 h 61"/>
                <a:gd name="T102" fmla="*/ 145 w 65"/>
                <a:gd name="T103" fmla="*/ 17 h 61"/>
                <a:gd name="T104" fmla="*/ 156 w 65"/>
                <a:gd name="T105" fmla="*/ 17 h 61"/>
                <a:gd name="T106" fmla="*/ 166 w 65"/>
                <a:gd name="T107" fmla="*/ 17 h 61"/>
                <a:gd name="T108" fmla="*/ 197 w 65"/>
                <a:gd name="T109" fmla="*/ 14 h 61"/>
                <a:gd name="T110" fmla="*/ 215 w 65"/>
                <a:gd name="T111" fmla="*/ 10 h 61"/>
                <a:gd name="T112" fmla="*/ 218 w 65"/>
                <a:gd name="T113" fmla="*/ 10 h 61"/>
                <a:gd name="T114" fmla="*/ 225 w 65"/>
                <a:gd name="T115" fmla="*/ 17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1"/>
                <a:gd name="T176" fmla="*/ 65 w 65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1">
                  <a:moveTo>
                    <a:pt x="65" y="5"/>
                  </a:moveTo>
                  <a:cubicBezTo>
                    <a:pt x="65" y="5"/>
                    <a:pt x="64" y="5"/>
                    <a:pt x="63" y="5"/>
                  </a:cubicBezTo>
                  <a:cubicBezTo>
                    <a:pt x="63" y="5"/>
                    <a:pt x="63" y="6"/>
                    <a:pt x="62" y="6"/>
                  </a:cubicBezTo>
                  <a:cubicBezTo>
                    <a:pt x="62" y="6"/>
                    <a:pt x="61" y="5"/>
                    <a:pt x="61" y="5"/>
                  </a:cubicBezTo>
                  <a:cubicBezTo>
                    <a:pt x="60" y="6"/>
                    <a:pt x="59" y="7"/>
                    <a:pt x="58" y="8"/>
                  </a:cubicBezTo>
                  <a:cubicBezTo>
                    <a:pt x="58" y="8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0" y="6"/>
                    <a:pt x="49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39" y="59"/>
                    <a:pt x="38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1"/>
                    <a:pt x="36" y="61"/>
                  </a:cubicBezTo>
                  <a:cubicBezTo>
                    <a:pt x="35" y="61"/>
                    <a:pt x="34" y="60"/>
                    <a:pt x="33" y="60"/>
                  </a:cubicBezTo>
                  <a:cubicBezTo>
                    <a:pt x="32" y="60"/>
                    <a:pt x="31" y="61"/>
                    <a:pt x="30" y="61"/>
                  </a:cubicBezTo>
                  <a:cubicBezTo>
                    <a:pt x="29" y="61"/>
                    <a:pt x="28" y="61"/>
                    <a:pt x="28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26" y="57"/>
                    <a:pt x="26" y="56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3" y="59"/>
                    <a:pt x="23" y="59"/>
                  </a:cubicBezTo>
                  <a:cubicBezTo>
                    <a:pt x="21" y="58"/>
                    <a:pt x="20" y="58"/>
                    <a:pt x="19" y="57"/>
                  </a:cubicBezTo>
                  <a:cubicBezTo>
                    <a:pt x="18" y="55"/>
                    <a:pt x="18" y="54"/>
                    <a:pt x="17" y="52"/>
                  </a:cubicBezTo>
                  <a:cubicBezTo>
                    <a:pt x="17" y="51"/>
                    <a:pt x="17" y="50"/>
                    <a:pt x="17" y="49"/>
                  </a:cubicBezTo>
                  <a:cubicBezTo>
                    <a:pt x="16" y="48"/>
                    <a:pt x="16" y="48"/>
                    <a:pt x="15" y="47"/>
                  </a:cubicBezTo>
                  <a:cubicBezTo>
                    <a:pt x="15" y="46"/>
                    <a:pt x="16" y="46"/>
                    <a:pt x="16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43"/>
                    <a:pt x="15" y="42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7"/>
                    <a:pt x="13" y="36"/>
                    <a:pt x="13" y="35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0"/>
                    <a:pt x="15" y="29"/>
                    <a:pt x="14" y="29"/>
                  </a:cubicBezTo>
                  <a:cubicBezTo>
                    <a:pt x="13" y="27"/>
                    <a:pt x="12" y="26"/>
                    <a:pt x="10" y="24"/>
                  </a:cubicBezTo>
                  <a:cubicBezTo>
                    <a:pt x="9" y="23"/>
                    <a:pt x="8" y="21"/>
                    <a:pt x="8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7" y="16"/>
                    <a:pt x="6" y="15"/>
                    <a:pt x="5" y="14"/>
                  </a:cubicBezTo>
                  <a:cubicBezTo>
                    <a:pt x="5" y="13"/>
                    <a:pt x="5" y="11"/>
                    <a:pt x="4" y="10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8" y="2"/>
                    <a:pt x="26" y="1"/>
                    <a:pt x="33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6" y="4"/>
                    <a:pt x="37" y="5"/>
                    <a:pt x="38" y="5"/>
                  </a:cubicBezTo>
                  <a:cubicBezTo>
                    <a:pt x="39" y="5"/>
                    <a:pt x="41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6" y="5"/>
                    <a:pt x="47" y="5"/>
                    <a:pt x="48" y="5"/>
                  </a:cubicBezTo>
                  <a:cubicBezTo>
                    <a:pt x="51" y="5"/>
                    <a:pt x="54" y="4"/>
                    <a:pt x="57" y="4"/>
                  </a:cubicBezTo>
                  <a:cubicBezTo>
                    <a:pt x="59" y="3"/>
                    <a:pt x="60" y="3"/>
                    <a:pt x="62" y="3"/>
                  </a:cubicBezTo>
                  <a:cubicBezTo>
                    <a:pt x="62" y="3"/>
                    <a:pt x="63" y="3"/>
                    <a:pt x="63" y="3"/>
                  </a:cubicBezTo>
                  <a:cubicBezTo>
                    <a:pt x="64" y="3"/>
                    <a:pt x="65" y="4"/>
                    <a:pt x="65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9"/>
            <p:cNvSpPr>
              <a:spLocks/>
            </p:cNvSpPr>
            <p:nvPr/>
          </p:nvSpPr>
          <p:spPr bwMode="auto">
            <a:xfrm>
              <a:off x="4262" y="3214"/>
              <a:ext cx="155" cy="155"/>
            </a:xfrm>
            <a:custGeom>
              <a:avLst/>
              <a:gdLst>
                <a:gd name="T0" fmla="*/ 155 w 45"/>
                <a:gd name="T1" fmla="*/ 72 h 45"/>
                <a:gd name="T2" fmla="*/ 152 w 45"/>
                <a:gd name="T3" fmla="*/ 69 h 45"/>
                <a:gd name="T4" fmla="*/ 152 w 45"/>
                <a:gd name="T5" fmla="*/ 65 h 45"/>
                <a:gd name="T6" fmla="*/ 141 w 45"/>
                <a:gd name="T7" fmla="*/ 62 h 45"/>
                <a:gd name="T8" fmla="*/ 134 w 45"/>
                <a:gd name="T9" fmla="*/ 62 h 45"/>
                <a:gd name="T10" fmla="*/ 127 w 45"/>
                <a:gd name="T11" fmla="*/ 55 h 45"/>
                <a:gd name="T12" fmla="*/ 127 w 45"/>
                <a:gd name="T13" fmla="*/ 45 h 45"/>
                <a:gd name="T14" fmla="*/ 124 w 45"/>
                <a:gd name="T15" fmla="*/ 45 h 45"/>
                <a:gd name="T16" fmla="*/ 124 w 45"/>
                <a:gd name="T17" fmla="*/ 38 h 45"/>
                <a:gd name="T18" fmla="*/ 110 w 45"/>
                <a:gd name="T19" fmla="*/ 31 h 45"/>
                <a:gd name="T20" fmla="*/ 103 w 45"/>
                <a:gd name="T21" fmla="*/ 28 h 45"/>
                <a:gd name="T22" fmla="*/ 100 w 45"/>
                <a:gd name="T23" fmla="*/ 17 h 45"/>
                <a:gd name="T24" fmla="*/ 93 w 45"/>
                <a:gd name="T25" fmla="*/ 10 h 45"/>
                <a:gd name="T26" fmla="*/ 90 w 45"/>
                <a:gd name="T27" fmla="*/ 0 h 45"/>
                <a:gd name="T28" fmla="*/ 83 w 45"/>
                <a:gd name="T29" fmla="*/ 0 h 45"/>
                <a:gd name="T30" fmla="*/ 79 w 45"/>
                <a:gd name="T31" fmla="*/ 3 h 45"/>
                <a:gd name="T32" fmla="*/ 72 w 45"/>
                <a:gd name="T33" fmla="*/ 0 h 45"/>
                <a:gd name="T34" fmla="*/ 65 w 45"/>
                <a:gd name="T35" fmla="*/ 10 h 45"/>
                <a:gd name="T36" fmla="*/ 59 w 45"/>
                <a:gd name="T37" fmla="*/ 10 h 45"/>
                <a:gd name="T38" fmla="*/ 52 w 45"/>
                <a:gd name="T39" fmla="*/ 3 h 45"/>
                <a:gd name="T40" fmla="*/ 41 w 45"/>
                <a:gd name="T41" fmla="*/ 3 h 45"/>
                <a:gd name="T42" fmla="*/ 24 w 45"/>
                <a:gd name="T43" fmla="*/ 7 h 45"/>
                <a:gd name="T44" fmla="*/ 17 w 45"/>
                <a:gd name="T45" fmla="*/ 7 h 45"/>
                <a:gd name="T46" fmla="*/ 17 w 45"/>
                <a:gd name="T47" fmla="*/ 69 h 45"/>
                <a:gd name="T48" fmla="*/ 0 w 45"/>
                <a:gd name="T49" fmla="*/ 69 h 45"/>
                <a:gd name="T50" fmla="*/ 0 w 45"/>
                <a:gd name="T51" fmla="*/ 117 h 45"/>
                <a:gd name="T52" fmla="*/ 3 w 45"/>
                <a:gd name="T53" fmla="*/ 124 h 45"/>
                <a:gd name="T54" fmla="*/ 7 w 45"/>
                <a:gd name="T55" fmla="*/ 134 h 45"/>
                <a:gd name="T56" fmla="*/ 10 w 45"/>
                <a:gd name="T57" fmla="*/ 138 h 45"/>
                <a:gd name="T58" fmla="*/ 7 w 45"/>
                <a:gd name="T59" fmla="*/ 148 h 45"/>
                <a:gd name="T60" fmla="*/ 10 w 45"/>
                <a:gd name="T61" fmla="*/ 155 h 45"/>
                <a:gd name="T62" fmla="*/ 17 w 45"/>
                <a:gd name="T63" fmla="*/ 152 h 45"/>
                <a:gd name="T64" fmla="*/ 28 w 45"/>
                <a:gd name="T65" fmla="*/ 152 h 45"/>
                <a:gd name="T66" fmla="*/ 28 w 45"/>
                <a:gd name="T67" fmla="*/ 148 h 45"/>
                <a:gd name="T68" fmla="*/ 38 w 45"/>
                <a:gd name="T69" fmla="*/ 145 h 45"/>
                <a:gd name="T70" fmla="*/ 45 w 45"/>
                <a:gd name="T71" fmla="*/ 138 h 45"/>
                <a:gd name="T72" fmla="*/ 48 w 45"/>
                <a:gd name="T73" fmla="*/ 127 h 45"/>
                <a:gd name="T74" fmla="*/ 55 w 45"/>
                <a:gd name="T75" fmla="*/ 127 h 45"/>
                <a:gd name="T76" fmla="*/ 62 w 45"/>
                <a:gd name="T77" fmla="*/ 127 h 45"/>
                <a:gd name="T78" fmla="*/ 65 w 45"/>
                <a:gd name="T79" fmla="*/ 134 h 45"/>
                <a:gd name="T80" fmla="*/ 76 w 45"/>
                <a:gd name="T81" fmla="*/ 134 h 45"/>
                <a:gd name="T82" fmla="*/ 79 w 45"/>
                <a:gd name="T83" fmla="*/ 134 h 45"/>
                <a:gd name="T84" fmla="*/ 93 w 45"/>
                <a:gd name="T85" fmla="*/ 134 h 45"/>
                <a:gd name="T86" fmla="*/ 96 w 45"/>
                <a:gd name="T87" fmla="*/ 127 h 45"/>
                <a:gd name="T88" fmla="*/ 100 w 45"/>
                <a:gd name="T89" fmla="*/ 117 h 45"/>
                <a:gd name="T90" fmla="*/ 107 w 45"/>
                <a:gd name="T91" fmla="*/ 114 h 45"/>
                <a:gd name="T92" fmla="*/ 117 w 45"/>
                <a:gd name="T93" fmla="*/ 107 h 45"/>
                <a:gd name="T94" fmla="*/ 117 w 45"/>
                <a:gd name="T95" fmla="*/ 96 h 45"/>
                <a:gd name="T96" fmla="*/ 134 w 45"/>
                <a:gd name="T97" fmla="*/ 83 h 45"/>
                <a:gd name="T98" fmla="*/ 145 w 45"/>
                <a:gd name="T99" fmla="*/ 79 h 45"/>
                <a:gd name="T100" fmla="*/ 148 w 45"/>
                <a:gd name="T101" fmla="*/ 76 h 45"/>
                <a:gd name="T102" fmla="*/ 155 w 45"/>
                <a:gd name="T103" fmla="*/ 72 h 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"/>
                <a:gd name="T157" fmla="*/ 0 h 45"/>
                <a:gd name="T158" fmla="*/ 45 w 45"/>
                <a:gd name="T159" fmla="*/ 45 h 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" h="45">
                  <a:moveTo>
                    <a:pt x="45" y="21"/>
                  </a:moveTo>
                  <a:cubicBezTo>
                    <a:pt x="44" y="21"/>
                    <a:pt x="44" y="21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3" y="19"/>
                    <a:pt x="42" y="19"/>
                    <a:pt x="41" y="18"/>
                  </a:cubicBezTo>
                  <a:cubicBezTo>
                    <a:pt x="41" y="18"/>
                    <a:pt x="40" y="19"/>
                    <a:pt x="39" y="18"/>
                  </a:cubicBezTo>
                  <a:cubicBezTo>
                    <a:pt x="38" y="18"/>
                    <a:pt x="38" y="17"/>
                    <a:pt x="37" y="16"/>
                  </a:cubicBezTo>
                  <a:cubicBezTo>
                    <a:pt x="37" y="15"/>
                    <a:pt x="38" y="14"/>
                    <a:pt x="37" y="13"/>
                  </a:cubicBezTo>
                  <a:cubicBezTo>
                    <a:pt x="37" y="12"/>
                    <a:pt x="36" y="13"/>
                    <a:pt x="36" y="13"/>
                  </a:cubicBezTo>
                  <a:cubicBezTo>
                    <a:pt x="35" y="12"/>
                    <a:pt x="36" y="12"/>
                    <a:pt x="36" y="11"/>
                  </a:cubicBezTo>
                  <a:cubicBezTo>
                    <a:pt x="35" y="10"/>
                    <a:pt x="33" y="10"/>
                    <a:pt x="32" y="9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7" y="2"/>
                    <a:pt x="26" y="1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1"/>
                    <a:pt x="22" y="0"/>
                    <a:pt x="21" y="0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6" y="3"/>
                    <a:pt x="16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1"/>
                    <a:pt x="2" y="42"/>
                    <a:pt x="2" y="43"/>
                  </a:cubicBezTo>
                  <a:cubicBezTo>
                    <a:pt x="2" y="44"/>
                    <a:pt x="2" y="44"/>
                    <a:pt x="3" y="45"/>
                  </a:cubicBezTo>
                  <a:cubicBezTo>
                    <a:pt x="3" y="45"/>
                    <a:pt x="4" y="44"/>
                    <a:pt x="5" y="44"/>
                  </a:cubicBezTo>
                  <a:cubicBezTo>
                    <a:pt x="6" y="44"/>
                    <a:pt x="7" y="45"/>
                    <a:pt x="8" y="44"/>
                  </a:cubicBezTo>
                  <a:cubicBezTo>
                    <a:pt x="8" y="44"/>
                    <a:pt x="8" y="43"/>
                    <a:pt x="8" y="43"/>
                  </a:cubicBezTo>
                  <a:cubicBezTo>
                    <a:pt x="9" y="43"/>
                    <a:pt x="10" y="42"/>
                    <a:pt x="11" y="42"/>
                  </a:cubicBezTo>
                  <a:cubicBezTo>
                    <a:pt x="12" y="41"/>
                    <a:pt x="12" y="41"/>
                    <a:pt x="13" y="40"/>
                  </a:cubicBezTo>
                  <a:cubicBezTo>
                    <a:pt x="13" y="39"/>
                    <a:pt x="13" y="38"/>
                    <a:pt x="14" y="37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8" y="37"/>
                    <a:pt x="18" y="38"/>
                    <a:pt x="19" y="39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8"/>
                    <a:pt x="27" y="37"/>
                    <a:pt x="28" y="37"/>
                  </a:cubicBezTo>
                  <a:cubicBezTo>
                    <a:pt x="28" y="36"/>
                    <a:pt x="28" y="35"/>
                    <a:pt x="29" y="34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32"/>
                    <a:pt x="33" y="32"/>
                    <a:pt x="34" y="31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5" y="27"/>
                    <a:pt x="37" y="26"/>
                    <a:pt x="39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3"/>
                    <a:pt x="43" y="22"/>
                    <a:pt x="43" y="22"/>
                  </a:cubicBezTo>
                  <a:cubicBezTo>
                    <a:pt x="44" y="22"/>
                    <a:pt x="44" y="21"/>
                    <a:pt x="45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10"/>
            <p:cNvSpPr>
              <a:spLocks/>
            </p:cNvSpPr>
            <p:nvPr/>
          </p:nvSpPr>
          <p:spPr bwMode="auto">
            <a:xfrm>
              <a:off x="4345" y="3172"/>
              <a:ext cx="128" cy="128"/>
            </a:xfrm>
            <a:custGeom>
              <a:avLst/>
              <a:gdLst>
                <a:gd name="T0" fmla="*/ 100 w 37"/>
                <a:gd name="T1" fmla="*/ 125 h 37"/>
                <a:gd name="T2" fmla="*/ 118 w 37"/>
                <a:gd name="T3" fmla="*/ 104 h 37"/>
                <a:gd name="T4" fmla="*/ 118 w 37"/>
                <a:gd name="T5" fmla="*/ 93 h 37"/>
                <a:gd name="T6" fmla="*/ 121 w 37"/>
                <a:gd name="T7" fmla="*/ 90 h 37"/>
                <a:gd name="T8" fmla="*/ 125 w 37"/>
                <a:gd name="T9" fmla="*/ 83 h 37"/>
                <a:gd name="T10" fmla="*/ 128 w 37"/>
                <a:gd name="T11" fmla="*/ 80 h 37"/>
                <a:gd name="T12" fmla="*/ 121 w 37"/>
                <a:gd name="T13" fmla="*/ 73 h 37"/>
                <a:gd name="T14" fmla="*/ 125 w 37"/>
                <a:gd name="T15" fmla="*/ 69 h 37"/>
                <a:gd name="T16" fmla="*/ 118 w 37"/>
                <a:gd name="T17" fmla="*/ 62 h 37"/>
                <a:gd name="T18" fmla="*/ 121 w 37"/>
                <a:gd name="T19" fmla="*/ 62 h 37"/>
                <a:gd name="T20" fmla="*/ 128 w 37"/>
                <a:gd name="T21" fmla="*/ 52 h 37"/>
                <a:gd name="T22" fmla="*/ 125 w 37"/>
                <a:gd name="T23" fmla="*/ 45 h 37"/>
                <a:gd name="T24" fmla="*/ 125 w 37"/>
                <a:gd name="T25" fmla="*/ 35 h 37"/>
                <a:gd name="T26" fmla="*/ 121 w 37"/>
                <a:gd name="T27" fmla="*/ 21 h 37"/>
                <a:gd name="T28" fmla="*/ 111 w 37"/>
                <a:gd name="T29" fmla="*/ 21 h 37"/>
                <a:gd name="T30" fmla="*/ 107 w 37"/>
                <a:gd name="T31" fmla="*/ 14 h 37"/>
                <a:gd name="T32" fmla="*/ 104 w 37"/>
                <a:gd name="T33" fmla="*/ 10 h 37"/>
                <a:gd name="T34" fmla="*/ 93 w 37"/>
                <a:gd name="T35" fmla="*/ 7 h 37"/>
                <a:gd name="T36" fmla="*/ 86 w 37"/>
                <a:gd name="T37" fmla="*/ 7 h 37"/>
                <a:gd name="T38" fmla="*/ 83 w 37"/>
                <a:gd name="T39" fmla="*/ 3 h 37"/>
                <a:gd name="T40" fmla="*/ 86 w 37"/>
                <a:gd name="T41" fmla="*/ 0 h 37"/>
                <a:gd name="T42" fmla="*/ 76 w 37"/>
                <a:gd name="T43" fmla="*/ 0 h 37"/>
                <a:gd name="T44" fmla="*/ 62 w 37"/>
                <a:gd name="T45" fmla="*/ 7 h 37"/>
                <a:gd name="T46" fmla="*/ 62 w 37"/>
                <a:gd name="T47" fmla="*/ 17 h 37"/>
                <a:gd name="T48" fmla="*/ 48 w 37"/>
                <a:gd name="T49" fmla="*/ 24 h 37"/>
                <a:gd name="T50" fmla="*/ 42 w 37"/>
                <a:gd name="T51" fmla="*/ 31 h 37"/>
                <a:gd name="T52" fmla="*/ 35 w 37"/>
                <a:gd name="T53" fmla="*/ 38 h 37"/>
                <a:gd name="T54" fmla="*/ 31 w 37"/>
                <a:gd name="T55" fmla="*/ 45 h 37"/>
                <a:gd name="T56" fmla="*/ 21 w 37"/>
                <a:gd name="T57" fmla="*/ 45 h 37"/>
                <a:gd name="T58" fmla="*/ 14 w 37"/>
                <a:gd name="T59" fmla="*/ 42 h 37"/>
                <a:gd name="T60" fmla="*/ 7 w 37"/>
                <a:gd name="T61" fmla="*/ 42 h 37"/>
                <a:gd name="T62" fmla="*/ 0 w 37"/>
                <a:gd name="T63" fmla="*/ 42 h 37"/>
                <a:gd name="T64" fmla="*/ 7 w 37"/>
                <a:gd name="T65" fmla="*/ 52 h 37"/>
                <a:gd name="T66" fmla="*/ 10 w 37"/>
                <a:gd name="T67" fmla="*/ 62 h 37"/>
                <a:gd name="T68" fmla="*/ 14 w 37"/>
                <a:gd name="T69" fmla="*/ 73 h 37"/>
                <a:gd name="T70" fmla="*/ 21 w 37"/>
                <a:gd name="T71" fmla="*/ 76 h 37"/>
                <a:gd name="T72" fmla="*/ 35 w 37"/>
                <a:gd name="T73" fmla="*/ 83 h 37"/>
                <a:gd name="T74" fmla="*/ 35 w 37"/>
                <a:gd name="T75" fmla="*/ 90 h 37"/>
                <a:gd name="T76" fmla="*/ 42 w 37"/>
                <a:gd name="T77" fmla="*/ 90 h 37"/>
                <a:gd name="T78" fmla="*/ 42 w 37"/>
                <a:gd name="T79" fmla="*/ 100 h 37"/>
                <a:gd name="T80" fmla="*/ 45 w 37"/>
                <a:gd name="T81" fmla="*/ 111 h 37"/>
                <a:gd name="T82" fmla="*/ 52 w 37"/>
                <a:gd name="T83" fmla="*/ 111 h 37"/>
                <a:gd name="T84" fmla="*/ 62 w 37"/>
                <a:gd name="T85" fmla="*/ 114 h 37"/>
                <a:gd name="T86" fmla="*/ 62 w 37"/>
                <a:gd name="T87" fmla="*/ 118 h 37"/>
                <a:gd name="T88" fmla="*/ 66 w 37"/>
                <a:gd name="T89" fmla="*/ 121 h 37"/>
                <a:gd name="T90" fmla="*/ 73 w 37"/>
                <a:gd name="T91" fmla="*/ 121 h 37"/>
                <a:gd name="T92" fmla="*/ 86 w 37"/>
                <a:gd name="T93" fmla="*/ 125 h 37"/>
                <a:gd name="T94" fmla="*/ 93 w 37"/>
                <a:gd name="T95" fmla="*/ 125 h 37"/>
                <a:gd name="T96" fmla="*/ 97 w 37"/>
                <a:gd name="T97" fmla="*/ 125 h 37"/>
                <a:gd name="T98" fmla="*/ 100 w 37"/>
                <a:gd name="T99" fmla="*/ 125 h 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"/>
                <a:gd name="T151" fmla="*/ 0 h 37"/>
                <a:gd name="T152" fmla="*/ 37 w 37"/>
                <a:gd name="T153" fmla="*/ 37 h 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" h="37">
                  <a:moveTo>
                    <a:pt x="29" y="36"/>
                  </a:moveTo>
                  <a:cubicBezTo>
                    <a:pt x="30" y="34"/>
                    <a:pt x="33" y="33"/>
                    <a:pt x="34" y="30"/>
                  </a:cubicBezTo>
                  <a:cubicBezTo>
                    <a:pt x="34" y="30"/>
                    <a:pt x="34" y="28"/>
                    <a:pt x="34" y="27"/>
                  </a:cubicBezTo>
                  <a:cubicBezTo>
                    <a:pt x="34" y="27"/>
                    <a:pt x="34" y="27"/>
                    <a:pt x="35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6" y="22"/>
                    <a:pt x="35" y="21"/>
                  </a:cubicBezTo>
                  <a:cubicBezTo>
                    <a:pt x="35" y="21"/>
                    <a:pt x="36" y="20"/>
                    <a:pt x="36" y="20"/>
                  </a:cubicBezTo>
                  <a:cubicBezTo>
                    <a:pt x="35" y="19"/>
                    <a:pt x="34" y="19"/>
                    <a:pt x="34" y="18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6" y="17"/>
                    <a:pt x="37" y="16"/>
                    <a:pt x="37" y="15"/>
                  </a:cubicBezTo>
                  <a:cubicBezTo>
                    <a:pt x="37" y="15"/>
                    <a:pt x="36" y="14"/>
                    <a:pt x="36" y="13"/>
                  </a:cubicBezTo>
                  <a:cubicBezTo>
                    <a:pt x="36" y="12"/>
                    <a:pt x="37" y="11"/>
                    <a:pt x="36" y="10"/>
                  </a:cubicBezTo>
                  <a:cubicBezTo>
                    <a:pt x="36" y="9"/>
                    <a:pt x="36" y="7"/>
                    <a:pt x="35" y="6"/>
                  </a:cubicBezTo>
                  <a:cubicBezTo>
                    <a:pt x="34" y="6"/>
                    <a:pt x="33" y="6"/>
                    <a:pt x="32" y="6"/>
                  </a:cubicBezTo>
                  <a:cubicBezTo>
                    <a:pt x="31" y="5"/>
                    <a:pt x="31" y="5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5" y="2"/>
                    <a:pt x="25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5" y="1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1"/>
                    <a:pt x="19" y="1"/>
                    <a:pt x="18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8" y="13"/>
                    <a:pt x="7" y="14"/>
                    <a:pt x="6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5" y="22"/>
                    <a:pt x="6" y="21"/>
                    <a:pt x="6" y="22"/>
                  </a:cubicBezTo>
                  <a:cubicBezTo>
                    <a:pt x="7" y="23"/>
                    <a:pt x="9" y="23"/>
                    <a:pt x="10" y="24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7"/>
                    <a:pt x="12" y="25"/>
                    <a:pt x="12" y="26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3"/>
                  </a:cubicBezTo>
                  <a:cubicBezTo>
                    <a:pt x="18" y="33"/>
                    <a:pt x="18" y="34"/>
                    <a:pt x="18" y="34"/>
                  </a:cubicBezTo>
                  <a:cubicBezTo>
                    <a:pt x="18" y="34"/>
                    <a:pt x="18" y="35"/>
                    <a:pt x="19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2" y="35"/>
                    <a:pt x="24" y="36"/>
                    <a:pt x="25" y="36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8" y="37"/>
                    <a:pt x="28" y="36"/>
                    <a:pt x="29" y="3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Freeform 11"/>
            <p:cNvSpPr>
              <a:spLocks/>
            </p:cNvSpPr>
            <p:nvPr/>
          </p:nvSpPr>
          <p:spPr bwMode="auto">
            <a:xfrm>
              <a:off x="4431" y="3086"/>
              <a:ext cx="184" cy="283"/>
            </a:xfrm>
            <a:custGeom>
              <a:avLst/>
              <a:gdLst>
                <a:gd name="T0" fmla="*/ 42 w 53"/>
                <a:gd name="T1" fmla="*/ 276 h 82"/>
                <a:gd name="T2" fmla="*/ 38 w 53"/>
                <a:gd name="T3" fmla="*/ 262 h 82"/>
                <a:gd name="T4" fmla="*/ 45 w 53"/>
                <a:gd name="T5" fmla="*/ 259 h 82"/>
                <a:gd name="T6" fmla="*/ 66 w 53"/>
                <a:gd name="T7" fmla="*/ 248 h 82"/>
                <a:gd name="T8" fmla="*/ 87 w 53"/>
                <a:gd name="T9" fmla="*/ 238 h 82"/>
                <a:gd name="T10" fmla="*/ 87 w 53"/>
                <a:gd name="T11" fmla="*/ 221 h 82"/>
                <a:gd name="T12" fmla="*/ 83 w 53"/>
                <a:gd name="T13" fmla="*/ 200 h 82"/>
                <a:gd name="T14" fmla="*/ 76 w 53"/>
                <a:gd name="T15" fmla="*/ 183 h 82"/>
                <a:gd name="T16" fmla="*/ 76 w 53"/>
                <a:gd name="T17" fmla="*/ 166 h 82"/>
                <a:gd name="T18" fmla="*/ 97 w 53"/>
                <a:gd name="T19" fmla="*/ 148 h 82"/>
                <a:gd name="T20" fmla="*/ 118 w 53"/>
                <a:gd name="T21" fmla="*/ 128 h 82"/>
                <a:gd name="T22" fmla="*/ 156 w 53"/>
                <a:gd name="T23" fmla="*/ 110 h 82"/>
                <a:gd name="T24" fmla="*/ 184 w 53"/>
                <a:gd name="T25" fmla="*/ 79 h 82"/>
                <a:gd name="T26" fmla="*/ 184 w 53"/>
                <a:gd name="T27" fmla="*/ 72 h 82"/>
                <a:gd name="T28" fmla="*/ 181 w 53"/>
                <a:gd name="T29" fmla="*/ 52 h 82"/>
                <a:gd name="T30" fmla="*/ 177 w 53"/>
                <a:gd name="T31" fmla="*/ 21 h 82"/>
                <a:gd name="T32" fmla="*/ 181 w 53"/>
                <a:gd name="T33" fmla="*/ 7 h 82"/>
                <a:gd name="T34" fmla="*/ 174 w 53"/>
                <a:gd name="T35" fmla="*/ 3 h 82"/>
                <a:gd name="T36" fmla="*/ 153 w 53"/>
                <a:gd name="T37" fmla="*/ 17 h 82"/>
                <a:gd name="T38" fmla="*/ 142 w 53"/>
                <a:gd name="T39" fmla="*/ 17 h 82"/>
                <a:gd name="T40" fmla="*/ 128 w 53"/>
                <a:gd name="T41" fmla="*/ 24 h 82"/>
                <a:gd name="T42" fmla="*/ 111 w 53"/>
                <a:gd name="T43" fmla="*/ 24 h 82"/>
                <a:gd name="T44" fmla="*/ 94 w 53"/>
                <a:gd name="T45" fmla="*/ 21 h 82"/>
                <a:gd name="T46" fmla="*/ 80 w 53"/>
                <a:gd name="T47" fmla="*/ 21 h 82"/>
                <a:gd name="T48" fmla="*/ 76 w 53"/>
                <a:gd name="T49" fmla="*/ 35 h 82"/>
                <a:gd name="T50" fmla="*/ 76 w 53"/>
                <a:gd name="T51" fmla="*/ 52 h 82"/>
                <a:gd name="T52" fmla="*/ 87 w 53"/>
                <a:gd name="T53" fmla="*/ 66 h 82"/>
                <a:gd name="T54" fmla="*/ 97 w 53"/>
                <a:gd name="T55" fmla="*/ 79 h 82"/>
                <a:gd name="T56" fmla="*/ 97 w 53"/>
                <a:gd name="T57" fmla="*/ 97 h 82"/>
                <a:gd name="T58" fmla="*/ 87 w 53"/>
                <a:gd name="T59" fmla="*/ 104 h 82"/>
                <a:gd name="T60" fmla="*/ 73 w 53"/>
                <a:gd name="T61" fmla="*/ 104 h 82"/>
                <a:gd name="T62" fmla="*/ 69 w 53"/>
                <a:gd name="T63" fmla="*/ 93 h 82"/>
                <a:gd name="T64" fmla="*/ 76 w 53"/>
                <a:gd name="T65" fmla="*/ 76 h 82"/>
                <a:gd name="T66" fmla="*/ 59 w 53"/>
                <a:gd name="T67" fmla="*/ 72 h 82"/>
                <a:gd name="T68" fmla="*/ 49 w 53"/>
                <a:gd name="T69" fmla="*/ 66 h 82"/>
                <a:gd name="T70" fmla="*/ 3 w 53"/>
                <a:gd name="T71" fmla="*/ 90 h 82"/>
                <a:gd name="T72" fmla="*/ 0 w 53"/>
                <a:gd name="T73" fmla="*/ 93 h 82"/>
                <a:gd name="T74" fmla="*/ 10 w 53"/>
                <a:gd name="T75" fmla="*/ 97 h 82"/>
                <a:gd name="T76" fmla="*/ 24 w 53"/>
                <a:gd name="T77" fmla="*/ 104 h 82"/>
                <a:gd name="T78" fmla="*/ 38 w 53"/>
                <a:gd name="T79" fmla="*/ 110 h 82"/>
                <a:gd name="T80" fmla="*/ 45 w 53"/>
                <a:gd name="T81" fmla="*/ 131 h 82"/>
                <a:gd name="T82" fmla="*/ 42 w 53"/>
                <a:gd name="T83" fmla="*/ 145 h 82"/>
                <a:gd name="T84" fmla="*/ 42 w 53"/>
                <a:gd name="T85" fmla="*/ 155 h 82"/>
                <a:gd name="T86" fmla="*/ 45 w 53"/>
                <a:gd name="T87" fmla="*/ 162 h 82"/>
                <a:gd name="T88" fmla="*/ 38 w 53"/>
                <a:gd name="T89" fmla="*/ 173 h 82"/>
                <a:gd name="T90" fmla="*/ 38 w 53"/>
                <a:gd name="T91" fmla="*/ 186 h 82"/>
                <a:gd name="T92" fmla="*/ 17 w 53"/>
                <a:gd name="T93" fmla="*/ 214 h 82"/>
                <a:gd name="T94" fmla="*/ 21 w 53"/>
                <a:gd name="T95" fmla="*/ 228 h 82"/>
                <a:gd name="T96" fmla="*/ 28 w 53"/>
                <a:gd name="T97" fmla="*/ 242 h 82"/>
                <a:gd name="T98" fmla="*/ 24 w 53"/>
                <a:gd name="T99" fmla="*/ 266 h 82"/>
                <a:gd name="T100" fmla="*/ 28 w 53"/>
                <a:gd name="T101" fmla="*/ 276 h 82"/>
                <a:gd name="T102" fmla="*/ 42 w 53"/>
                <a:gd name="T103" fmla="*/ 283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"/>
                <a:gd name="T157" fmla="*/ 0 h 82"/>
                <a:gd name="T158" fmla="*/ 53 w 53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" h="82">
                  <a:moveTo>
                    <a:pt x="12" y="82"/>
                  </a:moveTo>
                  <a:cubicBezTo>
                    <a:pt x="12" y="82"/>
                    <a:pt x="12" y="81"/>
                    <a:pt x="12" y="80"/>
                  </a:cubicBezTo>
                  <a:cubicBezTo>
                    <a:pt x="12" y="79"/>
                    <a:pt x="11" y="79"/>
                    <a:pt x="11" y="78"/>
                  </a:cubicBezTo>
                  <a:cubicBezTo>
                    <a:pt x="11" y="78"/>
                    <a:pt x="11" y="77"/>
                    <a:pt x="11" y="76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4" y="74"/>
                    <a:pt x="15" y="74"/>
                    <a:pt x="15" y="73"/>
                  </a:cubicBezTo>
                  <a:cubicBezTo>
                    <a:pt x="16" y="73"/>
                    <a:pt x="18" y="72"/>
                    <a:pt x="19" y="72"/>
                  </a:cubicBezTo>
                  <a:cubicBezTo>
                    <a:pt x="20" y="71"/>
                    <a:pt x="22" y="71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5" y="63"/>
                    <a:pt x="25" y="62"/>
                    <a:pt x="25" y="60"/>
                  </a:cubicBezTo>
                  <a:cubicBezTo>
                    <a:pt x="25" y="59"/>
                    <a:pt x="25" y="59"/>
                    <a:pt x="24" y="58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3" y="53"/>
                    <a:pt x="22" y="53"/>
                    <a:pt x="22" y="53"/>
                  </a:cubicBezTo>
                  <a:cubicBezTo>
                    <a:pt x="22" y="53"/>
                    <a:pt x="23" y="52"/>
                    <a:pt x="23" y="52"/>
                  </a:cubicBezTo>
                  <a:cubicBezTo>
                    <a:pt x="23" y="50"/>
                    <a:pt x="21" y="49"/>
                    <a:pt x="22" y="48"/>
                  </a:cubicBezTo>
                  <a:cubicBezTo>
                    <a:pt x="22" y="48"/>
                    <a:pt x="23" y="47"/>
                    <a:pt x="23" y="47"/>
                  </a:cubicBezTo>
                  <a:cubicBezTo>
                    <a:pt x="25" y="46"/>
                    <a:pt x="26" y="44"/>
                    <a:pt x="28" y="43"/>
                  </a:cubicBezTo>
                  <a:cubicBezTo>
                    <a:pt x="30" y="41"/>
                    <a:pt x="31" y="40"/>
                    <a:pt x="32" y="39"/>
                  </a:cubicBezTo>
                  <a:cubicBezTo>
                    <a:pt x="33" y="38"/>
                    <a:pt x="33" y="38"/>
                    <a:pt x="34" y="37"/>
                  </a:cubicBezTo>
                  <a:cubicBezTo>
                    <a:pt x="36" y="36"/>
                    <a:pt x="38" y="35"/>
                    <a:pt x="40" y="34"/>
                  </a:cubicBezTo>
                  <a:cubicBezTo>
                    <a:pt x="42" y="33"/>
                    <a:pt x="44" y="33"/>
                    <a:pt x="45" y="32"/>
                  </a:cubicBezTo>
                  <a:cubicBezTo>
                    <a:pt x="47" y="30"/>
                    <a:pt x="49" y="28"/>
                    <a:pt x="51" y="26"/>
                  </a:cubicBezTo>
                  <a:cubicBezTo>
                    <a:pt x="51" y="25"/>
                    <a:pt x="53" y="24"/>
                    <a:pt x="53" y="23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3" y="21"/>
                    <a:pt x="53" y="21"/>
                  </a:cubicBezTo>
                  <a:cubicBezTo>
                    <a:pt x="53" y="20"/>
                    <a:pt x="51" y="20"/>
                    <a:pt x="51" y="19"/>
                  </a:cubicBezTo>
                  <a:cubicBezTo>
                    <a:pt x="51" y="18"/>
                    <a:pt x="52" y="17"/>
                    <a:pt x="52" y="15"/>
                  </a:cubicBezTo>
                  <a:cubicBezTo>
                    <a:pt x="52" y="14"/>
                    <a:pt x="51" y="13"/>
                    <a:pt x="51" y="11"/>
                  </a:cubicBezTo>
                  <a:cubicBezTo>
                    <a:pt x="51" y="10"/>
                    <a:pt x="51" y="8"/>
                    <a:pt x="51" y="6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2"/>
                    <a:pt x="52" y="1"/>
                    <a:pt x="52" y="1"/>
                  </a:cubicBezTo>
                  <a:cubicBezTo>
                    <a:pt x="51" y="0"/>
                    <a:pt x="51" y="1"/>
                    <a:pt x="50" y="1"/>
                  </a:cubicBezTo>
                  <a:cubicBezTo>
                    <a:pt x="49" y="2"/>
                    <a:pt x="48" y="3"/>
                    <a:pt x="46" y="4"/>
                  </a:cubicBezTo>
                  <a:cubicBezTo>
                    <a:pt x="46" y="4"/>
                    <a:pt x="45" y="4"/>
                    <a:pt x="44" y="5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38" y="5"/>
                    <a:pt x="38" y="6"/>
                    <a:pt x="37" y="7"/>
                  </a:cubicBezTo>
                  <a:cubicBezTo>
                    <a:pt x="36" y="7"/>
                    <a:pt x="35" y="6"/>
                    <a:pt x="34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0" y="7"/>
                    <a:pt x="30" y="5"/>
                    <a:pt x="29" y="5"/>
                  </a:cubicBezTo>
                  <a:cubicBezTo>
                    <a:pt x="28" y="5"/>
                    <a:pt x="28" y="6"/>
                    <a:pt x="27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2" y="13"/>
                    <a:pt x="22" y="14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6" y="19"/>
                    <a:pt x="26" y="20"/>
                    <a:pt x="26" y="21"/>
                  </a:cubicBezTo>
                  <a:cubicBezTo>
                    <a:pt x="27" y="22"/>
                    <a:pt x="28" y="22"/>
                    <a:pt x="28" y="23"/>
                  </a:cubicBezTo>
                  <a:cubicBezTo>
                    <a:pt x="28" y="24"/>
                    <a:pt x="28" y="25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9"/>
                    <a:pt x="26" y="28"/>
                    <a:pt x="26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1"/>
                    <a:pt x="25" y="33"/>
                    <a:pt x="24" y="32"/>
                  </a:cubicBezTo>
                  <a:cubicBezTo>
                    <a:pt x="23" y="32"/>
                    <a:pt x="22" y="31"/>
                    <a:pt x="21" y="30"/>
                  </a:cubicBezTo>
                  <a:cubicBezTo>
                    <a:pt x="21" y="29"/>
                    <a:pt x="20" y="29"/>
                    <a:pt x="20" y="28"/>
                  </a:cubicBezTo>
                  <a:cubicBezTo>
                    <a:pt x="20" y="28"/>
                    <a:pt x="20" y="27"/>
                    <a:pt x="20" y="27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4"/>
                    <a:pt x="22" y="23"/>
                    <a:pt x="22" y="22"/>
                  </a:cubicBezTo>
                  <a:cubicBezTo>
                    <a:pt x="21" y="22"/>
                    <a:pt x="21" y="21"/>
                    <a:pt x="20" y="21"/>
                  </a:cubicBezTo>
                  <a:cubicBezTo>
                    <a:pt x="19" y="20"/>
                    <a:pt x="18" y="22"/>
                    <a:pt x="17" y="21"/>
                  </a:cubicBezTo>
                  <a:cubicBezTo>
                    <a:pt x="16" y="21"/>
                    <a:pt x="16" y="19"/>
                    <a:pt x="15" y="19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1" y="28"/>
                    <a:pt x="3" y="28"/>
                    <a:pt x="3" y="28"/>
                  </a:cubicBezTo>
                  <a:cubicBezTo>
                    <a:pt x="4" y="28"/>
                    <a:pt x="5" y="28"/>
                    <a:pt x="6" y="29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9" y="32"/>
                    <a:pt x="11" y="31"/>
                    <a:pt x="11" y="32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6"/>
                    <a:pt x="13" y="37"/>
                    <a:pt x="13" y="38"/>
                  </a:cubicBezTo>
                  <a:cubicBezTo>
                    <a:pt x="13" y="39"/>
                    <a:pt x="14" y="40"/>
                    <a:pt x="14" y="40"/>
                  </a:cubicBezTo>
                  <a:cubicBezTo>
                    <a:pt x="13" y="41"/>
                    <a:pt x="12" y="42"/>
                    <a:pt x="12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4"/>
                    <a:pt x="12" y="44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3" y="47"/>
                    <a:pt x="13" y="47"/>
                  </a:cubicBezTo>
                  <a:cubicBezTo>
                    <a:pt x="13" y="48"/>
                    <a:pt x="13" y="48"/>
                    <a:pt x="12" y="49"/>
                  </a:cubicBezTo>
                  <a:cubicBezTo>
                    <a:pt x="12" y="49"/>
                    <a:pt x="12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2"/>
                    <a:pt x="11" y="54"/>
                    <a:pt x="11" y="54"/>
                  </a:cubicBezTo>
                  <a:cubicBezTo>
                    <a:pt x="9" y="56"/>
                    <a:pt x="7" y="58"/>
                    <a:pt x="5" y="60"/>
                  </a:cubicBezTo>
                  <a:cubicBezTo>
                    <a:pt x="5" y="61"/>
                    <a:pt x="5" y="61"/>
                    <a:pt x="5" y="62"/>
                  </a:cubicBezTo>
                  <a:cubicBezTo>
                    <a:pt x="5" y="63"/>
                    <a:pt x="6" y="63"/>
                    <a:pt x="6" y="64"/>
                  </a:cubicBezTo>
                  <a:cubicBezTo>
                    <a:pt x="6" y="64"/>
                    <a:pt x="6" y="65"/>
                    <a:pt x="6" y="66"/>
                  </a:cubicBezTo>
                  <a:cubicBezTo>
                    <a:pt x="6" y="66"/>
                    <a:pt x="7" y="67"/>
                    <a:pt x="7" y="68"/>
                  </a:cubicBezTo>
                  <a:cubicBezTo>
                    <a:pt x="7" y="69"/>
                    <a:pt x="8" y="70"/>
                    <a:pt x="8" y="70"/>
                  </a:cubicBezTo>
                  <a:cubicBezTo>
                    <a:pt x="8" y="72"/>
                    <a:pt x="8" y="74"/>
                    <a:pt x="7" y="75"/>
                  </a:cubicBezTo>
                  <a:cubicBezTo>
                    <a:pt x="7" y="76"/>
                    <a:pt x="7" y="76"/>
                    <a:pt x="7" y="77"/>
                  </a:cubicBezTo>
                  <a:cubicBezTo>
                    <a:pt x="7" y="77"/>
                    <a:pt x="8" y="77"/>
                    <a:pt x="8" y="78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8" y="81"/>
                    <a:pt x="8" y="81"/>
                    <a:pt x="8" y="82"/>
                  </a:cubicBezTo>
                  <a:lnTo>
                    <a:pt x="12" y="8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12"/>
            <p:cNvSpPr>
              <a:spLocks/>
            </p:cNvSpPr>
            <p:nvPr/>
          </p:nvSpPr>
          <p:spPr bwMode="auto">
            <a:xfrm>
              <a:off x="4473" y="3072"/>
              <a:ext cx="55" cy="128"/>
            </a:xfrm>
            <a:custGeom>
              <a:avLst/>
              <a:gdLst>
                <a:gd name="T0" fmla="*/ 7 w 16"/>
                <a:gd name="T1" fmla="*/ 0 h 37"/>
                <a:gd name="T2" fmla="*/ 21 w 16"/>
                <a:gd name="T3" fmla="*/ 7 h 37"/>
                <a:gd name="T4" fmla="*/ 34 w 16"/>
                <a:gd name="T5" fmla="*/ 17 h 37"/>
                <a:gd name="T6" fmla="*/ 34 w 16"/>
                <a:gd name="T7" fmla="*/ 28 h 37"/>
                <a:gd name="T8" fmla="*/ 38 w 16"/>
                <a:gd name="T9" fmla="*/ 35 h 37"/>
                <a:gd name="T10" fmla="*/ 34 w 16"/>
                <a:gd name="T11" fmla="*/ 45 h 37"/>
                <a:gd name="T12" fmla="*/ 34 w 16"/>
                <a:gd name="T13" fmla="*/ 52 h 37"/>
                <a:gd name="T14" fmla="*/ 34 w 16"/>
                <a:gd name="T15" fmla="*/ 59 h 37"/>
                <a:gd name="T16" fmla="*/ 34 w 16"/>
                <a:gd name="T17" fmla="*/ 66 h 37"/>
                <a:gd name="T18" fmla="*/ 38 w 16"/>
                <a:gd name="T19" fmla="*/ 73 h 37"/>
                <a:gd name="T20" fmla="*/ 45 w 16"/>
                <a:gd name="T21" fmla="*/ 80 h 37"/>
                <a:gd name="T22" fmla="*/ 48 w 16"/>
                <a:gd name="T23" fmla="*/ 86 h 37"/>
                <a:gd name="T24" fmla="*/ 55 w 16"/>
                <a:gd name="T25" fmla="*/ 93 h 37"/>
                <a:gd name="T26" fmla="*/ 55 w 16"/>
                <a:gd name="T27" fmla="*/ 107 h 37"/>
                <a:gd name="T28" fmla="*/ 55 w 16"/>
                <a:gd name="T29" fmla="*/ 114 h 37"/>
                <a:gd name="T30" fmla="*/ 48 w 16"/>
                <a:gd name="T31" fmla="*/ 114 h 37"/>
                <a:gd name="T32" fmla="*/ 45 w 16"/>
                <a:gd name="T33" fmla="*/ 121 h 37"/>
                <a:gd name="T34" fmla="*/ 41 w 16"/>
                <a:gd name="T35" fmla="*/ 128 h 37"/>
                <a:gd name="T36" fmla="*/ 31 w 16"/>
                <a:gd name="T37" fmla="*/ 118 h 37"/>
                <a:gd name="T38" fmla="*/ 28 w 16"/>
                <a:gd name="T39" fmla="*/ 111 h 37"/>
                <a:gd name="T40" fmla="*/ 28 w 16"/>
                <a:gd name="T41" fmla="*/ 111 h 37"/>
                <a:gd name="T42" fmla="*/ 34 w 16"/>
                <a:gd name="T43" fmla="*/ 104 h 37"/>
                <a:gd name="T44" fmla="*/ 34 w 16"/>
                <a:gd name="T45" fmla="*/ 93 h 37"/>
                <a:gd name="T46" fmla="*/ 28 w 16"/>
                <a:gd name="T47" fmla="*/ 86 h 37"/>
                <a:gd name="T48" fmla="*/ 17 w 16"/>
                <a:gd name="T49" fmla="*/ 90 h 37"/>
                <a:gd name="T50" fmla="*/ 10 w 16"/>
                <a:gd name="T51" fmla="*/ 80 h 37"/>
                <a:gd name="T52" fmla="*/ 7 w 16"/>
                <a:gd name="T53" fmla="*/ 80 h 37"/>
                <a:gd name="T54" fmla="*/ 0 w 16"/>
                <a:gd name="T55" fmla="*/ 76 h 37"/>
                <a:gd name="T56" fmla="*/ 7 w 16"/>
                <a:gd name="T57" fmla="*/ 66 h 37"/>
                <a:gd name="T58" fmla="*/ 7 w 16"/>
                <a:gd name="T59" fmla="*/ 55 h 37"/>
                <a:gd name="T60" fmla="*/ 14 w 16"/>
                <a:gd name="T61" fmla="*/ 52 h 37"/>
                <a:gd name="T62" fmla="*/ 14 w 16"/>
                <a:gd name="T63" fmla="*/ 52 h 37"/>
                <a:gd name="T64" fmla="*/ 14 w 16"/>
                <a:gd name="T65" fmla="*/ 38 h 37"/>
                <a:gd name="T66" fmla="*/ 14 w 16"/>
                <a:gd name="T67" fmla="*/ 31 h 37"/>
                <a:gd name="T68" fmla="*/ 10 w 16"/>
                <a:gd name="T69" fmla="*/ 28 h 37"/>
                <a:gd name="T70" fmla="*/ 21 w 16"/>
                <a:gd name="T71" fmla="*/ 24 h 37"/>
                <a:gd name="T72" fmla="*/ 17 w 16"/>
                <a:gd name="T73" fmla="*/ 17 h 37"/>
                <a:gd name="T74" fmla="*/ 7 w 16"/>
                <a:gd name="T75" fmla="*/ 7 h 37"/>
                <a:gd name="T76" fmla="*/ 7 w 16"/>
                <a:gd name="T77" fmla="*/ 0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37"/>
                <a:gd name="T119" fmla="*/ 16 w 16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37">
                  <a:moveTo>
                    <a:pt x="2" y="0"/>
                  </a:moveTo>
                  <a:cubicBezTo>
                    <a:pt x="4" y="1"/>
                    <a:pt x="5" y="1"/>
                    <a:pt x="6" y="2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6"/>
                    <a:pt x="9" y="7"/>
                    <a:pt x="10" y="8"/>
                  </a:cubicBezTo>
                  <a:cubicBezTo>
                    <a:pt x="10" y="9"/>
                    <a:pt x="10" y="10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3"/>
                    <a:pt x="10" y="14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1" y="22"/>
                    <a:pt x="12" y="22"/>
                    <a:pt x="13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5" y="26"/>
                    <a:pt x="16" y="27"/>
                    <a:pt x="16" y="27"/>
                  </a:cubicBezTo>
                  <a:cubicBezTo>
                    <a:pt x="16" y="28"/>
                    <a:pt x="16" y="30"/>
                    <a:pt x="16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6" y="33"/>
                    <a:pt x="14" y="33"/>
                    <a:pt x="14" y="33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5"/>
                    <a:pt x="13" y="37"/>
                    <a:pt x="12" y="37"/>
                  </a:cubicBezTo>
                  <a:cubicBezTo>
                    <a:pt x="11" y="36"/>
                    <a:pt x="10" y="35"/>
                    <a:pt x="9" y="34"/>
                  </a:cubicBezTo>
                  <a:cubicBezTo>
                    <a:pt x="9" y="33"/>
                    <a:pt x="8" y="33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9" y="30"/>
                    <a:pt x="10" y="30"/>
                  </a:cubicBezTo>
                  <a:cubicBezTo>
                    <a:pt x="10" y="29"/>
                    <a:pt x="10" y="28"/>
                    <a:pt x="10" y="27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4" y="25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0" y="22"/>
                    <a:pt x="0" y="22"/>
                  </a:cubicBezTo>
                  <a:cubicBezTo>
                    <a:pt x="0" y="21"/>
                    <a:pt x="2" y="20"/>
                    <a:pt x="2" y="19"/>
                  </a:cubicBezTo>
                  <a:cubicBezTo>
                    <a:pt x="2" y="18"/>
                    <a:pt x="1" y="17"/>
                    <a:pt x="2" y="16"/>
                  </a:cubicBezTo>
                  <a:cubicBezTo>
                    <a:pt x="2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2"/>
                    <a:pt x="4" y="11"/>
                  </a:cubicBezTo>
                  <a:cubicBezTo>
                    <a:pt x="4" y="11"/>
                    <a:pt x="5" y="10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7"/>
                    <a:pt x="5" y="8"/>
                    <a:pt x="6" y="7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13"/>
            <p:cNvSpPr>
              <a:spLocks/>
            </p:cNvSpPr>
            <p:nvPr/>
          </p:nvSpPr>
          <p:spPr bwMode="auto">
            <a:xfrm>
              <a:off x="4303" y="3044"/>
              <a:ext cx="184" cy="170"/>
            </a:xfrm>
            <a:custGeom>
              <a:avLst/>
              <a:gdLst>
                <a:gd name="T0" fmla="*/ 167 w 53"/>
                <a:gd name="T1" fmla="*/ 17 h 49"/>
                <a:gd name="T2" fmla="*/ 146 w 53"/>
                <a:gd name="T3" fmla="*/ 10 h 49"/>
                <a:gd name="T4" fmla="*/ 108 w 53"/>
                <a:gd name="T5" fmla="*/ 3 h 49"/>
                <a:gd name="T6" fmla="*/ 108 w 53"/>
                <a:gd name="T7" fmla="*/ 28 h 49"/>
                <a:gd name="T8" fmla="*/ 101 w 53"/>
                <a:gd name="T9" fmla="*/ 52 h 49"/>
                <a:gd name="T10" fmla="*/ 115 w 53"/>
                <a:gd name="T11" fmla="*/ 69 h 49"/>
                <a:gd name="T12" fmla="*/ 122 w 53"/>
                <a:gd name="T13" fmla="*/ 69 h 49"/>
                <a:gd name="T14" fmla="*/ 111 w 53"/>
                <a:gd name="T15" fmla="*/ 90 h 49"/>
                <a:gd name="T16" fmla="*/ 90 w 53"/>
                <a:gd name="T17" fmla="*/ 69 h 49"/>
                <a:gd name="T18" fmla="*/ 80 w 53"/>
                <a:gd name="T19" fmla="*/ 56 h 49"/>
                <a:gd name="T20" fmla="*/ 59 w 53"/>
                <a:gd name="T21" fmla="*/ 59 h 49"/>
                <a:gd name="T22" fmla="*/ 49 w 53"/>
                <a:gd name="T23" fmla="*/ 52 h 49"/>
                <a:gd name="T24" fmla="*/ 31 w 53"/>
                <a:gd name="T25" fmla="*/ 49 h 49"/>
                <a:gd name="T26" fmla="*/ 31 w 53"/>
                <a:gd name="T27" fmla="*/ 66 h 49"/>
                <a:gd name="T28" fmla="*/ 28 w 53"/>
                <a:gd name="T29" fmla="*/ 76 h 49"/>
                <a:gd name="T30" fmla="*/ 0 w 53"/>
                <a:gd name="T31" fmla="*/ 80 h 49"/>
                <a:gd name="T32" fmla="*/ 10 w 53"/>
                <a:gd name="T33" fmla="*/ 149 h 49"/>
                <a:gd name="T34" fmla="*/ 24 w 53"/>
                <a:gd name="T35" fmla="*/ 163 h 49"/>
                <a:gd name="T36" fmla="*/ 45 w 53"/>
                <a:gd name="T37" fmla="*/ 160 h 49"/>
                <a:gd name="T38" fmla="*/ 56 w 53"/>
                <a:gd name="T39" fmla="*/ 167 h 49"/>
                <a:gd name="T40" fmla="*/ 69 w 53"/>
                <a:gd name="T41" fmla="*/ 170 h 49"/>
                <a:gd name="T42" fmla="*/ 83 w 53"/>
                <a:gd name="T43" fmla="*/ 163 h 49"/>
                <a:gd name="T44" fmla="*/ 94 w 53"/>
                <a:gd name="T45" fmla="*/ 149 h 49"/>
                <a:gd name="T46" fmla="*/ 108 w 53"/>
                <a:gd name="T47" fmla="*/ 135 h 49"/>
                <a:gd name="T48" fmla="*/ 132 w 53"/>
                <a:gd name="T49" fmla="*/ 128 h 49"/>
                <a:gd name="T50" fmla="*/ 128 w 53"/>
                <a:gd name="T51" fmla="*/ 118 h 49"/>
                <a:gd name="T52" fmla="*/ 167 w 53"/>
                <a:gd name="T53" fmla="*/ 94 h 49"/>
                <a:gd name="T54" fmla="*/ 170 w 53"/>
                <a:gd name="T55" fmla="*/ 76 h 49"/>
                <a:gd name="T56" fmla="*/ 177 w 53"/>
                <a:gd name="T57" fmla="*/ 69 h 49"/>
                <a:gd name="T58" fmla="*/ 181 w 53"/>
                <a:gd name="T59" fmla="*/ 52 h 49"/>
                <a:gd name="T60" fmla="*/ 184 w 53"/>
                <a:gd name="T61" fmla="*/ 42 h 49"/>
                <a:gd name="T62" fmla="*/ 174 w 53"/>
                <a:gd name="T63" fmla="*/ 24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49"/>
                <a:gd name="T98" fmla="*/ 53 w 53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49">
                  <a:moveTo>
                    <a:pt x="50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"/>
                    <a:pt x="34" y="0"/>
                    <a:pt x="31" y="1"/>
                  </a:cubicBezTo>
                  <a:cubicBezTo>
                    <a:pt x="30" y="2"/>
                    <a:pt x="30" y="4"/>
                    <a:pt x="30" y="6"/>
                  </a:cubicBezTo>
                  <a:cubicBezTo>
                    <a:pt x="30" y="7"/>
                    <a:pt x="31" y="7"/>
                    <a:pt x="31" y="8"/>
                  </a:cubicBezTo>
                  <a:cubicBezTo>
                    <a:pt x="31" y="9"/>
                    <a:pt x="30" y="11"/>
                    <a:pt x="30" y="13"/>
                  </a:cubicBezTo>
                  <a:cubicBezTo>
                    <a:pt x="30" y="13"/>
                    <a:pt x="29" y="14"/>
                    <a:pt x="29" y="15"/>
                  </a:cubicBezTo>
                  <a:cubicBezTo>
                    <a:pt x="29" y="16"/>
                    <a:pt x="29" y="17"/>
                    <a:pt x="30" y="18"/>
                  </a:cubicBezTo>
                  <a:cubicBezTo>
                    <a:pt x="30" y="19"/>
                    <a:pt x="31" y="20"/>
                    <a:pt x="33" y="20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6" y="20"/>
                    <a:pt x="35" y="20"/>
                  </a:cubicBezTo>
                  <a:cubicBezTo>
                    <a:pt x="35" y="22"/>
                    <a:pt x="35" y="24"/>
                    <a:pt x="35" y="26"/>
                  </a:cubicBezTo>
                  <a:cubicBezTo>
                    <a:pt x="34" y="27"/>
                    <a:pt x="33" y="26"/>
                    <a:pt x="32" y="26"/>
                  </a:cubicBezTo>
                  <a:cubicBezTo>
                    <a:pt x="30" y="25"/>
                    <a:pt x="30" y="24"/>
                    <a:pt x="29" y="22"/>
                  </a:cubicBezTo>
                  <a:cubicBezTo>
                    <a:pt x="28" y="22"/>
                    <a:pt x="27" y="21"/>
                    <a:pt x="26" y="20"/>
                  </a:cubicBezTo>
                  <a:cubicBezTo>
                    <a:pt x="26" y="19"/>
                    <a:pt x="25" y="19"/>
                    <a:pt x="24" y="18"/>
                  </a:cubicBezTo>
                  <a:cubicBezTo>
                    <a:pt x="24" y="18"/>
                    <a:pt x="24" y="16"/>
                    <a:pt x="23" y="16"/>
                  </a:cubicBezTo>
                  <a:cubicBezTo>
                    <a:pt x="21" y="16"/>
                    <a:pt x="21" y="18"/>
                    <a:pt x="21" y="18"/>
                  </a:cubicBezTo>
                  <a:cubicBezTo>
                    <a:pt x="19" y="18"/>
                    <a:pt x="18" y="18"/>
                    <a:pt x="17" y="17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0" y="16"/>
                    <a:pt x="10" y="15"/>
                    <a:pt x="9" y="14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3"/>
                    <a:pt x="10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2" y="42"/>
                    <a:pt x="3" y="43"/>
                  </a:cubicBezTo>
                  <a:cubicBezTo>
                    <a:pt x="4" y="44"/>
                    <a:pt x="4" y="45"/>
                    <a:pt x="5" y="45"/>
                  </a:cubicBezTo>
                  <a:cubicBezTo>
                    <a:pt x="5" y="46"/>
                    <a:pt x="6" y="46"/>
                    <a:pt x="7" y="47"/>
                  </a:cubicBezTo>
                  <a:cubicBezTo>
                    <a:pt x="8" y="46"/>
                    <a:pt x="9" y="46"/>
                    <a:pt x="11" y="46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3" y="46"/>
                    <a:pt x="14" y="47"/>
                    <a:pt x="14" y="48"/>
                  </a:cubicBezTo>
                  <a:cubicBezTo>
                    <a:pt x="15" y="48"/>
                    <a:pt x="15" y="48"/>
                    <a:pt x="16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1" y="49"/>
                    <a:pt x="21" y="49"/>
                    <a:pt x="22" y="48"/>
                  </a:cubicBezTo>
                  <a:cubicBezTo>
                    <a:pt x="23" y="48"/>
                    <a:pt x="23" y="47"/>
                    <a:pt x="24" y="47"/>
                  </a:cubicBezTo>
                  <a:cubicBezTo>
                    <a:pt x="24" y="46"/>
                    <a:pt x="25" y="45"/>
                    <a:pt x="25" y="45"/>
                  </a:cubicBezTo>
                  <a:cubicBezTo>
                    <a:pt x="26" y="44"/>
                    <a:pt x="26" y="43"/>
                    <a:pt x="27" y="43"/>
                  </a:cubicBezTo>
                  <a:cubicBezTo>
                    <a:pt x="28" y="42"/>
                    <a:pt x="30" y="42"/>
                    <a:pt x="31" y="41"/>
                  </a:cubicBezTo>
                  <a:cubicBezTo>
                    <a:pt x="31" y="40"/>
                    <a:pt x="30" y="39"/>
                    <a:pt x="31" y="39"/>
                  </a:cubicBezTo>
                  <a:cubicBezTo>
                    <a:pt x="32" y="38"/>
                    <a:pt x="34" y="37"/>
                    <a:pt x="35" y="37"/>
                  </a:cubicBezTo>
                  <a:cubicBezTo>
                    <a:pt x="36" y="36"/>
                    <a:pt x="36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8" y="26"/>
                    <a:pt x="49" y="26"/>
                    <a:pt x="50" y="25"/>
                  </a:cubicBezTo>
                  <a:cubicBezTo>
                    <a:pt x="50" y="24"/>
                    <a:pt x="49" y="23"/>
                    <a:pt x="49" y="22"/>
                  </a:cubicBezTo>
                  <a:cubicBezTo>
                    <a:pt x="50" y="21"/>
                    <a:pt x="51" y="21"/>
                    <a:pt x="52" y="21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2" y="14"/>
                    <a:pt x="50" y="14"/>
                    <a:pt x="51" y="13"/>
                  </a:cubicBezTo>
                  <a:cubicBezTo>
                    <a:pt x="51" y="12"/>
                    <a:pt x="52" y="13"/>
                    <a:pt x="53" y="12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9"/>
                    <a:pt x="50" y="8"/>
                    <a:pt x="50" y="7"/>
                  </a:cubicBezTo>
                  <a:cubicBezTo>
                    <a:pt x="50" y="7"/>
                    <a:pt x="50" y="6"/>
                    <a:pt x="5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14"/>
            <p:cNvSpPr>
              <a:spLocks/>
            </p:cNvSpPr>
            <p:nvPr/>
          </p:nvSpPr>
          <p:spPr bwMode="auto">
            <a:xfrm>
              <a:off x="4120" y="3003"/>
              <a:ext cx="211" cy="211"/>
            </a:xfrm>
            <a:custGeom>
              <a:avLst/>
              <a:gdLst>
                <a:gd name="T0" fmla="*/ 14 w 61"/>
                <a:gd name="T1" fmla="*/ 7 h 61"/>
                <a:gd name="T2" fmla="*/ 14 w 61"/>
                <a:gd name="T3" fmla="*/ 14 h 61"/>
                <a:gd name="T4" fmla="*/ 28 w 61"/>
                <a:gd name="T5" fmla="*/ 48 h 61"/>
                <a:gd name="T6" fmla="*/ 24 w 61"/>
                <a:gd name="T7" fmla="*/ 62 h 61"/>
                <a:gd name="T8" fmla="*/ 38 w 61"/>
                <a:gd name="T9" fmla="*/ 90 h 61"/>
                <a:gd name="T10" fmla="*/ 24 w 61"/>
                <a:gd name="T11" fmla="*/ 118 h 61"/>
                <a:gd name="T12" fmla="*/ 10 w 61"/>
                <a:gd name="T13" fmla="*/ 142 h 61"/>
                <a:gd name="T14" fmla="*/ 0 w 61"/>
                <a:gd name="T15" fmla="*/ 176 h 61"/>
                <a:gd name="T16" fmla="*/ 10 w 61"/>
                <a:gd name="T17" fmla="*/ 197 h 61"/>
                <a:gd name="T18" fmla="*/ 31 w 61"/>
                <a:gd name="T19" fmla="*/ 194 h 61"/>
                <a:gd name="T20" fmla="*/ 111 w 61"/>
                <a:gd name="T21" fmla="*/ 201 h 61"/>
                <a:gd name="T22" fmla="*/ 131 w 61"/>
                <a:gd name="T23" fmla="*/ 208 h 61"/>
                <a:gd name="T24" fmla="*/ 156 w 61"/>
                <a:gd name="T25" fmla="*/ 208 h 61"/>
                <a:gd name="T26" fmla="*/ 201 w 61"/>
                <a:gd name="T27" fmla="*/ 204 h 61"/>
                <a:gd name="T28" fmla="*/ 187 w 61"/>
                <a:gd name="T29" fmla="*/ 194 h 61"/>
                <a:gd name="T30" fmla="*/ 173 w 61"/>
                <a:gd name="T31" fmla="*/ 125 h 61"/>
                <a:gd name="T32" fmla="*/ 204 w 61"/>
                <a:gd name="T33" fmla="*/ 118 h 61"/>
                <a:gd name="T34" fmla="*/ 208 w 61"/>
                <a:gd name="T35" fmla="*/ 107 h 61"/>
                <a:gd name="T36" fmla="*/ 208 w 61"/>
                <a:gd name="T37" fmla="*/ 90 h 61"/>
                <a:gd name="T38" fmla="*/ 190 w 61"/>
                <a:gd name="T39" fmla="*/ 90 h 61"/>
                <a:gd name="T40" fmla="*/ 180 w 61"/>
                <a:gd name="T41" fmla="*/ 90 h 61"/>
                <a:gd name="T42" fmla="*/ 180 w 61"/>
                <a:gd name="T43" fmla="*/ 73 h 61"/>
                <a:gd name="T44" fmla="*/ 173 w 61"/>
                <a:gd name="T45" fmla="*/ 42 h 61"/>
                <a:gd name="T46" fmla="*/ 173 w 61"/>
                <a:gd name="T47" fmla="*/ 31 h 61"/>
                <a:gd name="T48" fmla="*/ 152 w 61"/>
                <a:gd name="T49" fmla="*/ 24 h 61"/>
                <a:gd name="T50" fmla="*/ 145 w 61"/>
                <a:gd name="T51" fmla="*/ 21 h 61"/>
                <a:gd name="T52" fmla="*/ 135 w 61"/>
                <a:gd name="T53" fmla="*/ 31 h 61"/>
                <a:gd name="T54" fmla="*/ 131 w 61"/>
                <a:gd name="T55" fmla="*/ 38 h 61"/>
                <a:gd name="T56" fmla="*/ 114 w 61"/>
                <a:gd name="T57" fmla="*/ 38 h 61"/>
                <a:gd name="T58" fmla="*/ 90 w 61"/>
                <a:gd name="T59" fmla="*/ 24 h 61"/>
                <a:gd name="T60" fmla="*/ 86 w 61"/>
                <a:gd name="T61" fmla="*/ 7 h 61"/>
                <a:gd name="T62" fmla="*/ 28 w 61"/>
                <a:gd name="T63" fmla="*/ 0 h 61"/>
                <a:gd name="T64" fmla="*/ 14 w 61"/>
                <a:gd name="T65" fmla="*/ 3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61"/>
                <a:gd name="T101" fmla="*/ 61 w 61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61">
                  <a:moveTo>
                    <a:pt x="2" y="0"/>
                  </a:moveTo>
                  <a:cubicBezTo>
                    <a:pt x="2" y="0"/>
                    <a:pt x="4" y="1"/>
                    <a:pt x="4" y="2"/>
                  </a:cubicBezTo>
                  <a:cubicBezTo>
                    <a:pt x="4" y="2"/>
                    <a:pt x="2" y="2"/>
                    <a:pt x="3" y="2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9"/>
                    <a:pt x="8" y="11"/>
                    <a:pt x="8" y="14"/>
                  </a:cubicBezTo>
                  <a:cubicBezTo>
                    <a:pt x="8" y="14"/>
                    <a:pt x="7" y="15"/>
                    <a:pt x="6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9" y="23"/>
                    <a:pt x="11" y="25"/>
                    <a:pt x="11" y="26"/>
                  </a:cubicBezTo>
                  <a:cubicBezTo>
                    <a:pt x="11" y="28"/>
                    <a:pt x="10" y="30"/>
                    <a:pt x="9" y="32"/>
                  </a:cubicBezTo>
                  <a:cubicBezTo>
                    <a:pt x="9" y="33"/>
                    <a:pt x="8" y="33"/>
                    <a:pt x="7" y="34"/>
                  </a:cubicBezTo>
                  <a:cubicBezTo>
                    <a:pt x="7" y="35"/>
                    <a:pt x="5" y="36"/>
                    <a:pt x="4" y="37"/>
                  </a:cubicBezTo>
                  <a:cubicBezTo>
                    <a:pt x="4" y="38"/>
                    <a:pt x="4" y="39"/>
                    <a:pt x="3" y="41"/>
                  </a:cubicBezTo>
                  <a:cubicBezTo>
                    <a:pt x="3" y="42"/>
                    <a:pt x="2" y="44"/>
                    <a:pt x="2" y="47"/>
                  </a:cubicBezTo>
                  <a:cubicBezTo>
                    <a:pt x="2" y="48"/>
                    <a:pt x="1" y="50"/>
                    <a:pt x="0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1" y="57"/>
                    <a:pt x="2" y="57"/>
                    <a:pt x="3" y="57"/>
                  </a:cubicBezTo>
                  <a:cubicBezTo>
                    <a:pt x="4" y="57"/>
                    <a:pt x="5" y="56"/>
                    <a:pt x="6" y="56"/>
                  </a:cubicBezTo>
                  <a:cubicBezTo>
                    <a:pt x="7" y="56"/>
                    <a:pt x="8" y="56"/>
                    <a:pt x="9" y="56"/>
                  </a:cubicBezTo>
                  <a:cubicBezTo>
                    <a:pt x="9" y="57"/>
                    <a:pt x="10" y="58"/>
                    <a:pt x="11" y="58"/>
                  </a:cubicBezTo>
                  <a:cubicBezTo>
                    <a:pt x="18" y="58"/>
                    <a:pt x="25" y="57"/>
                    <a:pt x="32" y="58"/>
                  </a:cubicBezTo>
                  <a:cubicBezTo>
                    <a:pt x="34" y="58"/>
                    <a:pt x="34" y="59"/>
                    <a:pt x="35" y="60"/>
                  </a:cubicBezTo>
                  <a:cubicBezTo>
                    <a:pt x="36" y="60"/>
                    <a:pt x="37" y="60"/>
                    <a:pt x="38" y="60"/>
                  </a:cubicBezTo>
                  <a:cubicBezTo>
                    <a:pt x="39" y="61"/>
                    <a:pt x="41" y="61"/>
                    <a:pt x="43" y="61"/>
                  </a:cubicBezTo>
                  <a:cubicBezTo>
                    <a:pt x="43" y="61"/>
                    <a:pt x="45" y="60"/>
                    <a:pt x="45" y="60"/>
                  </a:cubicBezTo>
                  <a:cubicBezTo>
                    <a:pt x="46" y="60"/>
                    <a:pt x="48" y="61"/>
                    <a:pt x="48" y="61"/>
                  </a:cubicBezTo>
                  <a:cubicBezTo>
                    <a:pt x="52" y="61"/>
                    <a:pt x="55" y="60"/>
                    <a:pt x="58" y="59"/>
                  </a:cubicBezTo>
                  <a:cubicBezTo>
                    <a:pt x="57" y="59"/>
                    <a:pt x="56" y="59"/>
                    <a:pt x="55" y="58"/>
                  </a:cubicBezTo>
                  <a:cubicBezTo>
                    <a:pt x="55" y="58"/>
                    <a:pt x="54" y="57"/>
                    <a:pt x="54" y="56"/>
                  </a:cubicBezTo>
                  <a:cubicBezTo>
                    <a:pt x="53" y="55"/>
                    <a:pt x="52" y="54"/>
                    <a:pt x="50" y="5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5"/>
                    <a:pt x="59" y="34"/>
                  </a:cubicBezTo>
                  <a:cubicBezTo>
                    <a:pt x="59" y="34"/>
                    <a:pt x="60" y="34"/>
                    <a:pt x="60" y="33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1" y="28"/>
                    <a:pt x="60" y="27"/>
                    <a:pt x="60" y="26"/>
                  </a:cubicBezTo>
                  <a:cubicBezTo>
                    <a:pt x="60" y="26"/>
                    <a:pt x="60" y="26"/>
                    <a:pt x="59" y="26"/>
                  </a:cubicBezTo>
                  <a:cubicBezTo>
                    <a:pt x="58" y="26"/>
                    <a:pt x="57" y="26"/>
                    <a:pt x="55" y="26"/>
                  </a:cubicBezTo>
                  <a:cubicBezTo>
                    <a:pt x="54" y="27"/>
                    <a:pt x="53" y="27"/>
                    <a:pt x="52" y="27"/>
                  </a:cubicBezTo>
                  <a:cubicBezTo>
                    <a:pt x="51" y="27"/>
                    <a:pt x="51" y="27"/>
                    <a:pt x="52" y="26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3"/>
                    <a:pt x="52" y="22"/>
                    <a:pt x="52" y="21"/>
                  </a:cubicBezTo>
                  <a:cubicBezTo>
                    <a:pt x="52" y="20"/>
                    <a:pt x="50" y="20"/>
                    <a:pt x="50" y="19"/>
                  </a:cubicBezTo>
                  <a:cubicBezTo>
                    <a:pt x="49" y="17"/>
                    <a:pt x="50" y="15"/>
                    <a:pt x="50" y="12"/>
                  </a:cubicBezTo>
                  <a:cubicBezTo>
                    <a:pt x="50" y="12"/>
                    <a:pt x="50" y="11"/>
                    <a:pt x="49" y="10"/>
                  </a:cubicBezTo>
                  <a:cubicBezTo>
                    <a:pt x="49" y="10"/>
                    <a:pt x="50" y="9"/>
                    <a:pt x="50" y="9"/>
                  </a:cubicBezTo>
                  <a:cubicBezTo>
                    <a:pt x="50" y="8"/>
                    <a:pt x="50" y="7"/>
                    <a:pt x="49" y="7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4" y="7"/>
                    <a:pt x="44" y="6"/>
                    <a:pt x="43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1" y="6"/>
                    <a:pt x="40" y="6"/>
                    <a:pt x="39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9"/>
                    <a:pt x="38" y="9"/>
                    <a:pt x="38" y="10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1" y="11"/>
                    <a:pt x="30" y="12"/>
                    <a:pt x="28" y="11"/>
                  </a:cubicBezTo>
                  <a:cubicBezTo>
                    <a:pt x="27" y="10"/>
                    <a:pt x="26" y="9"/>
                    <a:pt x="26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15"/>
            <p:cNvSpPr>
              <a:spLocks/>
            </p:cNvSpPr>
            <p:nvPr/>
          </p:nvSpPr>
          <p:spPr bwMode="auto">
            <a:xfrm>
              <a:off x="4431" y="2916"/>
              <a:ext cx="170" cy="184"/>
            </a:xfrm>
            <a:custGeom>
              <a:avLst/>
              <a:gdLst>
                <a:gd name="T0" fmla="*/ 17 w 49"/>
                <a:gd name="T1" fmla="*/ 128 h 53"/>
                <a:gd name="T2" fmla="*/ 28 w 49"/>
                <a:gd name="T3" fmla="*/ 135 h 53"/>
                <a:gd name="T4" fmla="*/ 38 w 49"/>
                <a:gd name="T5" fmla="*/ 142 h 53"/>
                <a:gd name="T6" fmla="*/ 49 w 49"/>
                <a:gd name="T7" fmla="*/ 146 h 53"/>
                <a:gd name="T8" fmla="*/ 56 w 49"/>
                <a:gd name="T9" fmla="*/ 146 h 53"/>
                <a:gd name="T10" fmla="*/ 66 w 49"/>
                <a:gd name="T11" fmla="*/ 149 h 53"/>
                <a:gd name="T12" fmla="*/ 80 w 49"/>
                <a:gd name="T13" fmla="*/ 163 h 53"/>
                <a:gd name="T14" fmla="*/ 80 w 49"/>
                <a:gd name="T15" fmla="*/ 174 h 53"/>
                <a:gd name="T16" fmla="*/ 83 w 49"/>
                <a:gd name="T17" fmla="*/ 181 h 53"/>
                <a:gd name="T18" fmla="*/ 87 w 49"/>
                <a:gd name="T19" fmla="*/ 184 h 53"/>
                <a:gd name="T20" fmla="*/ 97 w 49"/>
                <a:gd name="T21" fmla="*/ 184 h 53"/>
                <a:gd name="T22" fmla="*/ 101 w 49"/>
                <a:gd name="T23" fmla="*/ 177 h 53"/>
                <a:gd name="T24" fmla="*/ 111 w 49"/>
                <a:gd name="T25" fmla="*/ 184 h 53"/>
                <a:gd name="T26" fmla="*/ 118 w 49"/>
                <a:gd name="T27" fmla="*/ 181 h 53"/>
                <a:gd name="T28" fmla="*/ 128 w 49"/>
                <a:gd name="T29" fmla="*/ 184 h 53"/>
                <a:gd name="T30" fmla="*/ 135 w 49"/>
                <a:gd name="T31" fmla="*/ 177 h 53"/>
                <a:gd name="T32" fmla="*/ 139 w 49"/>
                <a:gd name="T33" fmla="*/ 177 h 53"/>
                <a:gd name="T34" fmla="*/ 142 w 49"/>
                <a:gd name="T35" fmla="*/ 181 h 53"/>
                <a:gd name="T36" fmla="*/ 149 w 49"/>
                <a:gd name="T37" fmla="*/ 177 h 53"/>
                <a:gd name="T38" fmla="*/ 156 w 49"/>
                <a:gd name="T39" fmla="*/ 174 h 53"/>
                <a:gd name="T40" fmla="*/ 170 w 49"/>
                <a:gd name="T41" fmla="*/ 163 h 53"/>
                <a:gd name="T42" fmla="*/ 167 w 49"/>
                <a:gd name="T43" fmla="*/ 160 h 53"/>
                <a:gd name="T44" fmla="*/ 163 w 49"/>
                <a:gd name="T45" fmla="*/ 149 h 53"/>
                <a:gd name="T46" fmla="*/ 160 w 49"/>
                <a:gd name="T47" fmla="*/ 142 h 53"/>
                <a:gd name="T48" fmla="*/ 153 w 49"/>
                <a:gd name="T49" fmla="*/ 128 h 53"/>
                <a:gd name="T50" fmla="*/ 156 w 49"/>
                <a:gd name="T51" fmla="*/ 122 h 53"/>
                <a:gd name="T52" fmla="*/ 156 w 49"/>
                <a:gd name="T53" fmla="*/ 111 h 53"/>
                <a:gd name="T54" fmla="*/ 160 w 49"/>
                <a:gd name="T55" fmla="*/ 104 h 53"/>
                <a:gd name="T56" fmla="*/ 153 w 49"/>
                <a:gd name="T57" fmla="*/ 94 h 53"/>
                <a:gd name="T58" fmla="*/ 146 w 49"/>
                <a:gd name="T59" fmla="*/ 90 h 53"/>
                <a:gd name="T60" fmla="*/ 146 w 49"/>
                <a:gd name="T61" fmla="*/ 83 h 53"/>
                <a:gd name="T62" fmla="*/ 149 w 49"/>
                <a:gd name="T63" fmla="*/ 73 h 53"/>
                <a:gd name="T64" fmla="*/ 156 w 49"/>
                <a:gd name="T65" fmla="*/ 69 h 53"/>
                <a:gd name="T66" fmla="*/ 128 w 49"/>
                <a:gd name="T67" fmla="*/ 45 h 53"/>
                <a:gd name="T68" fmla="*/ 128 w 49"/>
                <a:gd name="T69" fmla="*/ 38 h 53"/>
                <a:gd name="T70" fmla="*/ 66 w 49"/>
                <a:gd name="T71" fmla="*/ 0 h 53"/>
                <a:gd name="T72" fmla="*/ 59 w 49"/>
                <a:gd name="T73" fmla="*/ 3 h 53"/>
                <a:gd name="T74" fmla="*/ 42 w 49"/>
                <a:gd name="T75" fmla="*/ 3 h 53"/>
                <a:gd name="T76" fmla="*/ 24 w 49"/>
                <a:gd name="T77" fmla="*/ 3 h 53"/>
                <a:gd name="T78" fmla="*/ 14 w 49"/>
                <a:gd name="T79" fmla="*/ 7 h 53"/>
                <a:gd name="T80" fmla="*/ 21 w 49"/>
                <a:gd name="T81" fmla="*/ 14 h 53"/>
                <a:gd name="T82" fmla="*/ 21 w 49"/>
                <a:gd name="T83" fmla="*/ 21 h 53"/>
                <a:gd name="T84" fmla="*/ 21 w 49"/>
                <a:gd name="T85" fmla="*/ 28 h 53"/>
                <a:gd name="T86" fmla="*/ 17 w 49"/>
                <a:gd name="T87" fmla="*/ 31 h 53"/>
                <a:gd name="T88" fmla="*/ 17 w 49"/>
                <a:gd name="T89" fmla="*/ 35 h 53"/>
                <a:gd name="T90" fmla="*/ 21 w 49"/>
                <a:gd name="T91" fmla="*/ 38 h 53"/>
                <a:gd name="T92" fmla="*/ 21 w 49"/>
                <a:gd name="T93" fmla="*/ 45 h 53"/>
                <a:gd name="T94" fmla="*/ 14 w 49"/>
                <a:gd name="T95" fmla="*/ 49 h 53"/>
                <a:gd name="T96" fmla="*/ 10 w 49"/>
                <a:gd name="T97" fmla="*/ 56 h 53"/>
                <a:gd name="T98" fmla="*/ 0 w 49"/>
                <a:gd name="T99" fmla="*/ 66 h 53"/>
                <a:gd name="T100" fmla="*/ 0 w 49"/>
                <a:gd name="T101" fmla="*/ 76 h 53"/>
                <a:gd name="T102" fmla="*/ 0 w 49"/>
                <a:gd name="T103" fmla="*/ 83 h 53"/>
                <a:gd name="T104" fmla="*/ 3 w 49"/>
                <a:gd name="T105" fmla="*/ 94 h 53"/>
                <a:gd name="T106" fmla="*/ 7 w 49"/>
                <a:gd name="T107" fmla="*/ 104 h 53"/>
                <a:gd name="T108" fmla="*/ 14 w 49"/>
                <a:gd name="T109" fmla="*/ 115 h 53"/>
                <a:gd name="T110" fmla="*/ 17 w 49"/>
                <a:gd name="T111" fmla="*/ 128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53"/>
                <a:gd name="T170" fmla="*/ 49 w 49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53">
                  <a:moveTo>
                    <a:pt x="5" y="3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8" y="43"/>
                    <a:pt x="19" y="43"/>
                  </a:cubicBezTo>
                  <a:cubicBezTo>
                    <a:pt x="21" y="44"/>
                    <a:pt x="22" y="45"/>
                    <a:pt x="23" y="47"/>
                  </a:cubicBezTo>
                  <a:cubicBezTo>
                    <a:pt x="23" y="48"/>
                    <a:pt x="22" y="49"/>
                    <a:pt x="23" y="50"/>
                  </a:cubicBezTo>
                  <a:cubicBezTo>
                    <a:pt x="23" y="51"/>
                    <a:pt x="23" y="51"/>
                    <a:pt x="24" y="52"/>
                  </a:cubicBezTo>
                  <a:cubicBezTo>
                    <a:pt x="24" y="52"/>
                    <a:pt x="25" y="52"/>
                    <a:pt x="25" y="53"/>
                  </a:cubicBezTo>
                  <a:cubicBezTo>
                    <a:pt x="26" y="53"/>
                    <a:pt x="27" y="53"/>
                    <a:pt x="28" y="53"/>
                  </a:cubicBezTo>
                  <a:cubicBezTo>
                    <a:pt x="28" y="52"/>
                    <a:pt x="29" y="51"/>
                    <a:pt x="29" y="51"/>
                  </a:cubicBezTo>
                  <a:cubicBezTo>
                    <a:pt x="31" y="51"/>
                    <a:pt x="31" y="53"/>
                    <a:pt x="32" y="53"/>
                  </a:cubicBezTo>
                  <a:cubicBezTo>
                    <a:pt x="33" y="53"/>
                    <a:pt x="33" y="52"/>
                    <a:pt x="34" y="52"/>
                  </a:cubicBezTo>
                  <a:cubicBezTo>
                    <a:pt x="35" y="52"/>
                    <a:pt x="36" y="53"/>
                    <a:pt x="37" y="53"/>
                  </a:cubicBezTo>
                  <a:cubicBezTo>
                    <a:pt x="38" y="53"/>
                    <a:pt x="38" y="52"/>
                    <a:pt x="39" y="51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1" y="51"/>
                    <a:pt x="41" y="52"/>
                    <a:pt x="41" y="52"/>
                  </a:cubicBezTo>
                  <a:cubicBezTo>
                    <a:pt x="42" y="52"/>
                    <a:pt x="43" y="51"/>
                    <a:pt x="43" y="51"/>
                  </a:cubicBezTo>
                  <a:cubicBezTo>
                    <a:pt x="44" y="51"/>
                    <a:pt x="45" y="51"/>
                    <a:pt x="45" y="50"/>
                  </a:cubicBezTo>
                  <a:cubicBezTo>
                    <a:pt x="47" y="50"/>
                    <a:pt x="48" y="48"/>
                    <a:pt x="49" y="47"/>
                  </a:cubicBezTo>
                  <a:cubicBezTo>
                    <a:pt x="49" y="47"/>
                    <a:pt x="48" y="46"/>
                    <a:pt x="48" y="46"/>
                  </a:cubicBezTo>
                  <a:cubicBezTo>
                    <a:pt x="48" y="45"/>
                    <a:pt x="47" y="44"/>
                    <a:pt x="47" y="43"/>
                  </a:cubicBezTo>
                  <a:cubicBezTo>
                    <a:pt x="47" y="43"/>
                    <a:pt x="47" y="42"/>
                    <a:pt x="46" y="41"/>
                  </a:cubicBezTo>
                  <a:cubicBezTo>
                    <a:pt x="46" y="40"/>
                    <a:pt x="45" y="38"/>
                    <a:pt x="44" y="37"/>
                  </a:cubicBezTo>
                  <a:cubicBezTo>
                    <a:pt x="44" y="36"/>
                    <a:pt x="45" y="35"/>
                    <a:pt x="45" y="35"/>
                  </a:cubicBezTo>
                  <a:cubicBezTo>
                    <a:pt x="45" y="34"/>
                    <a:pt x="45" y="33"/>
                    <a:pt x="45" y="32"/>
                  </a:cubicBezTo>
                  <a:cubicBezTo>
                    <a:pt x="45" y="31"/>
                    <a:pt x="46" y="31"/>
                    <a:pt x="46" y="30"/>
                  </a:cubicBezTo>
                  <a:cubicBezTo>
                    <a:pt x="45" y="29"/>
                    <a:pt x="45" y="28"/>
                    <a:pt x="44" y="27"/>
                  </a:cubicBezTo>
                  <a:cubicBezTo>
                    <a:pt x="44" y="26"/>
                    <a:pt x="43" y="26"/>
                    <a:pt x="42" y="26"/>
                  </a:cubicBezTo>
                  <a:cubicBezTo>
                    <a:pt x="42" y="25"/>
                    <a:pt x="42" y="24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4" y="21"/>
                    <a:pt x="44" y="20"/>
                    <a:pt x="45" y="2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5" y="2"/>
                    <a:pt x="14" y="2"/>
                    <a:pt x="12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5" y="34"/>
                    <a:pt x="5" y="36"/>
                    <a:pt x="5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16"/>
            <p:cNvSpPr>
              <a:spLocks/>
            </p:cNvSpPr>
            <p:nvPr/>
          </p:nvSpPr>
          <p:spPr bwMode="auto">
            <a:xfrm>
              <a:off x="4417" y="2947"/>
              <a:ext cx="28" cy="42"/>
            </a:xfrm>
            <a:custGeom>
              <a:avLst/>
              <a:gdLst>
                <a:gd name="T0" fmla="*/ 7 w 8"/>
                <a:gd name="T1" fmla="*/ 42 h 12"/>
                <a:gd name="T2" fmla="*/ 4 w 8"/>
                <a:gd name="T3" fmla="*/ 32 h 12"/>
                <a:gd name="T4" fmla="*/ 4 w 8"/>
                <a:gd name="T5" fmla="*/ 14 h 12"/>
                <a:gd name="T6" fmla="*/ 4 w 8"/>
                <a:gd name="T7" fmla="*/ 11 h 12"/>
                <a:gd name="T8" fmla="*/ 0 w 8"/>
                <a:gd name="T9" fmla="*/ 4 h 12"/>
                <a:gd name="T10" fmla="*/ 4 w 8"/>
                <a:gd name="T11" fmla="*/ 4 h 12"/>
                <a:gd name="T12" fmla="*/ 7 w 8"/>
                <a:gd name="T13" fmla="*/ 7 h 12"/>
                <a:gd name="T14" fmla="*/ 10 w 8"/>
                <a:gd name="T15" fmla="*/ 7 h 12"/>
                <a:gd name="T16" fmla="*/ 14 w 8"/>
                <a:gd name="T17" fmla="*/ 0 h 12"/>
                <a:gd name="T18" fmla="*/ 21 w 8"/>
                <a:gd name="T19" fmla="*/ 0 h 12"/>
                <a:gd name="T20" fmla="*/ 24 w 8"/>
                <a:gd name="T21" fmla="*/ 4 h 12"/>
                <a:gd name="T22" fmla="*/ 24 w 8"/>
                <a:gd name="T23" fmla="*/ 7 h 12"/>
                <a:gd name="T24" fmla="*/ 28 w 8"/>
                <a:gd name="T25" fmla="*/ 11 h 12"/>
                <a:gd name="T26" fmla="*/ 28 w 8"/>
                <a:gd name="T27" fmla="*/ 18 h 12"/>
                <a:gd name="T28" fmla="*/ 21 w 8"/>
                <a:gd name="T29" fmla="*/ 21 h 12"/>
                <a:gd name="T30" fmla="*/ 17 w 8"/>
                <a:gd name="T31" fmla="*/ 28 h 12"/>
                <a:gd name="T32" fmla="*/ 7 w 8"/>
                <a:gd name="T33" fmla="*/ 4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2"/>
                <a:gd name="T53" fmla="*/ 8 w 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2">
                  <a:moveTo>
                    <a:pt x="2" y="12"/>
                  </a:moveTo>
                  <a:cubicBezTo>
                    <a:pt x="2" y="11"/>
                    <a:pt x="1" y="10"/>
                    <a:pt x="1" y="9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17"/>
            <p:cNvSpPr>
              <a:spLocks/>
            </p:cNvSpPr>
            <p:nvPr/>
          </p:nvSpPr>
          <p:spPr bwMode="auto">
            <a:xfrm>
              <a:off x="4417" y="2930"/>
              <a:ext cx="28" cy="31"/>
            </a:xfrm>
            <a:custGeom>
              <a:avLst/>
              <a:gdLst>
                <a:gd name="T0" fmla="*/ 0 w 8"/>
                <a:gd name="T1" fmla="*/ 28 h 9"/>
                <a:gd name="T2" fmla="*/ 0 w 8"/>
                <a:gd name="T3" fmla="*/ 24 h 9"/>
                <a:gd name="T4" fmla="*/ 4 w 8"/>
                <a:gd name="T5" fmla="*/ 10 h 9"/>
                <a:gd name="T6" fmla="*/ 7 w 8"/>
                <a:gd name="T7" fmla="*/ 3 h 9"/>
                <a:gd name="T8" fmla="*/ 14 w 8"/>
                <a:gd name="T9" fmla="*/ 7 h 9"/>
                <a:gd name="T10" fmla="*/ 21 w 8"/>
                <a:gd name="T11" fmla="*/ 0 h 9"/>
                <a:gd name="T12" fmla="*/ 24 w 8"/>
                <a:gd name="T13" fmla="*/ 7 h 9"/>
                <a:gd name="T14" fmla="*/ 24 w 8"/>
                <a:gd name="T15" fmla="*/ 17 h 9"/>
                <a:gd name="T16" fmla="*/ 28 w 8"/>
                <a:gd name="T17" fmla="*/ 21 h 9"/>
                <a:gd name="T18" fmla="*/ 21 w 8"/>
                <a:gd name="T19" fmla="*/ 28 h 9"/>
                <a:gd name="T20" fmla="*/ 17 w 8"/>
                <a:gd name="T21" fmla="*/ 24 h 9"/>
                <a:gd name="T22" fmla="*/ 14 w 8"/>
                <a:gd name="T23" fmla="*/ 24 h 9"/>
                <a:gd name="T24" fmla="*/ 10 w 8"/>
                <a:gd name="T25" fmla="*/ 31 h 9"/>
                <a:gd name="T26" fmla="*/ 7 w 8"/>
                <a:gd name="T27" fmla="*/ 31 h 9"/>
                <a:gd name="T28" fmla="*/ 4 w 8"/>
                <a:gd name="T29" fmla="*/ 28 h 9"/>
                <a:gd name="T30" fmla="*/ 0 w 8"/>
                <a:gd name="T31" fmla="*/ 28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9"/>
                <a:gd name="T50" fmla="*/ 8 w 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9">
                  <a:moveTo>
                    <a:pt x="0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8" y="3"/>
                    <a:pt x="7" y="4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18"/>
            <p:cNvSpPr>
              <a:spLocks/>
            </p:cNvSpPr>
            <p:nvPr/>
          </p:nvSpPr>
          <p:spPr bwMode="auto">
            <a:xfrm>
              <a:off x="4134" y="2989"/>
              <a:ext cx="14" cy="14"/>
            </a:xfrm>
            <a:custGeom>
              <a:avLst/>
              <a:gdLst>
                <a:gd name="T0" fmla="*/ 4 w 4"/>
                <a:gd name="T1" fmla="*/ 14 h 4"/>
                <a:gd name="T2" fmla="*/ 4 w 4"/>
                <a:gd name="T3" fmla="*/ 10 h 4"/>
                <a:gd name="T4" fmla="*/ 0 w 4"/>
                <a:gd name="T5" fmla="*/ 4 h 4"/>
                <a:gd name="T6" fmla="*/ 10 w 4"/>
                <a:gd name="T7" fmla="*/ 0 h 4"/>
                <a:gd name="T8" fmla="*/ 14 w 4"/>
                <a:gd name="T9" fmla="*/ 4 h 4"/>
                <a:gd name="T10" fmla="*/ 7 w 4"/>
                <a:gd name="T11" fmla="*/ 7 h 4"/>
                <a:gd name="T12" fmla="*/ 7 w 4"/>
                <a:gd name="T13" fmla="*/ 14 h 4"/>
                <a:gd name="T14" fmla="*/ 4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19"/>
            <p:cNvSpPr>
              <a:spLocks/>
            </p:cNvSpPr>
            <p:nvPr/>
          </p:nvSpPr>
          <p:spPr bwMode="auto">
            <a:xfrm>
              <a:off x="4134" y="2819"/>
              <a:ext cx="325" cy="326"/>
            </a:xfrm>
            <a:custGeom>
              <a:avLst/>
              <a:gdLst>
                <a:gd name="T0" fmla="*/ 24 w 94"/>
                <a:gd name="T1" fmla="*/ 166 h 94"/>
                <a:gd name="T2" fmla="*/ 45 w 94"/>
                <a:gd name="T3" fmla="*/ 170 h 94"/>
                <a:gd name="T4" fmla="*/ 69 w 94"/>
                <a:gd name="T5" fmla="*/ 142 h 94"/>
                <a:gd name="T6" fmla="*/ 80 w 94"/>
                <a:gd name="T7" fmla="*/ 111 h 94"/>
                <a:gd name="T8" fmla="*/ 97 w 94"/>
                <a:gd name="T9" fmla="*/ 101 h 94"/>
                <a:gd name="T10" fmla="*/ 100 w 94"/>
                <a:gd name="T11" fmla="*/ 62 h 94"/>
                <a:gd name="T12" fmla="*/ 111 w 94"/>
                <a:gd name="T13" fmla="*/ 28 h 94"/>
                <a:gd name="T14" fmla="*/ 121 w 94"/>
                <a:gd name="T15" fmla="*/ 3 h 94"/>
                <a:gd name="T16" fmla="*/ 156 w 94"/>
                <a:gd name="T17" fmla="*/ 14 h 94"/>
                <a:gd name="T18" fmla="*/ 183 w 94"/>
                <a:gd name="T19" fmla="*/ 7 h 94"/>
                <a:gd name="T20" fmla="*/ 211 w 94"/>
                <a:gd name="T21" fmla="*/ 3 h 94"/>
                <a:gd name="T22" fmla="*/ 225 w 94"/>
                <a:gd name="T23" fmla="*/ 0 h 94"/>
                <a:gd name="T24" fmla="*/ 242 w 94"/>
                <a:gd name="T25" fmla="*/ 7 h 94"/>
                <a:gd name="T26" fmla="*/ 266 w 94"/>
                <a:gd name="T27" fmla="*/ 10 h 94"/>
                <a:gd name="T28" fmla="*/ 290 w 94"/>
                <a:gd name="T29" fmla="*/ 10 h 94"/>
                <a:gd name="T30" fmla="*/ 311 w 94"/>
                <a:gd name="T31" fmla="*/ 28 h 94"/>
                <a:gd name="T32" fmla="*/ 315 w 94"/>
                <a:gd name="T33" fmla="*/ 38 h 94"/>
                <a:gd name="T34" fmla="*/ 325 w 94"/>
                <a:gd name="T35" fmla="*/ 52 h 94"/>
                <a:gd name="T36" fmla="*/ 311 w 94"/>
                <a:gd name="T37" fmla="*/ 69 h 94"/>
                <a:gd name="T38" fmla="*/ 297 w 94"/>
                <a:gd name="T39" fmla="*/ 90 h 94"/>
                <a:gd name="T40" fmla="*/ 290 w 94"/>
                <a:gd name="T41" fmla="*/ 118 h 94"/>
                <a:gd name="T42" fmla="*/ 290 w 94"/>
                <a:gd name="T43" fmla="*/ 139 h 94"/>
                <a:gd name="T44" fmla="*/ 294 w 94"/>
                <a:gd name="T45" fmla="*/ 170 h 94"/>
                <a:gd name="T46" fmla="*/ 297 w 94"/>
                <a:gd name="T47" fmla="*/ 198 h 94"/>
                <a:gd name="T48" fmla="*/ 315 w 94"/>
                <a:gd name="T49" fmla="*/ 232 h 94"/>
                <a:gd name="T50" fmla="*/ 284 w 94"/>
                <a:gd name="T51" fmla="*/ 260 h 94"/>
                <a:gd name="T52" fmla="*/ 277 w 94"/>
                <a:gd name="T53" fmla="*/ 295 h 94"/>
                <a:gd name="T54" fmla="*/ 301 w 94"/>
                <a:gd name="T55" fmla="*/ 302 h 94"/>
                <a:gd name="T56" fmla="*/ 277 w 94"/>
                <a:gd name="T57" fmla="*/ 309 h 94"/>
                <a:gd name="T58" fmla="*/ 252 w 94"/>
                <a:gd name="T59" fmla="*/ 288 h 94"/>
                <a:gd name="T60" fmla="*/ 221 w 94"/>
                <a:gd name="T61" fmla="*/ 288 h 94"/>
                <a:gd name="T62" fmla="*/ 197 w 94"/>
                <a:gd name="T63" fmla="*/ 281 h 94"/>
                <a:gd name="T64" fmla="*/ 169 w 94"/>
                <a:gd name="T65" fmla="*/ 284 h 94"/>
                <a:gd name="T66" fmla="*/ 173 w 94"/>
                <a:gd name="T67" fmla="*/ 260 h 94"/>
                <a:gd name="T68" fmla="*/ 163 w 94"/>
                <a:gd name="T69" fmla="*/ 225 h 94"/>
                <a:gd name="T70" fmla="*/ 145 w 94"/>
                <a:gd name="T71" fmla="*/ 215 h 94"/>
                <a:gd name="T72" fmla="*/ 128 w 94"/>
                <a:gd name="T73" fmla="*/ 212 h 94"/>
                <a:gd name="T74" fmla="*/ 124 w 94"/>
                <a:gd name="T75" fmla="*/ 229 h 94"/>
                <a:gd name="T76" fmla="*/ 90 w 94"/>
                <a:gd name="T77" fmla="*/ 229 h 94"/>
                <a:gd name="T78" fmla="*/ 76 w 94"/>
                <a:gd name="T79" fmla="*/ 198 h 94"/>
                <a:gd name="T80" fmla="*/ 10 w 94"/>
                <a:gd name="T81" fmla="*/ 191 h 94"/>
                <a:gd name="T82" fmla="*/ 7 w 94"/>
                <a:gd name="T83" fmla="*/ 187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"/>
                <a:gd name="T127" fmla="*/ 0 h 94"/>
                <a:gd name="T128" fmla="*/ 94 w 94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" h="94">
                  <a:moveTo>
                    <a:pt x="4" y="49"/>
                  </a:moveTo>
                  <a:cubicBezTo>
                    <a:pt x="5" y="49"/>
                    <a:pt x="6" y="50"/>
                    <a:pt x="6" y="50"/>
                  </a:cubicBezTo>
                  <a:cubicBezTo>
                    <a:pt x="7" y="50"/>
                    <a:pt x="7" y="49"/>
                    <a:pt x="7" y="48"/>
                  </a:cubicBezTo>
                  <a:cubicBezTo>
                    <a:pt x="8" y="48"/>
                    <a:pt x="9" y="47"/>
                    <a:pt x="11" y="47"/>
                  </a:cubicBezTo>
                  <a:cubicBezTo>
                    <a:pt x="11" y="47"/>
                    <a:pt x="10" y="48"/>
                    <a:pt x="11" y="49"/>
                  </a:cubicBezTo>
                  <a:cubicBezTo>
                    <a:pt x="11" y="49"/>
                    <a:pt x="12" y="50"/>
                    <a:pt x="13" y="49"/>
                  </a:cubicBezTo>
                  <a:cubicBezTo>
                    <a:pt x="14" y="49"/>
                    <a:pt x="14" y="48"/>
                    <a:pt x="15" y="47"/>
                  </a:cubicBezTo>
                  <a:cubicBezTo>
                    <a:pt x="16" y="46"/>
                    <a:pt x="18" y="47"/>
                    <a:pt x="18" y="46"/>
                  </a:cubicBezTo>
                  <a:cubicBezTo>
                    <a:pt x="19" y="44"/>
                    <a:pt x="20" y="43"/>
                    <a:pt x="20" y="41"/>
                  </a:cubicBezTo>
                  <a:cubicBezTo>
                    <a:pt x="20" y="40"/>
                    <a:pt x="19" y="38"/>
                    <a:pt x="20" y="37"/>
                  </a:cubicBezTo>
                  <a:cubicBezTo>
                    <a:pt x="20" y="36"/>
                    <a:pt x="22" y="35"/>
                    <a:pt x="22" y="34"/>
                  </a:cubicBezTo>
                  <a:cubicBezTo>
                    <a:pt x="23" y="34"/>
                    <a:pt x="22" y="33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6" y="31"/>
                    <a:pt x="25" y="30"/>
                    <a:pt x="26" y="30"/>
                  </a:cubicBezTo>
                  <a:cubicBezTo>
                    <a:pt x="26" y="30"/>
                    <a:pt x="28" y="30"/>
                    <a:pt x="28" y="29"/>
                  </a:cubicBezTo>
                  <a:cubicBezTo>
                    <a:pt x="29" y="28"/>
                    <a:pt x="28" y="26"/>
                    <a:pt x="28" y="25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28" y="20"/>
                    <a:pt x="29" y="19"/>
                    <a:pt x="29" y="18"/>
                  </a:cubicBezTo>
                  <a:cubicBezTo>
                    <a:pt x="29" y="17"/>
                    <a:pt x="29" y="15"/>
                    <a:pt x="30" y="14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2" y="7"/>
                    <a:pt x="31" y="6"/>
                    <a:pt x="32" y="5"/>
                  </a:cubicBezTo>
                  <a:cubicBezTo>
                    <a:pt x="32" y="4"/>
                    <a:pt x="32" y="3"/>
                    <a:pt x="33" y="2"/>
                  </a:cubicBezTo>
                  <a:cubicBezTo>
                    <a:pt x="33" y="2"/>
                    <a:pt x="34" y="1"/>
                    <a:pt x="35" y="1"/>
                  </a:cubicBezTo>
                  <a:cubicBezTo>
                    <a:pt x="35" y="1"/>
                    <a:pt x="36" y="1"/>
                    <a:pt x="37" y="1"/>
                  </a:cubicBezTo>
                  <a:cubicBezTo>
                    <a:pt x="38" y="2"/>
                    <a:pt x="39" y="3"/>
                    <a:pt x="41" y="4"/>
                  </a:cubicBezTo>
                  <a:cubicBezTo>
                    <a:pt x="42" y="4"/>
                    <a:pt x="43" y="4"/>
                    <a:pt x="45" y="4"/>
                  </a:cubicBezTo>
                  <a:cubicBezTo>
                    <a:pt x="46" y="5"/>
                    <a:pt x="48" y="6"/>
                    <a:pt x="50" y="5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2" y="3"/>
                    <a:pt x="52" y="2"/>
                    <a:pt x="53" y="2"/>
                  </a:cubicBezTo>
                  <a:cubicBezTo>
                    <a:pt x="54" y="2"/>
                    <a:pt x="55" y="3"/>
                    <a:pt x="55" y="3"/>
                  </a:cubicBezTo>
                  <a:cubicBezTo>
                    <a:pt x="57" y="3"/>
                    <a:pt x="58" y="2"/>
                    <a:pt x="59" y="2"/>
                  </a:cubicBezTo>
                  <a:cubicBezTo>
                    <a:pt x="60" y="2"/>
                    <a:pt x="60" y="1"/>
                    <a:pt x="61" y="1"/>
                  </a:cubicBezTo>
                  <a:cubicBezTo>
                    <a:pt x="61" y="1"/>
                    <a:pt x="61" y="2"/>
                    <a:pt x="62" y="2"/>
                  </a:cubicBezTo>
                  <a:cubicBezTo>
                    <a:pt x="62" y="2"/>
                    <a:pt x="63" y="2"/>
                    <a:pt x="64" y="2"/>
                  </a:cubicBezTo>
                  <a:cubicBezTo>
                    <a:pt x="65" y="1"/>
                    <a:pt x="64" y="0"/>
                    <a:pt x="65" y="0"/>
                  </a:cubicBezTo>
                  <a:cubicBezTo>
                    <a:pt x="66" y="0"/>
                    <a:pt x="67" y="1"/>
                    <a:pt x="68" y="1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70" y="1"/>
                    <a:pt x="69" y="2"/>
                    <a:pt x="70" y="2"/>
                  </a:cubicBezTo>
                  <a:cubicBezTo>
                    <a:pt x="71" y="2"/>
                    <a:pt x="72" y="1"/>
                    <a:pt x="73" y="1"/>
                  </a:cubicBezTo>
                  <a:cubicBezTo>
                    <a:pt x="73" y="1"/>
                    <a:pt x="74" y="1"/>
                    <a:pt x="75" y="2"/>
                  </a:cubicBezTo>
                  <a:cubicBezTo>
                    <a:pt x="75" y="2"/>
                    <a:pt x="76" y="3"/>
                    <a:pt x="77" y="3"/>
                  </a:cubicBezTo>
                  <a:cubicBezTo>
                    <a:pt x="78" y="3"/>
                    <a:pt x="79" y="4"/>
                    <a:pt x="80" y="4"/>
                  </a:cubicBezTo>
                  <a:cubicBezTo>
                    <a:pt x="80" y="4"/>
                    <a:pt x="81" y="3"/>
                    <a:pt x="81" y="3"/>
                  </a:cubicBezTo>
                  <a:cubicBezTo>
                    <a:pt x="82" y="3"/>
                    <a:pt x="83" y="3"/>
                    <a:pt x="84" y="3"/>
                  </a:cubicBezTo>
                  <a:cubicBezTo>
                    <a:pt x="84" y="3"/>
                    <a:pt x="84" y="2"/>
                    <a:pt x="85" y="2"/>
                  </a:cubicBezTo>
                  <a:cubicBezTo>
                    <a:pt x="86" y="3"/>
                    <a:pt x="87" y="4"/>
                    <a:pt x="88" y="6"/>
                  </a:cubicBezTo>
                  <a:cubicBezTo>
                    <a:pt x="89" y="6"/>
                    <a:pt x="89" y="7"/>
                    <a:pt x="90" y="8"/>
                  </a:cubicBezTo>
                  <a:cubicBezTo>
                    <a:pt x="90" y="8"/>
                    <a:pt x="91" y="8"/>
                    <a:pt x="91" y="9"/>
                  </a:cubicBezTo>
                  <a:cubicBezTo>
                    <a:pt x="91" y="9"/>
                    <a:pt x="92" y="10"/>
                    <a:pt x="92" y="10"/>
                  </a:cubicBezTo>
                  <a:cubicBezTo>
                    <a:pt x="92" y="10"/>
                    <a:pt x="91" y="11"/>
                    <a:pt x="91" y="11"/>
                  </a:cubicBezTo>
                  <a:cubicBezTo>
                    <a:pt x="91" y="12"/>
                    <a:pt x="92" y="12"/>
                    <a:pt x="92" y="12"/>
                  </a:cubicBezTo>
                  <a:cubicBezTo>
                    <a:pt x="92" y="13"/>
                    <a:pt x="91" y="14"/>
                    <a:pt x="92" y="15"/>
                  </a:cubicBezTo>
                  <a:cubicBezTo>
                    <a:pt x="92" y="15"/>
                    <a:pt x="94" y="15"/>
                    <a:pt x="94" y="15"/>
                  </a:cubicBezTo>
                  <a:cubicBezTo>
                    <a:pt x="94" y="16"/>
                    <a:pt x="92" y="16"/>
                    <a:pt x="92" y="17"/>
                  </a:cubicBezTo>
                  <a:cubicBezTo>
                    <a:pt x="91" y="17"/>
                    <a:pt x="91" y="17"/>
                    <a:pt x="90" y="18"/>
                  </a:cubicBezTo>
                  <a:cubicBezTo>
                    <a:pt x="90" y="18"/>
                    <a:pt x="90" y="19"/>
                    <a:pt x="90" y="20"/>
                  </a:cubicBezTo>
                  <a:cubicBezTo>
                    <a:pt x="89" y="20"/>
                    <a:pt x="89" y="20"/>
                    <a:pt x="89" y="21"/>
                  </a:cubicBezTo>
                  <a:cubicBezTo>
                    <a:pt x="88" y="21"/>
                    <a:pt x="88" y="22"/>
                    <a:pt x="87" y="23"/>
                  </a:cubicBezTo>
                  <a:cubicBezTo>
                    <a:pt x="87" y="24"/>
                    <a:pt x="87" y="25"/>
                    <a:pt x="86" y="26"/>
                  </a:cubicBezTo>
                  <a:cubicBezTo>
                    <a:pt x="86" y="27"/>
                    <a:pt x="86" y="27"/>
                    <a:pt x="86" y="28"/>
                  </a:cubicBezTo>
                  <a:cubicBezTo>
                    <a:pt x="86" y="30"/>
                    <a:pt x="85" y="31"/>
                    <a:pt x="85" y="32"/>
                  </a:cubicBezTo>
                  <a:cubicBezTo>
                    <a:pt x="85" y="33"/>
                    <a:pt x="84" y="33"/>
                    <a:pt x="84" y="34"/>
                  </a:cubicBezTo>
                  <a:cubicBezTo>
                    <a:pt x="84" y="35"/>
                    <a:pt x="83" y="36"/>
                    <a:pt x="82" y="38"/>
                  </a:cubicBezTo>
                  <a:cubicBezTo>
                    <a:pt x="82" y="38"/>
                    <a:pt x="83" y="38"/>
                    <a:pt x="83" y="39"/>
                  </a:cubicBezTo>
                  <a:cubicBezTo>
                    <a:pt x="84" y="39"/>
                    <a:pt x="84" y="40"/>
                    <a:pt x="84" y="40"/>
                  </a:cubicBezTo>
                  <a:cubicBezTo>
                    <a:pt x="84" y="41"/>
                    <a:pt x="84" y="41"/>
                    <a:pt x="84" y="42"/>
                  </a:cubicBezTo>
                  <a:cubicBezTo>
                    <a:pt x="84" y="43"/>
                    <a:pt x="84" y="45"/>
                    <a:pt x="85" y="46"/>
                  </a:cubicBezTo>
                  <a:cubicBezTo>
                    <a:pt x="85" y="47"/>
                    <a:pt x="85" y="48"/>
                    <a:pt x="85" y="49"/>
                  </a:cubicBezTo>
                  <a:cubicBezTo>
                    <a:pt x="85" y="50"/>
                    <a:pt x="86" y="51"/>
                    <a:pt x="86" y="52"/>
                  </a:cubicBezTo>
                  <a:cubicBezTo>
                    <a:pt x="86" y="53"/>
                    <a:pt x="86" y="53"/>
                    <a:pt x="86" y="54"/>
                  </a:cubicBezTo>
                  <a:cubicBezTo>
                    <a:pt x="86" y="55"/>
                    <a:pt x="86" y="56"/>
                    <a:pt x="86" y="57"/>
                  </a:cubicBezTo>
                  <a:cubicBezTo>
                    <a:pt x="87" y="58"/>
                    <a:pt x="87" y="59"/>
                    <a:pt x="88" y="60"/>
                  </a:cubicBezTo>
                  <a:cubicBezTo>
                    <a:pt x="89" y="61"/>
                    <a:pt x="90" y="62"/>
                    <a:pt x="90" y="63"/>
                  </a:cubicBezTo>
                  <a:cubicBezTo>
                    <a:pt x="91" y="64"/>
                    <a:pt x="91" y="66"/>
                    <a:pt x="91" y="67"/>
                  </a:cubicBezTo>
                  <a:cubicBezTo>
                    <a:pt x="88" y="67"/>
                    <a:pt x="85" y="66"/>
                    <a:pt x="82" y="67"/>
                  </a:cubicBezTo>
                  <a:cubicBezTo>
                    <a:pt x="81" y="68"/>
                    <a:pt x="81" y="71"/>
                    <a:pt x="81" y="72"/>
                  </a:cubicBezTo>
                  <a:cubicBezTo>
                    <a:pt x="81" y="73"/>
                    <a:pt x="82" y="74"/>
                    <a:pt x="82" y="75"/>
                  </a:cubicBezTo>
                  <a:cubicBezTo>
                    <a:pt x="82" y="76"/>
                    <a:pt x="81" y="78"/>
                    <a:pt x="81" y="79"/>
                  </a:cubicBezTo>
                  <a:cubicBezTo>
                    <a:pt x="81" y="80"/>
                    <a:pt x="80" y="81"/>
                    <a:pt x="80" y="81"/>
                  </a:cubicBezTo>
                  <a:cubicBezTo>
                    <a:pt x="80" y="83"/>
                    <a:pt x="80" y="84"/>
                    <a:pt x="80" y="85"/>
                  </a:cubicBezTo>
                  <a:cubicBezTo>
                    <a:pt x="81" y="86"/>
                    <a:pt x="82" y="87"/>
                    <a:pt x="84" y="87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8"/>
                    <a:pt x="87" y="87"/>
                    <a:pt x="87" y="87"/>
                  </a:cubicBezTo>
                  <a:cubicBezTo>
                    <a:pt x="86" y="89"/>
                    <a:pt x="86" y="91"/>
                    <a:pt x="86" y="93"/>
                  </a:cubicBezTo>
                  <a:cubicBezTo>
                    <a:pt x="85" y="94"/>
                    <a:pt x="84" y="93"/>
                    <a:pt x="83" y="93"/>
                  </a:cubicBezTo>
                  <a:cubicBezTo>
                    <a:pt x="81" y="92"/>
                    <a:pt x="81" y="91"/>
                    <a:pt x="80" y="89"/>
                  </a:cubicBezTo>
                  <a:cubicBezTo>
                    <a:pt x="78" y="89"/>
                    <a:pt x="78" y="88"/>
                    <a:pt x="77" y="87"/>
                  </a:cubicBezTo>
                  <a:cubicBezTo>
                    <a:pt x="76" y="86"/>
                    <a:pt x="75" y="86"/>
                    <a:pt x="75" y="85"/>
                  </a:cubicBezTo>
                  <a:cubicBezTo>
                    <a:pt x="74" y="85"/>
                    <a:pt x="74" y="83"/>
                    <a:pt x="73" y="83"/>
                  </a:cubicBezTo>
                  <a:cubicBezTo>
                    <a:pt x="71" y="83"/>
                    <a:pt x="71" y="85"/>
                    <a:pt x="71" y="85"/>
                  </a:cubicBezTo>
                  <a:cubicBezTo>
                    <a:pt x="69" y="85"/>
                    <a:pt x="68" y="85"/>
                    <a:pt x="66" y="84"/>
                  </a:cubicBezTo>
                  <a:cubicBezTo>
                    <a:pt x="65" y="84"/>
                    <a:pt x="65" y="83"/>
                    <a:pt x="64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2" y="82"/>
                    <a:pt x="61" y="83"/>
                    <a:pt x="60" y="83"/>
                  </a:cubicBezTo>
                  <a:cubicBezTo>
                    <a:pt x="59" y="82"/>
                    <a:pt x="59" y="82"/>
                    <a:pt x="57" y="81"/>
                  </a:cubicBezTo>
                  <a:cubicBezTo>
                    <a:pt x="57" y="81"/>
                    <a:pt x="57" y="80"/>
                    <a:pt x="57" y="80"/>
                  </a:cubicBezTo>
                  <a:cubicBezTo>
                    <a:pt x="56" y="80"/>
                    <a:pt x="54" y="81"/>
                    <a:pt x="53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8" y="82"/>
                    <a:pt x="49" y="81"/>
                    <a:pt x="49" y="81"/>
                  </a:cubicBezTo>
                  <a:cubicBezTo>
                    <a:pt x="49" y="80"/>
                    <a:pt x="50" y="80"/>
                    <a:pt x="50" y="79"/>
                  </a:cubicBezTo>
                  <a:cubicBezTo>
                    <a:pt x="50" y="78"/>
                    <a:pt x="50" y="76"/>
                    <a:pt x="50" y="75"/>
                  </a:cubicBezTo>
                  <a:cubicBezTo>
                    <a:pt x="49" y="74"/>
                    <a:pt x="47" y="74"/>
                    <a:pt x="47" y="73"/>
                  </a:cubicBezTo>
                  <a:cubicBezTo>
                    <a:pt x="47" y="72"/>
                    <a:pt x="48" y="69"/>
                    <a:pt x="48" y="67"/>
                  </a:cubicBezTo>
                  <a:cubicBezTo>
                    <a:pt x="48" y="66"/>
                    <a:pt x="47" y="66"/>
                    <a:pt x="47" y="65"/>
                  </a:cubicBezTo>
                  <a:cubicBezTo>
                    <a:pt x="47" y="64"/>
                    <a:pt x="48" y="64"/>
                    <a:pt x="47" y="63"/>
                  </a:cubicBezTo>
                  <a:cubicBezTo>
                    <a:pt x="47" y="63"/>
                    <a:pt x="47" y="62"/>
                    <a:pt x="46" y="61"/>
                  </a:cubicBezTo>
                  <a:cubicBezTo>
                    <a:pt x="45" y="61"/>
                    <a:pt x="43" y="62"/>
                    <a:pt x="42" y="62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39" y="61"/>
                    <a:pt x="38" y="61"/>
                    <a:pt x="37" y="61"/>
                  </a:cubicBezTo>
                  <a:cubicBezTo>
                    <a:pt x="36" y="62"/>
                    <a:pt x="37" y="63"/>
                    <a:pt x="36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6" y="65"/>
                    <a:pt x="36" y="66"/>
                  </a:cubicBezTo>
                  <a:cubicBezTo>
                    <a:pt x="35" y="66"/>
                    <a:pt x="34" y="66"/>
                    <a:pt x="34" y="66"/>
                  </a:cubicBezTo>
                  <a:cubicBezTo>
                    <a:pt x="32" y="66"/>
                    <a:pt x="32" y="66"/>
                    <a:pt x="31" y="66"/>
                  </a:cubicBezTo>
                  <a:cubicBezTo>
                    <a:pt x="29" y="66"/>
                    <a:pt x="27" y="66"/>
                    <a:pt x="26" y="66"/>
                  </a:cubicBezTo>
                  <a:cubicBezTo>
                    <a:pt x="24" y="65"/>
                    <a:pt x="24" y="63"/>
                    <a:pt x="24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3" y="58"/>
                    <a:pt x="23" y="58"/>
                    <a:pt x="22" y="57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4" y="55"/>
                    <a:pt x="3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0" y="54"/>
                  </a:cubicBezTo>
                  <a:cubicBezTo>
                    <a:pt x="1" y="54"/>
                    <a:pt x="1" y="55"/>
                    <a:pt x="2" y="54"/>
                  </a:cubicBezTo>
                  <a:cubicBezTo>
                    <a:pt x="2" y="53"/>
                    <a:pt x="1" y="52"/>
                    <a:pt x="1" y="51"/>
                  </a:cubicBezTo>
                  <a:cubicBezTo>
                    <a:pt x="2" y="50"/>
                    <a:pt x="3" y="49"/>
                    <a:pt x="4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20"/>
            <p:cNvSpPr>
              <a:spLocks/>
            </p:cNvSpPr>
            <p:nvPr/>
          </p:nvSpPr>
          <p:spPr bwMode="auto">
            <a:xfrm>
              <a:off x="4120" y="2847"/>
              <a:ext cx="128" cy="142"/>
            </a:xfrm>
            <a:custGeom>
              <a:avLst/>
              <a:gdLst>
                <a:gd name="T0" fmla="*/ 14 w 37"/>
                <a:gd name="T1" fmla="*/ 142 h 41"/>
                <a:gd name="T2" fmla="*/ 7 w 37"/>
                <a:gd name="T3" fmla="*/ 132 h 41"/>
                <a:gd name="T4" fmla="*/ 0 w 37"/>
                <a:gd name="T5" fmla="*/ 125 h 41"/>
                <a:gd name="T6" fmla="*/ 3 w 37"/>
                <a:gd name="T7" fmla="*/ 118 h 41"/>
                <a:gd name="T8" fmla="*/ 10 w 37"/>
                <a:gd name="T9" fmla="*/ 121 h 41"/>
                <a:gd name="T10" fmla="*/ 14 w 37"/>
                <a:gd name="T11" fmla="*/ 111 h 41"/>
                <a:gd name="T12" fmla="*/ 7 w 37"/>
                <a:gd name="T13" fmla="*/ 107 h 41"/>
                <a:gd name="T14" fmla="*/ 7 w 37"/>
                <a:gd name="T15" fmla="*/ 97 h 41"/>
                <a:gd name="T16" fmla="*/ 17 w 37"/>
                <a:gd name="T17" fmla="*/ 100 h 41"/>
                <a:gd name="T18" fmla="*/ 21 w 37"/>
                <a:gd name="T19" fmla="*/ 90 h 41"/>
                <a:gd name="T20" fmla="*/ 28 w 37"/>
                <a:gd name="T21" fmla="*/ 97 h 41"/>
                <a:gd name="T22" fmla="*/ 42 w 37"/>
                <a:gd name="T23" fmla="*/ 97 h 41"/>
                <a:gd name="T24" fmla="*/ 42 w 37"/>
                <a:gd name="T25" fmla="*/ 100 h 41"/>
                <a:gd name="T26" fmla="*/ 48 w 37"/>
                <a:gd name="T27" fmla="*/ 100 h 41"/>
                <a:gd name="T28" fmla="*/ 48 w 37"/>
                <a:gd name="T29" fmla="*/ 90 h 41"/>
                <a:gd name="T30" fmla="*/ 48 w 37"/>
                <a:gd name="T31" fmla="*/ 80 h 41"/>
                <a:gd name="T32" fmla="*/ 52 w 37"/>
                <a:gd name="T33" fmla="*/ 69 h 41"/>
                <a:gd name="T34" fmla="*/ 45 w 37"/>
                <a:gd name="T35" fmla="*/ 69 h 41"/>
                <a:gd name="T36" fmla="*/ 45 w 37"/>
                <a:gd name="T37" fmla="*/ 55 h 41"/>
                <a:gd name="T38" fmla="*/ 55 w 37"/>
                <a:gd name="T39" fmla="*/ 52 h 41"/>
                <a:gd name="T40" fmla="*/ 55 w 37"/>
                <a:gd name="T41" fmla="*/ 38 h 41"/>
                <a:gd name="T42" fmla="*/ 38 w 37"/>
                <a:gd name="T43" fmla="*/ 38 h 41"/>
                <a:gd name="T44" fmla="*/ 35 w 37"/>
                <a:gd name="T45" fmla="*/ 31 h 41"/>
                <a:gd name="T46" fmla="*/ 38 w 37"/>
                <a:gd name="T47" fmla="*/ 24 h 41"/>
                <a:gd name="T48" fmla="*/ 59 w 37"/>
                <a:gd name="T49" fmla="*/ 24 h 41"/>
                <a:gd name="T50" fmla="*/ 83 w 37"/>
                <a:gd name="T51" fmla="*/ 31 h 41"/>
                <a:gd name="T52" fmla="*/ 83 w 37"/>
                <a:gd name="T53" fmla="*/ 28 h 41"/>
                <a:gd name="T54" fmla="*/ 86 w 37"/>
                <a:gd name="T55" fmla="*/ 21 h 41"/>
                <a:gd name="T56" fmla="*/ 90 w 37"/>
                <a:gd name="T57" fmla="*/ 17 h 41"/>
                <a:gd name="T58" fmla="*/ 90 w 37"/>
                <a:gd name="T59" fmla="*/ 7 h 41"/>
                <a:gd name="T60" fmla="*/ 90 w 37"/>
                <a:gd name="T61" fmla="*/ 3 h 41"/>
                <a:gd name="T62" fmla="*/ 104 w 37"/>
                <a:gd name="T63" fmla="*/ 3 h 41"/>
                <a:gd name="T64" fmla="*/ 107 w 37"/>
                <a:gd name="T65" fmla="*/ 0 h 41"/>
                <a:gd name="T66" fmla="*/ 118 w 37"/>
                <a:gd name="T67" fmla="*/ 3 h 41"/>
                <a:gd name="T68" fmla="*/ 125 w 37"/>
                <a:gd name="T69" fmla="*/ 0 h 41"/>
                <a:gd name="T70" fmla="*/ 125 w 37"/>
                <a:gd name="T71" fmla="*/ 7 h 41"/>
                <a:gd name="T72" fmla="*/ 121 w 37"/>
                <a:gd name="T73" fmla="*/ 21 h 41"/>
                <a:gd name="T74" fmla="*/ 114 w 37"/>
                <a:gd name="T75" fmla="*/ 35 h 41"/>
                <a:gd name="T76" fmla="*/ 114 w 37"/>
                <a:gd name="T77" fmla="*/ 45 h 41"/>
                <a:gd name="T78" fmla="*/ 114 w 37"/>
                <a:gd name="T79" fmla="*/ 59 h 41"/>
                <a:gd name="T80" fmla="*/ 114 w 37"/>
                <a:gd name="T81" fmla="*/ 69 h 41"/>
                <a:gd name="T82" fmla="*/ 107 w 37"/>
                <a:gd name="T83" fmla="*/ 73 h 41"/>
                <a:gd name="T84" fmla="*/ 107 w 37"/>
                <a:gd name="T85" fmla="*/ 80 h 41"/>
                <a:gd name="T86" fmla="*/ 97 w 37"/>
                <a:gd name="T87" fmla="*/ 83 h 41"/>
                <a:gd name="T88" fmla="*/ 93 w 37"/>
                <a:gd name="T89" fmla="*/ 87 h 41"/>
                <a:gd name="T90" fmla="*/ 86 w 37"/>
                <a:gd name="T91" fmla="*/ 97 h 41"/>
                <a:gd name="T92" fmla="*/ 86 w 37"/>
                <a:gd name="T93" fmla="*/ 111 h 41"/>
                <a:gd name="T94" fmla="*/ 80 w 37"/>
                <a:gd name="T95" fmla="*/ 125 h 41"/>
                <a:gd name="T96" fmla="*/ 69 w 37"/>
                <a:gd name="T97" fmla="*/ 132 h 41"/>
                <a:gd name="T98" fmla="*/ 62 w 37"/>
                <a:gd name="T99" fmla="*/ 139 h 41"/>
                <a:gd name="T100" fmla="*/ 55 w 37"/>
                <a:gd name="T101" fmla="*/ 139 h 41"/>
                <a:gd name="T102" fmla="*/ 55 w 37"/>
                <a:gd name="T103" fmla="*/ 132 h 41"/>
                <a:gd name="T104" fmla="*/ 42 w 37"/>
                <a:gd name="T105" fmla="*/ 135 h 41"/>
                <a:gd name="T106" fmla="*/ 42 w 37"/>
                <a:gd name="T107" fmla="*/ 139 h 41"/>
                <a:gd name="T108" fmla="*/ 35 w 37"/>
                <a:gd name="T109" fmla="*/ 139 h 41"/>
                <a:gd name="T110" fmla="*/ 28 w 37"/>
                <a:gd name="T111" fmla="*/ 135 h 41"/>
                <a:gd name="T112" fmla="*/ 14 w 37"/>
                <a:gd name="T113" fmla="*/ 142 h 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"/>
                <a:gd name="T172" fmla="*/ 0 h 41"/>
                <a:gd name="T173" fmla="*/ 37 w 37"/>
                <a:gd name="T174" fmla="*/ 41 h 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" h="41">
                  <a:moveTo>
                    <a:pt x="4" y="41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4" y="34"/>
                    <a:pt x="4" y="33"/>
                    <a:pt x="4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1" y="30"/>
                    <a:pt x="1" y="29"/>
                    <a:pt x="2" y="28"/>
                  </a:cubicBezTo>
                  <a:cubicBezTo>
                    <a:pt x="3" y="28"/>
                    <a:pt x="5" y="29"/>
                    <a:pt x="5" y="29"/>
                  </a:cubicBezTo>
                  <a:cubicBezTo>
                    <a:pt x="6" y="28"/>
                    <a:pt x="5" y="27"/>
                    <a:pt x="6" y="26"/>
                  </a:cubicBezTo>
                  <a:cubicBezTo>
                    <a:pt x="7" y="26"/>
                    <a:pt x="8" y="28"/>
                    <a:pt x="8" y="28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4" y="22"/>
                    <a:pt x="15" y="21"/>
                    <a:pt x="15" y="20"/>
                  </a:cubicBezTo>
                  <a:cubicBezTo>
                    <a:pt x="15" y="20"/>
                    <a:pt x="13" y="20"/>
                    <a:pt x="13" y="20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7" y="14"/>
                    <a:pt x="17" y="12"/>
                    <a:pt x="16" y="11"/>
                  </a:cubicBezTo>
                  <a:cubicBezTo>
                    <a:pt x="15" y="10"/>
                    <a:pt x="12" y="12"/>
                    <a:pt x="11" y="11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3" y="7"/>
                    <a:pt x="15" y="7"/>
                    <a:pt x="17" y="7"/>
                  </a:cubicBezTo>
                  <a:cubicBezTo>
                    <a:pt x="19" y="8"/>
                    <a:pt x="21" y="9"/>
                    <a:pt x="24" y="9"/>
                  </a:cubicBezTo>
                  <a:cubicBezTo>
                    <a:pt x="25" y="9"/>
                    <a:pt x="24" y="8"/>
                    <a:pt x="24" y="8"/>
                  </a:cubicBezTo>
                  <a:cubicBezTo>
                    <a:pt x="24" y="7"/>
                    <a:pt x="24" y="7"/>
                    <a:pt x="25" y="6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3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2" y="0"/>
                    <a:pt x="33" y="1"/>
                    <a:pt x="34" y="1"/>
                  </a:cubicBezTo>
                  <a:cubicBezTo>
                    <a:pt x="35" y="1"/>
                    <a:pt x="35" y="1"/>
                    <a:pt x="36" y="0"/>
                  </a:cubicBezTo>
                  <a:cubicBezTo>
                    <a:pt x="36" y="1"/>
                    <a:pt x="37" y="2"/>
                    <a:pt x="36" y="2"/>
                  </a:cubicBezTo>
                  <a:cubicBezTo>
                    <a:pt x="36" y="4"/>
                    <a:pt x="35" y="5"/>
                    <a:pt x="35" y="6"/>
                  </a:cubicBezTo>
                  <a:cubicBezTo>
                    <a:pt x="34" y="7"/>
                    <a:pt x="34" y="8"/>
                    <a:pt x="33" y="10"/>
                  </a:cubicBezTo>
                  <a:cubicBezTo>
                    <a:pt x="33" y="11"/>
                    <a:pt x="33" y="12"/>
                    <a:pt x="33" y="13"/>
                  </a:cubicBezTo>
                  <a:cubicBezTo>
                    <a:pt x="33" y="14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1" y="21"/>
                    <a:pt x="31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0" y="23"/>
                    <a:pt x="29" y="23"/>
                    <a:pt x="28" y="24"/>
                  </a:cubicBezTo>
                  <a:cubicBezTo>
                    <a:pt x="27" y="24"/>
                    <a:pt x="28" y="25"/>
                    <a:pt x="27" y="25"/>
                  </a:cubicBezTo>
                  <a:cubicBezTo>
                    <a:pt x="26" y="26"/>
                    <a:pt x="25" y="27"/>
                    <a:pt x="25" y="28"/>
                  </a:cubicBezTo>
                  <a:cubicBezTo>
                    <a:pt x="24" y="29"/>
                    <a:pt x="25" y="31"/>
                    <a:pt x="25" y="32"/>
                  </a:cubicBezTo>
                  <a:cubicBezTo>
                    <a:pt x="25" y="34"/>
                    <a:pt x="24" y="35"/>
                    <a:pt x="23" y="36"/>
                  </a:cubicBezTo>
                  <a:cubicBezTo>
                    <a:pt x="23" y="37"/>
                    <a:pt x="21" y="37"/>
                    <a:pt x="20" y="38"/>
                  </a:cubicBezTo>
                  <a:cubicBezTo>
                    <a:pt x="19" y="38"/>
                    <a:pt x="19" y="40"/>
                    <a:pt x="18" y="40"/>
                  </a:cubicBezTo>
                  <a:cubicBezTo>
                    <a:pt x="17" y="40"/>
                    <a:pt x="16" y="40"/>
                    <a:pt x="16" y="40"/>
                  </a:cubicBezTo>
                  <a:cubicBezTo>
                    <a:pt x="15" y="39"/>
                    <a:pt x="17" y="38"/>
                    <a:pt x="16" y="38"/>
                  </a:cubicBezTo>
                  <a:cubicBezTo>
                    <a:pt x="15" y="38"/>
                    <a:pt x="13" y="38"/>
                    <a:pt x="12" y="39"/>
                  </a:cubicBezTo>
                  <a:cubicBezTo>
                    <a:pt x="12" y="39"/>
                    <a:pt x="12" y="40"/>
                    <a:pt x="12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9" y="39"/>
                    <a:pt x="8" y="38"/>
                    <a:pt x="8" y="39"/>
                  </a:cubicBezTo>
                  <a:cubicBezTo>
                    <a:pt x="7" y="39"/>
                    <a:pt x="5" y="40"/>
                    <a:pt x="4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21"/>
            <p:cNvSpPr>
              <a:spLocks/>
            </p:cNvSpPr>
            <p:nvPr/>
          </p:nvSpPr>
          <p:spPr bwMode="auto">
            <a:xfrm>
              <a:off x="3653" y="2425"/>
              <a:ext cx="128" cy="124"/>
            </a:xfrm>
            <a:custGeom>
              <a:avLst/>
              <a:gdLst>
                <a:gd name="T0" fmla="*/ 3 w 37"/>
                <a:gd name="T1" fmla="*/ 124 h 36"/>
                <a:gd name="T2" fmla="*/ 3 w 37"/>
                <a:gd name="T3" fmla="*/ 107 h 36"/>
                <a:gd name="T4" fmla="*/ 7 w 37"/>
                <a:gd name="T5" fmla="*/ 100 h 36"/>
                <a:gd name="T6" fmla="*/ 14 w 37"/>
                <a:gd name="T7" fmla="*/ 86 h 36"/>
                <a:gd name="T8" fmla="*/ 21 w 37"/>
                <a:gd name="T9" fmla="*/ 72 h 36"/>
                <a:gd name="T10" fmla="*/ 24 w 37"/>
                <a:gd name="T11" fmla="*/ 62 h 36"/>
                <a:gd name="T12" fmla="*/ 35 w 37"/>
                <a:gd name="T13" fmla="*/ 52 h 36"/>
                <a:gd name="T14" fmla="*/ 38 w 37"/>
                <a:gd name="T15" fmla="*/ 28 h 36"/>
                <a:gd name="T16" fmla="*/ 52 w 37"/>
                <a:gd name="T17" fmla="*/ 17 h 36"/>
                <a:gd name="T18" fmla="*/ 55 w 37"/>
                <a:gd name="T19" fmla="*/ 3 h 36"/>
                <a:gd name="T20" fmla="*/ 59 w 37"/>
                <a:gd name="T21" fmla="*/ 0 h 36"/>
                <a:gd name="T22" fmla="*/ 128 w 37"/>
                <a:gd name="T23" fmla="*/ 0 h 36"/>
                <a:gd name="T24" fmla="*/ 128 w 37"/>
                <a:gd name="T25" fmla="*/ 3 h 36"/>
                <a:gd name="T26" fmla="*/ 128 w 37"/>
                <a:gd name="T27" fmla="*/ 31 h 36"/>
                <a:gd name="T28" fmla="*/ 80 w 37"/>
                <a:gd name="T29" fmla="*/ 31 h 36"/>
                <a:gd name="T30" fmla="*/ 80 w 37"/>
                <a:gd name="T31" fmla="*/ 79 h 36"/>
                <a:gd name="T32" fmla="*/ 73 w 37"/>
                <a:gd name="T33" fmla="*/ 79 h 36"/>
                <a:gd name="T34" fmla="*/ 66 w 37"/>
                <a:gd name="T35" fmla="*/ 83 h 36"/>
                <a:gd name="T36" fmla="*/ 59 w 37"/>
                <a:gd name="T37" fmla="*/ 93 h 36"/>
                <a:gd name="T38" fmla="*/ 62 w 37"/>
                <a:gd name="T39" fmla="*/ 114 h 36"/>
                <a:gd name="T40" fmla="*/ 59 w 37"/>
                <a:gd name="T41" fmla="*/ 117 h 36"/>
                <a:gd name="T42" fmla="*/ 7 w 37"/>
                <a:gd name="T43" fmla="*/ 117 h 36"/>
                <a:gd name="T44" fmla="*/ 3 w 37"/>
                <a:gd name="T45" fmla="*/ 124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36"/>
                <a:gd name="T71" fmla="*/ 37 w 37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36">
                  <a:moveTo>
                    <a:pt x="1" y="36"/>
                  </a:moveTo>
                  <a:cubicBezTo>
                    <a:pt x="1" y="34"/>
                    <a:pt x="0" y="33"/>
                    <a:pt x="1" y="31"/>
                  </a:cubicBezTo>
                  <a:cubicBezTo>
                    <a:pt x="1" y="30"/>
                    <a:pt x="1" y="29"/>
                    <a:pt x="2" y="29"/>
                  </a:cubicBezTo>
                  <a:cubicBezTo>
                    <a:pt x="2" y="27"/>
                    <a:pt x="3" y="26"/>
                    <a:pt x="4" y="25"/>
                  </a:cubicBezTo>
                  <a:cubicBezTo>
                    <a:pt x="4" y="24"/>
                    <a:pt x="5" y="22"/>
                    <a:pt x="6" y="21"/>
                  </a:cubicBezTo>
                  <a:cubicBezTo>
                    <a:pt x="6" y="20"/>
                    <a:pt x="7" y="19"/>
                    <a:pt x="7" y="18"/>
                  </a:cubicBezTo>
                  <a:cubicBezTo>
                    <a:pt x="8" y="17"/>
                    <a:pt x="10" y="16"/>
                    <a:pt x="10" y="15"/>
                  </a:cubicBezTo>
                  <a:cubicBezTo>
                    <a:pt x="11" y="13"/>
                    <a:pt x="10" y="10"/>
                    <a:pt x="11" y="8"/>
                  </a:cubicBezTo>
                  <a:cubicBezTo>
                    <a:pt x="12" y="7"/>
                    <a:pt x="14" y="7"/>
                    <a:pt x="15" y="5"/>
                  </a:cubicBezTo>
                  <a:cubicBezTo>
                    <a:pt x="16" y="4"/>
                    <a:pt x="16" y="2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19" y="24"/>
                  </a:cubicBezTo>
                  <a:cubicBezTo>
                    <a:pt x="18" y="25"/>
                    <a:pt x="18" y="26"/>
                    <a:pt x="17" y="27"/>
                  </a:cubicBezTo>
                  <a:cubicBezTo>
                    <a:pt x="17" y="29"/>
                    <a:pt x="18" y="31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2" y="34"/>
                    <a:pt x="2" y="34"/>
                    <a:pt x="2" y="34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22"/>
            <p:cNvSpPr>
              <a:spLocks/>
            </p:cNvSpPr>
            <p:nvPr/>
          </p:nvSpPr>
          <p:spPr bwMode="auto">
            <a:xfrm>
              <a:off x="3712" y="2283"/>
              <a:ext cx="197" cy="142"/>
            </a:xfrm>
            <a:custGeom>
              <a:avLst/>
              <a:gdLst>
                <a:gd name="T0" fmla="*/ 180 w 57"/>
                <a:gd name="T1" fmla="*/ 14 h 41"/>
                <a:gd name="T2" fmla="*/ 173 w 57"/>
                <a:gd name="T3" fmla="*/ 14 h 41"/>
                <a:gd name="T4" fmla="*/ 166 w 57"/>
                <a:gd name="T5" fmla="*/ 10 h 41"/>
                <a:gd name="T6" fmla="*/ 156 w 57"/>
                <a:gd name="T7" fmla="*/ 10 h 41"/>
                <a:gd name="T8" fmla="*/ 138 w 57"/>
                <a:gd name="T9" fmla="*/ 14 h 41"/>
                <a:gd name="T10" fmla="*/ 131 w 57"/>
                <a:gd name="T11" fmla="*/ 3 h 41"/>
                <a:gd name="T12" fmla="*/ 135 w 57"/>
                <a:gd name="T13" fmla="*/ 0 h 41"/>
                <a:gd name="T14" fmla="*/ 121 w 57"/>
                <a:gd name="T15" fmla="*/ 3 h 41"/>
                <a:gd name="T16" fmla="*/ 114 w 57"/>
                <a:gd name="T17" fmla="*/ 14 h 41"/>
                <a:gd name="T18" fmla="*/ 107 w 57"/>
                <a:gd name="T19" fmla="*/ 28 h 41"/>
                <a:gd name="T20" fmla="*/ 100 w 57"/>
                <a:gd name="T21" fmla="*/ 38 h 41"/>
                <a:gd name="T22" fmla="*/ 83 w 57"/>
                <a:gd name="T23" fmla="*/ 42 h 41"/>
                <a:gd name="T24" fmla="*/ 76 w 57"/>
                <a:gd name="T25" fmla="*/ 48 h 41"/>
                <a:gd name="T26" fmla="*/ 62 w 57"/>
                <a:gd name="T27" fmla="*/ 59 h 41"/>
                <a:gd name="T28" fmla="*/ 62 w 57"/>
                <a:gd name="T29" fmla="*/ 62 h 41"/>
                <a:gd name="T30" fmla="*/ 55 w 57"/>
                <a:gd name="T31" fmla="*/ 73 h 41"/>
                <a:gd name="T32" fmla="*/ 55 w 57"/>
                <a:gd name="T33" fmla="*/ 90 h 41"/>
                <a:gd name="T34" fmla="*/ 59 w 57"/>
                <a:gd name="T35" fmla="*/ 97 h 41"/>
                <a:gd name="T36" fmla="*/ 48 w 57"/>
                <a:gd name="T37" fmla="*/ 107 h 41"/>
                <a:gd name="T38" fmla="*/ 45 w 57"/>
                <a:gd name="T39" fmla="*/ 114 h 41"/>
                <a:gd name="T40" fmla="*/ 31 w 57"/>
                <a:gd name="T41" fmla="*/ 121 h 41"/>
                <a:gd name="T42" fmla="*/ 28 w 57"/>
                <a:gd name="T43" fmla="*/ 128 h 41"/>
                <a:gd name="T44" fmla="*/ 17 w 57"/>
                <a:gd name="T45" fmla="*/ 128 h 41"/>
                <a:gd name="T46" fmla="*/ 7 w 57"/>
                <a:gd name="T47" fmla="*/ 135 h 41"/>
                <a:gd name="T48" fmla="*/ 0 w 57"/>
                <a:gd name="T49" fmla="*/ 142 h 41"/>
                <a:gd name="T50" fmla="*/ 73 w 57"/>
                <a:gd name="T51" fmla="*/ 142 h 41"/>
                <a:gd name="T52" fmla="*/ 73 w 57"/>
                <a:gd name="T53" fmla="*/ 125 h 41"/>
                <a:gd name="T54" fmla="*/ 86 w 57"/>
                <a:gd name="T55" fmla="*/ 114 h 41"/>
                <a:gd name="T56" fmla="*/ 97 w 57"/>
                <a:gd name="T57" fmla="*/ 111 h 41"/>
                <a:gd name="T58" fmla="*/ 107 w 57"/>
                <a:gd name="T59" fmla="*/ 107 h 41"/>
                <a:gd name="T60" fmla="*/ 111 w 57"/>
                <a:gd name="T61" fmla="*/ 104 h 41"/>
                <a:gd name="T62" fmla="*/ 121 w 57"/>
                <a:gd name="T63" fmla="*/ 104 h 41"/>
                <a:gd name="T64" fmla="*/ 131 w 57"/>
                <a:gd name="T65" fmla="*/ 104 h 41"/>
                <a:gd name="T66" fmla="*/ 138 w 57"/>
                <a:gd name="T67" fmla="*/ 94 h 41"/>
                <a:gd name="T68" fmla="*/ 156 w 57"/>
                <a:gd name="T69" fmla="*/ 90 h 41"/>
                <a:gd name="T70" fmla="*/ 159 w 57"/>
                <a:gd name="T71" fmla="*/ 87 h 41"/>
                <a:gd name="T72" fmla="*/ 152 w 57"/>
                <a:gd name="T73" fmla="*/ 80 h 41"/>
                <a:gd name="T74" fmla="*/ 156 w 57"/>
                <a:gd name="T75" fmla="*/ 73 h 41"/>
                <a:gd name="T76" fmla="*/ 169 w 57"/>
                <a:gd name="T77" fmla="*/ 73 h 41"/>
                <a:gd name="T78" fmla="*/ 183 w 57"/>
                <a:gd name="T79" fmla="*/ 69 h 41"/>
                <a:gd name="T80" fmla="*/ 194 w 57"/>
                <a:gd name="T81" fmla="*/ 69 h 41"/>
                <a:gd name="T82" fmla="*/ 197 w 57"/>
                <a:gd name="T83" fmla="*/ 59 h 41"/>
                <a:gd name="T84" fmla="*/ 190 w 57"/>
                <a:gd name="T85" fmla="*/ 55 h 41"/>
                <a:gd name="T86" fmla="*/ 190 w 57"/>
                <a:gd name="T87" fmla="*/ 52 h 41"/>
                <a:gd name="T88" fmla="*/ 187 w 57"/>
                <a:gd name="T89" fmla="*/ 48 h 41"/>
                <a:gd name="T90" fmla="*/ 190 w 57"/>
                <a:gd name="T91" fmla="*/ 35 h 41"/>
                <a:gd name="T92" fmla="*/ 187 w 57"/>
                <a:gd name="T93" fmla="*/ 21 h 41"/>
                <a:gd name="T94" fmla="*/ 180 w 57"/>
                <a:gd name="T95" fmla="*/ 14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1"/>
                <a:gd name="T146" fmla="*/ 57 w 57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1">
                  <a:moveTo>
                    <a:pt x="5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4"/>
                    <a:pt x="42" y="4"/>
                    <a:pt x="40" y="4"/>
                  </a:cubicBezTo>
                  <a:cubicBezTo>
                    <a:pt x="39" y="3"/>
                    <a:pt x="39" y="2"/>
                    <a:pt x="38" y="1"/>
                  </a:cubicBezTo>
                  <a:cubicBezTo>
                    <a:pt x="38" y="1"/>
                    <a:pt x="39" y="0"/>
                    <a:pt x="39" y="0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34" y="1"/>
                    <a:pt x="34" y="3"/>
                    <a:pt x="33" y="4"/>
                  </a:cubicBezTo>
                  <a:cubicBezTo>
                    <a:pt x="32" y="5"/>
                    <a:pt x="32" y="6"/>
                    <a:pt x="31" y="8"/>
                  </a:cubicBezTo>
                  <a:cubicBezTo>
                    <a:pt x="30" y="9"/>
                    <a:pt x="30" y="10"/>
                    <a:pt x="29" y="11"/>
                  </a:cubicBezTo>
                  <a:cubicBezTo>
                    <a:pt x="28" y="12"/>
                    <a:pt x="26" y="12"/>
                    <a:pt x="24" y="12"/>
                  </a:cubicBezTo>
                  <a:cubicBezTo>
                    <a:pt x="23" y="13"/>
                    <a:pt x="23" y="13"/>
                    <a:pt x="22" y="14"/>
                  </a:cubicBezTo>
                  <a:cubicBezTo>
                    <a:pt x="21" y="15"/>
                    <a:pt x="19" y="16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9"/>
                    <a:pt x="16" y="20"/>
                    <a:pt x="16" y="21"/>
                  </a:cubicBezTo>
                  <a:cubicBezTo>
                    <a:pt x="15" y="23"/>
                    <a:pt x="15" y="25"/>
                    <a:pt x="16" y="26"/>
                  </a:cubicBezTo>
                  <a:cubicBezTo>
                    <a:pt x="16" y="27"/>
                    <a:pt x="17" y="27"/>
                    <a:pt x="17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4" y="31"/>
                    <a:pt x="14" y="32"/>
                    <a:pt x="13" y="33"/>
                  </a:cubicBezTo>
                  <a:cubicBezTo>
                    <a:pt x="12" y="34"/>
                    <a:pt x="10" y="34"/>
                    <a:pt x="9" y="35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7" y="38"/>
                    <a:pt x="6" y="37"/>
                    <a:pt x="5" y="37"/>
                  </a:cubicBezTo>
                  <a:cubicBezTo>
                    <a:pt x="4" y="38"/>
                    <a:pt x="3" y="38"/>
                    <a:pt x="2" y="39"/>
                  </a:cubicBezTo>
                  <a:cubicBezTo>
                    <a:pt x="1" y="39"/>
                    <a:pt x="0" y="40"/>
                    <a:pt x="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4" y="34"/>
                    <a:pt x="25" y="33"/>
                  </a:cubicBezTo>
                  <a:cubicBezTo>
                    <a:pt x="26" y="33"/>
                    <a:pt x="27" y="32"/>
                    <a:pt x="28" y="32"/>
                  </a:cubicBezTo>
                  <a:cubicBezTo>
                    <a:pt x="29" y="31"/>
                    <a:pt x="30" y="32"/>
                    <a:pt x="31" y="31"/>
                  </a:cubicBezTo>
                  <a:cubicBezTo>
                    <a:pt x="31" y="31"/>
                    <a:pt x="31" y="30"/>
                    <a:pt x="32" y="30"/>
                  </a:cubicBezTo>
                  <a:cubicBezTo>
                    <a:pt x="32" y="30"/>
                    <a:pt x="34" y="30"/>
                    <a:pt x="35" y="30"/>
                  </a:cubicBezTo>
                  <a:cubicBezTo>
                    <a:pt x="36" y="30"/>
                    <a:pt x="37" y="30"/>
                    <a:pt x="38" y="30"/>
                  </a:cubicBezTo>
                  <a:cubicBezTo>
                    <a:pt x="39" y="29"/>
                    <a:pt x="39" y="27"/>
                    <a:pt x="40" y="27"/>
                  </a:cubicBezTo>
                  <a:cubicBezTo>
                    <a:pt x="41" y="26"/>
                    <a:pt x="43" y="26"/>
                    <a:pt x="45" y="26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5" y="22"/>
                    <a:pt x="45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50" y="20"/>
                    <a:pt x="52" y="20"/>
                    <a:pt x="53" y="20"/>
                  </a:cubicBezTo>
                  <a:cubicBezTo>
                    <a:pt x="54" y="20"/>
                    <a:pt x="55" y="20"/>
                    <a:pt x="56" y="20"/>
                  </a:cubicBezTo>
                  <a:cubicBezTo>
                    <a:pt x="56" y="19"/>
                    <a:pt x="57" y="18"/>
                    <a:pt x="57" y="17"/>
                  </a:cubicBezTo>
                  <a:cubicBezTo>
                    <a:pt x="57" y="17"/>
                    <a:pt x="56" y="17"/>
                    <a:pt x="55" y="16"/>
                  </a:cubicBezTo>
                  <a:cubicBezTo>
                    <a:pt x="55" y="16"/>
                    <a:pt x="56" y="15"/>
                    <a:pt x="55" y="15"/>
                  </a:cubicBezTo>
                  <a:cubicBezTo>
                    <a:pt x="55" y="14"/>
                    <a:pt x="55" y="14"/>
                    <a:pt x="54" y="14"/>
                  </a:cubicBezTo>
                  <a:cubicBezTo>
                    <a:pt x="54" y="13"/>
                    <a:pt x="55" y="11"/>
                    <a:pt x="55" y="10"/>
                  </a:cubicBezTo>
                  <a:cubicBezTo>
                    <a:pt x="55" y="9"/>
                    <a:pt x="55" y="7"/>
                    <a:pt x="54" y="6"/>
                  </a:cubicBezTo>
                  <a:cubicBezTo>
                    <a:pt x="54" y="5"/>
                    <a:pt x="53" y="5"/>
                    <a:pt x="5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23"/>
            <p:cNvSpPr>
              <a:spLocks/>
            </p:cNvSpPr>
            <p:nvPr/>
          </p:nvSpPr>
          <p:spPr bwMode="auto">
            <a:xfrm>
              <a:off x="3653" y="2439"/>
              <a:ext cx="201" cy="211"/>
            </a:xfrm>
            <a:custGeom>
              <a:avLst/>
              <a:gdLst>
                <a:gd name="T0" fmla="*/ 76 w 58"/>
                <a:gd name="T1" fmla="*/ 211 h 61"/>
                <a:gd name="T2" fmla="*/ 83 w 58"/>
                <a:gd name="T3" fmla="*/ 208 h 61"/>
                <a:gd name="T4" fmla="*/ 87 w 58"/>
                <a:gd name="T5" fmla="*/ 201 h 61"/>
                <a:gd name="T6" fmla="*/ 94 w 58"/>
                <a:gd name="T7" fmla="*/ 201 h 61"/>
                <a:gd name="T8" fmla="*/ 101 w 58"/>
                <a:gd name="T9" fmla="*/ 208 h 61"/>
                <a:gd name="T10" fmla="*/ 104 w 58"/>
                <a:gd name="T11" fmla="*/ 201 h 61"/>
                <a:gd name="T12" fmla="*/ 121 w 58"/>
                <a:gd name="T13" fmla="*/ 201 h 61"/>
                <a:gd name="T14" fmla="*/ 125 w 58"/>
                <a:gd name="T15" fmla="*/ 197 h 61"/>
                <a:gd name="T16" fmla="*/ 128 w 58"/>
                <a:gd name="T17" fmla="*/ 201 h 61"/>
                <a:gd name="T18" fmla="*/ 191 w 58"/>
                <a:gd name="T19" fmla="*/ 201 h 61"/>
                <a:gd name="T20" fmla="*/ 194 w 58"/>
                <a:gd name="T21" fmla="*/ 183 h 61"/>
                <a:gd name="T22" fmla="*/ 187 w 58"/>
                <a:gd name="T23" fmla="*/ 183 h 61"/>
                <a:gd name="T24" fmla="*/ 173 w 58"/>
                <a:gd name="T25" fmla="*/ 38 h 61"/>
                <a:gd name="T26" fmla="*/ 201 w 58"/>
                <a:gd name="T27" fmla="*/ 38 h 61"/>
                <a:gd name="T28" fmla="*/ 135 w 58"/>
                <a:gd name="T29" fmla="*/ 0 h 61"/>
                <a:gd name="T30" fmla="*/ 135 w 58"/>
                <a:gd name="T31" fmla="*/ 24 h 61"/>
                <a:gd name="T32" fmla="*/ 83 w 58"/>
                <a:gd name="T33" fmla="*/ 24 h 61"/>
                <a:gd name="T34" fmla="*/ 83 w 58"/>
                <a:gd name="T35" fmla="*/ 66 h 61"/>
                <a:gd name="T36" fmla="*/ 76 w 58"/>
                <a:gd name="T37" fmla="*/ 66 h 61"/>
                <a:gd name="T38" fmla="*/ 69 w 58"/>
                <a:gd name="T39" fmla="*/ 69 h 61"/>
                <a:gd name="T40" fmla="*/ 62 w 58"/>
                <a:gd name="T41" fmla="*/ 76 h 61"/>
                <a:gd name="T42" fmla="*/ 66 w 58"/>
                <a:gd name="T43" fmla="*/ 97 h 61"/>
                <a:gd name="T44" fmla="*/ 62 w 58"/>
                <a:gd name="T45" fmla="*/ 100 h 61"/>
                <a:gd name="T46" fmla="*/ 7 w 58"/>
                <a:gd name="T47" fmla="*/ 100 h 61"/>
                <a:gd name="T48" fmla="*/ 0 w 58"/>
                <a:gd name="T49" fmla="*/ 107 h 61"/>
                <a:gd name="T50" fmla="*/ 7 w 58"/>
                <a:gd name="T51" fmla="*/ 111 h 61"/>
                <a:gd name="T52" fmla="*/ 10 w 58"/>
                <a:gd name="T53" fmla="*/ 111 h 61"/>
                <a:gd name="T54" fmla="*/ 10 w 58"/>
                <a:gd name="T55" fmla="*/ 121 h 61"/>
                <a:gd name="T56" fmla="*/ 7 w 58"/>
                <a:gd name="T57" fmla="*/ 135 h 61"/>
                <a:gd name="T58" fmla="*/ 10 w 58"/>
                <a:gd name="T59" fmla="*/ 138 h 61"/>
                <a:gd name="T60" fmla="*/ 14 w 58"/>
                <a:gd name="T61" fmla="*/ 152 h 61"/>
                <a:gd name="T62" fmla="*/ 10 w 58"/>
                <a:gd name="T63" fmla="*/ 166 h 61"/>
                <a:gd name="T64" fmla="*/ 3 w 58"/>
                <a:gd name="T65" fmla="*/ 183 h 61"/>
                <a:gd name="T66" fmla="*/ 10 w 58"/>
                <a:gd name="T67" fmla="*/ 180 h 61"/>
                <a:gd name="T68" fmla="*/ 28 w 58"/>
                <a:gd name="T69" fmla="*/ 180 h 61"/>
                <a:gd name="T70" fmla="*/ 31 w 58"/>
                <a:gd name="T71" fmla="*/ 176 h 61"/>
                <a:gd name="T72" fmla="*/ 42 w 58"/>
                <a:gd name="T73" fmla="*/ 176 h 61"/>
                <a:gd name="T74" fmla="*/ 49 w 58"/>
                <a:gd name="T75" fmla="*/ 187 h 61"/>
                <a:gd name="T76" fmla="*/ 59 w 58"/>
                <a:gd name="T77" fmla="*/ 187 h 61"/>
                <a:gd name="T78" fmla="*/ 62 w 58"/>
                <a:gd name="T79" fmla="*/ 197 h 61"/>
                <a:gd name="T80" fmla="*/ 69 w 58"/>
                <a:gd name="T81" fmla="*/ 204 h 61"/>
                <a:gd name="T82" fmla="*/ 76 w 58"/>
                <a:gd name="T83" fmla="*/ 211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61"/>
                <a:gd name="T128" fmla="*/ 58 w 58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61">
                  <a:moveTo>
                    <a:pt x="22" y="61"/>
                  </a:move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5" y="58"/>
                    <a:pt x="25" y="58"/>
                  </a:cubicBezTo>
                  <a:cubicBezTo>
                    <a:pt x="25" y="57"/>
                    <a:pt x="26" y="57"/>
                    <a:pt x="27" y="58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30" y="60"/>
                    <a:pt x="30" y="58"/>
                    <a:pt x="30" y="58"/>
                  </a:cubicBezTo>
                  <a:cubicBezTo>
                    <a:pt x="32" y="57"/>
                    <a:pt x="34" y="58"/>
                    <a:pt x="35" y="58"/>
                  </a:cubicBezTo>
                  <a:cubicBezTo>
                    <a:pt x="36" y="58"/>
                    <a:pt x="36" y="57"/>
                    <a:pt x="36" y="57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9"/>
                    <a:pt x="55" y="11"/>
                    <a:pt x="58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0" y="20"/>
                  </a:cubicBezTo>
                  <a:cubicBezTo>
                    <a:pt x="19" y="20"/>
                    <a:pt x="19" y="21"/>
                    <a:pt x="18" y="22"/>
                  </a:cubicBezTo>
                  <a:cubicBezTo>
                    <a:pt x="18" y="24"/>
                    <a:pt x="19" y="26"/>
                    <a:pt x="19" y="28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41"/>
                    <a:pt x="4" y="43"/>
                    <a:pt x="4" y="44"/>
                  </a:cubicBezTo>
                  <a:cubicBezTo>
                    <a:pt x="4" y="45"/>
                    <a:pt x="3" y="47"/>
                    <a:pt x="3" y="48"/>
                  </a:cubicBezTo>
                  <a:cubicBezTo>
                    <a:pt x="3" y="50"/>
                    <a:pt x="2" y="52"/>
                    <a:pt x="1" y="53"/>
                  </a:cubicBezTo>
                  <a:cubicBezTo>
                    <a:pt x="2" y="53"/>
                    <a:pt x="3" y="52"/>
                    <a:pt x="3" y="52"/>
                  </a:cubicBezTo>
                  <a:cubicBezTo>
                    <a:pt x="5" y="51"/>
                    <a:pt x="7" y="52"/>
                    <a:pt x="8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10" y="51"/>
                    <a:pt x="11" y="51"/>
                    <a:pt x="12" y="51"/>
                  </a:cubicBezTo>
                  <a:cubicBezTo>
                    <a:pt x="13" y="52"/>
                    <a:pt x="13" y="53"/>
                    <a:pt x="14" y="54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17" y="55"/>
                    <a:pt x="17" y="56"/>
                    <a:pt x="18" y="57"/>
                  </a:cubicBezTo>
                  <a:cubicBezTo>
                    <a:pt x="18" y="58"/>
                    <a:pt x="19" y="59"/>
                    <a:pt x="20" y="59"/>
                  </a:cubicBezTo>
                  <a:cubicBezTo>
                    <a:pt x="20" y="60"/>
                    <a:pt x="22" y="60"/>
                    <a:pt x="22" y="6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24"/>
            <p:cNvSpPr>
              <a:spLocks/>
            </p:cNvSpPr>
            <p:nvPr/>
          </p:nvSpPr>
          <p:spPr bwMode="auto">
            <a:xfrm>
              <a:off x="3639" y="2622"/>
              <a:ext cx="101" cy="69"/>
            </a:xfrm>
            <a:custGeom>
              <a:avLst/>
              <a:gdLst>
                <a:gd name="T0" fmla="*/ 14 w 29"/>
                <a:gd name="T1" fmla="*/ 69 h 20"/>
                <a:gd name="T2" fmla="*/ 14 w 29"/>
                <a:gd name="T3" fmla="*/ 66 h 20"/>
                <a:gd name="T4" fmla="*/ 14 w 29"/>
                <a:gd name="T5" fmla="*/ 59 h 20"/>
                <a:gd name="T6" fmla="*/ 28 w 29"/>
                <a:gd name="T7" fmla="*/ 59 h 20"/>
                <a:gd name="T8" fmla="*/ 38 w 29"/>
                <a:gd name="T9" fmla="*/ 55 h 20"/>
                <a:gd name="T10" fmla="*/ 52 w 29"/>
                <a:gd name="T11" fmla="*/ 55 h 20"/>
                <a:gd name="T12" fmla="*/ 59 w 29"/>
                <a:gd name="T13" fmla="*/ 55 h 20"/>
                <a:gd name="T14" fmla="*/ 59 w 29"/>
                <a:gd name="T15" fmla="*/ 52 h 20"/>
                <a:gd name="T16" fmla="*/ 45 w 29"/>
                <a:gd name="T17" fmla="*/ 48 h 20"/>
                <a:gd name="T18" fmla="*/ 38 w 29"/>
                <a:gd name="T19" fmla="*/ 48 h 20"/>
                <a:gd name="T20" fmla="*/ 35 w 29"/>
                <a:gd name="T21" fmla="*/ 52 h 20"/>
                <a:gd name="T22" fmla="*/ 17 w 29"/>
                <a:gd name="T23" fmla="*/ 52 h 20"/>
                <a:gd name="T24" fmla="*/ 14 w 29"/>
                <a:gd name="T25" fmla="*/ 45 h 20"/>
                <a:gd name="T26" fmla="*/ 10 w 29"/>
                <a:gd name="T27" fmla="*/ 35 h 20"/>
                <a:gd name="T28" fmla="*/ 0 w 29"/>
                <a:gd name="T29" fmla="*/ 35 h 20"/>
                <a:gd name="T30" fmla="*/ 10 w 29"/>
                <a:gd name="T31" fmla="*/ 24 h 20"/>
                <a:gd name="T32" fmla="*/ 17 w 29"/>
                <a:gd name="T33" fmla="*/ 17 h 20"/>
                <a:gd name="T34" fmla="*/ 17 w 29"/>
                <a:gd name="T35" fmla="*/ 7 h 20"/>
                <a:gd name="T36" fmla="*/ 24 w 29"/>
                <a:gd name="T37" fmla="*/ 3 h 20"/>
                <a:gd name="T38" fmla="*/ 42 w 29"/>
                <a:gd name="T39" fmla="*/ 3 h 20"/>
                <a:gd name="T40" fmla="*/ 42 w 29"/>
                <a:gd name="T41" fmla="*/ 0 h 20"/>
                <a:gd name="T42" fmla="*/ 52 w 29"/>
                <a:gd name="T43" fmla="*/ 0 h 20"/>
                <a:gd name="T44" fmla="*/ 59 w 29"/>
                <a:gd name="T45" fmla="*/ 10 h 20"/>
                <a:gd name="T46" fmla="*/ 70 w 29"/>
                <a:gd name="T47" fmla="*/ 10 h 20"/>
                <a:gd name="T48" fmla="*/ 73 w 29"/>
                <a:gd name="T49" fmla="*/ 21 h 20"/>
                <a:gd name="T50" fmla="*/ 80 w 29"/>
                <a:gd name="T51" fmla="*/ 28 h 20"/>
                <a:gd name="T52" fmla="*/ 87 w 29"/>
                <a:gd name="T53" fmla="*/ 31 h 20"/>
                <a:gd name="T54" fmla="*/ 91 w 29"/>
                <a:gd name="T55" fmla="*/ 41 h 20"/>
                <a:gd name="T56" fmla="*/ 91 w 29"/>
                <a:gd name="T57" fmla="*/ 52 h 20"/>
                <a:gd name="T58" fmla="*/ 94 w 29"/>
                <a:gd name="T59" fmla="*/ 55 h 20"/>
                <a:gd name="T60" fmla="*/ 98 w 29"/>
                <a:gd name="T61" fmla="*/ 55 h 20"/>
                <a:gd name="T62" fmla="*/ 101 w 29"/>
                <a:gd name="T63" fmla="*/ 62 h 20"/>
                <a:gd name="T64" fmla="*/ 98 w 29"/>
                <a:gd name="T65" fmla="*/ 69 h 20"/>
                <a:gd name="T66" fmla="*/ 87 w 29"/>
                <a:gd name="T67" fmla="*/ 69 h 20"/>
                <a:gd name="T68" fmla="*/ 77 w 29"/>
                <a:gd name="T69" fmla="*/ 69 h 20"/>
                <a:gd name="T70" fmla="*/ 73 w 29"/>
                <a:gd name="T71" fmla="*/ 69 h 20"/>
                <a:gd name="T72" fmla="*/ 70 w 29"/>
                <a:gd name="T73" fmla="*/ 66 h 20"/>
                <a:gd name="T74" fmla="*/ 63 w 29"/>
                <a:gd name="T75" fmla="*/ 66 h 20"/>
                <a:gd name="T76" fmla="*/ 42 w 29"/>
                <a:gd name="T77" fmla="*/ 66 h 20"/>
                <a:gd name="T78" fmla="*/ 31 w 29"/>
                <a:gd name="T79" fmla="*/ 69 h 20"/>
                <a:gd name="T80" fmla="*/ 21 w 29"/>
                <a:gd name="T81" fmla="*/ 69 h 20"/>
                <a:gd name="T82" fmla="*/ 14 w 29"/>
                <a:gd name="T83" fmla="*/ 69 h 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20"/>
                <a:gd name="T128" fmla="*/ 29 w 29"/>
                <a:gd name="T129" fmla="*/ 20 h 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20">
                  <a:moveTo>
                    <a:pt x="4" y="20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5" y="17"/>
                    <a:pt x="6" y="17"/>
                    <a:pt x="8" y="17"/>
                  </a:cubicBezTo>
                  <a:cubicBezTo>
                    <a:pt x="9" y="17"/>
                    <a:pt x="10" y="16"/>
                    <a:pt x="11" y="16"/>
                  </a:cubicBezTo>
                  <a:cubicBezTo>
                    <a:pt x="12" y="16"/>
                    <a:pt x="13" y="16"/>
                    <a:pt x="15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8" y="15"/>
                    <a:pt x="17" y="15"/>
                  </a:cubicBezTo>
                  <a:cubicBezTo>
                    <a:pt x="16" y="14"/>
                    <a:pt x="15" y="14"/>
                    <a:pt x="13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8"/>
                    <a:pt x="2" y="8"/>
                    <a:pt x="3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8" y="0"/>
                    <a:pt x="10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0" y="4"/>
                    <a:pt x="20" y="5"/>
                    <a:pt x="21" y="6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20"/>
                    <a:pt x="22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1" y="19"/>
                    <a:pt x="11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25"/>
            <p:cNvSpPr>
              <a:spLocks/>
            </p:cNvSpPr>
            <p:nvPr/>
          </p:nvSpPr>
          <p:spPr bwMode="auto">
            <a:xfrm>
              <a:off x="3653" y="2691"/>
              <a:ext cx="59" cy="28"/>
            </a:xfrm>
            <a:custGeom>
              <a:avLst/>
              <a:gdLst>
                <a:gd name="T0" fmla="*/ 31 w 17"/>
                <a:gd name="T1" fmla="*/ 28 h 8"/>
                <a:gd name="T2" fmla="*/ 35 w 17"/>
                <a:gd name="T3" fmla="*/ 21 h 8"/>
                <a:gd name="T4" fmla="*/ 45 w 17"/>
                <a:gd name="T5" fmla="*/ 17 h 8"/>
                <a:gd name="T6" fmla="*/ 56 w 17"/>
                <a:gd name="T7" fmla="*/ 14 h 8"/>
                <a:gd name="T8" fmla="*/ 52 w 17"/>
                <a:gd name="T9" fmla="*/ 10 h 8"/>
                <a:gd name="T10" fmla="*/ 56 w 17"/>
                <a:gd name="T11" fmla="*/ 7 h 8"/>
                <a:gd name="T12" fmla="*/ 52 w 17"/>
                <a:gd name="T13" fmla="*/ 4 h 8"/>
                <a:gd name="T14" fmla="*/ 31 w 17"/>
                <a:gd name="T15" fmla="*/ 0 h 8"/>
                <a:gd name="T16" fmla="*/ 21 w 17"/>
                <a:gd name="T17" fmla="*/ 7 h 8"/>
                <a:gd name="T18" fmla="*/ 10 w 17"/>
                <a:gd name="T19" fmla="*/ 4 h 8"/>
                <a:gd name="T20" fmla="*/ 0 w 17"/>
                <a:gd name="T21" fmla="*/ 7 h 8"/>
                <a:gd name="T22" fmla="*/ 7 w 17"/>
                <a:gd name="T23" fmla="*/ 14 h 8"/>
                <a:gd name="T24" fmla="*/ 31 w 17"/>
                <a:gd name="T25" fmla="*/ 14 h 8"/>
                <a:gd name="T26" fmla="*/ 21 w 17"/>
                <a:gd name="T27" fmla="*/ 17 h 8"/>
                <a:gd name="T28" fmla="*/ 24 w 17"/>
                <a:gd name="T29" fmla="*/ 21 h 8"/>
                <a:gd name="T30" fmla="*/ 31 w 17"/>
                <a:gd name="T31" fmla="*/ 2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8"/>
                <a:gd name="T50" fmla="*/ 17 w 1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8">
                  <a:moveTo>
                    <a:pt x="9" y="8"/>
                  </a:moveTo>
                  <a:cubicBezTo>
                    <a:pt x="9" y="7"/>
                    <a:pt x="9" y="6"/>
                    <a:pt x="10" y="6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5"/>
                    <a:pt x="16" y="5"/>
                    <a:pt x="16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5" y="4"/>
                    <a:pt x="7" y="3"/>
                    <a:pt x="9" y="4"/>
                  </a:cubicBezTo>
                  <a:cubicBezTo>
                    <a:pt x="10" y="4"/>
                    <a:pt x="6" y="4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26"/>
            <p:cNvSpPr>
              <a:spLocks/>
            </p:cNvSpPr>
            <p:nvPr/>
          </p:nvSpPr>
          <p:spPr bwMode="auto">
            <a:xfrm>
              <a:off x="3653" y="2677"/>
              <a:ext cx="45" cy="0"/>
            </a:xfrm>
            <a:custGeom>
              <a:avLst/>
              <a:gdLst>
                <a:gd name="T0" fmla="*/ 0 w 13"/>
                <a:gd name="T1" fmla="*/ 17 w 13"/>
                <a:gd name="T2" fmla="*/ 7 w 13"/>
                <a:gd name="T3" fmla="*/ 21 w 13"/>
                <a:gd name="T4" fmla="*/ 24 w 13"/>
                <a:gd name="T5" fmla="*/ 31 w 13"/>
                <a:gd name="T6" fmla="*/ 42 w 13"/>
                <a:gd name="T7" fmla="*/ 42 w 13"/>
                <a:gd name="T8" fmla="*/ 35 w 13"/>
                <a:gd name="T9" fmla="*/ 24 w 13"/>
                <a:gd name="T10" fmla="*/ 14 w 13"/>
                <a:gd name="T11" fmla="*/ 0 w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13 w 13"/>
              </a:gdLst>
              <a:ahLst/>
              <a:cxnLst>
                <a:cxn ang="T12">
                  <a:pos x="T0" y="0"/>
                </a:cxn>
                <a:cxn ang="T13">
                  <a:pos x="T1" y="0"/>
                </a:cxn>
                <a:cxn ang="T14">
                  <a:pos x="T2" y="0"/>
                </a:cxn>
                <a:cxn ang="T15">
                  <a:pos x="T3" y="0"/>
                </a:cxn>
                <a:cxn ang="T16">
                  <a:pos x="T4" y="0"/>
                </a:cxn>
                <a:cxn ang="T17">
                  <a:pos x="T5" y="0"/>
                </a:cxn>
                <a:cxn ang="T18">
                  <a:pos x="T6" y="0"/>
                </a:cxn>
                <a:cxn ang="T19">
                  <a:pos x="T7" y="0"/>
                </a:cxn>
                <a:cxn ang="T20">
                  <a:pos x="T8" y="0"/>
                </a:cxn>
                <a:cxn ang="T21">
                  <a:pos x="T9" y="0"/>
                </a:cxn>
                <a:cxn ang="T22">
                  <a:pos x="T10" y="0"/>
                </a:cxn>
                <a:cxn ang="T23">
                  <a:pos x="T11" y="0"/>
                </a:cxn>
              </a:cxnLst>
              <a:rect l="T24" t="0" r="T25" b="0"/>
              <a:pathLst>
                <a:path w="13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27"/>
            <p:cNvSpPr>
              <a:spLocks/>
            </p:cNvSpPr>
            <p:nvPr/>
          </p:nvSpPr>
          <p:spPr bwMode="auto">
            <a:xfrm>
              <a:off x="3684" y="2691"/>
              <a:ext cx="125" cy="101"/>
            </a:xfrm>
            <a:custGeom>
              <a:avLst/>
              <a:gdLst>
                <a:gd name="T0" fmla="*/ 111 w 36"/>
                <a:gd name="T1" fmla="*/ 38 h 29"/>
                <a:gd name="T2" fmla="*/ 104 w 36"/>
                <a:gd name="T3" fmla="*/ 35 h 29"/>
                <a:gd name="T4" fmla="*/ 104 w 36"/>
                <a:gd name="T5" fmla="*/ 17 h 29"/>
                <a:gd name="T6" fmla="*/ 94 w 36"/>
                <a:gd name="T7" fmla="*/ 7 h 29"/>
                <a:gd name="T8" fmla="*/ 87 w 36"/>
                <a:gd name="T9" fmla="*/ 10 h 29"/>
                <a:gd name="T10" fmla="*/ 73 w 36"/>
                <a:gd name="T11" fmla="*/ 14 h 29"/>
                <a:gd name="T12" fmla="*/ 63 w 36"/>
                <a:gd name="T13" fmla="*/ 10 h 29"/>
                <a:gd name="T14" fmla="*/ 56 w 36"/>
                <a:gd name="T15" fmla="*/ 3 h 29"/>
                <a:gd name="T16" fmla="*/ 35 w 36"/>
                <a:gd name="T17" fmla="*/ 3 h 29"/>
                <a:gd name="T18" fmla="*/ 28 w 36"/>
                <a:gd name="T19" fmla="*/ 0 h 29"/>
                <a:gd name="T20" fmla="*/ 21 w 36"/>
                <a:gd name="T21" fmla="*/ 7 h 29"/>
                <a:gd name="T22" fmla="*/ 21 w 36"/>
                <a:gd name="T23" fmla="*/ 17 h 29"/>
                <a:gd name="T24" fmla="*/ 3 w 36"/>
                <a:gd name="T25" fmla="*/ 21 h 29"/>
                <a:gd name="T26" fmla="*/ 7 w 36"/>
                <a:gd name="T27" fmla="*/ 31 h 29"/>
                <a:gd name="T28" fmla="*/ 14 w 36"/>
                <a:gd name="T29" fmla="*/ 45 h 29"/>
                <a:gd name="T30" fmla="*/ 28 w 36"/>
                <a:gd name="T31" fmla="*/ 59 h 29"/>
                <a:gd name="T32" fmla="*/ 35 w 36"/>
                <a:gd name="T33" fmla="*/ 59 h 29"/>
                <a:gd name="T34" fmla="*/ 49 w 36"/>
                <a:gd name="T35" fmla="*/ 52 h 29"/>
                <a:gd name="T36" fmla="*/ 63 w 36"/>
                <a:gd name="T37" fmla="*/ 49 h 29"/>
                <a:gd name="T38" fmla="*/ 66 w 36"/>
                <a:gd name="T39" fmla="*/ 56 h 29"/>
                <a:gd name="T40" fmla="*/ 73 w 36"/>
                <a:gd name="T41" fmla="*/ 66 h 29"/>
                <a:gd name="T42" fmla="*/ 73 w 36"/>
                <a:gd name="T43" fmla="*/ 77 h 29"/>
                <a:gd name="T44" fmla="*/ 80 w 36"/>
                <a:gd name="T45" fmla="*/ 77 h 29"/>
                <a:gd name="T46" fmla="*/ 87 w 36"/>
                <a:gd name="T47" fmla="*/ 77 h 29"/>
                <a:gd name="T48" fmla="*/ 94 w 36"/>
                <a:gd name="T49" fmla="*/ 84 h 29"/>
                <a:gd name="T50" fmla="*/ 94 w 36"/>
                <a:gd name="T51" fmla="*/ 91 h 29"/>
                <a:gd name="T52" fmla="*/ 97 w 36"/>
                <a:gd name="T53" fmla="*/ 101 h 29"/>
                <a:gd name="T54" fmla="*/ 108 w 36"/>
                <a:gd name="T55" fmla="*/ 91 h 29"/>
                <a:gd name="T56" fmla="*/ 115 w 36"/>
                <a:gd name="T57" fmla="*/ 94 h 29"/>
                <a:gd name="T58" fmla="*/ 118 w 36"/>
                <a:gd name="T59" fmla="*/ 84 h 29"/>
                <a:gd name="T60" fmla="*/ 125 w 36"/>
                <a:gd name="T61" fmla="*/ 77 h 29"/>
                <a:gd name="T62" fmla="*/ 122 w 36"/>
                <a:gd name="T63" fmla="*/ 70 h 29"/>
                <a:gd name="T64" fmla="*/ 115 w 36"/>
                <a:gd name="T65" fmla="*/ 52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9"/>
                <a:gd name="T101" fmla="*/ 36 w 36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9">
                  <a:moveTo>
                    <a:pt x="35" y="14"/>
                  </a:moveTo>
                  <a:cubicBezTo>
                    <a:pt x="34" y="13"/>
                    <a:pt x="32" y="12"/>
                    <a:pt x="32" y="11"/>
                  </a:cubicBezTo>
                  <a:cubicBezTo>
                    <a:pt x="32" y="11"/>
                    <a:pt x="32" y="10"/>
                    <a:pt x="32" y="9"/>
                  </a:cubicBezTo>
                  <a:cubicBezTo>
                    <a:pt x="32" y="9"/>
                    <a:pt x="30" y="10"/>
                    <a:pt x="30" y="10"/>
                  </a:cubicBezTo>
                  <a:cubicBezTo>
                    <a:pt x="30" y="9"/>
                    <a:pt x="32" y="8"/>
                    <a:pt x="32" y="7"/>
                  </a:cubicBezTo>
                  <a:cubicBezTo>
                    <a:pt x="32" y="6"/>
                    <a:pt x="31" y="6"/>
                    <a:pt x="30" y="5"/>
                  </a:cubicBezTo>
                  <a:cubicBezTo>
                    <a:pt x="30" y="5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3"/>
                    <a:pt x="17" y="4"/>
                    <a:pt x="17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10" y="1"/>
                    <a:pt x="9" y="2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4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1" y="5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3" y="12"/>
                    <a:pt x="4" y="12"/>
                    <a:pt x="4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6" y="16"/>
                    <a:pt x="7" y="16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2" y="20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3"/>
                    <a:pt x="26" y="23"/>
                    <a:pt x="27" y="24"/>
                  </a:cubicBezTo>
                  <a:cubicBezTo>
                    <a:pt x="27" y="24"/>
                    <a:pt x="28" y="25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7" y="29"/>
                    <a:pt x="27" y="29"/>
                    <a:pt x="28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30" y="28"/>
                    <a:pt x="30" y="26"/>
                    <a:pt x="31" y="26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5"/>
                    <a:pt x="34" y="24"/>
                    <a:pt x="34" y="24"/>
                  </a:cubicBezTo>
                  <a:cubicBezTo>
                    <a:pt x="34" y="23"/>
                    <a:pt x="32" y="23"/>
                    <a:pt x="32" y="23"/>
                  </a:cubicBezTo>
                  <a:cubicBezTo>
                    <a:pt x="33" y="22"/>
                    <a:pt x="35" y="23"/>
                    <a:pt x="36" y="22"/>
                  </a:cubicBezTo>
                  <a:cubicBezTo>
                    <a:pt x="36" y="21"/>
                    <a:pt x="34" y="21"/>
                    <a:pt x="34" y="21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7"/>
                    <a:pt x="34" y="16"/>
                    <a:pt x="33" y="15"/>
                  </a:cubicBezTo>
                  <a:cubicBezTo>
                    <a:pt x="33" y="15"/>
                    <a:pt x="34" y="14"/>
                    <a:pt x="35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28"/>
            <p:cNvSpPr>
              <a:spLocks/>
            </p:cNvSpPr>
            <p:nvPr/>
          </p:nvSpPr>
          <p:spPr bwMode="auto">
            <a:xfrm>
              <a:off x="3712" y="2733"/>
              <a:ext cx="41" cy="59"/>
            </a:xfrm>
            <a:custGeom>
              <a:avLst/>
              <a:gdLst>
                <a:gd name="T0" fmla="*/ 38 w 12"/>
                <a:gd name="T1" fmla="*/ 35 h 17"/>
                <a:gd name="T2" fmla="*/ 41 w 12"/>
                <a:gd name="T3" fmla="*/ 42 h 17"/>
                <a:gd name="T4" fmla="*/ 31 w 12"/>
                <a:gd name="T5" fmla="*/ 49 h 17"/>
                <a:gd name="T6" fmla="*/ 31 w 12"/>
                <a:gd name="T7" fmla="*/ 52 h 17"/>
                <a:gd name="T8" fmla="*/ 27 w 12"/>
                <a:gd name="T9" fmla="*/ 59 h 17"/>
                <a:gd name="T10" fmla="*/ 10 w 12"/>
                <a:gd name="T11" fmla="*/ 52 h 17"/>
                <a:gd name="T12" fmla="*/ 10 w 12"/>
                <a:gd name="T13" fmla="*/ 45 h 17"/>
                <a:gd name="T14" fmla="*/ 3 w 12"/>
                <a:gd name="T15" fmla="*/ 42 h 17"/>
                <a:gd name="T16" fmla="*/ 3 w 12"/>
                <a:gd name="T17" fmla="*/ 35 h 17"/>
                <a:gd name="T18" fmla="*/ 0 w 12"/>
                <a:gd name="T19" fmla="*/ 31 h 17"/>
                <a:gd name="T20" fmla="*/ 0 w 12"/>
                <a:gd name="T21" fmla="*/ 21 h 17"/>
                <a:gd name="T22" fmla="*/ 0 w 12"/>
                <a:gd name="T23" fmla="*/ 17 h 17"/>
                <a:gd name="T24" fmla="*/ 3 w 12"/>
                <a:gd name="T25" fmla="*/ 14 h 17"/>
                <a:gd name="T26" fmla="*/ 10 w 12"/>
                <a:gd name="T27" fmla="*/ 3 h 17"/>
                <a:gd name="T28" fmla="*/ 17 w 12"/>
                <a:gd name="T29" fmla="*/ 3 h 17"/>
                <a:gd name="T30" fmla="*/ 21 w 12"/>
                <a:gd name="T31" fmla="*/ 3 h 17"/>
                <a:gd name="T32" fmla="*/ 27 w 12"/>
                <a:gd name="T33" fmla="*/ 3 h 17"/>
                <a:gd name="T34" fmla="*/ 31 w 12"/>
                <a:gd name="T35" fmla="*/ 3 h 17"/>
                <a:gd name="T36" fmla="*/ 34 w 12"/>
                <a:gd name="T37" fmla="*/ 10 h 17"/>
                <a:gd name="T38" fmla="*/ 38 w 12"/>
                <a:gd name="T39" fmla="*/ 14 h 17"/>
                <a:gd name="T40" fmla="*/ 38 w 12"/>
                <a:gd name="T41" fmla="*/ 17 h 17"/>
                <a:gd name="T42" fmla="*/ 41 w 12"/>
                <a:gd name="T43" fmla="*/ 24 h 17"/>
                <a:gd name="T44" fmla="*/ 38 w 12"/>
                <a:gd name="T45" fmla="*/ 31 h 17"/>
                <a:gd name="T46" fmla="*/ 38 w 12"/>
                <a:gd name="T47" fmla="*/ 35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17"/>
                <a:gd name="T74" fmla="*/ 12 w 12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17">
                  <a:moveTo>
                    <a:pt x="11" y="10"/>
                  </a:moveTo>
                  <a:cubicBezTo>
                    <a:pt x="11" y="11"/>
                    <a:pt x="12" y="11"/>
                    <a:pt x="12" y="12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6" y="16"/>
                    <a:pt x="5" y="16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29"/>
            <p:cNvSpPr>
              <a:spLocks/>
            </p:cNvSpPr>
            <p:nvPr/>
          </p:nvSpPr>
          <p:spPr bwMode="auto">
            <a:xfrm>
              <a:off x="3740" y="2764"/>
              <a:ext cx="69" cy="69"/>
            </a:xfrm>
            <a:custGeom>
              <a:avLst/>
              <a:gdLst>
                <a:gd name="T0" fmla="*/ 66 w 20"/>
                <a:gd name="T1" fmla="*/ 69 h 20"/>
                <a:gd name="T2" fmla="*/ 59 w 20"/>
                <a:gd name="T3" fmla="*/ 66 h 20"/>
                <a:gd name="T4" fmla="*/ 48 w 20"/>
                <a:gd name="T5" fmla="*/ 59 h 20"/>
                <a:gd name="T6" fmla="*/ 35 w 20"/>
                <a:gd name="T7" fmla="*/ 52 h 20"/>
                <a:gd name="T8" fmla="*/ 21 w 20"/>
                <a:gd name="T9" fmla="*/ 41 h 20"/>
                <a:gd name="T10" fmla="*/ 10 w 20"/>
                <a:gd name="T11" fmla="*/ 35 h 20"/>
                <a:gd name="T12" fmla="*/ 0 w 20"/>
                <a:gd name="T13" fmla="*/ 31 h 20"/>
                <a:gd name="T14" fmla="*/ 0 w 20"/>
                <a:gd name="T15" fmla="*/ 24 h 20"/>
                <a:gd name="T16" fmla="*/ 3 w 20"/>
                <a:gd name="T17" fmla="*/ 21 h 20"/>
                <a:gd name="T18" fmla="*/ 7 w 20"/>
                <a:gd name="T19" fmla="*/ 17 h 20"/>
                <a:gd name="T20" fmla="*/ 17 w 20"/>
                <a:gd name="T21" fmla="*/ 10 h 20"/>
                <a:gd name="T22" fmla="*/ 14 w 20"/>
                <a:gd name="T23" fmla="*/ 3 h 20"/>
                <a:gd name="T24" fmla="*/ 21 w 20"/>
                <a:gd name="T25" fmla="*/ 0 h 20"/>
                <a:gd name="T26" fmla="*/ 28 w 20"/>
                <a:gd name="T27" fmla="*/ 0 h 20"/>
                <a:gd name="T28" fmla="*/ 28 w 20"/>
                <a:gd name="T29" fmla="*/ 0 h 20"/>
                <a:gd name="T30" fmla="*/ 35 w 20"/>
                <a:gd name="T31" fmla="*/ 0 h 20"/>
                <a:gd name="T32" fmla="*/ 35 w 20"/>
                <a:gd name="T33" fmla="*/ 3 h 20"/>
                <a:gd name="T34" fmla="*/ 38 w 20"/>
                <a:gd name="T35" fmla="*/ 10 h 20"/>
                <a:gd name="T36" fmla="*/ 35 w 20"/>
                <a:gd name="T37" fmla="*/ 14 h 20"/>
                <a:gd name="T38" fmla="*/ 31 w 20"/>
                <a:gd name="T39" fmla="*/ 21 h 20"/>
                <a:gd name="T40" fmla="*/ 38 w 20"/>
                <a:gd name="T41" fmla="*/ 21 h 20"/>
                <a:gd name="T42" fmla="*/ 41 w 20"/>
                <a:gd name="T43" fmla="*/ 17 h 20"/>
                <a:gd name="T44" fmla="*/ 48 w 20"/>
                <a:gd name="T45" fmla="*/ 14 h 20"/>
                <a:gd name="T46" fmla="*/ 55 w 20"/>
                <a:gd name="T47" fmla="*/ 17 h 20"/>
                <a:gd name="T48" fmla="*/ 55 w 20"/>
                <a:gd name="T49" fmla="*/ 24 h 20"/>
                <a:gd name="T50" fmla="*/ 48 w 20"/>
                <a:gd name="T51" fmla="*/ 31 h 20"/>
                <a:gd name="T52" fmla="*/ 55 w 20"/>
                <a:gd name="T53" fmla="*/ 35 h 20"/>
                <a:gd name="T54" fmla="*/ 62 w 20"/>
                <a:gd name="T55" fmla="*/ 38 h 20"/>
                <a:gd name="T56" fmla="*/ 62 w 20"/>
                <a:gd name="T57" fmla="*/ 41 h 20"/>
                <a:gd name="T58" fmla="*/ 69 w 20"/>
                <a:gd name="T59" fmla="*/ 41 h 20"/>
                <a:gd name="T60" fmla="*/ 69 w 20"/>
                <a:gd name="T61" fmla="*/ 52 h 20"/>
                <a:gd name="T62" fmla="*/ 66 w 20"/>
                <a:gd name="T63" fmla="*/ 55 h 20"/>
                <a:gd name="T64" fmla="*/ 66 w 20"/>
                <a:gd name="T65" fmla="*/ 6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0"/>
                <a:gd name="T101" fmla="*/ 20 w 20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0">
                  <a:moveTo>
                    <a:pt x="19" y="20"/>
                  </a:moveTo>
                  <a:cubicBezTo>
                    <a:pt x="18" y="20"/>
                    <a:pt x="18" y="19"/>
                    <a:pt x="17" y="19"/>
                  </a:cubicBezTo>
                  <a:cubicBezTo>
                    <a:pt x="16" y="18"/>
                    <a:pt x="15" y="18"/>
                    <a:pt x="14" y="17"/>
                  </a:cubicBezTo>
                  <a:cubicBezTo>
                    <a:pt x="12" y="17"/>
                    <a:pt x="11" y="16"/>
                    <a:pt x="10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5" y="11"/>
                    <a:pt x="4" y="10"/>
                    <a:pt x="3" y="10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9" y="1"/>
                    <a:pt x="10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4"/>
                    <a:pt x="10" y="3"/>
                    <a:pt x="10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4" y="4"/>
                    <a:pt x="15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7" y="11"/>
                    <a:pt x="18" y="10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7"/>
                    <a:pt x="19" y="19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30"/>
            <p:cNvSpPr>
              <a:spLocks/>
            </p:cNvSpPr>
            <p:nvPr/>
          </p:nvSpPr>
          <p:spPr bwMode="auto">
            <a:xfrm>
              <a:off x="3795" y="2719"/>
              <a:ext cx="100" cy="114"/>
            </a:xfrm>
            <a:custGeom>
              <a:avLst/>
              <a:gdLst>
                <a:gd name="T0" fmla="*/ 93 w 29"/>
                <a:gd name="T1" fmla="*/ 100 h 33"/>
                <a:gd name="T2" fmla="*/ 79 w 29"/>
                <a:gd name="T3" fmla="*/ 97 h 33"/>
                <a:gd name="T4" fmla="*/ 76 w 29"/>
                <a:gd name="T5" fmla="*/ 100 h 33"/>
                <a:gd name="T6" fmla="*/ 69 w 29"/>
                <a:gd name="T7" fmla="*/ 97 h 33"/>
                <a:gd name="T8" fmla="*/ 48 w 29"/>
                <a:gd name="T9" fmla="*/ 100 h 33"/>
                <a:gd name="T10" fmla="*/ 31 w 29"/>
                <a:gd name="T11" fmla="*/ 104 h 33"/>
                <a:gd name="T12" fmla="*/ 17 w 29"/>
                <a:gd name="T13" fmla="*/ 114 h 33"/>
                <a:gd name="T14" fmla="*/ 14 w 29"/>
                <a:gd name="T15" fmla="*/ 100 h 33"/>
                <a:gd name="T16" fmla="*/ 17 w 29"/>
                <a:gd name="T17" fmla="*/ 93 h 33"/>
                <a:gd name="T18" fmla="*/ 17 w 29"/>
                <a:gd name="T19" fmla="*/ 86 h 33"/>
                <a:gd name="T20" fmla="*/ 14 w 29"/>
                <a:gd name="T21" fmla="*/ 83 h 33"/>
                <a:gd name="T22" fmla="*/ 14 w 29"/>
                <a:gd name="T23" fmla="*/ 79 h 33"/>
                <a:gd name="T24" fmla="*/ 7 w 29"/>
                <a:gd name="T25" fmla="*/ 79 h 33"/>
                <a:gd name="T26" fmla="*/ 0 w 29"/>
                <a:gd name="T27" fmla="*/ 73 h 33"/>
                <a:gd name="T28" fmla="*/ 7 w 29"/>
                <a:gd name="T29" fmla="*/ 66 h 33"/>
                <a:gd name="T30" fmla="*/ 3 w 29"/>
                <a:gd name="T31" fmla="*/ 59 h 33"/>
                <a:gd name="T32" fmla="*/ 7 w 29"/>
                <a:gd name="T33" fmla="*/ 55 h 33"/>
                <a:gd name="T34" fmla="*/ 7 w 29"/>
                <a:gd name="T35" fmla="*/ 52 h 33"/>
                <a:gd name="T36" fmla="*/ 10 w 29"/>
                <a:gd name="T37" fmla="*/ 45 h 33"/>
                <a:gd name="T38" fmla="*/ 3 w 29"/>
                <a:gd name="T39" fmla="*/ 41 h 33"/>
                <a:gd name="T40" fmla="*/ 17 w 29"/>
                <a:gd name="T41" fmla="*/ 38 h 33"/>
                <a:gd name="T42" fmla="*/ 10 w 29"/>
                <a:gd name="T43" fmla="*/ 35 h 33"/>
                <a:gd name="T44" fmla="*/ 14 w 29"/>
                <a:gd name="T45" fmla="*/ 31 h 33"/>
                <a:gd name="T46" fmla="*/ 14 w 29"/>
                <a:gd name="T47" fmla="*/ 24 h 33"/>
                <a:gd name="T48" fmla="*/ 7 w 29"/>
                <a:gd name="T49" fmla="*/ 17 h 33"/>
                <a:gd name="T50" fmla="*/ 14 w 29"/>
                <a:gd name="T51" fmla="*/ 10 h 33"/>
                <a:gd name="T52" fmla="*/ 14 w 29"/>
                <a:gd name="T53" fmla="*/ 3 h 33"/>
                <a:gd name="T54" fmla="*/ 21 w 29"/>
                <a:gd name="T55" fmla="*/ 7 h 33"/>
                <a:gd name="T56" fmla="*/ 28 w 29"/>
                <a:gd name="T57" fmla="*/ 7 h 33"/>
                <a:gd name="T58" fmla="*/ 28 w 29"/>
                <a:gd name="T59" fmla="*/ 0 h 33"/>
                <a:gd name="T60" fmla="*/ 34 w 29"/>
                <a:gd name="T61" fmla="*/ 3 h 33"/>
                <a:gd name="T62" fmla="*/ 38 w 29"/>
                <a:gd name="T63" fmla="*/ 0 h 33"/>
                <a:gd name="T64" fmla="*/ 38 w 29"/>
                <a:gd name="T65" fmla="*/ 7 h 33"/>
                <a:gd name="T66" fmla="*/ 45 w 29"/>
                <a:gd name="T67" fmla="*/ 7 h 33"/>
                <a:gd name="T68" fmla="*/ 55 w 29"/>
                <a:gd name="T69" fmla="*/ 3 h 33"/>
                <a:gd name="T70" fmla="*/ 55 w 29"/>
                <a:gd name="T71" fmla="*/ 10 h 33"/>
                <a:gd name="T72" fmla="*/ 59 w 29"/>
                <a:gd name="T73" fmla="*/ 10 h 33"/>
                <a:gd name="T74" fmla="*/ 59 w 29"/>
                <a:gd name="T75" fmla="*/ 17 h 33"/>
                <a:gd name="T76" fmla="*/ 62 w 29"/>
                <a:gd name="T77" fmla="*/ 17 h 33"/>
                <a:gd name="T78" fmla="*/ 66 w 29"/>
                <a:gd name="T79" fmla="*/ 17 h 33"/>
                <a:gd name="T80" fmla="*/ 72 w 29"/>
                <a:gd name="T81" fmla="*/ 17 h 33"/>
                <a:gd name="T82" fmla="*/ 83 w 29"/>
                <a:gd name="T83" fmla="*/ 14 h 33"/>
                <a:gd name="T84" fmla="*/ 90 w 29"/>
                <a:gd name="T85" fmla="*/ 17 h 33"/>
                <a:gd name="T86" fmla="*/ 93 w 29"/>
                <a:gd name="T87" fmla="*/ 21 h 33"/>
                <a:gd name="T88" fmla="*/ 97 w 29"/>
                <a:gd name="T89" fmla="*/ 28 h 33"/>
                <a:gd name="T90" fmla="*/ 97 w 29"/>
                <a:gd name="T91" fmla="*/ 31 h 33"/>
                <a:gd name="T92" fmla="*/ 97 w 29"/>
                <a:gd name="T93" fmla="*/ 38 h 33"/>
                <a:gd name="T94" fmla="*/ 97 w 29"/>
                <a:gd name="T95" fmla="*/ 45 h 33"/>
                <a:gd name="T96" fmla="*/ 97 w 29"/>
                <a:gd name="T97" fmla="*/ 48 h 33"/>
                <a:gd name="T98" fmla="*/ 93 w 29"/>
                <a:gd name="T99" fmla="*/ 62 h 33"/>
                <a:gd name="T100" fmla="*/ 90 w 29"/>
                <a:gd name="T101" fmla="*/ 69 h 33"/>
                <a:gd name="T102" fmla="*/ 90 w 29"/>
                <a:gd name="T103" fmla="*/ 79 h 33"/>
                <a:gd name="T104" fmla="*/ 90 w 29"/>
                <a:gd name="T105" fmla="*/ 86 h 33"/>
                <a:gd name="T106" fmla="*/ 97 w 29"/>
                <a:gd name="T107" fmla="*/ 90 h 33"/>
                <a:gd name="T108" fmla="*/ 97 w 29"/>
                <a:gd name="T109" fmla="*/ 97 h 33"/>
                <a:gd name="T110" fmla="*/ 93 w 29"/>
                <a:gd name="T111" fmla="*/ 100 h 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"/>
                <a:gd name="T169" fmla="*/ 0 h 33"/>
                <a:gd name="T170" fmla="*/ 29 w 29"/>
                <a:gd name="T171" fmla="*/ 33 h 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" h="33">
                  <a:moveTo>
                    <a:pt x="27" y="29"/>
                  </a:moveTo>
                  <a:cubicBezTo>
                    <a:pt x="26" y="29"/>
                    <a:pt x="24" y="28"/>
                    <a:pt x="23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1" y="29"/>
                    <a:pt x="20" y="28"/>
                    <a:pt x="20" y="28"/>
                  </a:cubicBezTo>
                  <a:cubicBezTo>
                    <a:pt x="18" y="28"/>
                    <a:pt x="16" y="28"/>
                    <a:pt x="14" y="29"/>
                  </a:cubicBezTo>
                  <a:cubicBezTo>
                    <a:pt x="12" y="29"/>
                    <a:pt x="11" y="30"/>
                    <a:pt x="9" y="30"/>
                  </a:cubicBezTo>
                  <a:cubicBezTo>
                    <a:pt x="7" y="31"/>
                    <a:pt x="6" y="32"/>
                    <a:pt x="5" y="33"/>
                  </a:cubicBezTo>
                  <a:cubicBezTo>
                    <a:pt x="5" y="32"/>
                    <a:pt x="4" y="30"/>
                    <a:pt x="4" y="29"/>
                  </a:cubicBezTo>
                  <a:cubicBezTo>
                    <a:pt x="4" y="28"/>
                    <a:pt x="5" y="28"/>
                    <a:pt x="5" y="27"/>
                  </a:cubicBezTo>
                  <a:cubicBezTo>
                    <a:pt x="5" y="27"/>
                    <a:pt x="6" y="25"/>
                    <a:pt x="5" y="25"/>
                  </a:cubicBezTo>
                  <a:cubicBezTo>
                    <a:pt x="5" y="24"/>
                    <a:pt x="4" y="25"/>
                    <a:pt x="4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3" y="13"/>
                    <a:pt x="1" y="13"/>
                    <a:pt x="1" y="12"/>
                  </a:cubicBezTo>
                  <a:cubicBezTo>
                    <a:pt x="2" y="11"/>
                    <a:pt x="4" y="12"/>
                    <a:pt x="5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2"/>
                    <a:pt x="15" y="2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6" y="4"/>
                    <a:pt x="17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8" y="5"/>
                    <a:pt x="19" y="6"/>
                    <a:pt x="19" y="5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6" y="4"/>
                    <a:pt x="26" y="5"/>
                  </a:cubicBezTo>
                  <a:cubicBezTo>
                    <a:pt x="26" y="5"/>
                    <a:pt x="27" y="5"/>
                    <a:pt x="27" y="6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9" y="12"/>
                    <a:pt x="29" y="12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7" y="16"/>
                    <a:pt x="28" y="17"/>
                    <a:pt x="27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7" y="25"/>
                    <a:pt x="28" y="26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7" y="29"/>
                    <a:pt x="27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31"/>
            <p:cNvSpPr>
              <a:spLocks/>
            </p:cNvSpPr>
            <p:nvPr/>
          </p:nvSpPr>
          <p:spPr bwMode="auto">
            <a:xfrm>
              <a:off x="3726" y="2466"/>
              <a:ext cx="280" cy="267"/>
            </a:xfrm>
            <a:custGeom>
              <a:avLst/>
              <a:gdLst>
                <a:gd name="T0" fmla="*/ 107 w 81"/>
                <a:gd name="T1" fmla="*/ 267 h 77"/>
                <a:gd name="T2" fmla="*/ 104 w 81"/>
                <a:gd name="T3" fmla="*/ 260 h 77"/>
                <a:gd name="T4" fmla="*/ 93 w 81"/>
                <a:gd name="T5" fmla="*/ 260 h 77"/>
                <a:gd name="T6" fmla="*/ 83 w 81"/>
                <a:gd name="T7" fmla="*/ 264 h 77"/>
                <a:gd name="T8" fmla="*/ 76 w 81"/>
                <a:gd name="T9" fmla="*/ 267 h 77"/>
                <a:gd name="T10" fmla="*/ 66 w 81"/>
                <a:gd name="T11" fmla="*/ 253 h 77"/>
                <a:gd name="T12" fmla="*/ 66 w 81"/>
                <a:gd name="T13" fmla="*/ 246 h 77"/>
                <a:gd name="T14" fmla="*/ 59 w 81"/>
                <a:gd name="T15" fmla="*/ 232 h 77"/>
                <a:gd name="T16" fmla="*/ 48 w 81"/>
                <a:gd name="T17" fmla="*/ 232 h 77"/>
                <a:gd name="T18" fmla="*/ 35 w 81"/>
                <a:gd name="T19" fmla="*/ 232 h 77"/>
                <a:gd name="T20" fmla="*/ 21 w 81"/>
                <a:gd name="T21" fmla="*/ 229 h 77"/>
                <a:gd name="T22" fmla="*/ 10 w 81"/>
                <a:gd name="T23" fmla="*/ 232 h 77"/>
                <a:gd name="T24" fmla="*/ 14 w 81"/>
                <a:gd name="T25" fmla="*/ 218 h 77"/>
                <a:gd name="T26" fmla="*/ 3 w 81"/>
                <a:gd name="T27" fmla="*/ 212 h 77"/>
                <a:gd name="T28" fmla="*/ 3 w 81"/>
                <a:gd name="T29" fmla="*/ 198 h 77"/>
                <a:gd name="T30" fmla="*/ 7 w 81"/>
                <a:gd name="T31" fmla="*/ 187 h 77"/>
                <a:gd name="T32" fmla="*/ 14 w 81"/>
                <a:gd name="T33" fmla="*/ 177 h 77"/>
                <a:gd name="T34" fmla="*/ 28 w 81"/>
                <a:gd name="T35" fmla="*/ 177 h 77"/>
                <a:gd name="T36" fmla="*/ 48 w 81"/>
                <a:gd name="T37" fmla="*/ 173 h 77"/>
                <a:gd name="T38" fmla="*/ 118 w 81"/>
                <a:gd name="T39" fmla="*/ 177 h 77"/>
                <a:gd name="T40" fmla="*/ 114 w 81"/>
                <a:gd name="T41" fmla="*/ 160 h 77"/>
                <a:gd name="T42" fmla="*/ 124 w 81"/>
                <a:gd name="T43" fmla="*/ 7 h 77"/>
                <a:gd name="T44" fmla="*/ 228 w 81"/>
                <a:gd name="T45" fmla="*/ 87 h 77"/>
                <a:gd name="T46" fmla="*/ 242 w 81"/>
                <a:gd name="T47" fmla="*/ 94 h 77"/>
                <a:gd name="T48" fmla="*/ 263 w 81"/>
                <a:gd name="T49" fmla="*/ 101 h 77"/>
                <a:gd name="T50" fmla="*/ 266 w 81"/>
                <a:gd name="T51" fmla="*/ 114 h 77"/>
                <a:gd name="T52" fmla="*/ 280 w 81"/>
                <a:gd name="T53" fmla="*/ 166 h 77"/>
                <a:gd name="T54" fmla="*/ 273 w 81"/>
                <a:gd name="T55" fmla="*/ 170 h 77"/>
                <a:gd name="T56" fmla="*/ 266 w 81"/>
                <a:gd name="T57" fmla="*/ 177 h 77"/>
                <a:gd name="T58" fmla="*/ 225 w 81"/>
                <a:gd name="T59" fmla="*/ 187 h 77"/>
                <a:gd name="T60" fmla="*/ 197 w 81"/>
                <a:gd name="T61" fmla="*/ 184 h 77"/>
                <a:gd name="T62" fmla="*/ 173 w 81"/>
                <a:gd name="T63" fmla="*/ 198 h 77"/>
                <a:gd name="T64" fmla="*/ 162 w 81"/>
                <a:gd name="T65" fmla="*/ 201 h 77"/>
                <a:gd name="T66" fmla="*/ 156 w 81"/>
                <a:gd name="T67" fmla="*/ 208 h 77"/>
                <a:gd name="T68" fmla="*/ 149 w 81"/>
                <a:gd name="T69" fmla="*/ 215 h 77"/>
                <a:gd name="T70" fmla="*/ 135 w 81"/>
                <a:gd name="T71" fmla="*/ 215 h 77"/>
                <a:gd name="T72" fmla="*/ 135 w 81"/>
                <a:gd name="T73" fmla="*/ 225 h 77"/>
                <a:gd name="T74" fmla="*/ 131 w 81"/>
                <a:gd name="T75" fmla="*/ 229 h 77"/>
                <a:gd name="T76" fmla="*/ 118 w 81"/>
                <a:gd name="T77" fmla="*/ 236 h 77"/>
                <a:gd name="T78" fmla="*/ 118 w 81"/>
                <a:gd name="T79" fmla="*/ 253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"/>
                <a:gd name="T121" fmla="*/ 0 h 77"/>
                <a:gd name="T122" fmla="*/ 81 w 81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" h="77">
                  <a:moveTo>
                    <a:pt x="34" y="76"/>
                  </a:moveTo>
                  <a:cubicBezTo>
                    <a:pt x="34" y="76"/>
                    <a:pt x="32" y="76"/>
                    <a:pt x="31" y="77"/>
                  </a:cubicBezTo>
                  <a:cubicBezTo>
                    <a:pt x="31" y="77"/>
                    <a:pt x="30" y="77"/>
                    <a:pt x="30" y="77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29" y="75"/>
                    <a:pt x="29" y="76"/>
                    <a:pt x="28" y="76"/>
                  </a:cubicBezTo>
                  <a:cubicBezTo>
                    <a:pt x="28" y="76"/>
                    <a:pt x="27" y="75"/>
                    <a:pt x="27" y="75"/>
                  </a:cubicBezTo>
                  <a:cubicBezTo>
                    <a:pt x="26" y="75"/>
                    <a:pt x="27" y="76"/>
                    <a:pt x="26" y="77"/>
                  </a:cubicBezTo>
                  <a:cubicBezTo>
                    <a:pt x="26" y="77"/>
                    <a:pt x="25" y="77"/>
                    <a:pt x="24" y="76"/>
                  </a:cubicBezTo>
                  <a:cubicBezTo>
                    <a:pt x="24" y="76"/>
                    <a:pt x="23" y="76"/>
                    <a:pt x="23" y="76"/>
                  </a:cubicBezTo>
                  <a:cubicBezTo>
                    <a:pt x="22" y="76"/>
                    <a:pt x="22" y="77"/>
                    <a:pt x="22" y="77"/>
                  </a:cubicBezTo>
                  <a:cubicBezTo>
                    <a:pt x="21" y="77"/>
                    <a:pt x="19" y="76"/>
                    <a:pt x="19" y="75"/>
                  </a:cubicBezTo>
                  <a:cubicBezTo>
                    <a:pt x="19" y="75"/>
                    <a:pt x="19" y="74"/>
                    <a:pt x="19" y="73"/>
                  </a:cubicBezTo>
                  <a:cubicBezTo>
                    <a:pt x="19" y="73"/>
                    <a:pt x="17" y="74"/>
                    <a:pt x="17" y="74"/>
                  </a:cubicBezTo>
                  <a:cubicBezTo>
                    <a:pt x="17" y="73"/>
                    <a:pt x="19" y="72"/>
                    <a:pt x="19" y="71"/>
                  </a:cubicBezTo>
                  <a:cubicBezTo>
                    <a:pt x="19" y="70"/>
                    <a:pt x="17" y="70"/>
                    <a:pt x="17" y="69"/>
                  </a:cubicBezTo>
                  <a:cubicBezTo>
                    <a:pt x="17" y="69"/>
                    <a:pt x="17" y="67"/>
                    <a:pt x="17" y="67"/>
                  </a:cubicBezTo>
                  <a:cubicBezTo>
                    <a:pt x="16" y="66"/>
                    <a:pt x="15" y="66"/>
                    <a:pt x="14" y="66"/>
                  </a:cubicBezTo>
                  <a:cubicBezTo>
                    <a:pt x="13" y="66"/>
                    <a:pt x="14" y="67"/>
                    <a:pt x="14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7"/>
                    <a:pt x="11" y="67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cubicBezTo>
                    <a:pt x="7" y="68"/>
                    <a:pt x="7" y="67"/>
                    <a:pt x="6" y="66"/>
                  </a:cubicBezTo>
                  <a:cubicBezTo>
                    <a:pt x="6" y="66"/>
                    <a:pt x="5" y="67"/>
                    <a:pt x="5" y="67"/>
                  </a:cubicBezTo>
                  <a:cubicBezTo>
                    <a:pt x="4" y="67"/>
                    <a:pt x="4" y="68"/>
                    <a:pt x="3" y="67"/>
                  </a:cubicBezTo>
                  <a:cubicBezTo>
                    <a:pt x="3" y="67"/>
                    <a:pt x="3" y="66"/>
                    <a:pt x="3" y="6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3" y="53"/>
                    <a:pt x="2" y="51"/>
                    <a:pt x="3" y="51"/>
                  </a:cubicBezTo>
                  <a:cubicBezTo>
                    <a:pt x="3" y="50"/>
                    <a:pt x="4" y="50"/>
                    <a:pt x="4" y="51"/>
                  </a:cubicBezTo>
                  <a:cubicBezTo>
                    <a:pt x="5" y="51"/>
                    <a:pt x="5" y="53"/>
                    <a:pt x="6" y="53"/>
                  </a:cubicBezTo>
                  <a:cubicBezTo>
                    <a:pt x="7" y="53"/>
                    <a:pt x="7" y="51"/>
                    <a:pt x="8" y="51"/>
                  </a:cubicBezTo>
                  <a:cubicBezTo>
                    <a:pt x="10" y="50"/>
                    <a:pt x="12" y="51"/>
                    <a:pt x="13" y="51"/>
                  </a:cubicBezTo>
                  <a:cubicBezTo>
                    <a:pt x="14" y="51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34" y="2"/>
                    <a:pt x="36" y="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4"/>
                    <a:pt x="66" y="25"/>
                  </a:cubicBezTo>
                  <a:cubicBezTo>
                    <a:pt x="66" y="25"/>
                    <a:pt x="68" y="25"/>
                    <a:pt x="68" y="25"/>
                  </a:cubicBezTo>
                  <a:cubicBezTo>
                    <a:pt x="69" y="26"/>
                    <a:pt x="69" y="27"/>
                    <a:pt x="70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4" y="28"/>
                    <a:pt x="75" y="28"/>
                    <a:pt x="76" y="29"/>
                  </a:cubicBezTo>
                  <a:cubicBezTo>
                    <a:pt x="76" y="30"/>
                    <a:pt x="75" y="32"/>
                    <a:pt x="76" y="33"/>
                  </a:cubicBezTo>
                  <a:cubicBezTo>
                    <a:pt x="76" y="33"/>
                    <a:pt x="76" y="33"/>
                    <a:pt x="77" y="33"/>
                  </a:cubicBezTo>
                  <a:cubicBezTo>
                    <a:pt x="79" y="33"/>
                    <a:pt x="80" y="33"/>
                    <a:pt x="81" y="32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0" y="48"/>
                    <a:pt x="80" y="48"/>
                  </a:cubicBezTo>
                  <a:cubicBezTo>
                    <a:pt x="79" y="48"/>
                    <a:pt x="79" y="49"/>
                    <a:pt x="79" y="49"/>
                  </a:cubicBezTo>
                  <a:cubicBezTo>
                    <a:pt x="79" y="50"/>
                    <a:pt x="78" y="49"/>
                    <a:pt x="77" y="50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4"/>
                    <a:pt x="65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0" y="53"/>
                    <a:pt x="59" y="52"/>
                    <a:pt x="57" y="53"/>
                  </a:cubicBezTo>
                  <a:cubicBezTo>
                    <a:pt x="55" y="53"/>
                    <a:pt x="53" y="55"/>
                    <a:pt x="51" y="56"/>
                  </a:cubicBezTo>
                  <a:cubicBezTo>
                    <a:pt x="51" y="56"/>
                    <a:pt x="51" y="57"/>
                    <a:pt x="50" y="57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8" y="57"/>
                    <a:pt x="47" y="58"/>
                    <a:pt x="47" y="58"/>
                  </a:cubicBezTo>
                  <a:cubicBezTo>
                    <a:pt x="46" y="59"/>
                    <a:pt x="48" y="60"/>
                    <a:pt x="47" y="60"/>
                  </a:cubicBezTo>
                  <a:cubicBezTo>
                    <a:pt x="46" y="60"/>
                    <a:pt x="46" y="59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2"/>
                    <a:pt x="44" y="62"/>
                    <a:pt x="43" y="62"/>
                  </a:cubicBezTo>
                  <a:cubicBezTo>
                    <a:pt x="42" y="62"/>
                    <a:pt x="42" y="61"/>
                    <a:pt x="41" y="61"/>
                  </a:cubicBezTo>
                  <a:cubicBezTo>
                    <a:pt x="40" y="61"/>
                    <a:pt x="40" y="61"/>
                    <a:pt x="39" y="62"/>
                  </a:cubicBezTo>
                  <a:cubicBezTo>
                    <a:pt x="39" y="62"/>
                    <a:pt x="38" y="62"/>
                    <a:pt x="38" y="63"/>
                  </a:cubicBezTo>
                  <a:cubicBezTo>
                    <a:pt x="37" y="63"/>
                    <a:pt x="39" y="64"/>
                    <a:pt x="39" y="65"/>
                  </a:cubicBezTo>
                  <a:cubicBezTo>
                    <a:pt x="39" y="65"/>
                    <a:pt x="38" y="65"/>
                    <a:pt x="37" y="65"/>
                  </a:cubicBezTo>
                  <a:cubicBezTo>
                    <a:pt x="37" y="65"/>
                    <a:pt x="39" y="66"/>
                    <a:pt x="38" y="66"/>
                  </a:cubicBezTo>
                  <a:cubicBezTo>
                    <a:pt x="38" y="67"/>
                    <a:pt x="37" y="68"/>
                    <a:pt x="36" y="68"/>
                  </a:cubicBezTo>
                  <a:cubicBezTo>
                    <a:pt x="35" y="69"/>
                    <a:pt x="34" y="68"/>
                    <a:pt x="34" y="68"/>
                  </a:cubicBezTo>
                  <a:cubicBezTo>
                    <a:pt x="33" y="69"/>
                    <a:pt x="35" y="69"/>
                    <a:pt x="35" y="70"/>
                  </a:cubicBezTo>
                  <a:cubicBezTo>
                    <a:pt x="35" y="71"/>
                    <a:pt x="34" y="72"/>
                    <a:pt x="34" y="73"/>
                  </a:cubicBezTo>
                  <a:cubicBezTo>
                    <a:pt x="34" y="74"/>
                    <a:pt x="34" y="75"/>
                    <a:pt x="34" y="7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32"/>
            <p:cNvSpPr>
              <a:spLocks/>
            </p:cNvSpPr>
            <p:nvPr/>
          </p:nvSpPr>
          <p:spPr bwMode="auto">
            <a:xfrm>
              <a:off x="3836" y="2650"/>
              <a:ext cx="128" cy="97"/>
            </a:xfrm>
            <a:custGeom>
              <a:avLst/>
              <a:gdLst>
                <a:gd name="T0" fmla="*/ 45 w 37"/>
                <a:gd name="T1" fmla="*/ 97 h 28"/>
                <a:gd name="T2" fmla="*/ 42 w 37"/>
                <a:gd name="T3" fmla="*/ 94 h 28"/>
                <a:gd name="T4" fmla="*/ 35 w 37"/>
                <a:gd name="T5" fmla="*/ 94 h 28"/>
                <a:gd name="T6" fmla="*/ 24 w 37"/>
                <a:gd name="T7" fmla="*/ 94 h 28"/>
                <a:gd name="T8" fmla="*/ 17 w 37"/>
                <a:gd name="T9" fmla="*/ 97 h 28"/>
                <a:gd name="T10" fmla="*/ 14 w 37"/>
                <a:gd name="T11" fmla="*/ 97 h 28"/>
                <a:gd name="T12" fmla="*/ 10 w 37"/>
                <a:gd name="T13" fmla="*/ 94 h 28"/>
                <a:gd name="T14" fmla="*/ 10 w 37"/>
                <a:gd name="T15" fmla="*/ 90 h 28"/>
                <a:gd name="T16" fmla="*/ 7 w 37"/>
                <a:gd name="T17" fmla="*/ 90 h 28"/>
                <a:gd name="T18" fmla="*/ 7 w 37"/>
                <a:gd name="T19" fmla="*/ 83 h 28"/>
                <a:gd name="T20" fmla="*/ 3 w 37"/>
                <a:gd name="T21" fmla="*/ 73 h 28"/>
                <a:gd name="T22" fmla="*/ 7 w 37"/>
                <a:gd name="T23" fmla="*/ 66 h 28"/>
                <a:gd name="T24" fmla="*/ 3 w 37"/>
                <a:gd name="T25" fmla="*/ 55 h 28"/>
                <a:gd name="T26" fmla="*/ 10 w 37"/>
                <a:gd name="T27" fmla="*/ 55 h 28"/>
                <a:gd name="T28" fmla="*/ 17 w 37"/>
                <a:gd name="T29" fmla="*/ 49 h 28"/>
                <a:gd name="T30" fmla="*/ 17 w 37"/>
                <a:gd name="T31" fmla="*/ 45 h 28"/>
                <a:gd name="T32" fmla="*/ 21 w 37"/>
                <a:gd name="T33" fmla="*/ 45 h 28"/>
                <a:gd name="T34" fmla="*/ 17 w 37"/>
                <a:gd name="T35" fmla="*/ 35 h 28"/>
                <a:gd name="T36" fmla="*/ 21 w 37"/>
                <a:gd name="T37" fmla="*/ 35 h 28"/>
                <a:gd name="T38" fmla="*/ 28 w 37"/>
                <a:gd name="T39" fmla="*/ 31 h 28"/>
                <a:gd name="T40" fmla="*/ 35 w 37"/>
                <a:gd name="T41" fmla="*/ 35 h 28"/>
                <a:gd name="T42" fmla="*/ 42 w 37"/>
                <a:gd name="T43" fmla="*/ 31 h 28"/>
                <a:gd name="T44" fmla="*/ 42 w 37"/>
                <a:gd name="T45" fmla="*/ 28 h 28"/>
                <a:gd name="T46" fmla="*/ 45 w 37"/>
                <a:gd name="T47" fmla="*/ 28 h 28"/>
                <a:gd name="T48" fmla="*/ 45 w 37"/>
                <a:gd name="T49" fmla="*/ 21 h 28"/>
                <a:gd name="T50" fmla="*/ 55 w 37"/>
                <a:gd name="T51" fmla="*/ 17 h 28"/>
                <a:gd name="T52" fmla="*/ 59 w 37"/>
                <a:gd name="T53" fmla="*/ 17 h 28"/>
                <a:gd name="T54" fmla="*/ 59 w 37"/>
                <a:gd name="T55" fmla="*/ 10 h 28"/>
                <a:gd name="T56" fmla="*/ 80 w 37"/>
                <a:gd name="T57" fmla="*/ 0 h 28"/>
                <a:gd name="T58" fmla="*/ 93 w 37"/>
                <a:gd name="T59" fmla="*/ 3 h 28"/>
                <a:gd name="T60" fmla="*/ 90 w 37"/>
                <a:gd name="T61" fmla="*/ 14 h 28"/>
                <a:gd name="T62" fmla="*/ 93 w 37"/>
                <a:gd name="T63" fmla="*/ 24 h 28"/>
                <a:gd name="T64" fmla="*/ 100 w 37"/>
                <a:gd name="T65" fmla="*/ 28 h 28"/>
                <a:gd name="T66" fmla="*/ 104 w 37"/>
                <a:gd name="T67" fmla="*/ 31 h 28"/>
                <a:gd name="T68" fmla="*/ 100 w 37"/>
                <a:gd name="T69" fmla="*/ 38 h 28"/>
                <a:gd name="T70" fmla="*/ 118 w 37"/>
                <a:gd name="T71" fmla="*/ 45 h 28"/>
                <a:gd name="T72" fmla="*/ 121 w 37"/>
                <a:gd name="T73" fmla="*/ 45 h 28"/>
                <a:gd name="T74" fmla="*/ 128 w 37"/>
                <a:gd name="T75" fmla="*/ 49 h 28"/>
                <a:gd name="T76" fmla="*/ 125 w 37"/>
                <a:gd name="T77" fmla="*/ 52 h 28"/>
                <a:gd name="T78" fmla="*/ 125 w 37"/>
                <a:gd name="T79" fmla="*/ 59 h 28"/>
                <a:gd name="T80" fmla="*/ 128 w 37"/>
                <a:gd name="T81" fmla="*/ 59 h 28"/>
                <a:gd name="T82" fmla="*/ 128 w 37"/>
                <a:gd name="T83" fmla="*/ 66 h 28"/>
                <a:gd name="T84" fmla="*/ 121 w 37"/>
                <a:gd name="T85" fmla="*/ 66 h 28"/>
                <a:gd name="T86" fmla="*/ 114 w 37"/>
                <a:gd name="T87" fmla="*/ 66 h 28"/>
                <a:gd name="T88" fmla="*/ 107 w 37"/>
                <a:gd name="T89" fmla="*/ 69 h 28"/>
                <a:gd name="T90" fmla="*/ 107 w 37"/>
                <a:gd name="T91" fmla="*/ 73 h 28"/>
                <a:gd name="T92" fmla="*/ 104 w 37"/>
                <a:gd name="T93" fmla="*/ 73 h 28"/>
                <a:gd name="T94" fmla="*/ 104 w 37"/>
                <a:gd name="T95" fmla="*/ 76 h 28"/>
                <a:gd name="T96" fmla="*/ 97 w 37"/>
                <a:gd name="T97" fmla="*/ 76 h 28"/>
                <a:gd name="T98" fmla="*/ 90 w 37"/>
                <a:gd name="T99" fmla="*/ 73 h 28"/>
                <a:gd name="T100" fmla="*/ 86 w 37"/>
                <a:gd name="T101" fmla="*/ 73 h 28"/>
                <a:gd name="T102" fmla="*/ 80 w 37"/>
                <a:gd name="T103" fmla="*/ 73 h 28"/>
                <a:gd name="T104" fmla="*/ 59 w 37"/>
                <a:gd name="T105" fmla="*/ 73 h 28"/>
                <a:gd name="T106" fmla="*/ 45 w 37"/>
                <a:gd name="T107" fmla="*/ 73 h 28"/>
                <a:gd name="T108" fmla="*/ 42 w 37"/>
                <a:gd name="T109" fmla="*/ 80 h 28"/>
                <a:gd name="T110" fmla="*/ 45 w 37"/>
                <a:gd name="T111" fmla="*/ 83 h 28"/>
                <a:gd name="T112" fmla="*/ 45 w 37"/>
                <a:gd name="T113" fmla="*/ 87 h 28"/>
                <a:gd name="T114" fmla="*/ 45 w 37"/>
                <a:gd name="T115" fmla="*/ 87 h 28"/>
                <a:gd name="T116" fmla="*/ 45 w 37"/>
                <a:gd name="T117" fmla="*/ 90 h 28"/>
                <a:gd name="T118" fmla="*/ 45 w 37"/>
                <a:gd name="T119" fmla="*/ 97 h 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"/>
                <a:gd name="T181" fmla="*/ 0 h 28"/>
                <a:gd name="T182" fmla="*/ 37 w 37"/>
                <a:gd name="T183" fmla="*/ 28 h 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" h="28">
                  <a:moveTo>
                    <a:pt x="13" y="28"/>
                  </a:moveTo>
                  <a:cubicBezTo>
                    <a:pt x="13" y="28"/>
                    <a:pt x="12" y="28"/>
                    <a:pt x="12" y="27"/>
                  </a:cubicBezTo>
                  <a:cubicBezTo>
                    <a:pt x="12" y="27"/>
                    <a:pt x="11" y="27"/>
                    <a:pt x="10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6" y="27"/>
                    <a:pt x="6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3" y="27"/>
                    <a:pt x="3" y="28"/>
                    <a:pt x="3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2" y="25"/>
                    <a:pt x="2" y="24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7"/>
                    <a:pt x="0" y="17"/>
                    <a:pt x="1" y="16"/>
                  </a:cubicBezTo>
                  <a:cubicBezTo>
                    <a:pt x="1" y="16"/>
                    <a:pt x="3" y="17"/>
                    <a:pt x="3" y="16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8"/>
                    <a:pt x="13" y="7"/>
                    <a:pt x="13" y="6"/>
                  </a:cubicBezTo>
                  <a:cubicBezTo>
                    <a:pt x="14" y="6"/>
                    <a:pt x="15" y="5"/>
                    <a:pt x="16" y="5"/>
                  </a:cubicBezTo>
                  <a:cubicBezTo>
                    <a:pt x="16" y="4"/>
                    <a:pt x="16" y="6"/>
                    <a:pt x="17" y="5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9" y="2"/>
                    <a:pt x="21" y="1"/>
                    <a:pt x="23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6" y="2"/>
                    <a:pt x="26" y="3"/>
                    <a:pt x="26" y="4"/>
                  </a:cubicBezTo>
                  <a:cubicBezTo>
                    <a:pt x="26" y="5"/>
                    <a:pt x="27" y="6"/>
                    <a:pt x="27" y="7"/>
                  </a:cubicBezTo>
                  <a:cubicBezTo>
                    <a:pt x="28" y="7"/>
                    <a:pt x="29" y="8"/>
                    <a:pt x="29" y="8"/>
                  </a:cubicBezTo>
                  <a:cubicBezTo>
                    <a:pt x="30" y="9"/>
                    <a:pt x="30" y="8"/>
                    <a:pt x="30" y="9"/>
                  </a:cubicBezTo>
                  <a:cubicBezTo>
                    <a:pt x="31" y="10"/>
                    <a:pt x="29" y="10"/>
                    <a:pt x="29" y="11"/>
                  </a:cubicBezTo>
                  <a:cubicBezTo>
                    <a:pt x="30" y="13"/>
                    <a:pt x="32" y="13"/>
                    <a:pt x="34" y="13"/>
                  </a:cubicBezTo>
                  <a:cubicBezTo>
                    <a:pt x="34" y="13"/>
                    <a:pt x="35" y="12"/>
                    <a:pt x="35" y="13"/>
                  </a:cubicBezTo>
                  <a:cubicBezTo>
                    <a:pt x="36" y="13"/>
                    <a:pt x="36" y="13"/>
                    <a:pt x="37" y="14"/>
                  </a:cubicBezTo>
                  <a:cubicBezTo>
                    <a:pt x="37" y="14"/>
                    <a:pt x="36" y="14"/>
                    <a:pt x="36" y="15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7"/>
                    <a:pt x="37" y="17"/>
                    <a:pt x="37" y="17"/>
                  </a:cubicBezTo>
                  <a:cubicBezTo>
                    <a:pt x="37" y="17"/>
                    <a:pt x="37" y="18"/>
                    <a:pt x="37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0"/>
                  </a:cubicBezTo>
                  <a:cubicBezTo>
                    <a:pt x="31" y="20"/>
                    <a:pt x="32" y="21"/>
                    <a:pt x="31" y="21"/>
                  </a:cubicBezTo>
                  <a:cubicBezTo>
                    <a:pt x="31" y="22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1" y="22"/>
                    <a:pt x="19" y="21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3" y="24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33"/>
            <p:cNvSpPr>
              <a:spLocks/>
            </p:cNvSpPr>
            <p:nvPr/>
          </p:nvSpPr>
          <p:spPr bwMode="auto">
            <a:xfrm>
              <a:off x="3881" y="2719"/>
              <a:ext cx="70" cy="114"/>
            </a:xfrm>
            <a:custGeom>
              <a:avLst/>
              <a:gdLst>
                <a:gd name="T0" fmla="*/ 4 w 20"/>
                <a:gd name="T1" fmla="*/ 111 h 33"/>
                <a:gd name="T2" fmla="*/ 21 w 20"/>
                <a:gd name="T3" fmla="*/ 114 h 33"/>
                <a:gd name="T4" fmla="*/ 24 w 20"/>
                <a:gd name="T5" fmla="*/ 111 h 33"/>
                <a:gd name="T6" fmla="*/ 35 w 20"/>
                <a:gd name="T7" fmla="*/ 111 h 33"/>
                <a:gd name="T8" fmla="*/ 42 w 20"/>
                <a:gd name="T9" fmla="*/ 104 h 33"/>
                <a:gd name="T10" fmla="*/ 45 w 20"/>
                <a:gd name="T11" fmla="*/ 100 h 33"/>
                <a:gd name="T12" fmla="*/ 56 w 20"/>
                <a:gd name="T13" fmla="*/ 97 h 33"/>
                <a:gd name="T14" fmla="*/ 63 w 20"/>
                <a:gd name="T15" fmla="*/ 93 h 33"/>
                <a:gd name="T16" fmla="*/ 70 w 20"/>
                <a:gd name="T17" fmla="*/ 93 h 33"/>
                <a:gd name="T18" fmla="*/ 60 w 20"/>
                <a:gd name="T19" fmla="*/ 86 h 33"/>
                <a:gd name="T20" fmla="*/ 56 w 20"/>
                <a:gd name="T21" fmla="*/ 79 h 33"/>
                <a:gd name="T22" fmla="*/ 60 w 20"/>
                <a:gd name="T23" fmla="*/ 73 h 33"/>
                <a:gd name="T24" fmla="*/ 56 w 20"/>
                <a:gd name="T25" fmla="*/ 66 h 33"/>
                <a:gd name="T26" fmla="*/ 60 w 20"/>
                <a:gd name="T27" fmla="*/ 59 h 33"/>
                <a:gd name="T28" fmla="*/ 60 w 20"/>
                <a:gd name="T29" fmla="*/ 52 h 33"/>
                <a:gd name="T30" fmla="*/ 56 w 20"/>
                <a:gd name="T31" fmla="*/ 45 h 33"/>
                <a:gd name="T32" fmla="*/ 56 w 20"/>
                <a:gd name="T33" fmla="*/ 31 h 33"/>
                <a:gd name="T34" fmla="*/ 52 w 20"/>
                <a:gd name="T35" fmla="*/ 28 h 33"/>
                <a:gd name="T36" fmla="*/ 56 w 20"/>
                <a:gd name="T37" fmla="*/ 17 h 33"/>
                <a:gd name="T38" fmla="*/ 49 w 20"/>
                <a:gd name="T39" fmla="*/ 17 h 33"/>
                <a:gd name="T40" fmla="*/ 49 w 20"/>
                <a:gd name="T41" fmla="*/ 10 h 33"/>
                <a:gd name="T42" fmla="*/ 45 w 20"/>
                <a:gd name="T43" fmla="*/ 7 h 33"/>
                <a:gd name="T44" fmla="*/ 49 w 20"/>
                <a:gd name="T45" fmla="*/ 3 h 33"/>
                <a:gd name="T46" fmla="*/ 42 w 20"/>
                <a:gd name="T47" fmla="*/ 0 h 33"/>
                <a:gd name="T48" fmla="*/ 38 w 20"/>
                <a:gd name="T49" fmla="*/ 3 h 33"/>
                <a:gd name="T50" fmla="*/ 18 w 20"/>
                <a:gd name="T51" fmla="*/ 3 h 33"/>
                <a:gd name="T52" fmla="*/ 4 w 20"/>
                <a:gd name="T53" fmla="*/ 3 h 33"/>
                <a:gd name="T54" fmla="*/ 4 w 20"/>
                <a:gd name="T55" fmla="*/ 7 h 33"/>
                <a:gd name="T56" fmla="*/ 4 w 20"/>
                <a:gd name="T57" fmla="*/ 10 h 33"/>
                <a:gd name="T58" fmla="*/ 4 w 20"/>
                <a:gd name="T59" fmla="*/ 14 h 33"/>
                <a:gd name="T60" fmla="*/ 7 w 20"/>
                <a:gd name="T61" fmla="*/ 17 h 33"/>
                <a:gd name="T62" fmla="*/ 4 w 20"/>
                <a:gd name="T63" fmla="*/ 17 h 33"/>
                <a:gd name="T64" fmla="*/ 4 w 20"/>
                <a:gd name="T65" fmla="*/ 28 h 33"/>
                <a:gd name="T66" fmla="*/ 7 w 20"/>
                <a:gd name="T67" fmla="*/ 35 h 33"/>
                <a:gd name="T68" fmla="*/ 7 w 20"/>
                <a:gd name="T69" fmla="*/ 41 h 33"/>
                <a:gd name="T70" fmla="*/ 7 w 20"/>
                <a:gd name="T71" fmla="*/ 45 h 33"/>
                <a:gd name="T72" fmla="*/ 7 w 20"/>
                <a:gd name="T73" fmla="*/ 52 h 33"/>
                <a:gd name="T74" fmla="*/ 7 w 20"/>
                <a:gd name="T75" fmla="*/ 59 h 33"/>
                <a:gd name="T76" fmla="*/ 4 w 20"/>
                <a:gd name="T77" fmla="*/ 69 h 33"/>
                <a:gd name="T78" fmla="*/ 0 w 20"/>
                <a:gd name="T79" fmla="*/ 76 h 33"/>
                <a:gd name="T80" fmla="*/ 4 w 20"/>
                <a:gd name="T81" fmla="*/ 86 h 33"/>
                <a:gd name="T82" fmla="*/ 0 w 20"/>
                <a:gd name="T83" fmla="*/ 97 h 33"/>
                <a:gd name="T84" fmla="*/ 7 w 20"/>
                <a:gd name="T85" fmla="*/ 100 h 33"/>
                <a:gd name="T86" fmla="*/ 7 w 20"/>
                <a:gd name="T87" fmla="*/ 107 h 33"/>
                <a:gd name="T88" fmla="*/ 4 w 20"/>
                <a:gd name="T89" fmla="*/ 111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"/>
                <a:gd name="T136" fmla="*/ 0 h 33"/>
                <a:gd name="T137" fmla="*/ 20 w 20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" h="33">
                  <a:moveTo>
                    <a:pt x="1" y="32"/>
                  </a:moveTo>
                  <a:cubicBezTo>
                    <a:pt x="3" y="32"/>
                    <a:pt x="4" y="33"/>
                    <a:pt x="6" y="33"/>
                  </a:cubicBezTo>
                  <a:cubicBezTo>
                    <a:pt x="6" y="33"/>
                    <a:pt x="6" y="32"/>
                    <a:pt x="7" y="32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1" y="31"/>
                    <a:pt x="11" y="31"/>
                    <a:pt x="12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4" y="29"/>
                    <a:pt x="15" y="29"/>
                    <a:pt x="16" y="28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9" y="27"/>
                    <a:pt x="19" y="27"/>
                    <a:pt x="20" y="27"/>
                  </a:cubicBezTo>
                  <a:cubicBezTo>
                    <a:pt x="19" y="26"/>
                    <a:pt x="18" y="25"/>
                    <a:pt x="17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2"/>
                    <a:pt x="17" y="22"/>
                    <a:pt x="17" y="21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4"/>
                    <a:pt x="16" y="14"/>
                    <a:pt x="16" y="13"/>
                  </a:cubicBezTo>
                  <a:cubicBezTo>
                    <a:pt x="16" y="12"/>
                    <a:pt x="17" y="11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5" y="7"/>
                    <a:pt x="16" y="6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3" y="14"/>
                    <a:pt x="3" y="15"/>
                    <a:pt x="2" y="15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1" y="18"/>
                    <a:pt x="2" y="19"/>
                    <a:pt x="1" y="20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1" y="28"/>
                    <a:pt x="1" y="28"/>
                    <a:pt x="2" y="29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1"/>
                    <a:pt x="1" y="31"/>
                    <a:pt x="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34"/>
            <p:cNvSpPr>
              <a:spLocks/>
            </p:cNvSpPr>
            <p:nvPr/>
          </p:nvSpPr>
          <p:spPr bwMode="auto">
            <a:xfrm>
              <a:off x="3923" y="2719"/>
              <a:ext cx="41" cy="86"/>
            </a:xfrm>
            <a:custGeom>
              <a:avLst/>
              <a:gdLst>
                <a:gd name="T0" fmla="*/ 34 w 12"/>
                <a:gd name="T1" fmla="*/ 86 h 25"/>
                <a:gd name="T2" fmla="*/ 17 w 12"/>
                <a:gd name="T3" fmla="*/ 79 h 25"/>
                <a:gd name="T4" fmla="*/ 10 w 12"/>
                <a:gd name="T5" fmla="*/ 76 h 25"/>
                <a:gd name="T6" fmla="*/ 17 w 12"/>
                <a:gd name="T7" fmla="*/ 65 h 25"/>
                <a:gd name="T8" fmla="*/ 14 w 12"/>
                <a:gd name="T9" fmla="*/ 62 h 25"/>
                <a:gd name="T10" fmla="*/ 17 w 12"/>
                <a:gd name="T11" fmla="*/ 52 h 25"/>
                <a:gd name="T12" fmla="*/ 17 w 12"/>
                <a:gd name="T13" fmla="*/ 48 h 25"/>
                <a:gd name="T14" fmla="*/ 14 w 12"/>
                <a:gd name="T15" fmla="*/ 41 h 25"/>
                <a:gd name="T16" fmla="*/ 14 w 12"/>
                <a:gd name="T17" fmla="*/ 28 h 25"/>
                <a:gd name="T18" fmla="*/ 7 w 12"/>
                <a:gd name="T19" fmla="*/ 24 h 25"/>
                <a:gd name="T20" fmla="*/ 10 w 12"/>
                <a:gd name="T21" fmla="*/ 14 h 25"/>
                <a:gd name="T22" fmla="*/ 3 w 12"/>
                <a:gd name="T23" fmla="*/ 14 h 25"/>
                <a:gd name="T24" fmla="*/ 3 w 12"/>
                <a:gd name="T25" fmla="*/ 10 h 25"/>
                <a:gd name="T26" fmla="*/ 0 w 12"/>
                <a:gd name="T27" fmla="*/ 7 h 25"/>
                <a:gd name="T28" fmla="*/ 0 w 12"/>
                <a:gd name="T29" fmla="*/ 0 h 25"/>
                <a:gd name="T30" fmla="*/ 10 w 12"/>
                <a:gd name="T31" fmla="*/ 3 h 25"/>
                <a:gd name="T32" fmla="*/ 21 w 12"/>
                <a:gd name="T33" fmla="*/ 3 h 25"/>
                <a:gd name="T34" fmla="*/ 21 w 12"/>
                <a:gd name="T35" fmla="*/ 10 h 25"/>
                <a:gd name="T36" fmla="*/ 31 w 12"/>
                <a:gd name="T37" fmla="*/ 17 h 25"/>
                <a:gd name="T38" fmla="*/ 31 w 12"/>
                <a:gd name="T39" fmla="*/ 28 h 25"/>
                <a:gd name="T40" fmla="*/ 38 w 12"/>
                <a:gd name="T41" fmla="*/ 34 h 25"/>
                <a:gd name="T42" fmla="*/ 38 w 12"/>
                <a:gd name="T43" fmla="*/ 72 h 25"/>
                <a:gd name="T44" fmla="*/ 41 w 12"/>
                <a:gd name="T45" fmla="*/ 83 h 25"/>
                <a:gd name="T46" fmla="*/ 34 w 12"/>
                <a:gd name="T47" fmla="*/ 86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25"/>
                <a:gd name="T74" fmla="*/ 12 w 12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25">
                  <a:moveTo>
                    <a:pt x="10" y="25"/>
                  </a:moveTo>
                  <a:cubicBezTo>
                    <a:pt x="8" y="24"/>
                    <a:pt x="6" y="24"/>
                    <a:pt x="5" y="23"/>
                  </a:cubicBezTo>
                  <a:cubicBezTo>
                    <a:pt x="4" y="23"/>
                    <a:pt x="3" y="22"/>
                    <a:pt x="3" y="22"/>
                  </a:cubicBezTo>
                  <a:cubicBezTo>
                    <a:pt x="3" y="21"/>
                    <a:pt x="5" y="20"/>
                    <a:pt x="5" y="19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4" y="16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3" y="11"/>
                    <a:pt x="5" y="10"/>
                    <a:pt x="4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1" y="14"/>
                    <a:pt x="10" y="18"/>
                    <a:pt x="11" y="21"/>
                  </a:cubicBezTo>
                  <a:cubicBezTo>
                    <a:pt x="11" y="22"/>
                    <a:pt x="12" y="23"/>
                    <a:pt x="12" y="24"/>
                  </a:cubicBezTo>
                  <a:cubicBezTo>
                    <a:pt x="11" y="24"/>
                    <a:pt x="10" y="24"/>
                    <a:pt x="10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35"/>
            <p:cNvSpPr>
              <a:spLocks/>
            </p:cNvSpPr>
            <p:nvPr/>
          </p:nvSpPr>
          <p:spPr bwMode="auto">
            <a:xfrm>
              <a:off x="3937" y="2691"/>
              <a:ext cx="55" cy="114"/>
            </a:xfrm>
            <a:custGeom>
              <a:avLst/>
              <a:gdLst>
                <a:gd name="T0" fmla="*/ 17 w 16"/>
                <a:gd name="T1" fmla="*/ 114 h 33"/>
                <a:gd name="T2" fmla="*/ 28 w 16"/>
                <a:gd name="T3" fmla="*/ 111 h 33"/>
                <a:gd name="T4" fmla="*/ 38 w 16"/>
                <a:gd name="T5" fmla="*/ 111 h 33"/>
                <a:gd name="T6" fmla="*/ 34 w 16"/>
                <a:gd name="T7" fmla="*/ 90 h 33"/>
                <a:gd name="T8" fmla="*/ 34 w 16"/>
                <a:gd name="T9" fmla="*/ 79 h 33"/>
                <a:gd name="T10" fmla="*/ 38 w 16"/>
                <a:gd name="T11" fmla="*/ 62 h 33"/>
                <a:gd name="T12" fmla="*/ 45 w 16"/>
                <a:gd name="T13" fmla="*/ 62 h 33"/>
                <a:gd name="T14" fmla="*/ 48 w 16"/>
                <a:gd name="T15" fmla="*/ 52 h 33"/>
                <a:gd name="T16" fmla="*/ 52 w 16"/>
                <a:gd name="T17" fmla="*/ 45 h 33"/>
                <a:gd name="T18" fmla="*/ 52 w 16"/>
                <a:gd name="T19" fmla="*/ 38 h 33"/>
                <a:gd name="T20" fmla="*/ 55 w 16"/>
                <a:gd name="T21" fmla="*/ 38 h 33"/>
                <a:gd name="T22" fmla="*/ 52 w 16"/>
                <a:gd name="T23" fmla="*/ 31 h 33"/>
                <a:gd name="T24" fmla="*/ 48 w 16"/>
                <a:gd name="T25" fmla="*/ 21 h 33"/>
                <a:gd name="T26" fmla="*/ 52 w 16"/>
                <a:gd name="T27" fmla="*/ 14 h 33"/>
                <a:gd name="T28" fmla="*/ 48 w 16"/>
                <a:gd name="T29" fmla="*/ 10 h 33"/>
                <a:gd name="T30" fmla="*/ 38 w 16"/>
                <a:gd name="T31" fmla="*/ 0 h 33"/>
                <a:gd name="T32" fmla="*/ 31 w 16"/>
                <a:gd name="T33" fmla="*/ 3 h 33"/>
                <a:gd name="T34" fmla="*/ 31 w 16"/>
                <a:gd name="T35" fmla="*/ 10 h 33"/>
                <a:gd name="T36" fmla="*/ 28 w 16"/>
                <a:gd name="T37" fmla="*/ 14 h 33"/>
                <a:gd name="T38" fmla="*/ 28 w 16"/>
                <a:gd name="T39" fmla="*/ 17 h 33"/>
                <a:gd name="T40" fmla="*/ 21 w 16"/>
                <a:gd name="T41" fmla="*/ 21 h 33"/>
                <a:gd name="T42" fmla="*/ 10 w 16"/>
                <a:gd name="T43" fmla="*/ 21 h 33"/>
                <a:gd name="T44" fmla="*/ 7 w 16"/>
                <a:gd name="T45" fmla="*/ 21 h 33"/>
                <a:gd name="T46" fmla="*/ 7 w 16"/>
                <a:gd name="T47" fmla="*/ 28 h 33"/>
                <a:gd name="T48" fmla="*/ 0 w 16"/>
                <a:gd name="T49" fmla="*/ 28 h 33"/>
                <a:gd name="T50" fmla="*/ 0 w 16"/>
                <a:gd name="T51" fmla="*/ 31 h 33"/>
                <a:gd name="T52" fmla="*/ 0 w 16"/>
                <a:gd name="T53" fmla="*/ 38 h 33"/>
                <a:gd name="T54" fmla="*/ 10 w 16"/>
                <a:gd name="T55" fmla="*/ 45 h 33"/>
                <a:gd name="T56" fmla="*/ 10 w 16"/>
                <a:gd name="T57" fmla="*/ 59 h 33"/>
                <a:gd name="T58" fmla="*/ 14 w 16"/>
                <a:gd name="T59" fmla="*/ 62 h 33"/>
                <a:gd name="T60" fmla="*/ 14 w 16"/>
                <a:gd name="T61" fmla="*/ 104 h 33"/>
                <a:gd name="T62" fmla="*/ 17 w 16"/>
                <a:gd name="T63" fmla="*/ 114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33"/>
                <a:gd name="T98" fmla="*/ 16 w 16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33">
                  <a:moveTo>
                    <a:pt x="5" y="33"/>
                  </a:moveTo>
                  <a:cubicBezTo>
                    <a:pt x="6" y="33"/>
                    <a:pt x="7" y="32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0" y="30"/>
                    <a:pt x="10" y="28"/>
                    <a:pt x="10" y="26"/>
                  </a:cubicBezTo>
                  <a:cubicBezTo>
                    <a:pt x="10" y="25"/>
                    <a:pt x="10" y="24"/>
                    <a:pt x="10" y="23"/>
                  </a:cubicBezTo>
                  <a:cubicBezTo>
                    <a:pt x="10" y="21"/>
                    <a:pt x="10" y="19"/>
                    <a:pt x="11" y="18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7"/>
                    <a:pt x="13" y="16"/>
                    <a:pt x="14" y="15"/>
                  </a:cubicBezTo>
                  <a:cubicBezTo>
                    <a:pt x="14" y="14"/>
                    <a:pt x="15" y="14"/>
                    <a:pt x="15" y="13"/>
                  </a:cubicBezTo>
                  <a:cubicBezTo>
                    <a:pt x="16" y="12"/>
                    <a:pt x="14" y="12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4" y="5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3" y="3"/>
                    <a:pt x="12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5" y="22"/>
                    <a:pt x="4" y="26"/>
                    <a:pt x="4" y="30"/>
                  </a:cubicBezTo>
                  <a:cubicBezTo>
                    <a:pt x="4" y="31"/>
                    <a:pt x="5" y="32"/>
                    <a:pt x="5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36"/>
            <p:cNvSpPr>
              <a:spLocks/>
            </p:cNvSpPr>
            <p:nvPr/>
          </p:nvSpPr>
          <p:spPr bwMode="auto">
            <a:xfrm>
              <a:off x="3978" y="2677"/>
              <a:ext cx="197" cy="156"/>
            </a:xfrm>
            <a:custGeom>
              <a:avLst/>
              <a:gdLst>
                <a:gd name="T0" fmla="*/ 100 w 57"/>
                <a:gd name="T1" fmla="*/ 142 h 45"/>
                <a:gd name="T2" fmla="*/ 104 w 57"/>
                <a:gd name="T3" fmla="*/ 121 h 45"/>
                <a:gd name="T4" fmla="*/ 121 w 57"/>
                <a:gd name="T5" fmla="*/ 111 h 45"/>
                <a:gd name="T6" fmla="*/ 131 w 57"/>
                <a:gd name="T7" fmla="*/ 111 h 45"/>
                <a:gd name="T8" fmla="*/ 138 w 57"/>
                <a:gd name="T9" fmla="*/ 118 h 45"/>
                <a:gd name="T10" fmla="*/ 152 w 57"/>
                <a:gd name="T11" fmla="*/ 107 h 45"/>
                <a:gd name="T12" fmla="*/ 156 w 57"/>
                <a:gd name="T13" fmla="*/ 90 h 45"/>
                <a:gd name="T14" fmla="*/ 169 w 57"/>
                <a:gd name="T15" fmla="*/ 73 h 45"/>
                <a:gd name="T16" fmla="*/ 173 w 57"/>
                <a:gd name="T17" fmla="*/ 62 h 45"/>
                <a:gd name="T18" fmla="*/ 183 w 57"/>
                <a:gd name="T19" fmla="*/ 42 h 45"/>
                <a:gd name="T20" fmla="*/ 194 w 57"/>
                <a:gd name="T21" fmla="*/ 28 h 45"/>
                <a:gd name="T22" fmla="*/ 190 w 57"/>
                <a:gd name="T23" fmla="*/ 17 h 45"/>
                <a:gd name="T24" fmla="*/ 180 w 57"/>
                <a:gd name="T25" fmla="*/ 3 h 45"/>
                <a:gd name="T26" fmla="*/ 162 w 57"/>
                <a:gd name="T27" fmla="*/ 7 h 45"/>
                <a:gd name="T28" fmla="*/ 138 w 57"/>
                <a:gd name="T29" fmla="*/ 7 h 45"/>
                <a:gd name="T30" fmla="*/ 114 w 57"/>
                <a:gd name="T31" fmla="*/ 17 h 45"/>
                <a:gd name="T32" fmla="*/ 97 w 57"/>
                <a:gd name="T33" fmla="*/ 10 h 45"/>
                <a:gd name="T34" fmla="*/ 73 w 57"/>
                <a:gd name="T35" fmla="*/ 10 h 45"/>
                <a:gd name="T36" fmla="*/ 41 w 57"/>
                <a:gd name="T37" fmla="*/ 0 h 45"/>
                <a:gd name="T38" fmla="*/ 21 w 57"/>
                <a:gd name="T39" fmla="*/ 14 h 45"/>
                <a:gd name="T40" fmla="*/ 17 w 57"/>
                <a:gd name="T41" fmla="*/ 31 h 45"/>
                <a:gd name="T42" fmla="*/ 17 w 57"/>
                <a:gd name="T43" fmla="*/ 49 h 45"/>
                <a:gd name="T44" fmla="*/ 14 w 57"/>
                <a:gd name="T45" fmla="*/ 55 h 45"/>
                <a:gd name="T46" fmla="*/ 14 w 57"/>
                <a:gd name="T47" fmla="*/ 66 h 45"/>
                <a:gd name="T48" fmla="*/ 3 w 57"/>
                <a:gd name="T49" fmla="*/ 76 h 45"/>
                <a:gd name="T50" fmla="*/ 0 w 57"/>
                <a:gd name="T51" fmla="*/ 104 h 45"/>
                <a:gd name="T52" fmla="*/ 17 w 57"/>
                <a:gd name="T53" fmla="*/ 121 h 45"/>
                <a:gd name="T54" fmla="*/ 38 w 57"/>
                <a:gd name="T55" fmla="*/ 128 h 45"/>
                <a:gd name="T56" fmla="*/ 48 w 57"/>
                <a:gd name="T57" fmla="*/ 139 h 45"/>
                <a:gd name="T58" fmla="*/ 48 w 57"/>
                <a:gd name="T59" fmla="*/ 153 h 45"/>
                <a:gd name="T60" fmla="*/ 73 w 57"/>
                <a:gd name="T61" fmla="*/ 156 h 45"/>
                <a:gd name="T62" fmla="*/ 90 w 57"/>
                <a:gd name="T63" fmla="*/ 146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5"/>
                <a:gd name="T98" fmla="*/ 57 w 57"/>
                <a:gd name="T99" fmla="*/ 45 h 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5">
                  <a:moveTo>
                    <a:pt x="28" y="43"/>
                  </a:moveTo>
                  <a:cubicBezTo>
                    <a:pt x="28" y="42"/>
                    <a:pt x="29" y="41"/>
                    <a:pt x="29" y="41"/>
                  </a:cubicBezTo>
                  <a:cubicBezTo>
                    <a:pt x="29" y="40"/>
                    <a:pt x="29" y="38"/>
                    <a:pt x="29" y="37"/>
                  </a:cubicBezTo>
                  <a:cubicBezTo>
                    <a:pt x="29" y="37"/>
                    <a:pt x="30" y="36"/>
                    <a:pt x="30" y="35"/>
                  </a:cubicBezTo>
                  <a:cubicBezTo>
                    <a:pt x="31" y="35"/>
                    <a:pt x="32" y="34"/>
                    <a:pt x="33" y="34"/>
                  </a:cubicBezTo>
                  <a:cubicBezTo>
                    <a:pt x="34" y="33"/>
                    <a:pt x="34" y="32"/>
                    <a:pt x="35" y="32"/>
                  </a:cubicBezTo>
                  <a:cubicBezTo>
                    <a:pt x="36" y="32"/>
                    <a:pt x="36" y="32"/>
                    <a:pt x="37" y="33"/>
                  </a:cubicBezTo>
                  <a:cubicBezTo>
                    <a:pt x="37" y="33"/>
                    <a:pt x="38" y="33"/>
                    <a:pt x="38" y="32"/>
                  </a:cubicBezTo>
                  <a:cubicBezTo>
                    <a:pt x="38" y="32"/>
                    <a:pt x="38" y="31"/>
                    <a:pt x="38" y="32"/>
                  </a:cubicBezTo>
                  <a:cubicBezTo>
                    <a:pt x="39" y="32"/>
                    <a:pt x="39" y="33"/>
                    <a:pt x="40" y="34"/>
                  </a:cubicBezTo>
                  <a:cubicBezTo>
                    <a:pt x="41" y="34"/>
                    <a:pt x="42" y="35"/>
                    <a:pt x="42" y="34"/>
                  </a:cubicBezTo>
                  <a:cubicBezTo>
                    <a:pt x="43" y="34"/>
                    <a:pt x="44" y="32"/>
                    <a:pt x="44" y="31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6" y="25"/>
                    <a:pt x="47" y="25"/>
                    <a:pt x="48" y="24"/>
                  </a:cubicBezTo>
                  <a:cubicBezTo>
                    <a:pt x="48" y="23"/>
                    <a:pt x="48" y="22"/>
                    <a:pt x="49" y="21"/>
                  </a:cubicBezTo>
                  <a:cubicBezTo>
                    <a:pt x="49" y="20"/>
                    <a:pt x="50" y="20"/>
                    <a:pt x="50" y="19"/>
                  </a:cubicBezTo>
                  <a:cubicBezTo>
                    <a:pt x="51" y="19"/>
                    <a:pt x="50" y="18"/>
                    <a:pt x="50" y="18"/>
                  </a:cubicBezTo>
                  <a:cubicBezTo>
                    <a:pt x="50" y="17"/>
                    <a:pt x="51" y="16"/>
                    <a:pt x="51" y="16"/>
                  </a:cubicBezTo>
                  <a:cubicBezTo>
                    <a:pt x="52" y="14"/>
                    <a:pt x="52" y="13"/>
                    <a:pt x="53" y="12"/>
                  </a:cubicBezTo>
                  <a:cubicBezTo>
                    <a:pt x="54" y="11"/>
                    <a:pt x="56" y="12"/>
                    <a:pt x="57" y="11"/>
                  </a:cubicBezTo>
                  <a:cubicBezTo>
                    <a:pt x="57" y="10"/>
                    <a:pt x="57" y="9"/>
                    <a:pt x="56" y="8"/>
                  </a:cubicBezTo>
                  <a:cubicBezTo>
                    <a:pt x="56" y="7"/>
                    <a:pt x="54" y="7"/>
                    <a:pt x="54" y="7"/>
                  </a:cubicBezTo>
                  <a:cubicBezTo>
                    <a:pt x="54" y="6"/>
                    <a:pt x="54" y="5"/>
                    <a:pt x="55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3" y="3"/>
                    <a:pt x="53" y="1"/>
                    <a:pt x="52" y="1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3" y="3"/>
                    <a:pt x="42" y="2"/>
                    <a:pt x="40" y="2"/>
                  </a:cubicBezTo>
                  <a:cubicBezTo>
                    <a:pt x="39" y="2"/>
                    <a:pt x="37" y="2"/>
                    <a:pt x="36" y="3"/>
                  </a:cubicBezTo>
                  <a:cubicBezTo>
                    <a:pt x="35" y="3"/>
                    <a:pt x="34" y="4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2" y="3"/>
                    <a:pt x="21" y="3"/>
                  </a:cubicBezTo>
                  <a:cubicBezTo>
                    <a:pt x="20" y="3"/>
                    <a:pt x="19" y="2"/>
                    <a:pt x="18" y="2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7" y="1"/>
                    <a:pt x="7" y="3"/>
                    <a:pt x="6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6" y="16"/>
                    <a:pt x="4" y="15"/>
                    <a:pt x="4" y="16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3" y="20"/>
                    <a:pt x="3" y="21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1" y="25"/>
                    <a:pt x="1" y="27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1" y="32"/>
                    <a:pt x="1" y="33"/>
                    <a:pt x="1" y="35"/>
                  </a:cubicBezTo>
                  <a:cubicBezTo>
                    <a:pt x="2" y="35"/>
                    <a:pt x="3" y="35"/>
                    <a:pt x="5" y="35"/>
                  </a:cubicBezTo>
                  <a:cubicBezTo>
                    <a:pt x="6" y="35"/>
                    <a:pt x="7" y="35"/>
                    <a:pt x="8" y="35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2" y="38"/>
                    <a:pt x="12" y="39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40"/>
                    <a:pt x="13" y="41"/>
                    <a:pt x="13" y="41"/>
                  </a:cubicBezTo>
                  <a:cubicBezTo>
                    <a:pt x="13" y="42"/>
                    <a:pt x="13" y="43"/>
                    <a:pt x="14" y="44"/>
                  </a:cubicBezTo>
                  <a:cubicBezTo>
                    <a:pt x="15" y="45"/>
                    <a:pt x="16" y="45"/>
                    <a:pt x="17" y="45"/>
                  </a:cubicBezTo>
                  <a:cubicBezTo>
                    <a:pt x="18" y="45"/>
                    <a:pt x="20" y="45"/>
                    <a:pt x="21" y="45"/>
                  </a:cubicBezTo>
                  <a:cubicBezTo>
                    <a:pt x="23" y="45"/>
                    <a:pt x="25" y="45"/>
                    <a:pt x="27" y="44"/>
                  </a:cubicBezTo>
                  <a:cubicBezTo>
                    <a:pt x="27" y="43"/>
                    <a:pt x="26" y="42"/>
                    <a:pt x="26" y="42"/>
                  </a:cubicBezTo>
                  <a:cubicBezTo>
                    <a:pt x="26" y="42"/>
                    <a:pt x="27" y="42"/>
                    <a:pt x="28" y="4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37"/>
            <p:cNvSpPr>
              <a:spLocks/>
            </p:cNvSpPr>
            <p:nvPr/>
          </p:nvSpPr>
          <p:spPr bwMode="auto">
            <a:xfrm>
              <a:off x="3937" y="2508"/>
              <a:ext cx="252" cy="197"/>
            </a:xfrm>
            <a:custGeom>
              <a:avLst/>
              <a:gdLst>
                <a:gd name="T0" fmla="*/ 217 w 73"/>
                <a:gd name="T1" fmla="*/ 169 h 57"/>
                <a:gd name="T2" fmla="*/ 217 w 73"/>
                <a:gd name="T3" fmla="*/ 152 h 57"/>
                <a:gd name="T4" fmla="*/ 245 w 73"/>
                <a:gd name="T5" fmla="*/ 118 h 57"/>
                <a:gd name="T6" fmla="*/ 245 w 73"/>
                <a:gd name="T7" fmla="*/ 93 h 57"/>
                <a:gd name="T8" fmla="*/ 245 w 73"/>
                <a:gd name="T9" fmla="*/ 69 h 57"/>
                <a:gd name="T10" fmla="*/ 252 w 73"/>
                <a:gd name="T11" fmla="*/ 52 h 57"/>
                <a:gd name="T12" fmla="*/ 245 w 73"/>
                <a:gd name="T13" fmla="*/ 48 h 57"/>
                <a:gd name="T14" fmla="*/ 245 w 73"/>
                <a:gd name="T15" fmla="*/ 41 h 57"/>
                <a:gd name="T16" fmla="*/ 242 w 73"/>
                <a:gd name="T17" fmla="*/ 35 h 57"/>
                <a:gd name="T18" fmla="*/ 242 w 73"/>
                <a:gd name="T19" fmla="*/ 24 h 57"/>
                <a:gd name="T20" fmla="*/ 238 w 73"/>
                <a:gd name="T21" fmla="*/ 10 h 57"/>
                <a:gd name="T22" fmla="*/ 221 w 73"/>
                <a:gd name="T23" fmla="*/ 17 h 57"/>
                <a:gd name="T24" fmla="*/ 211 w 73"/>
                <a:gd name="T25" fmla="*/ 7 h 57"/>
                <a:gd name="T26" fmla="*/ 197 w 73"/>
                <a:gd name="T27" fmla="*/ 7 h 57"/>
                <a:gd name="T28" fmla="*/ 186 w 73"/>
                <a:gd name="T29" fmla="*/ 0 h 57"/>
                <a:gd name="T30" fmla="*/ 86 w 73"/>
                <a:gd name="T31" fmla="*/ 69 h 57"/>
                <a:gd name="T32" fmla="*/ 66 w 73"/>
                <a:gd name="T33" fmla="*/ 76 h 57"/>
                <a:gd name="T34" fmla="*/ 66 w 73"/>
                <a:gd name="T35" fmla="*/ 128 h 57"/>
                <a:gd name="T36" fmla="*/ 62 w 73"/>
                <a:gd name="T37" fmla="*/ 128 h 57"/>
                <a:gd name="T38" fmla="*/ 59 w 73"/>
                <a:gd name="T39" fmla="*/ 131 h 57"/>
                <a:gd name="T40" fmla="*/ 55 w 73"/>
                <a:gd name="T41" fmla="*/ 135 h 57"/>
                <a:gd name="T42" fmla="*/ 52 w 73"/>
                <a:gd name="T43" fmla="*/ 138 h 57"/>
                <a:gd name="T44" fmla="*/ 17 w 73"/>
                <a:gd name="T45" fmla="*/ 142 h 57"/>
                <a:gd name="T46" fmla="*/ 14 w 73"/>
                <a:gd name="T47" fmla="*/ 145 h 57"/>
                <a:gd name="T48" fmla="*/ 0 w 73"/>
                <a:gd name="T49" fmla="*/ 145 h 57"/>
                <a:gd name="T50" fmla="*/ 0 w 73"/>
                <a:gd name="T51" fmla="*/ 156 h 57"/>
                <a:gd name="T52" fmla="*/ 3 w 73"/>
                <a:gd name="T53" fmla="*/ 162 h 57"/>
                <a:gd name="T54" fmla="*/ 10 w 73"/>
                <a:gd name="T55" fmla="*/ 169 h 57"/>
                <a:gd name="T56" fmla="*/ 14 w 73"/>
                <a:gd name="T57" fmla="*/ 169 h 57"/>
                <a:gd name="T58" fmla="*/ 10 w 73"/>
                <a:gd name="T59" fmla="*/ 180 h 57"/>
                <a:gd name="T60" fmla="*/ 24 w 73"/>
                <a:gd name="T61" fmla="*/ 183 h 57"/>
                <a:gd name="T62" fmla="*/ 31 w 73"/>
                <a:gd name="T63" fmla="*/ 183 h 57"/>
                <a:gd name="T64" fmla="*/ 35 w 73"/>
                <a:gd name="T65" fmla="*/ 187 h 57"/>
                <a:gd name="T66" fmla="*/ 35 w 73"/>
                <a:gd name="T67" fmla="*/ 190 h 57"/>
                <a:gd name="T68" fmla="*/ 35 w 73"/>
                <a:gd name="T69" fmla="*/ 197 h 57"/>
                <a:gd name="T70" fmla="*/ 38 w 73"/>
                <a:gd name="T71" fmla="*/ 197 h 57"/>
                <a:gd name="T72" fmla="*/ 38 w 73"/>
                <a:gd name="T73" fmla="*/ 197 h 57"/>
                <a:gd name="T74" fmla="*/ 38 w 73"/>
                <a:gd name="T75" fmla="*/ 190 h 57"/>
                <a:gd name="T76" fmla="*/ 45 w 73"/>
                <a:gd name="T77" fmla="*/ 187 h 57"/>
                <a:gd name="T78" fmla="*/ 52 w 73"/>
                <a:gd name="T79" fmla="*/ 197 h 57"/>
                <a:gd name="T80" fmla="*/ 59 w 73"/>
                <a:gd name="T81" fmla="*/ 197 h 57"/>
                <a:gd name="T82" fmla="*/ 59 w 73"/>
                <a:gd name="T83" fmla="*/ 187 h 57"/>
                <a:gd name="T84" fmla="*/ 62 w 73"/>
                <a:gd name="T85" fmla="*/ 180 h 57"/>
                <a:gd name="T86" fmla="*/ 66 w 73"/>
                <a:gd name="T87" fmla="*/ 169 h 57"/>
                <a:gd name="T88" fmla="*/ 83 w 73"/>
                <a:gd name="T89" fmla="*/ 166 h 57"/>
                <a:gd name="T90" fmla="*/ 104 w 73"/>
                <a:gd name="T91" fmla="*/ 173 h 57"/>
                <a:gd name="T92" fmla="*/ 114 w 73"/>
                <a:gd name="T93" fmla="*/ 176 h 57"/>
                <a:gd name="T94" fmla="*/ 121 w 73"/>
                <a:gd name="T95" fmla="*/ 173 h 57"/>
                <a:gd name="T96" fmla="*/ 135 w 73"/>
                <a:gd name="T97" fmla="*/ 176 h 57"/>
                <a:gd name="T98" fmla="*/ 145 w 73"/>
                <a:gd name="T99" fmla="*/ 183 h 57"/>
                <a:gd name="T100" fmla="*/ 152 w 73"/>
                <a:gd name="T101" fmla="*/ 183 h 57"/>
                <a:gd name="T102" fmla="*/ 162 w 73"/>
                <a:gd name="T103" fmla="*/ 176 h 57"/>
                <a:gd name="T104" fmla="*/ 176 w 73"/>
                <a:gd name="T105" fmla="*/ 173 h 57"/>
                <a:gd name="T106" fmla="*/ 193 w 73"/>
                <a:gd name="T107" fmla="*/ 176 h 57"/>
                <a:gd name="T108" fmla="*/ 200 w 73"/>
                <a:gd name="T109" fmla="*/ 173 h 57"/>
                <a:gd name="T110" fmla="*/ 207 w 73"/>
                <a:gd name="T111" fmla="*/ 169 h 57"/>
                <a:gd name="T112" fmla="*/ 217 w 73"/>
                <a:gd name="T113" fmla="*/ 169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57"/>
                <a:gd name="T173" fmla="*/ 73 w 73"/>
                <a:gd name="T174" fmla="*/ 57 h 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57">
                  <a:moveTo>
                    <a:pt x="63" y="49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4"/>
                    <a:pt x="65" y="5"/>
                    <a:pt x="64" y="5"/>
                  </a:cubicBezTo>
                  <a:cubicBezTo>
                    <a:pt x="63" y="4"/>
                    <a:pt x="63" y="3"/>
                    <a:pt x="61" y="2"/>
                  </a:cubicBezTo>
                  <a:cubicBezTo>
                    <a:pt x="60" y="1"/>
                    <a:pt x="58" y="2"/>
                    <a:pt x="57" y="2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8" y="37"/>
                    <a:pt x="18" y="37"/>
                  </a:cubicBezTo>
                  <a:cubicBezTo>
                    <a:pt x="18" y="37"/>
                    <a:pt x="18" y="38"/>
                    <a:pt x="17" y="38"/>
                  </a:cubicBezTo>
                  <a:cubicBezTo>
                    <a:pt x="17" y="39"/>
                    <a:pt x="16" y="38"/>
                    <a:pt x="16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0" y="47"/>
                    <a:pt x="1" y="47"/>
                  </a:cubicBezTo>
                  <a:cubicBezTo>
                    <a:pt x="1" y="48"/>
                    <a:pt x="2" y="48"/>
                    <a:pt x="3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50"/>
                    <a:pt x="3" y="51"/>
                    <a:pt x="3" y="52"/>
                  </a:cubicBezTo>
                  <a:cubicBezTo>
                    <a:pt x="4" y="53"/>
                    <a:pt x="6" y="53"/>
                    <a:pt x="7" y="53"/>
                  </a:cubicBezTo>
                  <a:cubicBezTo>
                    <a:pt x="8" y="54"/>
                    <a:pt x="8" y="53"/>
                    <a:pt x="9" y="53"/>
                  </a:cubicBezTo>
                  <a:cubicBezTo>
                    <a:pt x="10" y="53"/>
                    <a:pt x="10" y="54"/>
                    <a:pt x="10" y="54"/>
                  </a:cubicBezTo>
                  <a:cubicBezTo>
                    <a:pt x="10" y="54"/>
                    <a:pt x="10" y="55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10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4" y="55"/>
                    <a:pt x="14" y="56"/>
                    <a:pt x="15" y="57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6"/>
                    <a:pt x="16" y="55"/>
                    <a:pt x="17" y="54"/>
                  </a:cubicBezTo>
                  <a:cubicBezTo>
                    <a:pt x="17" y="53"/>
                    <a:pt x="18" y="53"/>
                    <a:pt x="18" y="52"/>
                  </a:cubicBezTo>
                  <a:cubicBezTo>
                    <a:pt x="19" y="51"/>
                    <a:pt x="18" y="49"/>
                    <a:pt x="19" y="49"/>
                  </a:cubicBezTo>
                  <a:cubicBezTo>
                    <a:pt x="21" y="48"/>
                    <a:pt x="22" y="48"/>
                    <a:pt x="24" y="48"/>
                  </a:cubicBezTo>
                  <a:cubicBezTo>
                    <a:pt x="26" y="48"/>
                    <a:pt x="28" y="49"/>
                    <a:pt x="30" y="50"/>
                  </a:cubicBezTo>
                  <a:cubicBezTo>
                    <a:pt x="31" y="50"/>
                    <a:pt x="32" y="51"/>
                    <a:pt x="33" y="51"/>
                  </a:cubicBezTo>
                  <a:cubicBezTo>
                    <a:pt x="33" y="51"/>
                    <a:pt x="34" y="50"/>
                    <a:pt x="35" y="50"/>
                  </a:cubicBezTo>
                  <a:cubicBezTo>
                    <a:pt x="36" y="50"/>
                    <a:pt x="38" y="50"/>
                    <a:pt x="39" y="51"/>
                  </a:cubicBezTo>
                  <a:cubicBezTo>
                    <a:pt x="40" y="51"/>
                    <a:pt x="41" y="52"/>
                    <a:pt x="42" y="53"/>
                  </a:cubicBezTo>
                  <a:cubicBezTo>
                    <a:pt x="43" y="53"/>
                    <a:pt x="43" y="53"/>
                    <a:pt x="44" y="53"/>
                  </a:cubicBezTo>
                  <a:cubicBezTo>
                    <a:pt x="45" y="52"/>
                    <a:pt x="46" y="51"/>
                    <a:pt x="47" y="51"/>
                  </a:cubicBezTo>
                  <a:cubicBezTo>
                    <a:pt x="48" y="50"/>
                    <a:pt x="50" y="50"/>
                    <a:pt x="51" y="50"/>
                  </a:cubicBezTo>
                  <a:cubicBezTo>
                    <a:pt x="53" y="50"/>
                    <a:pt x="54" y="51"/>
                    <a:pt x="56" y="51"/>
                  </a:cubicBezTo>
                  <a:cubicBezTo>
                    <a:pt x="57" y="51"/>
                    <a:pt x="58" y="51"/>
                    <a:pt x="58" y="50"/>
                  </a:cubicBezTo>
                  <a:cubicBezTo>
                    <a:pt x="59" y="50"/>
                    <a:pt x="60" y="49"/>
                    <a:pt x="60" y="49"/>
                  </a:cubicBezTo>
                  <a:cubicBezTo>
                    <a:pt x="61" y="49"/>
                    <a:pt x="62" y="49"/>
                    <a:pt x="63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38"/>
            <p:cNvSpPr>
              <a:spLocks/>
            </p:cNvSpPr>
            <p:nvPr/>
          </p:nvSpPr>
          <p:spPr bwMode="auto">
            <a:xfrm>
              <a:off x="3781" y="2255"/>
              <a:ext cx="339" cy="322"/>
            </a:xfrm>
            <a:custGeom>
              <a:avLst/>
              <a:gdLst>
                <a:gd name="T0" fmla="*/ 235 w 98"/>
                <a:gd name="T1" fmla="*/ 312 h 93"/>
                <a:gd name="T2" fmla="*/ 197 w 98"/>
                <a:gd name="T3" fmla="*/ 322 h 93"/>
                <a:gd name="T4" fmla="*/ 197 w 98"/>
                <a:gd name="T5" fmla="*/ 308 h 93"/>
                <a:gd name="T6" fmla="*/ 176 w 98"/>
                <a:gd name="T7" fmla="*/ 301 h 93"/>
                <a:gd name="T8" fmla="*/ 163 w 98"/>
                <a:gd name="T9" fmla="*/ 294 h 93"/>
                <a:gd name="T10" fmla="*/ 62 w 98"/>
                <a:gd name="T11" fmla="*/ 218 h 93"/>
                <a:gd name="T12" fmla="*/ 0 w 98"/>
                <a:gd name="T13" fmla="*/ 170 h 93"/>
                <a:gd name="T14" fmla="*/ 14 w 98"/>
                <a:gd name="T15" fmla="*/ 142 h 93"/>
                <a:gd name="T16" fmla="*/ 35 w 98"/>
                <a:gd name="T17" fmla="*/ 135 h 93"/>
                <a:gd name="T18" fmla="*/ 48 w 98"/>
                <a:gd name="T19" fmla="*/ 132 h 93"/>
                <a:gd name="T20" fmla="*/ 66 w 98"/>
                <a:gd name="T21" fmla="*/ 118 h 93"/>
                <a:gd name="T22" fmla="*/ 86 w 98"/>
                <a:gd name="T23" fmla="*/ 111 h 93"/>
                <a:gd name="T24" fmla="*/ 83 w 98"/>
                <a:gd name="T25" fmla="*/ 100 h 93"/>
                <a:gd name="T26" fmla="*/ 111 w 98"/>
                <a:gd name="T27" fmla="*/ 93 h 93"/>
                <a:gd name="T28" fmla="*/ 125 w 98"/>
                <a:gd name="T29" fmla="*/ 83 h 93"/>
                <a:gd name="T30" fmla="*/ 118 w 98"/>
                <a:gd name="T31" fmla="*/ 76 h 93"/>
                <a:gd name="T32" fmla="*/ 118 w 98"/>
                <a:gd name="T33" fmla="*/ 55 h 93"/>
                <a:gd name="T34" fmla="*/ 107 w 98"/>
                <a:gd name="T35" fmla="*/ 35 h 93"/>
                <a:gd name="T36" fmla="*/ 121 w 98"/>
                <a:gd name="T37" fmla="*/ 24 h 93"/>
                <a:gd name="T38" fmla="*/ 142 w 98"/>
                <a:gd name="T39" fmla="*/ 21 h 93"/>
                <a:gd name="T40" fmla="*/ 166 w 98"/>
                <a:gd name="T41" fmla="*/ 7 h 93"/>
                <a:gd name="T42" fmla="*/ 197 w 98"/>
                <a:gd name="T43" fmla="*/ 3 h 93"/>
                <a:gd name="T44" fmla="*/ 225 w 98"/>
                <a:gd name="T45" fmla="*/ 3 h 93"/>
                <a:gd name="T46" fmla="*/ 235 w 98"/>
                <a:gd name="T47" fmla="*/ 3 h 93"/>
                <a:gd name="T48" fmla="*/ 253 w 98"/>
                <a:gd name="T49" fmla="*/ 0 h 93"/>
                <a:gd name="T50" fmla="*/ 263 w 98"/>
                <a:gd name="T51" fmla="*/ 0 h 93"/>
                <a:gd name="T52" fmla="*/ 280 w 98"/>
                <a:gd name="T53" fmla="*/ 0 h 93"/>
                <a:gd name="T54" fmla="*/ 277 w 98"/>
                <a:gd name="T55" fmla="*/ 7 h 93"/>
                <a:gd name="T56" fmla="*/ 280 w 98"/>
                <a:gd name="T57" fmla="*/ 14 h 93"/>
                <a:gd name="T58" fmla="*/ 280 w 98"/>
                <a:gd name="T59" fmla="*/ 31 h 93"/>
                <a:gd name="T60" fmla="*/ 270 w 98"/>
                <a:gd name="T61" fmla="*/ 48 h 93"/>
                <a:gd name="T62" fmla="*/ 263 w 98"/>
                <a:gd name="T63" fmla="*/ 59 h 93"/>
                <a:gd name="T64" fmla="*/ 277 w 98"/>
                <a:gd name="T65" fmla="*/ 76 h 93"/>
                <a:gd name="T66" fmla="*/ 284 w 98"/>
                <a:gd name="T67" fmla="*/ 87 h 93"/>
                <a:gd name="T68" fmla="*/ 297 w 98"/>
                <a:gd name="T69" fmla="*/ 125 h 93"/>
                <a:gd name="T70" fmla="*/ 304 w 98"/>
                <a:gd name="T71" fmla="*/ 149 h 93"/>
                <a:gd name="T72" fmla="*/ 308 w 98"/>
                <a:gd name="T73" fmla="*/ 190 h 93"/>
                <a:gd name="T74" fmla="*/ 308 w 98"/>
                <a:gd name="T75" fmla="*/ 218 h 93"/>
                <a:gd name="T76" fmla="*/ 322 w 98"/>
                <a:gd name="T77" fmla="*/ 229 h 93"/>
                <a:gd name="T78" fmla="*/ 329 w 98"/>
                <a:gd name="T79" fmla="*/ 239 h 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93"/>
                <a:gd name="T122" fmla="*/ 98 w 98"/>
                <a:gd name="T123" fmla="*/ 93 h 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93">
                  <a:moveTo>
                    <a:pt x="98" y="70"/>
                  </a:moveTo>
                  <a:cubicBezTo>
                    <a:pt x="68" y="90"/>
                    <a:pt x="68" y="90"/>
                    <a:pt x="68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0" y="93"/>
                    <a:pt x="59" y="93"/>
                    <a:pt x="57" y="93"/>
                  </a:cubicBezTo>
                  <a:cubicBezTo>
                    <a:pt x="57" y="93"/>
                    <a:pt x="56" y="93"/>
                    <a:pt x="56" y="93"/>
                  </a:cubicBezTo>
                  <a:cubicBezTo>
                    <a:pt x="56" y="92"/>
                    <a:pt x="57" y="90"/>
                    <a:pt x="57" y="89"/>
                  </a:cubicBezTo>
                  <a:cubicBezTo>
                    <a:pt x="56" y="88"/>
                    <a:pt x="54" y="88"/>
                    <a:pt x="53" y="88"/>
                  </a:cubicBezTo>
                  <a:cubicBezTo>
                    <a:pt x="52" y="87"/>
                    <a:pt x="52" y="88"/>
                    <a:pt x="51" y="87"/>
                  </a:cubicBezTo>
                  <a:cubicBezTo>
                    <a:pt x="50" y="87"/>
                    <a:pt x="50" y="86"/>
                    <a:pt x="49" y="86"/>
                  </a:cubicBezTo>
                  <a:cubicBezTo>
                    <a:pt x="49" y="85"/>
                    <a:pt x="48" y="86"/>
                    <a:pt x="47" y="85"/>
                  </a:cubicBezTo>
                  <a:cubicBezTo>
                    <a:pt x="47" y="84"/>
                    <a:pt x="47" y="84"/>
                    <a:pt x="47" y="8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3" y="42"/>
                    <a:pt x="4" y="41"/>
                  </a:cubicBezTo>
                  <a:cubicBezTo>
                    <a:pt x="5" y="41"/>
                    <a:pt x="6" y="40"/>
                    <a:pt x="7" y="40"/>
                  </a:cubicBezTo>
                  <a:cubicBezTo>
                    <a:pt x="8" y="39"/>
                    <a:pt x="9" y="40"/>
                    <a:pt x="10" y="39"/>
                  </a:cubicBezTo>
                  <a:cubicBezTo>
                    <a:pt x="10" y="39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5" y="38"/>
                    <a:pt x="16" y="38"/>
                    <a:pt x="17" y="37"/>
                  </a:cubicBezTo>
                  <a:cubicBezTo>
                    <a:pt x="18" y="36"/>
                    <a:pt x="18" y="35"/>
                    <a:pt x="19" y="34"/>
                  </a:cubicBezTo>
                  <a:cubicBezTo>
                    <a:pt x="20" y="33"/>
                    <a:pt x="22" y="34"/>
                    <a:pt x="24" y="33"/>
                  </a:cubicBezTo>
                  <a:cubicBezTo>
                    <a:pt x="24" y="33"/>
                    <a:pt x="25" y="32"/>
                    <a:pt x="25" y="32"/>
                  </a:cubicBezTo>
                  <a:cubicBezTo>
                    <a:pt x="24" y="31"/>
                    <a:pt x="23" y="31"/>
                    <a:pt x="23" y="31"/>
                  </a:cubicBezTo>
                  <a:cubicBezTo>
                    <a:pt x="23" y="30"/>
                    <a:pt x="24" y="29"/>
                    <a:pt x="24" y="29"/>
                  </a:cubicBezTo>
                  <a:cubicBezTo>
                    <a:pt x="26" y="28"/>
                    <a:pt x="27" y="28"/>
                    <a:pt x="28" y="28"/>
                  </a:cubicBezTo>
                  <a:cubicBezTo>
                    <a:pt x="29" y="28"/>
                    <a:pt x="31" y="27"/>
                    <a:pt x="32" y="27"/>
                  </a:cubicBezTo>
                  <a:cubicBezTo>
                    <a:pt x="33" y="27"/>
                    <a:pt x="34" y="27"/>
                    <a:pt x="35" y="27"/>
                  </a:cubicBezTo>
                  <a:cubicBezTo>
                    <a:pt x="35" y="26"/>
                    <a:pt x="36" y="25"/>
                    <a:pt x="36" y="24"/>
                  </a:cubicBezTo>
                  <a:cubicBezTo>
                    <a:pt x="36" y="24"/>
                    <a:pt x="35" y="24"/>
                    <a:pt x="34" y="23"/>
                  </a:cubicBezTo>
                  <a:cubicBezTo>
                    <a:pt x="34" y="23"/>
                    <a:pt x="35" y="22"/>
                    <a:pt x="34" y="22"/>
                  </a:cubicBezTo>
                  <a:cubicBezTo>
                    <a:pt x="34" y="21"/>
                    <a:pt x="34" y="21"/>
                    <a:pt x="33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4" y="15"/>
                    <a:pt x="34" y="13"/>
                    <a:pt x="33" y="12"/>
                  </a:cubicBezTo>
                  <a:cubicBezTo>
                    <a:pt x="33" y="11"/>
                    <a:pt x="32" y="11"/>
                    <a:pt x="31" y="10"/>
                  </a:cubicBezTo>
                  <a:cubicBezTo>
                    <a:pt x="32" y="10"/>
                    <a:pt x="33" y="10"/>
                    <a:pt x="34" y="9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6" y="7"/>
                    <a:pt x="37" y="6"/>
                    <a:pt x="38" y="6"/>
                  </a:cubicBezTo>
                  <a:cubicBezTo>
                    <a:pt x="39" y="6"/>
                    <a:pt x="40" y="6"/>
                    <a:pt x="41" y="6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5" y="3"/>
                    <a:pt x="46" y="2"/>
                    <a:pt x="48" y="2"/>
                  </a:cubicBezTo>
                  <a:cubicBezTo>
                    <a:pt x="49" y="2"/>
                    <a:pt x="50" y="2"/>
                    <a:pt x="51" y="1"/>
                  </a:cubicBezTo>
                  <a:cubicBezTo>
                    <a:pt x="53" y="1"/>
                    <a:pt x="55" y="1"/>
                    <a:pt x="57" y="1"/>
                  </a:cubicBezTo>
                  <a:cubicBezTo>
                    <a:pt x="59" y="1"/>
                    <a:pt x="61" y="0"/>
                    <a:pt x="63" y="0"/>
                  </a:cubicBezTo>
                  <a:cubicBezTo>
                    <a:pt x="64" y="0"/>
                    <a:pt x="64" y="1"/>
                    <a:pt x="65" y="1"/>
                  </a:cubicBezTo>
                  <a:cubicBezTo>
                    <a:pt x="66" y="1"/>
                    <a:pt x="66" y="2"/>
                    <a:pt x="67" y="2"/>
                  </a:cubicBezTo>
                  <a:cubicBezTo>
                    <a:pt x="67" y="2"/>
                    <a:pt x="68" y="1"/>
                    <a:pt x="68" y="1"/>
                  </a:cubicBezTo>
                  <a:cubicBezTo>
                    <a:pt x="69" y="0"/>
                    <a:pt x="70" y="0"/>
                    <a:pt x="71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0"/>
                    <a:pt x="74" y="0"/>
                    <a:pt x="74" y="0"/>
                  </a:cubicBezTo>
                  <a:cubicBezTo>
                    <a:pt x="75" y="0"/>
                    <a:pt x="75" y="0"/>
                    <a:pt x="76" y="0"/>
                  </a:cubicBezTo>
                  <a:cubicBezTo>
                    <a:pt x="77" y="0"/>
                    <a:pt x="78" y="1"/>
                    <a:pt x="7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1"/>
                    <a:pt x="81" y="1"/>
                  </a:cubicBezTo>
                  <a:cubicBezTo>
                    <a:pt x="81" y="2"/>
                    <a:pt x="81" y="2"/>
                    <a:pt x="80" y="2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9" y="3"/>
                    <a:pt x="80" y="4"/>
                    <a:pt x="81" y="4"/>
                  </a:cubicBezTo>
                  <a:cubicBezTo>
                    <a:pt x="81" y="5"/>
                    <a:pt x="80" y="5"/>
                    <a:pt x="80" y="6"/>
                  </a:cubicBezTo>
                  <a:cubicBezTo>
                    <a:pt x="80" y="7"/>
                    <a:pt x="81" y="8"/>
                    <a:pt x="81" y="9"/>
                  </a:cubicBezTo>
                  <a:cubicBezTo>
                    <a:pt x="81" y="10"/>
                    <a:pt x="81" y="12"/>
                    <a:pt x="80" y="12"/>
                  </a:cubicBezTo>
                  <a:cubicBezTo>
                    <a:pt x="80" y="13"/>
                    <a:pt x="79" y="13"/>
                    <a:pt x="78" y="14"/>
                  </a:cubicBezTo>
                  <a:cubicBezTo>
                    <a:pt x="78" y="14"/>
                    <a:pt x="77" y="15"/>
                    <a:pt x="76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6" y="18"/>
                    <a:pt x="77" y="19"/>
                    <a:pt x="78" y="20"/>
                  </a:cubicBezTo>
                  <a:cubicBezTo>
                    <a:pt x="78" y="21"/>
                    <a:pt x="79" y="21"/>
                    <a:pt x="80" y="22"/>
                  </a:cubicBezTo>
                  <a:cubicBezTo>
                    <a:pt x="81" y="23"/>
                    <a:pt x="80" y="23"/>
                    <a:pt x="80" y="24"/>
                  </a:cubicBezTo>
                  <a:cubicBezTo>
                    <a:pt x="81" y="25"/>
                    <a:pt x="81" y="25"/>
                    <a:pt x="82" y="25"/>
                  </a:cubicBezTo>
                  <a:cubicBezTo>
                    <a:pt x="82" y="26"/>
                    <a:pt x="84" y="26"/>
                    <a:pt x="84" y="2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5" y="36"/>
                    <a:pt x="85" y="36"/>
                  </a:cubicBezTo>
                  <a:cubicBezTo>
                    <a:pt x="86" y="39"/>
                    <a:pt x="87" y="41"/>
                    <a:pt x="88" y="43"/>
                  </a:cubicBezTo>
                  <a:cubicBezTo>
                    <a:pt x="88" y="45"/>
                    <a:pt x="87" y="48"/>
                    <a:pt x="87" y="50"/>
                  </a:cubicBezTo>
                  <a:cubicBezTo>
                    <a:pt x="87" y="52"/>
                    <a:pt x="89" y="53"/>
                    <a:pt x="89" y="55"/>
                  </a:cubicBezTo>
                  <a:cubicBezTo>
                    <a:pt x="88" y="56"/>
                    <a:pt x="86" y="56"/>
                    <a:pt x="86" y="57"/>
                  </a:cubicBezTo>
                  <a:cubicBezTo>
                    <a:pt x="86" y="59"/>
                    <a:pt x="89" y="61"/>
                    <a:pt x="89" y="63"/>
                  </a:cubicBezTo>
                  <a:cubicBezTo>
                    <a:pt x="90" y="64"/>
                    <a:pt x="89" y="65"/>
                    <a:pt x="90" y="66"/>
                  </a:cubicBezTo>
                  <a:cubicBezTo>
                    <a:pt x="90" y="67"/>
                    <a:pt x="92" y="66"/>
                    <a:pt x="93" y="66"/>
                  </a:cubicBezTo>
                  <a:cubicBezTo>
                    <a:pt x="94" y="66"/>
                    <a:pt x="96" y="67"/>
                    <a:pt x="97" y="68"/>
                  </a:cubicBezTo>
                  <a:cubicBezTo>
                    <a:pt x="97" y="68"/>
                    <a:pt x="95" y="68"/>
                    <a:pt x="95" y="69"/>
                  </a:cubicBezTo>
                  <a:cubicBezTo>
                    <a:pt x="96" y="70"/>
                    <a:pt x="97" y="70"/>
                    <a:pt x="98" y="7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39"/>
            <p:cNvSpPr>
              <a:spLocks/>
            </p:cNvSpPr>
            <p:nvPr/>
          </p:nvSpPr>
          <p:spPr bwMode="auto">
            <a:xfrm>
              <a:off x="4051" y="2255"/>
              <a:ext cx="69" cy="125"/>
            </a:xfrm>
            <a:custGeom>
              <a:avLst/>
              <a:gdLst>
                <a:gd name="T0" fmla="*/ 35 w 20"/>
                <a:gd name="T1" fmla="*/ 125 h 36"/>
                <a:gd name="T2" fmla="*/ 41 w 20"/>
                <a:gd name="T3" fmla="*/ 122 h 36"/>
                <a:gd name="T4" fmla="*/ 45 w 20"/>
                <a:gd name="T5" fmla="*/ 115 h 36"/>
                <a:gd name="T6" fmla="*/ 41 w 20"/>
                <a:gd name="T7" fmla="*/ 101 h 36"/>
                <a:gd name="T8" fmla="*/ 48 w 20"/>
                <a:gd name="T9" fmla="*/ 97 h 36"/>
                <a:gd name="T10" fmla="*/ 59 w 20"/>
                <a:gd name="T11" fmla="*/ 90 h 36"/>
                <a:gd name="T12" fmla="*/ 69 w 20"/>
                <a:gd name="T13" fmla="*/ 87 h 36"/>
                <a:gd name="T14" fmla="*/ 66 w 20"/>
                <a:gd name="T15" fmla="*/ 83 h 36"/>
                <a:gd name="T16" fmla="*/ 66 w 20"/>
                <a:gd name="T17" fmla="*/ 73 h 36"/>
                <a:gd name="T18" fmla="*/ 48 w 20"/>
                <a:gd name="T19" fmla="*/ 66 h 36"/>
                <a:gd name="T20" fmla="*/ 45 w 20"/>
                <a:gd name="T21" fmla="*/ 63 h 36"/>
                <a:gd name="T22" fmla="*/ 41 w 20"/>
                <a:gd name="T23" fmla="*/ 52 h 36"/>
                <a:gd name="T24" fmla="*/ 52 w 20"/>
                <a:gd name="T25" fmla="*/ 49 h 36"/>
                <a:gd name="T26" fmla="*/ 59 w 20"/>
                <a:gd name="T27" fmla="*/ 38 h 36"/>
                <a:gd name="T28" fmla="*/ 59 w 20"/>
                <a:gd name="T29" fmla="*/ 28 h 36"/>
                <a:gd name="T30" fmla="*/ 48 w 20"/>
                <a:gd name="T31" fmla="*/ 24 h 36"/>
                <a:gd name="T32" fmla="*/ 48 w 20"/>
                <a:gd name="T33" fmla="*/ 17 h 36"/>
                <a:gd name="T34" fmla="*/ 55 w 20"/>
                <a:gd name="T35" fmla="*/ 14 h 36"/>
                <a:gd name="T36" fmla="*/ 59 w 20"/>
                <a:gd name="T37" fmla="*/ 7 h 36"/>
                <a:gd name="T38" fmla="*/ 59 w 20"/>
                <a:gd name="T39" fmla="*/ 3 h 36"/>
                <a:gd name="T40" fmla="*/ 52 w 20"/>
                <a:gd name="T41" fmla="*/ 10 h 36"/>
                <a:gd name="T42" fmla="*/ 45 w 20"/>
                <a:gd name="T43" fmla="*/ 7 h 36"/>
                <a:gd name="T44" fmla="*/ 48 w 20"/>
                <a:gd name="T45" fmla="*/ 3 h 36"/>
                <a:gd name="T46" fmla="*/ 38 w 20"/>
                <a:gd name="T47" fmla="*/ 0 h 36"/>
                <a:gd name="T48" fmla="*/ 28 w 20"/>
                <a:gd name="T49" fmla="*/ 0 h 36"/>
                <a:gd name="T50" fmla="*/ 17 w 20"/>
                <a:gd name="T51" fmla="*/ 7 h 36"/>
                <a:gd name="T52" fmla="*/ 17 w 20"/>
                <a:gd name="T53" fmla="*/ 10 h 36"/>
                <a:gd name="T54" fmla="*/ 14 w 20"/>
                <a:gd name="T55" fmla="*/ 14 h 36"/>
                <a:gd name="T56" fmla="*/ 10 w 20"/>
                <a:gd name="T57" fmla="*/ 14 h 36"/>
                <a:gd name="T58" fmla="*/ 14 w 20"/>
                <a:gd name="T59" fmla="*/ 21 h 36"/>
                <a:gd name="T60" fmla="*/ 14 w 20"/>
                <a:gd name="T61" fmla="*/ 24 h 36"/>
                <a:gd name="T62" fmla="*/ 14 w 20"/>
                <a:gd name="T63" fmla="*/ 35 h 36"/>
                <a:gd name="T64" fmla="*/ 14 w 20"/>
                <a:gd name="T65" fmla="*/ 45 h 36"/>
                <a:gd name="T66" fmla="*/ 7 w 20"/>
                <a:gd name="T67" fmla="*/ 52 h 36"/>
                <a:gd name="T68" fmla="*/ 0 w 20"/>
                <a:gd name="T69" fmla="*/ 59 h 36"/>
                <a:gd name="T70" fmla="*/ 0 w 20"/>
                <a:gd name="T71" fmla="*/ 63 h 36"/>
                <a:gd name="T72" fmla="*/ 3 w 20"/>
                <a:gd name="T73" fmla="*/ 73 h 36"/>
                <a:gd name="T74" fmla="*/ 14 w 20"/>
                <a:gd name="T75" fmla="*/ 80 h 36"/>
                <a:gd name="T76" fmla="*/ 14 w 20"/>
                <a:gd name="T77" fmla="*/ 87 h 36"/>
                <a:gd name="T78" fmla="*/ 21 w 20"/>
                <a:gd name="T79" fmla="*/ 90 h 36"/>
                <a:gd name="T80" fmla="*/ 28 w 20"/>
                <a:gd name="T81" fmla="*/ 94 h 36"/>
                <a:gd name="T82" fmla="*/ 35 w 20"/>
                <a:gd name="T83" fmla="*/ 125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36"/>
                <a:gd name="T128" fmla="*/ 20 w 20"/>
                <a:gd name="T129" fmla="*/ 36 h 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36">
                  <a:moveTo>
                    <a:pt x="10" y="36"/>
                  </a:moveTo>
                  <a:cubicBezTo>
                    <a:pt x="10" y="36"/>
                    <a:pt x="12" y="36"/>
                    <a:pt x="12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2"/>
                    <a:pt x="12" y="31"/>
                    <a:pt x="12" y="29"/>
                  </a:cubicBezTo>
                  <a:cubicBezTo>
                    <a:pt x="13" y="29"/>
                    <a:pt x="14" y="29"/>
                    <a:pt x="14" y="28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17" y="26"/>
                    <a:pt x="19" y="25"/>
                    <a:pt x="20" y="25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8" y="20"/>
                    <a:pt x="16" y="20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4" y="15"/>
                    <a:pt x="15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5" y="5"/>
                    <a:pt x="16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2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1"/>
                    <a:pt x="4" y="13"/>
                    <a:pt x="4" y="13"/>
                  </a:cubicBezTo>
                  <a:cubicBezTo>
                    <a:pt x="4" y="14"/>
                    <a:pt x="2" y="14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3" y="22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7" y="26"/>
                    <a:pt x="8" y="27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40"/>
            <p:cNvSpPr>
              <a:spLocks/>
            </p:cNvSpPr>
            <p:nvPr/>
          </p:nvSpPr>
          <p:spPr bwMode="auto">
            <a:xfrm>
              <a:off x="4079" y="2875"/>
              <a:ext cx="96" cy="100"/>
            </a:xfrm>
            <a:custGeom>
              <a:avLst/>
              <a:gdLst>
                <a:gd name="T0" fmla="*/ 75 w 28"/>
                <a:gd name="T1" fmla="*/ 3 h 29"/>
                <a:gd name="T2" fmla="*/ 65 w 28"/>
                <a:gd name="T3" fmla="*/ 0 h 29"/>
                <a:gd name="T4" fmla="*/ 41 w 28"/>
                <a:gd name="T5" fmla="*/ 0 h 29"/>
                <a:gd name="T6" fmla="*/ 38 w 28"/>
                <a:gd name="T7" fmla="*/ 3 h 29"/>
                <a:gd name="T8" fmla="*/ 41 w 28"/>
                <a:gd name="T9" fmla="*/ 17 h 29"/>
                <a:gd name="T10" fmla="*/ 34 w 28"/>
                <a:gd name="T11" fmla="*/ 21 h 29"/>
                <a:gd name="T12" fmla="*/ 10 w 28"/>
                <a:gd name="T13" fmla="*/ 21 h 29"/>
                <a:gd name="T14" fmla="*/ 10 w 28"/>
                <a:gd name="T15" fmla="*/ 28 h 29"/>
                <a:gd name="T16" fmla="*/ 7 w 28"/>
                <a:gd name="T17" fmla="*/ 38 h 29"/>
                <a:gd name="T18" fmla="*/ 3 w 28"/>
                <a:gd name="T19" fmla="*/ 48 h 29"/>
                <a:gd name="T20" fmla="*/ 0 w 28"/>
                <a:gd name="T21" fmla="*/ 48 h 29"/>
                <a:gd name="T22" fmla="*/ 3 w 28"/>
                <a:gd name="T23" fmla="*/ 59 h 29"/>
                <a:gd name="T24" fmla="*/ 10 w 28"/>
                <a:gd name="T25" fmla="*/ 62 h 29"/>
                <a:gd name="T26" fmla="*/ 7 w 28"/>
                <a:gd name="T27" fmla="*/ 66 h 29"/>
                <a:gd name="T28" fmla="*/ 10 w 28"/>
                <a:gd name="T29" fmla="*/ 69 h 29"/>
                <a:gd name="T30" fmla="*/ 10 w 28"/>
                <a:gd name="T31" fmla="*/ 72 h 29"/>
                <a:gd name="T32" fmla="*/ 21 w 28"/>
                <a:gd name="T33" fmla="*/ 76 h 29"/>
                <a:gd name="T34" fmla="*/ 17 w 28"/>
                <a:gd name="T35" fmla="*/ 79 h 29"/>
                <a:gd name="T36" fmla="*/ 21 w 28"/>
                <a:gd name="T37" fmla="*/ 86 h 29"/>
                <a:gd name="T38" fmla="*/ 31 w 28"/>
                <a:gd name="T39" fmla="*/ 93 h 29"/>
                <a:gd name="T40" fmla="*/ 38 w 28"/>
                <a:gd name="T41" fmla="*/ 100 h 29"/>
                <a:gd name="T42" fmla="*/ 41 w 28"/>
                <a:gd name="T43" fmla="*/ 93 h 29"/>
                <a:gd name="T44" fmla="*/ 48 w 28"/>
                <a:gd name="T45" fmla="*/ 93 h 29"/>
                <a:gd name="T46" fmla="*/ 48 w 28"/>
                <a:gd name="T47" fmla="*/ 86 h 29"/>
                <a:gd name="T48" fmla="*/ 41 w 28"/>
                <a:gd name="T49" fmla="*/ 83 h 29"/>
                <a:gd name="T50" fmla="*/ 45 w 28"/>
                <a:gd name="T51" fmla="*/ 72 h 29"/>
                <a:gd name="T52" fmla="*/ 55 w 28"/>
                <a:gd name="T53" fmla="*/ 76 h 29"/>
                <a:gd name="T54" fmla="*/ 58 w 28"/>
                <a:gd name="T55" fmla="*/ 69 h 29"/>
                <a:gd name="T56" fmla="*/ 65 w 28"/>
                <a:gd name="T57" fmla="*/ 72 h 29"/>
                <a:gd name="T58" fmla="*/ 79 w 28"/>
                <a:gd name="T59" fmla="*/ 72 h 29"/>
                <a:gd name="T60" fmla="*/ 79 w 28"/>
                <a:gd name="T61" fmla="*/ 76 h 29"/>
                <a:gd name="T62" fmla="*/ 86 w 28"/>
                <a:gd name="T63" fmla="*/ 76 h 29"/>
                <a:gd name="T64" fmla="*/ 86 w 28"/>
                <a:gd name="T65" fmla="*/ 66 h 29"/>
                <a:gd name="T66" fmla="*/ 86 w 28"/>
                <a:gd name="T67" fmla="*/ 55 h 29"/>
                <a:gd name="T68" fmla="*/ 89 w 28"/>
                <a:gd name="T69" fmla="*/ 48 h 29"/>
                <a:gd name="T70" fmla="*/ 82 w 28"/>
                <a:gd name="T71" fmla="*/ 45 h 29"/>
                <a:gd name="T72" fmla="*/ 82 w 28"/>
                <a:gd name="T73" fmla="*/ 31 h 29"/>
                <a:gd name="T74" fmla="*/ 93 w 28"/>
                <a:gd name="T75" fmla="*/ 28 h 29"/>
                <a:gd name="T76" fmla="*/ 93 w 28"/>
                <a:gd name="T77" fmla="*/ 17 h 29"/>
                <a:gd name="T78" fmla="*/ 75 w 28"/>
                <a:gd name="T79" fmla="*/ 17 h 29"/>
                <a:gd name="T80" fmla="*/ 72 w 28"/>
                <a:gd name="T81" fmla="*/ 10 h 29"/>
                <a:gd name="T82" fmla="*/ 75 w 28"/>
                <a:gd name="T83" fmla="*/ 3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"/>
                <a:gd name="T127" fmla="*/ 0 h 29"/>
                <a:gd name="T128" fmla="*/ 28 w 28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" h="29">
                  <a:moveTo>
                    <a:pt x="22" y="1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2" y="4"/>
                    <a:pt x="12" y="5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6"/>
                    <a:pt x="6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7"/>
                    <a:pt x="3" y="18"/>
                    <a:pt x="3" y="18"/>
                  </a:cubicBezTo>
                  <a:cubicBezTo>
                    <a:pt x="3" y="19"/>
                    <a:pt x="2" y="18"/>
                    <a:pt x="2" y="19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4" y="22"/>
                    <a:pt x="5" y="23"/>
                  </a:cubicBezTo>
                  <a:cubicBezTo>
                    <a:pt x="5" y="24"/>
                    <a:pt x="6" y="24"/>
                    <a:pt x="6" y="25"/>
                  </a:cubicBezTo>
                  <a:cubicBezTo>
                    <a:pt x="7" y="26"/>
                    <a:pt x="8" y="27"/>
                    <a:pt x="9" y="27"/>
                  </a:cubicBezTo>
                  <a:cubicBezTo>
                    <a:pt x="10" y="28"/>
                    <a:pt x="10" y="28"/>
                    <a:pt x="11" y="29"/>
                  </a:cubicBezTo>
                  <a:cubicBezTo>
                    <a:pt x="11" y="28"/>
                    <a:pt x="11" y="27"/>
                    <a:pt x="12" y="27"/>
                  </a:cubicBezTo>
                  <a:cubicBezTo>
                    <a:pt x="12" y="27"/>
                    <a:pt x="14" y="28"/>
                    <a:pt x="14" y="27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4" y="25"/>
                    <a:pt x="12" y="24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4" y="21"/>
                    <a:pt x="15" y="22"/>
                    <a:pt x="16" y="22"/>
                  </a:cubicBezTo>
                  <a:cubicBezTo>
                    <a:pt x="17" y="21"/>
                    <a:pt x="16" y="20"/>
                    <a:pt x="17" y="20"/>
                  </a:cubicBezTo>
                  <a:cubicBezTo>
                    <a:pt x="18" y="19"/>
                    <a:pt x="19" y="21"/>
                    <a:pt x="19" y="21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6" y="21"/>
                    <a:pt x="25" y="20"/>
                    <a:pt x="25" y="19"/>
                  </a:cubicBezTo>
                  <a:cubicBezTo>
                    <a:pt x="25" y="18"/>
                    <a:pt x="25" y="17"/>
                    <a:pt x="25" y="16"/>
                  </a:cubicBezTo>
                  <a:cubicBezTo>
                    <a:pt x="25" y="15"/>
                    <a:pt x="26" y="14"/>
                    <a:pt x="26" y="14"/>
                  </a:cubicBezTo>
                  <a:cubicBezTo>
                    <a:pt x="26" y="13"/>
                    <a:pt x="24" y="14"/>
                    <a:pt x="24" y="13"/>
                  </a:cubicBezTo>
                  <a:cubicBezTo>
                    <a:pt x="23" y="12"/>
                    <a:pt x="24" y="10"/>
                    <a:pt x="24" y="9"/>
                  </a:cubicBezTo>
                  <a:cubicBezTo>
                    <a:pt x="25" y="9"/>
                    <a:pt x="26" y="9"/>
                    <a:pt x="27" y="8"/>
                  </a:cubicBezTo>
                  <a:cubicBezTo>
                    <a:pt x="28" y="7"/>
                    <a:pt x="28" y="6"/>
                    <a:pt x="27" y="5"/>
                  </a:cubicBezTo>
                  <a:cubicBezTo>
                    <a:pt x="26" y="4"/>
                    <a:pt x="23" y="5"/>
                    <a:pt x="22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2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41"/>
            <p:cNvSpPr>
              <a:spLocks/>
            </p:cNvSpPr>
            <p:nvPr/>
          </p:nvSpPr>
          <p:spPr bwMode="auto">
            <a:xfrm>
              <a:off x="4092" y="2875"/>
              <a:ext cx="28" cy="14"/>
            </a:xfrm>
            <a:custGeom>
              <a:avLst/>
              <a:gdLst>
                <a:gd name="T0" fmla="*/ 0 w 8"/>
                <a:gd name="T1" fmla="*/ 14 h 4"/>
                <a:gd name="T2" fmla="*/ 0 w 8"/>
                <a:gd name="T3" fmla="*/ 7 h 4"/>
                <a:gd name="T4" fmla="*/ 4 w 8"/>
                <a:gd name="T5" fmla="*/ 0 h 4"/>
                <a:gd name="T6" fmla="*/ 24 w 8"/>
                <a:gd name="T7" fmla="*/ 0 h 4"/>
                <a:gd name="T8" fmla="*/ 28 w 8"/>
                <a:gd name="T9" fmla="*/ 14 h 4"/>
                <a:gd name="T10" fmla="*/ 24 w 8"/>
                <a:gd name="T11" fmla="*/ 14 h 4"/>
                <a:gd name="T12" fmla="*/ 0 w 8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42"/>
            <p:cNvSpPr>
              <a:spLocks/>
            </p:cNvSpPr>
            <p:nvPr/>
          </p:nvSpPr>
          <p:spPr bwMode="auto">
            <a:xfrm>
              <a:off x="4079" y="2691"/>
              <a:ext cx="128" cy="184"/>
            </a:xfrm>
            <a:custGeom>
              <a:avLst/>
              <a:gdLst>
                <a:gd name="T0" fmla="*/ 24 w 37"/>
                <a:gd name="T1" fmla="*/ 167 h 53"/>
                <a:gd name="T2" fmla="*/ 21 w 37"/>
                <a:gd name="T3" fmla="*/ 149 h 53"/>
                <a:gd name="T4" fmla="*/ 17 w 37"/>
                <a:gd name="T5" fmla="*/ 149 h 53"/>
                <a:gd name="T6" fmla="*/ 7 w 37"/>
                <a:gd name="T7" fmla="*/ 135 h 53"/>
                <a:gd name="T8" fmla="*/ 0 w 37"/>
                <a:gd name="T9" fmla="*/ 132 h 53"/>
                <a:gd name="T10" fmla="*/ 3 w 37"/>
                <a:gd name="T11" fmla="*/ 115 h 53"/>
                <a:gd name="T12" fmla="*/ 17 w 37"/>
                <a:gd name="T13" fmla="*/ 104 h 53"/>
                <a:gd name="T14" fmla="*/ 31 w 37"/>
                <a:gd name="T15" fmla="*/ 101 h 53"/>
                <a:gd name="T16" fmla="*/ 35 w 37"/>
                <a:gd name="T17" fmla="*/ 97 h 53"/>
                <a:gd name="T18" fmla="*/ 48 w 37"/>
                <a:gd name="T19" fmla="*/ 104 h 53"/>
                <a:gd name="T20" fmla="*/ 62 w 37"/>
                <a:gd name="T21" fmla="*/ 83 h 53"/>
                <a:gd name="T22" fmla="*/ 69 w 37"/>
                <a:gd name="T23" fmla="*/ 69 h 53"/>
                <a:gd name="T24" fmla="*/ 76 w 37"/>
                <a:gd name="T25" fmla="*/ 52 h 53"/>
                <a:gd name="T26" fmla="*/ 83 w 37"/>
                <a:gd name="T27" fmla="*/ 42 h 53"/>
                <a:gd name="T28" fmla="*/ 100 w 37"/>
                <a:gd name="T29" fmla="*/ 24 h 53"/>
                <a:gd name="T30" fmla="*/ 90 w 37"/>
                <a:gd name="T31" fmla="*/ 7 h 53"/>
                <a:gd name="T32" fmla="*/ 97 w 37"/>
                <a:gd name="T33" fmla="*/ 0 h 53"/>
                <a:gd name="T34" fmla="*/ 107 w 37"/>
                <a:gd name="T35" fmla="*/ 28 h 53"/>
                <a:gd name="T36" fmla="*/ 118 w 37"/>
                <a:gd name="T37" fmla="*/ 49 h 53"/>
                <a:gd name="T38" fmla="*/ 104 w 37"/>
                <a:gd name="T39" fmla="*/ 49 h 53"/>
                <a:gd name="T40" fmla="*/ 90 w 37"/>
                <a:gd name="T41" fmla="*/ 52 h 53"/>
                <a:gd name="T42" fmla="*/ 107 w 37"/>
                <a:gd name="T43" fmla="*/ 69 h 53"/>
                <a:gd name="T44" fmla="*/ 118 w 37"/>
                <a:gd name="T45" fmla="*/ 87 h 53"/>
                <a:gd name="T46" fmla="*/ 111 w 37"/>
                <a:gd name="T47" fmla="*/ 97 h 53"/>
                <a:gd name="T48" fmla="*/ 97 w 37"/>
                <a:gd name="T49" fmla="*/ 115 h 53"/>
                <a:gd name="T50" fmla="*/ 104 w 37"/>
                <a:gd name="T51" fmla="*/ 135 h 53"/>
                <a:gd name="T52" fmla="*/ 111 w 37"/>
                <a:gd name="T53" fmla="*/ 146 h 53"/>
                <a:gd name="T54" fmla="*/ 118 w 37"/>
                <a:gd name="T55" fmla="*/ 160 h 53"/>
                <a:gd name="T56" fmla="*/ 128 w 37"/>
                <a:gd name="T57" fmla="*/ 174 h 53"/>
                <a:gd name="T58" fmla="*/ 125 w 37"/>
                <a:gd name="T59" fmla="*/ 184 h 53"/>
                <a:gd name="T60" fmla="*/ 83 w 37"/>
                <a:gd name="T61" fmla="*/ 177 h 53"/>
                <a:gd name="T62" fmla="*/ 48 w 37"/>
                <a:gd name="T63" fmla="*/ 174 h 53"/>
                <a:gd name="T64" fmla="*/ 21 w 37"/>
                <a:gd name="T65" fmla="*/ 177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53"/>
                <a:gd name="T101" fmla="*/ 37 w 3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53">
                  <a:moveTo>
                    <a:pt x="6" y="51"/>
                  </a:moveTo>
                  <a:cubicBezTo>
                    <a:pt x="6" y="50"/>
                    <a:pt x="6" y="49"/>
                    <a:pt x="7" y="48"/>
                  </a:cubicBezTo>
                  <a:cubicBezTo>
                    <a:pt x="7" y="47"/>
                    <a:pt x="6" y="46"/>
                    <a:pt x="6" y="46"/>
                  </a:cubicBezTo>
                  <a:cubicBezTo>
                    <a:pt x="6" y="45"/>
                    <a:pt x="6" y="44"/>
                    <a:pt x="6" y="43"/>
                  </a:cubicBezTo>
                  <a:cubicBezTo>
                    <a:pt x="6" y="43"/>
                    <a:pt x="6" y="42"/>
                    <a:pt x="6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2"/>
                    <a:pt x="3" y="42"/>
                    <a:pt x="2" y="42"/>
                  </a:cubicBezTo>
                  <a:cubicBezTo>
                    <a:pt x="2" y="41"/>
                    <a:pt x="3" y="40"/>
                    <a:pt x="2" y="39"/>
                  </a:cubicBezTo>
                  <a:cubicBezTo>
                    <a:pt x="2" y="39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" y="38"/>
                    <a:pt x="1" y="37"/>
                    <a:pt x="2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2" y="33"/>
                    <a:pt x="2" y="32"/>
                    <a:pt x="3" y="31"/>
                  </a:cubicBezTo>
                  <a:cubicBezTo>
                    <a:pt x="4" y="31"/>
                    <a:pt x="5" y="30"/>
                    <a:pt x="5" y="30"/>
                  </a:cubicBezTo>
                  <a:cubicBezTo>
                    <a:pt x="6" y="29"/>
                    <a:pt x="6" y="28"/>
                    <a:pt x="8" y="28"/>
                  </a:cubicBezTo>
                  <a:cubicBezTo>
                    <a:pt x="8" y="28"/>
                    <a:pt x="8" y="28"/>
                    <a:pt x="9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0" y="28"/>
                    <a:pt x="10" y="27"/>
                    <a:pt x="10" y="28"/>
                  </a:cubicBezTo>
                  <a:cubicBezTo>
                    <a:pt x="11" y="28"/>
                    <a:pt x="12" y="29"/>
                    <a:pt x="12" y="30"/>
                  </a:cubicBezTo>
                  <a:cubicBezTo>
                    <a:pt x="13" y="30"/>
                    <a:pt x="14" y="31"/>
                    <a:pt x="14" y="30"/>
                  </a:cubicBezTo>
                  <a:cubicBezTo>
                    <a:pt x="15" y="30"/>
                    <a:pt x="16" y="28"/>
                    <a:pt x="16" y="27"/>
                  </a:cubicBezTo>
                  <a:cubicBezTo>
                    <a:pt x="17" y="26"/>
                    <a:pt x="17" y="25"/>
                    <a:pt x="18" y="24"/>
                  </a:cubicBezTo>
                  <a:cubicBezTo>
                    <a:pt x="18" y="23"/>
                    <a:pt x="17" y="23"/>
                    <a:pt x="18" y="22"/>
                  </a:cubicBezTo>
                  <a:cubicBezTo>
                    <a:pt x="18" y="21"/>
                    <a:pt x="19" y="21"/>
                    <a:pt x="20" y="20"/>
                  </a:cubicBezTo>
                  <a:cubicBezTo>
                    <a:pt x="21" y="19"/>
                    <a:pt x="20" y="17"/>
                    <a:pt x="21" y="16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3" y="15"/>
                    <a:pt x="22" y="14"/>
                    <a:pt x="22" y="14"/>
                  </a:cubicBezTo>
                  <a:cubicBezTo>
                    <a:pt x="22" y="13"/>
                    <a:pt x="23" y="12"/>
                    <a:pt x="24" y="12"/>
                  </a:cubicBezTo>
                  <a:cubicBezTo>
                    <a:pt x="24" y="10"/>
                    <a:pt x="24" y="9"/>
                    <a:pt x="25" y="8"/>
                  </a:cubicBezTo>
                  <a:cubicBezTo>
                    <a:pt x="26" y="7"/>
                    <a:pt x="28" y="8"/>
                    <a:pt x="29" y="7"/>
                  </a:cubicBezTo>
                  <a:cubicBezTo>
                    <a:pt x="30" y="6"/>
                    <a:pt x="29" y="4"/>
                    <a:pt x="28" y="3"/>
                  </a:cubicBezTo>
                  <a:cubicBezTo>
                    <a:pt x="28" y="3"/>
                    <a:pt x="27" y="3"/>
                    <a:pt x="26" y="2"/>
                  </a:cubicBezTo>
                  <a:cubicBezTo>
                    <a:pt x="26" y="2"/>
                    <a:pt x="27" y="1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1"/>
                    <a:pt x="30" y="3"/>
                    <a:pt x="31" y="4"/>
                  </a:cubicBezTo>
                  <a:cubicBezTo>
                    <a:pt x="31" y="5"/>
                    <a:pt x="31" y="7"/>
                    <a:pt x="31" y="8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2" y="13"/>
                    <a:pt x="34" y="13"/>
                    <a:pt x="34" y="14"/>
                  </a:cubicBezTo>
                  <a:cubicBezTo>
                    <a:pt x="33" y="14"/>
                    <a:pt x="32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8" y="13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6" y="16"/>
                    <a:pt x="28" y="17"/>
                    <a:pt x="28" y="17"/>
                  </a:cubicBezTo>
                  <a:cubicBezTo>
                    <a:pt x="29" y="18"/>
                    <a:pt x="30" y="19"/>
                    <a:pt x="31" y="20"/>
                  </a:cubicBezTo>
                  <a:cubicBezTo>
                    <a:pt x="31" y="21"/>
                    <a:pt x="32" y="22"/>
                    <a:pt x="32" y="23"/>
                  </a:cubicBezTo>
                  <a:cubicBezTo>
                    <a:pt x="33" y="23"/>
                    <a:pt x="33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1" y="29"/>
                    <a:pt x="31" y="31"/>
                    <a:pt x="30" y="32"/>
                  </a:cubicBezTo>
                  <a:cubicBezTo>
                    <a:pt x="30" y="32"/>
                    <a:pt x="28" y="32"/>
                    <a:pt x="28" y="33"/>
                  </a:cubicBezTo>
                  <a:cubicBezTo>
                    <a:pt x="28" y="34"/>
                    <a:pt x="30" y="34"/>
                    <a:pt x="30" y="34"/>
                  </a:cubicBezTo>
                  <a:cubicBezTo>
                    <a:pt x="30" y="36"/>
                    <a:pt x="29" y="38"/>
                    <a:pt x="30" y="39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1" y="41"/>
                    <a:pt x="32" y="41"/>
                    <a:pt x="32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4"/>
                    <a:pt x="33" y="45"/>
                    <a:pt x="34" y="46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36" y="48"/>
                    <a:pt x="36" y="49"/>
                    <a:pt x="37" y="50"/>
                  </a:cubicBezTo>
                  <a:cubicBezTo>
                    <a:pt x="36" y="50"/>
                    <a:pt x="36" y="51"/>
                    <a:pt x="36" y="52"/>
                  </a:cubicBezTo>
                  <a:cubicBezTo>
                    <a:pt x="36" y="52"/>
                    <a:pt x="37" y="53"/>
                    <a:pt x="36" y="53"/>
                  </a:cubicBezTo>
                  <a:cubicBezTo>
                    <a:pt x="34" y="53"/>
                    <a:pt x="31" y="51"/>
                    <a:pt x="29" y="51"/>
                  </a:cubicBezTo>
                  <a:cubicBezTo>
                    <a:pt x="27" y="51"/>
                    <a:pt x="25" y="51"/>
                    <a:pt x="24" y="51"/>
                  </a:cubicBezTo>
                  <a:cubicBezTo>
                    <a:pt x="22" y="51"/>
                    <a:pt x="22" y="51"/>
                    <a:pt x="21" y="50"/>
                  </a:cubicBezTo>
                  <a:cubicBezTo>
                    <a:pt x="18" y="50"/>
                    <a:pt x="16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6" y="5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43"/>
            <p:cNvSpPr>
              <a:spLocks/>
            </p:cNvSpPr>
            <p:nvPr/>
          </p:nvSpPr>
          <p:spPr bwMode="auto">
            <a:xfrm>
              <a:off x="4162" y="2508"/>
              <a:ext cx="169" cy="270"/>
            </a:xfrm>
            <a:custGeom>
              <a:avLst/>
              <a:gdLst>
                <a:gd name="T0" fmla="*/ 34 w 49"/>
                <a:gd name="T1" fmla="*/ 270 h 78"/>
                <a:gd name="T2" fmla="*/ 45 w 49"/>
                <a:gd name="T3" fmla="*/ 267 h 78"/>
                <a:gd name="T4" fmla="*/ 52 w 49"/>
                <a:gd name="T5" fmla="*/ 263 h 78"/>
                <a:gd name="T6" fmla="*/ 59 w 49"/>
                <a:gd name="T7" fmla="*/ 267 h 78"/>
                <a:gd name="T8" fmla="*/ 62 w 49"/>
                <a:gd name="T9" fmla="*/ 263 h 78"/>
                <a:gd name="T10" fmla="*/ 79 w 49"/>
                <a:gd name="T11" fmla="*/ 260 h 78"/>
                <a:gd name="T12" fmla="*/ 83 w 49"/>
                <a:gd name="T13" fmla="*/ 260 h 78"/>
                <a:gd name="T14" fmla="*/ 90 w 49"/>
                <a:gd name="T15" fmla="*/ 256 h 78"/>
                <a:gd name="T16" fmla="*/ 93 w 49"/>
                <a:gd name="T17" fmla="*/ 249 h 78"/>
                <a:gd name="T18" fmla="*/ 90 w 49"/>
                <a:gd name="T19" fmla="*/ 249 h 78"/>
                <a:gd name="T20" fmla="*/ 93 w 49"/>
                <a:gd name="T21" fmla="*/ 246 h 78"/>
                <a:gd name="T22" fmla="*/ 107 w 49"/>
                <a:gd name="T23" fmla="*/ 246 h 78"/>
                <a:gd name="T24" fmla="*/ 121 w 49"/>
                <a:gd name="T25" fmla="*/ 239 h 78"/>
                <a:gd name="T26" fmla="*/ 124 w 49"/>
                <a:gd name="T27" fmla="*/ 228 h 78"/>
                <a:gd name="T28" fmla="*/ 131 w 49"/>
                <a:gd name="T29" fmla="*/ 228 h 78"/>
                <a:gd name="T30" fmla="*/ 138 w 49"/>
                <a:gd name="T31" fmla="*/ 222 h 78"/>
                <a:gd name="T32" fmla="*/ 138 w 49"/>
                <a:gd name="T33" fmla="*/ 215 h 78"/>
                <a:gd name="T34" fmla="*/ 152 w 49"/>
                <a:gd name="T35" fmla="*/ 211 h 78"/>
                <a:gd name="T36" fmla="*/ 152 w 49"/>
                <a:gd name="T37" fmla="*/ 208 h 78"/>
                <a:gd name="T38" fmla="*/ 148 w 49"/>
                <a:gd name="T39" fmla="*/ 201 h 78"/>
                <a:gd name="T40" fmla="*/ 152 w 49"/>
                <a:gd name="T41" fmla="*/ 197 h 78"/>
                <a:gd name="T42" fmla="*/ 148 w 49"/>
                <a:gd name="T43" fmla="*/ 194 h 78"/>
                <a:gd name="T44" fmla="*/ 145 w 49"/>
                <a:gd name="T45" fmla="*/ 183 h 78"/>
                <a:gd name="T46" fmla="*/ 135 w 49"/>
                <a:gd name="T47" fmla="*/ 187 h 78"/>
                <a:gd name="T48" fmla="*/ 135 w 49"/>
                <a:gd name="T49" fmla="*/ 180 h 78"/>
                <a:gd name="T50" fmla="*/ 141 w 49"/>
                <a:gd name="T51" fmla="*/ 173 h 78"/>
                <a:gd name="T52" fmla="*/ 141 w 49"/>
                <a:gd name="T53" fmla="*/ 163 h 78"/>
                <a:gd name="T54" fmla="*/ 148 w 49"/>
                <a:gd name="T55" fmla="*/ 159 h 78"/>
                <a:gd name="T56" fmla="*/ 145 w 49"/>
                <a:gd name="T57" fmla="*/ 152 h 78"/>
                <a:gd name="T58" fmla="*/ 148 w 49"/>
                <a:gd name="T59" fmla="*/ 149 h 78"/>
                <a:gd name="T60" fmla="*/ 155 w 49"/>
                <a:gd name="T61" fmla="*/ 138 h 78"/>
                <a:gd name="T62" fmla="*/ 152 w 49"/>
                <a:gd name="T63" fmla="*/ 135 h 78"/>
                <a:gd name="T64" fmla="*/ 159 w 49"/>
                <a:gd name="T65" fmla="*/ 132 h 78"/>
                <a:gd name="T66" fmla="*/ 169 w 49"/>
                <a:gd name="T67" fmla="*/ 132 h 78"/>
                <a:gd name="T68" fmla="*/ 169 w 49"/>
                <a:gd name="T69" fmla="*/ 69 h 78"/>
                <a:gd name="T70" fmla="*/ 31 w 49"/>
                <a:gd name="T71" fmla="*/ 0 h 78"/>
                <a:gd name="T72" fmla="*/ 21 w 49"/>
                <a:gd name="T73" fmla="*/ 7 h 78"/>
                <a:gd name="T74" fmla="*/ 28 w 49"/>
                <a:gd name="T75" fmla="*/ 21 h 78"/>
                <a:gd name="T76" fmla="*/ 24 w 49"/>
                <a:gd name="T77" fmla="*/ 31 h 78"/>
                <a:gd name="T78" fmla="*/ 31 w 49"/>
                <a:gd name="T79" fmla="*/ 38 h 78"/>
                <a:gd name="T80" fmla="*/ 31 w 49"/>
                <a:gd name="T81" fmla="*/ 45 h 78"/>
                <a:gd name="T82" fmla="*/ 38 w 49"/>
                <a:gd name="T83" fmla="*/ 52 h 78"/>
                <a:gd name="T84" fmla="*/ 31 w 49"/>
                <a:gd name="T85" fmla="*/ 66 h 78"/>
                <a:gd name="T86" fmla="*/ 31 w 49"/>
                <a:gd name="T87" fmla="*/ 93 h 78"/>
                <a:gd name="T88" fmla="*/ 31 w 49"/>
                <a:gd name="T89" fmla="*/ 114 h 78"/>
                <a:gd name="T90" fmla="*/ 0 w 49"/>
                <a:gd name="T91" fmla="*/ 149 h 78"/>
                <a:gd name="T92" fmla="*/ 0 w 49"/>
                <a:gd name="T93" fmla="*/ 166 h 78"/>
                <a:gd name="T94" fmla="*/ 7 w 49"/>
                <a:gd name="T95" fmla="*/ 177 h 78"/>
                <a:gd name="T96" fmla="*/ 10 w 49"/>
                <a:gd name="T97" fmla="*/ 180 h 78"/>
                <a:gd name="T98" fmla="*/ 17 w 49"/>
                <a:gd name="T99" fmla="*/ 180 h 78"/>
                <a:gd name="T100" fmla="*/ 24 w 49"/>
                <a:gd name="T101" fmla="*/ 194 h 78"/>
                <a:gd name="T102" fmla="*/ 24 w 49"/>
                <a:gd name="T103" fmla="*/ 208 h 78"/>
                <a:gd name="T104" fmla="*/ 28 w 49"/>
                <a:gd name="T105" fmla="*/ 222 h 78"/>
                <a:gd name="T106" fmla="*/ 38 w 49"/>
                <a:gd name="T107" fmla="*/ 228 h 78"/>
                <a:gd name="T108" fmla="*/ 24 w 49"/>
                <a:gd name="T109" fmla="*/ 228 h 78"/>
                <a:gd name="T110" fmla="*/ 21 w 49"/>
                <a:gd name="T111" fmla="*/ 228 h 78"/>
                <a:gd name="T112" fmla="*/ 10 w 49"/>
                <a:gd name="T113" fmla="*/ 228 h 78"/>
                <a:gd name="T114" fmla="*/ 10 w 49"/>
                <a:gd name="T115" fmla="*/ 235 h 78"/>
                <a:gd name="T116" fmla="*/ 14 w 49"/>
                <a:gd name="T117" fmla="*/ 242 h 78"/>
                <a:gd name="T118" fmla="*/ 24 w 49"/>
                <a:gd name="T119" fmla="*/ 253 h 78"/>
                <a:gd name="T120" fmla="*/ 31 w 49"/>
                <a:gd name="T121" fmla="*/ 260 h 78"/>
                <a:gd name="T122" fmla="*/ 34 w 49"/>
                <a:gd name="T123" fmla="*/ 267 h 78"/>
                <a:gd name="T124" fmla="*/ 34 w 49"/>
                <a:gd name="T125" fmla="*/ 270 h 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78"/>
                <a:gd name="T191" fmla="*/ 49 w 49"/>
                <a:gd name="T192" fmla="*/ 78 h 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78">
                  <a:moveTo>
                    <a:pt x="10" y="78"/>
                  </a:moveTo>
                  <a:cubicBezTo>
                    <a:pt x="11" y="77"/>
                    <a:pt x="12" y="77"/>
                    <a:pt x="13" y="77"/>
                  </a:cubicBezTo>
                  <a:cubicBezTo>
                    <a:pt x="13" y="77"/>
                    <a:pt x="14" y="76"/>
                    <a:pt x="15" y="76"/>
                  </a:cubicBezTo>
                  <a:cubicBezTo>
                    <a:pt x="16" y="76"/>
                    <a:pt x="17" y="77"/>
                    <a:pt x="17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20" y="76"/>
                    <a:pt x="21" y="75"/>
                    <a:pt x="23" y="75"/>
                  </a:cubicBezTo>
                  <a:cubicBezTo>
                    <a:pt x="23" y="75"/>
                    <a:pt x="23" y="75"/>
                    <a:pt x="24" y="75"/>
                  </a:cubicBezTo>
                  <a:cubicBezTo>
                    <a:pt x="24" y="75"/>
                    <a:pt x="25" y="75"/>
                    <a:pt x="26" y="74"/>
                  </a:cubicBezTo>
                  <a:cubicBezTo>
                    <a:pt x="26" y="74"/>
                    <a:pt x="27" y="73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1"/>
                    <a:pt x="27" y="71"/>
                    <a:pt x="27" y="71"/>
                  </a:cubicBezTo>
                  <a:cubicBezTo>
                    <a:pt x="29" y="71"/>
                    <a:pt x="30" y="71"/>
                    <a:pt x="31" y="71"/>
                  </a:cubicBezTo>
                  <a:cubicBezTo>
                    <a:pt x="33" y="70"/>
                    <a:pt x="34" y="70"/>
                    <a:pt x="35" y="69"/>
                  </a:cubicBezTo>
                  <a:cubicBezTo>
                    <a:pt x="36" y="68"/>
                    <a:pt x="35" y="67"/>
                    <a:pt x="36" y="66"/>
                  </a:cubicBezTo>
                  <a:cubicBezTo>
                    <a:pt x="36" y="66"/>
                    <a:pt x="38" y="67"/>
                    <a:pt x="38" y="66"/>
                  </a:cubicBezTo>
                  <a:cubicBezTo>
                    <a:pt x="39" y="66"/>
                    <a:pt x="39" y="65"/>
                    <a:pt x="40" y="64"/>
                  </a:cubicBezTo>
                  <a:cubicBezTo>
                    <a:pt x="40" y="64"/>
                    <a:pt x="39" y="62"/>
                    <a:pt x="40" y="62"/>
                  </a:cubicBezTo>
                  <a:cubicBezTo>
                    <a:pt x="41" y="61"/>
                    <a:pt x="43" y="62"/>
                    <a:pt x="44" y="61"/>
                  </a:cubicBezTo>
                  <a:cubicBezTo>
                    <a:pt x="44" y="61"/>
                    <a:pt x="45" y="60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4" y="56"/>
                    <a:pt x="43" y="57"/>
                    <a:pt x="43" y="56"/>
                  </a:cubicBezTo>
                  <a:cubicBezTo>
                    <a:pt x="42" y="55"/>
                    <a:pt x="43" y="54"/>
                    <a:pt x="42" y="53"/>
                  </a:cubicBezTo>
                  <a:cubicBezTo>
                    <a:pt x="41" y="53"/>
                    <a:pt x="40" y="54"/>
                    <a:pt x="39" y="54"/>
                  </a:cubicBezTo>
                  <a:cubicBezTo>
                    <a:pt x="39" y="53"/>
                    <a:pt x="39" y="52"/>
                    <a:pt x="39" y="52"/>
                  </a:cubicBezTo>
                  <a:cubicBezTo>
                    <a:pt x="40" y="51"/>
                    <a:pt x="41" y="51"/>
                    <a:pt x="41" y="50"/>
                  </a:cubicBezTo>
                  <a:cubicBezTo>
                    <a:pt x="42" y="49"/>
                    <a:pt x="41" y="48"/>
                    <a:pt x="41" y="47"/>
                  </a:cubicBezTo>
                  <a:cubicBezTo>
                    <a:pt x="41" y="46"/>
                    <a:pt x="43" y="47"/>
                    <a:pt x="43" y="46"/>
                  </a:cubicBezTo>
                  <a:cubicBezTo>
                    <a:pt x="43" y="45"/>
                    <a:pt x="42" y="45"/>
                    <a:pt x="42" y="44"/>
                  </a:cubicBezTo>
                  <a:cubicBezTo>
                    <a:pt x="41" y="43"/>
                    <a:pt x="43" y="43"/>
                    <a:pt x="43" y="43"/>
                  </a:cubicBezTo>
                  <a:cubicBezTo>
                    <a:pt x="44" y="42"/>
                    <a:pt x="44" y="41"/>
                    <a:pt x="45" y="40"/>
                  </a:cubicBezTo>
                  <a:cubicBezTo>
                    <a:pt x="45" y="40"/>
                    <a:pt x="44" y="39"/>
                    <a:pt x="44" y="39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7" y="37"/>
                    <a:pt x="49" y="38"/>
                    <a:pt x="49" y="38"/>
                  </a:cubicBezTo>
                  <a:cubicBezTo>
                    <a:pt x="49" y="32"/>
                    <a:pt x="49" y="26"/>
                    <a:pt x="49" y="2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6" y="53"/>
                    <a:pt x="7" y="55"/>
                    <a:pt x="7" y="56"/>
                  </a:cubicBezTo>
                  <a:cubicBezTo>
                    <a:pt x="7" y="57"/>
                    <a:pt x="7" y="59"/>
                    <a:pt x="7" y="60"/>
                  </a:cubicBezTo>
                  <a:cubicBezTo>
                    <a:pt x="7" y="62"/>
                    <a:pt x="7" y="63"/>
                    <a:pt x="8" y="64"/>
                  </a:cubicBezTo>
                  <a:cubicBezTo>
                    <a:pt x="9" y="65"/>
                    <a:pt x="10" y="65"/>
                    <a:pt x="11" y="66"/>
                  </a:cubicBezTo>
                  <a:cubicBezTo>
                    <a:pt x="10" y="66"/>
                    <a:pt x="9" y="66"/>
                    <a:pt x="7" y="66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4" y="65"/>
                    <a:pt x="3" y="66"/>
                  </a:cubicBezTo>
                  <a:cubicBezTo>
                    <a:pt x="3" y="66"/>
                    <a:pt x="2" y="67"/>
                    <a:pt x="3" y="68"/>
                  </a:cubicBezTo>
                  <a:cubicBezTo>
                    <a:pt x="3" y="68"/>
                    <a:pt x="4" y="69"/>
                    <a:pt x="4" y="70"/>
                  </a:cubicBezTo>
                  <a:cubicBezTo>
                    <a:pt x="6" y="71"/>
                    <a:pt x="6" y="72"/>
                    <a:pt x="7" y="73"/>
                  </a:cubicBezTo>
                  <a:cubicBezTo>
                    <a:pt x="8" y="73"/>
                    <a:pt x="9" y="74"/>
                    <a:pt x="9" y="75"/>
                  </a:cubicBezTo>
                  <a:cubicBezTo>
                    <a:pt x="9" y="76"/>
                    <a:pt x="10" y="76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44"/>
            <p:cNvSpPr>
              <a:spLocks/>
            </p:cNvSpPr>
            <p:nvPr/>
          </p:nvSpPr>
          <p:spPr bwMode="auto">
            <a:xfrm>
              <a:off x="4175" y="2719"/>
              <a:ext cx="215" cy="142"/>
            </a:xfrm>
            <a:custGeom>
              <a:avLst/>
              <a:gdLst>
                <a:gd name="T0" fmla="*/ 215 w 62"/>
                <a:gd name="T1" fmla="*/ 94 h 41"/>
                <a:gd name="T2" fmla="*/ 205 w 62"/>
                <a:gd name="T3" fmla="*/ 83 h 41"/>
                <a:gd name="T4" fmla="*/ 201 w 62"/>
                <a:gd name="T5" fmla="*/ 76 h 41"/>
                <a:gd name="T6" fmla="*/ 184 w 62"/>
                <a:gd name="T7" fmla="*/ 66 h 41"/>
                <a:gd name="T8" fmla="*/ 180 w 62"/>
                <a:gd name="T9" fmla="*/ 52 h 41"/>
                <a:gd name="T10" fmla="*/ 173 w 62"/>
                <a:gd name="T11" fmla="*/ 48 h 41"/>
                <a:gd name="T12" fmla="*/ 160 w 62"/>
                <a:gd name="T13" fmla="*/ 38 h 41"/>
                <a:gd name="T14" fmla="*/ 146 w 62"/>
                <a:gd name="T15" fmla="*/ 35 h 41"/>
                <a:gd name="T16" fmla="*/ 153 w 62"/>
                <a:gd name="T17" fmla="*/ 21 h 41"/>
                <a:gd name="T18" fmla="*/ 135 w 62"/>
                <a:gd name="T19" fmla="*/ 3 h 41"/>
                <a:gd name="T20" fmla="*/ 121 w 62"/>
                <a:gd name="T21" fmla="*/ 14 h 41"/>
                <a:gd name="T22" fmla="*/ 111 w 62"/>
                <a:gd name="T23" fmla="*/ 21 h 41"/>
                <a:gd name="T24" fmla="*/ 94 w 62"/>
                <a:gd name="T25" fmla="*/ 35 h 41"/>
                <a:gd name="T26" fmla="*/ 73 w 62"/>
                <a:gd name="T27" fmla="*/ 38 h 41"/>
                <a:gd name="T28" fmla="*/ 73 w 62"/>
                <a:gd name="T29" fmla="*/ 45 h 41"/>
                <a:gd name="T30" fmla="*/ 62 w 62"/>
                <a:gd name="T31" fmla="*/ 48 h 41"/>
                <a:gd name="T32" fmla="*/ 45 w 62"/>
                <a:gd name="T33" fmla="*/ 55 h 41"/>
                <a:gd name="T34" fmla="*/ 31 w 62"/>
                <a:gd name="T35" fmla="*/ 55 h 41"/>
                <a:gd name="T36" fmla="*/ 14 w 62"/>
                <a:gd name="T37" fmla="*/ 66 h 41"/>
                <a:gd name="T38" fmla="*/ 3 w 62"/>
                <a:gd name="T39" fmla="*/ 83 h 41"/>
                <a:gd name="T40" fmla="*/ 7 w 62"/>
                <a:gd name="T41" fmla="*/ 107 h 41"/>
                <a:gd name="T42" fmla="*/ 14 w 62"/>
                <a:gd name="T43" fmla="*/ 114 h 41"/>
                <a:gd name="T44" fmla="*/ 21 w 62"/>
                <a:gd name="T45" fmla="*/ 132 h 41"/>
                <a:gd name="T46" fmla="*/ 31 w 62"/>
                <a:gd name="T47" fmla="*/ 142 h 41"/>
                <a:gd name="T48" fmla="*/ 35 w 62"/>
                <a:gd name="T49" fmla="*/ 128 h 41"/>
                <a:gd name="T50" fmla="*/ 49 w 62"/>
                <a:gd name="T51" fmla="*/ 125 h 41"/>
                <a:gd name="T52" fmla="*/ 62 w 62"/>
                <a:gd name="T53" fmla="*/ 125 h 41"/>
                <a:gd name="T54" fmla="*/ 69 w 62"/>
                <a:gd name="T55" fmla="*/ 111 h 41"/>
                <a:gd name="T56" fmla="*/ 80 w 62"/>
                <a:gd name="T57" fmla="*/ 100 h 41"/>
                <a:gd name="T58" fmla="*/ 101 w 62"/>
                <a:gd name="T59" fmla="*/ 107 h 41"/>
                <a:gd name="T60" fmla="*/ 128 w 62"/>
                <a:gd name="T61" fmla="*/ 114 h 41"/>
                <a:gd name="T62" fmla="*/ 139 w 62"/>
                <a:gd name="T63" fmla="*/ 104 h 41"/>
                <a:gd name="T64" fmla="*/ 163 w 62"/>
                <a:gd name="T65" fmla="*/ 104 h 41"/>
                <a:gd name="T66" fmla="*/ 170 w 62"/>
                <a:gd name="T67" fmla="*/ 100 h 41"/>
                <a:gd name="T68" fmla="*/ 180 w 62"/>
                <a:gd name="T69" fmla="*/ 97 h 41"/>
                <a:gd name="T70" fmla="*/ 194 w 62"/>
                <a:gd name="T71" fmla="*/ 97 h 41"/>
                <a:gd name="T72" fmla="*/ 208 w 62"/>
                <a:gd name="T73" fmla="*/ 97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1"/>
                <a:gd name="T113" fmla="*/ 62 w 62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1">
                  <a:moveTo>
                    <a:pt x="61" y="29"/>
                  </a:moveTo>
                  <a:cubicBezTo>
                    <a:pt x="61" y="28"/>
                    <a:pt x="62" y="28"/>
                    <a:pt x="62" y="27"/>
                  </a:cubicBezTo>
                  <a:cubicBezTo>
                    <a:pt x="62" y="26"/>
                    <a:pt x="61" y="25"/>
                    <a:pt x="61" y="25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8" y="23"/>
                    <a:pt x="57" y="23"/>
                    <a:pt x="56" y="22"/>
                  </a:cubicBezTo>
                  <a:cubicBezTo>
                    <a:pt x="56" y="22"/>
                    <a:pt x="58" y="22"/>
                    <a:pt x="58" y="22"/>
                  </a:cubicBezTo>
                  <a:cubicBezTo>
                    <a:pt x="57" y="21"/>
                    <a:pt x="56" y="20"/>
                    <a:pt x="55" y="19"/>
                  </a:cubicBezTo>
                  <a:cubicBezTo>
                    <a:pt x="55" y="19"/>
                    <a:pt x="54" y="19"/>
                    <a:pt x="53" y="19"/>
                  </a:cubicBezTo>
                  <a:cubicBezTo>
                    <a:pt x="52" y="18"/>
                    <a:pt x="52" y="18"/>
                    <a:pt x="51" y="17"/>
                  </a:cubicBezTo>
                  <a:cubicBezTo>
                    <a:pt x="51" y="17"/>
                    <a:pt x="52" y="16"/>
                    <a:pt x="52" y="15"/>
                  </a:cubicBezTo>
                  <a:cubicBezTo>
                    <a:pt x="51" y="15"/>
                    <a:pt x="50" y="16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49" y="13"/>
                    <a:pt x="47" y="14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6" y="11"/>
                    <a:pt x="45" y="12"/>
                    <a:pt x="44" y="11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2" y="9"/>
                    <a:pt x="43" y="9"/>
                    <a:pt x="44" y="8"/>
                  </a:cubicBezTo>
                  <a:cubicBezTo>
                    <a:pt x="44" y="8"/>
                    <a:pt x="44" y="7"/>
                    <a:pt x="44" y="6"/>
                  </a:cubicBezTo>
                  <a:cubicBezTo>
                    <a:pt x="43" y="5"/>
                    <a:pt x="43" y="4"/>
                    <a:pt x="42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1"/>
                    <a:pt x="36" y="0"/>
                    <a:pt x="35" y="1"/>
                  </a:cubicBezTo>
                  <a:cubicBezTo>
                    <a:pt x="35" y="2"/>
                    <a:pt x="36" y="3"/>
                    <a:pt x="35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3" y="6"/>
                    <a:pt x="32" y="5"/>
                    <a:pt x="32" y="6"/>
                  </a:cubicBezTo>
                  <a:cubicBezTo>
                    <a:pt x="31" y="6"/>
                    <a:pt x="32" y="8"/>
                    <a:pt x="31" y="8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1"/>
                    <a:pt x="23" y="11"/>
                    <a:pt x="23" y="11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7" y="14"/>
                    <a:pt x="16" y="15"/>
                    <a:pt x="14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6"/>
                    <a:pt x="7" y="16"/>
                    <a:pt x="6" y="17"/>
                  </a:cubicBezTo>
                  <a:cubicBezTo>
                    <a:pt x="5" y="17"/>
                    <a:pt x="5" y="18"/>
                    <a:pt x="4" y="19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2" y="24"/>
                    <a:pt x="1" y="23"/>
                    <a:pt x="1" y="24"/>
                  </a:cubicBezTo>
                  <a:cubicBezTo>
                    <a:pt x="0" y="25"/>
                    <a:pt x="2" y="25"/>
                    <a:pt x="2" y="26"/>
                  </a:cubicBezTo>
                  <a:cubicBezTo>
                    <a:pt x="2" y="28"/>
                    <a:pt x="2" y="29"/>
                    <a:pt x="2" y="31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5" y="34"/>
                    <a:pt x="4" y="34"/>
                    <a:pt x="4" y="35"/>
                  </a:cubicBezTo>
                  <a:cubicBezTo>
                    <a:pt x="5" y="36"/>
                    <a:pt x="5" y="37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9" y="40"/>
                    <a:pt x="9" y="41"/>
                  </a:cubicBezTo>
                  <a:cubicBezTo>
                    <a:pt x="9" y="41"/>
                    <a:pt x="10" y="41"/>
                    <a:pt x="10" y="40"/>
                  </a:cubicBezTo>
                  <a:cubicBezTo>
                    <a:pt x="10" y="39"/>
                    <a:pt x="10" y="38"/>
                    <a:pt x="10" y="37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4" y="36"/>
                    <a:pt x="15" y="35"/>
                    <a:pt x="16" y="35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20" y="35"/>
                  </a:cubicBezTo>
                  <a:cubicBezTo>
                    <a:pt x="20" y="35"/>
                    <a:pt x="20" y="34"/>
                    <a:pt x="20" y="32"/>
                  </a:cubicBezTo>
                  <a:cubicBezTo>
                    <a:pt x="20" y="32"/>
                    <a:pt x="21" y="31"/>
                    <a:pt x="22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4" y="29"/>
                    <a:pt x="25" y="28"/>
                    <a:pt x="25" y="29"/>
                  </a:cubicBezTo>
                  <a:cubicBezTo>
                    <a:pt x="27" y="29"/>
                    <a:pt x="28" y="31"/>
                    <a:pt x="29" y="31"/>
                  </a:cubicBezTo>
                  <a:cubicBezTo>
                    <a:pt x="30" y="32"/>
                    <a:pt x="32" y="32"/>
                    <a:pt x="33" y="32"/>
                  </a:cubicBezTo>
                  <a:cubicBezTo>
                    <a:pt x="35" y="32"/>
                    <a:pt x="36" y="33"/>
                    <a:pt x="37" y="33"/>
                  </a:cubicBezTo>
                  <a:cubicBezTo>
                    <a:pt x="39" y="33"/>
                    <a:pt x="39" y="31"/>
                    <a:pt x="39" y="31"/>
                  </a:cubicBezTo>
                  <a:cubicBezTo>
                    <a:pt x="39" y="30"/>
                    <a:pt x="40" y="30"/>
                    <a:pt x="40" y="30"/>
                  </a:cubicBezTo>
                  <a:cubicBezTo>
                    <a:pt x="42" y="30"/>
                    <a:pt x="42" y="31"/>
                    <a:pt x="43" y="31"/>
                  </a:cubicBezTo>
                  <a:cubicBezTo>
                    <a:pt x="44" y="31"/>
                    <a:pt x="46" y="30"/>
                    <a:pt x="47" y="30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0" y="30"/>
                    <a:pt x="50" y="30"/>
                    <a:pt x="51" y="29"/>
                  </a:cubicBezTo>
                  <a:cubicBezTo>
                    <a:pt x="52" y="29"/>
                    <a:pt x="52" y="28"/>
                    <a:pt x="52" y="28"/>
                  </a:cubicBezTo>
                  <a:cubicBezTo>
                    <a:pt x="53" y="28"/>
                    <a:pt x="54" y="29"/>
                    <a:pt x="55" y="29"/>
                  </a:cubicBezTo>
                  <a:cubicBezTo>
                    <a:pt x="55" y="29"/>
                    <a:pt x="56" y="28"/>
                    <a:pt x="56" y="28"/>
                  </a:cubicBezTo>
                  <a:cubicBezTo>
                    <a:pt x="57" y="28"/>
                    <a:pt x="56" y="30"/>
                    <a:pt x="57" y="30"/>
                  </a:cubicBezTo>
                  <a:cubicBezTo>
                    <a:pt x="58" y="29"/>
                    <a:pt x="59" y="28"/>
                    <a:pt x="60" y="28"/>
                  </a:cubicBezTo>
                  <a:cubicBezTo>
                    <a:pt x="60" y="28"/>
                    <a:pt x="61" y="29"/>
                    <a:pt x="61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45"/>
            <p:cNvSpPr>
              <a:spLocks/>
            </p:cNvSpPr>
            <p:nvPr/>
          </p:nvSpPr>
          <p:spPr bwMode="auto">
            <a:xfrm>
              <a:off x="4487" y="2819"/>
              <a:ext cx="141" cy="170"/>
            </a:xfrm>
            <a:custGeom>
              <a:avLst/>
              <a:gdLst>
                <a:gd name="T0" fmla="*/ 141 w 41"/>
                <a:gd name="T1" fmla="*/ 24 h 49"/>
                <a:gd name="T2" fmla="*/ 134 w 41"/>
                <a:gd name="T3" fmla="*/ 24 h 49"/>
                <a:gd name="T4" fmla="*/ 127 w 41"/>
                <a:gd name="T5" fmla="*/ 17 h 49"/>
                <a:gd name="T6" fmla="*/ 110 w 41"/>
                <a:gd name="T7" fmla="*/ 24 h 49"/>
                <a:gd name="T8" fmla="*/ 107 w 41"/>
                <a:gd name="T9" fmla="*/ 31 h 49"/>
                <a:gd name="T10" fmla="*/ 83 w 41"/>
                <a:gd name="T11" fmla="*/ 31 h 49"/>
                <a:gd name="T12" fmla="*/ 62 w 41"/>
                <a:gd name="T13" fmla="*/ 17 h 49"/>
                <a:gd name="T14" fmla="*/ 52 w 41"/>
                <a:gd name="T15" fmla="*/ 17 h 49"/>
                <a:gd name="T16" fmla="*/ 41 w 41"/>
                <a:gd name="T17" fmla="*/ 14 h 49"/>
                <a:gd name="T18" fmla="*/ 41 w 41"/>
                <a:gd name="T19" fmla="*/ 3 h 49"/>
                <a:gd name="T20" fmla="*/ 31 w 41"/>
                <a:gd name="T21" fmla="*/ 0 h 49"/>
                <a:gd name="T22" fmla="*/ 7 w 41"/>
                <a:gd name="T23" fmla="*/ 21 h 49"/>
                <a:gd name="T24" fmla="*/ 10 w 41"/>
                <a:gd name="T25" fmla="*/ 24 h 49"/>
                <a:gd name="T26" fmla="*/ 17 w 41"/>
                <a:gd name="T27" fmla="*/ 28 h 49"/>
                <a:gd name="T28" fmla="*/ 17 w 41"/>
                <a:gd name="T29" fmla="*/ 38 h 49"/>
                <a:gd name="T30" fmla="*/ 24 w 41"/>
                <a:gd name="T31" fmla="*/ 49 h 49"/>
                <a:gd name="T32" fmla="*/ 28 w 41"/>
                <a:gd name="T33" fmla="*/ 62 h 49"/>
                <a:gd name="T34" fmla="*/ 17 w 41"/>
                <a:gd name="T35" fmla="*/ 69 h 49"/>
                <a:gd name="T36" fmla="*/ 7 w 41"/>
                <a:gd name="T37" fmla="*/ 83 h 49"/>
                <a:gd name="T38" fmla="*/ 0 w 41"/>
                <a:gd name="T39" fmla="*/ 101 h 49"/>
                <a:gd name="T40" fmla="*/ 69 w 41"/>
                <a:gd name="T41" fmla="*/ 139 h 49"/>
                <a:gd name="T42" fmla="*/ 72 w 41"/>
                <a:gd name="T43" fmla="*/ 146 h 49"/>
                <a:gd name="T44" fmla="*/ 100 w 41"/>
                <a:gd name="T45" fmla="*/ 170 h 49"/>
                <a:gd name="T46" fmla="*/ 103 w 41"/>
                <a:gd name="T47" fmla="*/ 163 h 49"/>
                <a:gd name="T48" fmla="*/ 103 w 41"/>
                <a:gd name="T49" fmla="*/ 156 h 49"/>
                <a:gd name="T50" fmla="*/ 113 w 41"/>
                <a:gd name="T51" fmla="*/ 146 h 49"/>
                <a:gd name="T52" fmla="*/ 117 w 41"/>
                <a:gd name="T53" fmla="*/ 139 h 49"/>
                <a:gd name="T54" fmla="*/ 117 w 41"/>
                <a:gd name="T55" fmla="*/ 132 h 49"/>
                <a:gd name="T56" fmla="*/ 124 w 41"/>
                <a:gd name="T57" fmla="*/ 132 h 49"/>
                <a:gd name="T58" fmla="*/ 127 w 41"/>
                <a:gd name="T59" fmla="*/ 125 h 49"/>
                <a:gd name="T60" fmla="*/ 134 w 41"/>
                <a:gd name="T61" fmla="*/ 121 h 49"/>
                <a:gd name="T62" fmla="*/ 141 w 41"/>
                <a:gd name="T63" fmla="*/ 118 h 49"/>
                <a:gd name="T64" fmla="*/ 127 w 41"/>
                <a:gd name="T65" fmla="*/ 104 h 49"/>
                <a:gd name="T66" fmla="*/ 127 w 41"/>
                <a:gd name="T67" fmla="*/ 45 h 49"/>
                <a:gd name="T68" fmla="*/ 138 w 41"/>
                <a:gd name="T69" fmla="*/ 35 h 49"/>
                <a:gd name="T70" fmla="*/ 141 w 41"/>
                <a:gd name="T71" fmla="*/ 24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9"/>
                <a:gd name="T110" fmla="*/ 41 w 41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9">
                  <a:moveTo>
                    <a:pt x="41" y="7"/>
                  </a:moveTo>
                  <a:cubicBezTo>
                    <a:pt x="41" y="7"/>
                    <a:pt x="39" y="8"/>
                    <a:pt x="39" y="7"/>
                  </a:cubicBezTo>
                  <a:cubicBezTo>
                    <a:pt x="38" y="7"/>
                    <a:pt x="38" y="5"/>
                    <a:pt x="37" y="5"/>
                  </a:cubicBezTo>
                  <a:cubicBezTo>
                    <a:pt x="35" y="5"/>
                    <a:pt x="33" y="6"/>
                    <a:pt x="32" y="7"/>
                  </a:cubicBezTo>
                  <a:cubicBezTo>
                    <a:pt x="31" y="8"/>
                    <a:pt x="32" y="9"/>
                    <a:pt x="31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9"/>
                    <a:pt x="20" y="6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2" y="5"/>
                    <a:pt x="12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3"/>
                    <a:pt x="7" y="14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5" y="21"/>
                    <a:pt x="3" y="23"/>
                    <a:pt x="2" y="24"/>
                  </a:cubicBezTo>
                  <a:cubicBezTo>
                    <a:pt x="1" y="25"/>
                    <a:pt x="1" y="27"/>
                    <a:pt x="0" y="2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9" y="48"/>
                    <a:pt x="30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1" y="44"/>
                    <a:pt x="32" y="43"/>
                    <a:pt x="33" y="42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4" y="39"/>
                    <a:pt x="33" y="38"/>
                    <a:pt x="34" y="38"/>
                  </a:cubicBezTo>
                  <a:cubicBezTo>
                    <a:pt x="34" y="37"/>
                    <a:pt x="35" y="38"/>
                    <a:pt x="36" y="38"/>
                  </a:cubicBezTo>
                  <a:cubicBezTo>
                    <a:pt x="36" y="37"/>
                    <a:pt x="36" y="36"/>
                    <a:pt x="37" y="36"/>
                  </a:cubicBezTo>
                  <a:cubicBezTo>
                    <a:pt x="37" y="35"/>
                    <a:pt x="38" y="35"/>
                    <a:pt x="39" y="35"/>
                  </a:cubicBezTo>
                  <a:cubicBezTo>
                    <a:pt x="39" y="34"/>
                    <a:pt x="40" y="34"/>
                    <a:pt x="41" y="3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8"/>
                    <a:pt x="41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46"/>
            <p:cNvSpPr>
              <a:spLocks/>
            </p:cNvSpPr>
            <p:nvPr/>
          </p:nvSpPr>
          <p:spPr bwMode="auto">
            <a:xfrm>
              <a:off x="4431" y="2833"/>
              <a:ext cx="83" cy="97"/>
            </a:xfrm>
            <a:custGeom>
              <a:avLst/>
              <a:gdLst>
                <a:gd name="T0" fmla="*/ 59 w 24"/>
                <a:gd name="T1" fmla="*/ 87 h 28"/>
                <a:gd name="T2" fmla="*/ 55 w 24"/>
                <a:gd name="T3" fmla="*/ 90 h 28"/>
                <a:gd name="T4" fmla="*/ 42 w 24"/>
                <a:gd name="T5" fmla="*/ 90 h 28"/>
                <a:gd name="T6" fmla="*/ 21 w 24"/>
                <a:gd name="T7" fmla="*/ 90 h 28"/>
                <a:gd name="T8" fmla="*/ 14 w 24"/>
                <a:gd name="T9" fmla="*/ 94 h 28"/>
                <a:gd name="T10" fmla="*/ 7 w 24"/>
                <a:gd name="T11" fmla="*/ 97 h 28"/>
                <a:gd name="T12" fmla="*/ 0 w 24"/>
                <a:gd name="T13" fmla="*/ 97 h 28"/>
                <a:gd name="T14" fmla="*/ 0 w 24"/>
                <a:gd name="T15" fmla="*/ 83 h 28"/>
                <a:gd name="T16" fmla="*/ 3 w 24"/>
                <a:gd name="T17" fmla="*/ 76 h 28"/>
                <a:gd name="T18" fmla="*/ 7 w 24"/>
                <a:gd name="T19" fmla="*/ 66 h 28"/>
                <a:gd name="T20" fmla="*/ 10 w 24"/>
                <a:gd name="T21" fmla="*/ 55 h 28"/>
                <a:gd name="T22" fmla="*/ 14 w 24"/>
                <a:gd name="T23" fmla="*/ 52 h 28"/>
                <a:gd name="T24" fmla="*/ 14 w 24"/>
                <a:gd name="T25" fmla="*/ 45 h 28"/>
                <a:gd name="T26" fmla="*/ 21 w 24"/>
                <a:gd name="T27" fmla="*/ 42 h 28"/>
                <a:gd name="T28" fmla="*/ 24 w 24"/>
                <a:gd name="T29" fmla="*/ 38 h 28"/>
                <a:gd name="T30" fmla="*/ 17 w 24"/>
                <a:gd name="T31" fmla="*/ 35 h 28"/>
                <a:gd name="T32" fmla="*/ 21 w 24"/>
                <a:gd name="T33" fmla="*/ 24 h 28"/>
                <a:gd name="T34" fmla="*/ 17 w 24"/>
                <a:gd name="T35" fmla="*/ 21 h 28"/>
                <a:gd name="T36" fmla="*/ 17 w 24"/>
                <a:gd name="T37" fmla="*/ 17 h 28"/>
                <a:gd name="T38" fmla="*/ 17 w 24"/>
                <a:gd name="T39" fmla="*/ 14 h 28"/>
                <a:gd name="T40" fmla="*/ 21 w 24"/>
                <a:gd name="T41" fmla="*/ 10 h 28"/>
                <a:gd name="T42" fmla="*/ 28 w 24"/>
                <a:gd name="T43" fmla="*/ 10 h 28"/>
                <a:gd name="T44" fmla="*/ 35 w 24"/>
                <a:gd name="T45" fmla="*/ 7 h 28"/>
                <a:gd name="T46" fmla="*/ 38 w 24"/>
                <a:gd name="T47" fmla="*/ 10 h 28"/>
                <a:gd name="T48" fmla="*/ 42 w 24"/>
                <a:gd name="T49" fmla="*/ 7 h 28"/>
                <a:gd name="T50" fmla="*/ 52 w 24"/>
                <a:gd name="T51" fmla="*/ 3 h 28"/>
                <a:gd name="T52" fmla="*/ 55 w 24"/>
                <a:gd name="T53" fmla="*/ 7 h 28"/>
                <a:gd name="T54" fmla="*/ 59 w 24"/>
                <a:gd name="T55" fmla="*/ 7 h 28"/>
                <a:gd name="T56" fmla="*/ 66 w 24"/>
                <a:gd name="T57" fmla="*/ 0 h 28"/>
                <a:gd name="T58" fmla="*/ 69 w 24"/>
                <a:gd name="T59" fmla="*/ 7 h 28"/>
                <a:gd name="T60" fmla="*/ 73 w 24"/>
                <a:gd name="T61" fmla="*/ 7 h 28"/>
                <a:gd name="T62" fmla="*/ 76 w 24"/>
                <a:gd name="T63" fmla="*/ 21 h 28"/>
                <a:gd name="T64" fmla="*/ 83 w 24"/>
                <a:gd name="T65" fmla="*/ 31 h 28"/>
                <a:gd name="T66" fmla="*/ 83 w 24"/>
                <a:gd name="T67" fmla="*/ 45 h 28"/>
                <a:gd name="T68" fmla="*/ 76 w 24"/>
                <a:gd name="T69" fmla="*/ 55 h 28"/>
                <a:gd name="T70" fmla="*/ 66 w 24"/>
                <a:gd name="T71" fmla="*/ 66 h 28"/>
                <a:gd name="T72" fmla="*/ 59 w 24"/>
                <a:gd name="T73" fmla="*/ 87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28"/>
                <a:gd name="T113" fmla="*/ 24 w 24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28">
                  <a:moveTo>
                    <a:pt x="17" y="25"/>
                  </a:moveTo>
                  <a:cubicBezTo>
                    <a:pt x="17" y="26"/>
                    <a:pt x="16" y="26"/>
                    <a:pt x="16" y="26"/>
                  </a:cubicBezTo>
                  <a:cubicBezTo>
                    <a:pt x="14" y="27"/>
                    <a:pt x="13" y="27"/>
                    <a:pt x="12" y="26"/>
                  </a:cubicBezTo>
                  <a:cubicBezTo>
                    <a:pt x="10" y="26"/>
                    <a:pt x="8" y="26"/>
                    <a:pt x="6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1"/>
                    <a:pt x="1" y="20"/>
                    <a:pt x="2" y="19"/>
                  </a:cubicBezTo>
                  <a:cubicBezTo>
                    <a:pt x="2" y="18"/>
                    <a:pt x="2" y="17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9" y="2"/>
                    <a:pt x="9" y="1"/>
                    <a:pt x="10" y="2"/>
                  </a:cubicBezTo>
                  <a:cubicBezTo>
                    <a:pt x="11" y="2"/>
                    <a:pt x="10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9" y="1"/>
                    <a:pt x="19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1" y="5"/>
                    <a:pt x="22" y="6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4" y="10"/>
                    <a:pt x="24" y="12"/>
                    <a:pt x="24" y="13"/>
                  </a:cubicBezTo>
                  <a:cubicBezTo>
                    <a:pt x="24" y="14"/>
                    <a:pt x="23" y="15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8" y="23"/>
                    <a:pt x="17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47"/>
            <p:cNvSpPr>
              <a:spLocks/>
            </p:cNvSpPr>
            <p:nvPr/>
          </p:nvSpPr>
          <p:spPr bwMode="auto">
            <a:xfrm>
              <a:off x="4473" y="2650"/>
              <a:ext cx="256" cy="197"/>
            </a:xfrm>
            <a:custGeom>
              <a:avLst/>
              <a:gdLst>
                <a:gd name="T0" fmla="*/ 152 w 74"/>
                <a:gd name="T1" fmla="*/ 55 h 57"/>
                <a:gd name="T2" fmla="*/ 149 w 74"/>
                <a:gd name="T3" fmla="*/ 69 h 57"/>
                <a:gd name="T4" fmla="*/ 159 w 74"/>
                <a:gd name="T5" fmla="*/ 69 h 57"/>
                <a:gd name="T6" fmla="*/ 159 w 74"/>
                <a:gd name="T7" fmla="*/ 79 h 57"/>
                <a:gd name="T8" fmla="*/ 173 w 74"/>
                <a:gd name="T9" fmla="*/ 97 h 57"/>
                <a:gd name="T10" fmla="*/ 235 w 74"/>
                <a:gd name="T11" fmla="*/ 121 h 57"/>
                <a:gd name="T12" fmla="*/ 201 w 74"/>
                <a:gd name="T13" fmla="*/ 173 h 57"/>
                <a:gd name="T14" fmla="*/ 166 w 74"/>
                <a:gd name="T15" fmla="*/ 180 h 57"/>
                <a:gd name="T16" fmla="*/ 142 w 74"/>
                <a:gd name="T17" fmla="*/ 190 h 57"/>
                <a:gd name="T18" fmla="*/ 118 w 74"/>
                <a:gd name="T19" fmla="*/ 190 h 57"/>
                <a:gd name="T20" fmla="*/ 90 w 74"/>
                <a:gd name="T21" fmla="*/ 197 h 57"/>
                <a:gd name="T22" fmla="*/ 62 w 74"/>
                <a:gd name="T23" fmla="*/ 180 h 57"/>
                <a:gd name="T24" fmla="*/ 52 w 74"/>
                <a:gd name="T25" fmla="*/ 166 h 57"/>
                <a:gd name="T26" fmla="*/ 38 w 74"/>
                <a:gd name="T27" fmla="*/ 159 h 57"/>
                <a:gd name="T28" fmla="*/ 28 w 74"/>
                <a:gd name="T29" fmla="*/ 138 h 57"/>
                <a:gd name="T30" fmla="*/ 3 w 74"/>
                <a:gd name="T31" fmla="*/ 124 h 57"/>
                <a:gd name="T32" fmla="*/ 14 w 74"/>
                <a:gd name="T33" fmla="*/ 114 h 57"/>
                <a:gd name="T34" fmla="*/ 21 w 74"/>
                <a:gd name="T35" fmla="*/ 97 h 57"/>
                <a:gd name="T36" fmla="*/ 21 w 74"/>
                <a:gd name="T37" fmla="*/ 79 h 57"/>
                <a:gd name="T38" fmla="*/ 31 w 74"/>
                <a:gd name="T39" fmla="*/ 76 h 57"/>
                <a:gd name="T40" fmla="*/ 35 w 74"/>
                <a:gd name="T41" fmla="*/ 55 h 57"/>
                <a:gd name="T42" fmla="*/ 45 w 74"/>
                <a:gd name="T43" fmla="*/ 38 h 57"/>
                <a:gd name="T44" fmla="*/ 55 w 74"/>
                <a:gd name="T45" fmla="*/ 35 h 57"/>
                <a:gd name="T46" fmla="*/ 59 w 74"/>
                <a:gd name="T47" fmla="*/ 17 h 57"/>
                <a:gd name="T48" fmla="*/ 69 w 74"/>
                <a:gd name="T49" fmla="*/ 14 h 57"/>
                <a:gd name="T50" fmla="*/ 80 w 74"/>
                <a:gd name="T51" fmla="*/ 14 h 57"/>
                <a:gd name="T52" fmla="*/ 86 w 74"/>
                <a:gd name="T53" fmla="*/ 7 h 57"/>
                <a:gd name="T54" fmla="*/ 100 w 74"/>
                <a:gd name="T55" fmla="*/ 10 h 57"/>
                <a:gd name="T56" fmla="*/ 107 w 74"/>
                <a:gd name="T57" fmla="*/ 10 h 57"/>
                <a:gd name="T58" fmla="*/ 131 w 74"/>
                <a:gd name="T59" fmla="*/ 17 h 57"/>
                <a:gd name="T60" fmla="*/ 149 w 74"/>
                <a:gd name="T61" fmla="*/ 35 h 57"/>
                <a:gd name="T62" fmla="*/ 156 w 74"/>
                <a:gd name="T63" fmla="*/ 45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57"/>
                <a:gd name="T98" fmla="*/ 74 w 74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57">
                  <a:moveTo>
                    <a:pt x="45" y="13"/>
                  </a:moveTo>
                  <a:cubicBezTo>
                    <a:pt x="45" y="14"/>
                    <a:pt x="45" y="15"/>
                    <a:pt x="44" y="16"/>
                  </a:cubicBezTo>
                  <a:cubicBezTo>
                    <a:pt x="44" y="16"/>
                    <a:pt x="43" y="17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1"/>
                    <a:pt x="44" y="21"/>
                    <a:pt x="44" y="21"/>
                  </a:cubicBezTo>
                  <a:cubicBezTo>
                    <a:pt x="45" y="21"/>
                    <a:pt x="45" y="20"/>
                    <a:pt x="46" y="20"/>
                  </a:cubicBezTo>
                  <a:cubicBezTo>
                    <a:pt x="47" y="20"/>
                    <a:pt x="47" y="20"/>
                    <a:pt x="48" y="20"/>
                  </a:cubicBezTo>
                  <a:cubicBezTo>
                    <a:pt x="47" y="21"/>
                    <a:pt x="46" y="22"/>
                    <a:pt x="46" y="23"/>
                  </a:cubicBezTo>
                  <a:cubicBezTo>
                    <a:pt x="47" y="25"/>
                    <a:pt x="48" y="25"/>
                    <a:pt x="49" y="26"/>
                  </a:cubicBezTo>
                  <a:cubicBezTo>
                    <a:pt x="50" y="26"/>
                    <a:pt x="50" y="27"/>
                    <a:pt x="50" y="28"/>
                  </a:cubicBezTo>
                  <a:cubicBezTo>
                    <a:pt x="51" y="28"/>
                    <a:pt x="51" y="29"/>
                    <a:pt x="52" y="30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6"/>
                    <a:pt x="74" y="34"/>
                    <a:pt x="72" y="35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7" y="51"/>
                    <a:pt x="55" y="50"/>
                    <a:pt x="53" y="50"/>
                  </a:cubicBezTo>
                  <a:cubicBezTo>
                    <a:pt x="51" y="51"/>
                    <a:pt x="50" y="52"/>
                    <a:pt x="48" y="52"/>
                  </a:cubicBezTo>
                  <a:cubicBezTo>
                    <a:pt x="46" y="53"/>
                    <a:pt x="44" y="54"/>
                    <a:pt x="43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0" y="55"/>
                    <a:pt x="40" y="53"/>
                    <a:pt x="39" y="53"/>
                  </a:cubicBezTo>
                  <a:cubicBezTo>
                    <a:pt x="37" y="53"/>
                    <a:pt x="36" y="54"/>
                    <a:pt x="34" y="55"/>
                  </a:cubicBezTo>
                  <a:cubicBezTo>
                    <a:pt x="34" y="55"/>
                    <a:pt x="34" y="57"/>
                    <a:pt x="33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6"/>
                    <a:pt x="23" y="54"/>
                    <a:pt x="21" y="53"/>
                  </a:cubicBezTo>
                  <a:cubicBezTo>
                    <a:pt x="20" y="52"/>
                    <a:pt x="19" y="53"/>
                    <a:pt x="18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5" y="51"/>
                    <a:pt x="16" y="49"/>
                    <a:pt x="15" y="48"/>
                  </a:cubicBezTo>
                  <a:cubicBezTo>
                    <a:pt x="15" y="47"/>
                    <a:pt x="13" y="48"/>
                    <a:pt x="12" y="47"/>
                  </a:cubicBezTo>
                  <a:cubicBezTo>
                    <a:pt x="12" y="47"/>
                    <a:pt x="11" y="46"/>
                    <a:pt x="11" y="46"/>
                  </a:cubicBezTo>
                  <a:cubicBezTo>
                    <a:pt x="10" y="45"/>
                    <a:pt x="11" y="43"/>
                    <a:pt x="10" y="42"/>
                  </a:cubicBezTo>
                  <a:cubicBezTo>
                    <a:pt x="10" y="41"/>
                    <a:pt x="8" y="41"/>
                    <a:pt x="8" y="40"/>
                  </a:cubicBezTo>
                  <a:cubicBezTo>
                    <a:pt x="7" y="39"/>
                    <a:pt x="6" y="37"/>
                    <a:pt x="5" y="36"/>
                  </a:cubicBezTo>
                  <a:cubicBezTo>
                    <a:pt x="4" y="36"/>
                    <a:pt x="2" y="37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2" y="33"/>
                    <a:pt x="4" y="33"/>
                    <a:pt x="4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27"/>
                    <a:pt x="7" y="25"/>
                    <a:pt x="7" y="24"/>
                  </a:cubicBezTo>
                  <a:cubicBezTo>
                    <a:pt x="7" y="24"/>
                    <a:pt x="6" y="23"/>
                    <a:pt x="6" y="23"/>
                  </a:cubicBezTo>
                  <a:cubicBezTo>
                    <a:pt x="6" y="22"/>
                    <a:pt x="7" y="22"/>
                    <a:pt x="7" y="21"/>
                  </a:cubicBezTo>
                  <a:cubicBezTo>
                    <a:pt x="8" y="21"/>
                    <a:pt x="8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0" y="20"/>
                    <a:pt x="10" y="18"/>
                    <a:pt x="10" y="16"/>
                  </a:cubicBezTo>
                  <a:cubicBezTo>
                    <a:pt x="10" y="15"/>
                    <a:pt x="12" y="15"/>
                    <a:pt x="12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4" y="11"/>
                    <a:pt x="15" y="11"/>
                    <a:pt x="16" y="11"/>
                  </a:cubicBezTo>
                  <a:cubicBezTo>
                    <a:pt x="16" y="10"/>
                    <a:pt x="15" y="10"/>
                    <a:pt x="16" y="10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7" y="7"/>
                    <a:pt x="16" y="6"/>
                    <a:pt x="17" y="5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2" y="3"/>
                    <a:pt x="22" y="5"/>
                    <a:pt x="23" y="4"/>
                  </a:cubicBezTo>
                  <a:cubicBezTo>
                    <a:pt x="24" y="4"/>
                    <a:pt x="23" y="2"/>
                    <a:pt x="24" y="1"/>
                  </a:cubicBezTo>
                  <a:cubicBezTo>
                    <a:pt x="24" y="0"/>
                    <a:pt x="24" y="2"/>
                    <a:pt x="25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9" y="3"/>
                    <a:pt x="29" y="2"/>
                    <a:pt x="30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3" y="3"/>
                    <a:pt x="34" y="3"/>
                    <a:pt x="36" y="3"/>
                  </a:cubicBezTo>
                  <a:cubicBezTo>
                    <a:pt x="36" y="4"/>
                    <a:pt x="37" y="4"/>
                    <a:pt x="38" y="5"/>
                  </a:cubicBezTo>
                  <a:cubicBezTo>
                    <a:pt x="39" y="6"/>
                    <a:pt x="39" y="7"/>
                    <a:pt x="40" y="7"/>
                  </a:cubicBezTo>
                  <a:cubicBezTo>
                    <a:pt x="41" y="8"/>
                    <a:pt x="42" y="9"/>
                    <a:pt x="43" y="10"/>
                  </a:cubicBezTo>
                  <a:cubicBezTo>
                    <a:pt x="44" y="10"/>
                    <a:pt x="44" y="11"/>
                    <a:pt x="44" y="12"/>
                  </a:cubicBezTo>
                  <a:cubicBezTo>
                    <a:pt x="44" y="12"/>
                    <a:pt x="45" y="13"/>
                    <a:pt x="45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48"/>
            <p:cNvSpPr>
              <a:spLocks/>
            </p:cNvSpPr>
            <p:nvPr/>
          </p:nvSpPr>
          <p:spPr bwMode="auto">
            <a:xfrm>
              <a:off x="4628" y="2691"/>
              <a:ext cx="28" cy="28"/>
            </a:xfrm>
            <a:custGeom>
              <a:avLst/>
              <a:gdLst>
                <a:gd name="T0" fmla="*/ 17 w 8"/>
                <a:gd name="T1" fmla="*/ 28 h 8"/>
                <a:gd name="T2" fmla="*/ 10 w 8"/>
                <a:gd name="T3" fmla="*/ 28 h 8"/>
                <a:gd name="T4" fmla="*/ 4 w 8"/>
                <a:gd name="T5" fmla="*/ 28 h 8"/>
                <a:gd name="T6" fmla="*/ 0 w 8"/>
                <a:gd name="T7" fmla="*/ 28 h 8"/>
                <a:gd name="T8" fmla="*/ 0 w 8"/>
                <a:gd name="T9" fmla="*/ 17 h 8"/>
                <a:gd name="T10" fmla="*/ 4 w 8"/>
                <a:gd name="T11" fmla="*/ 10 h 8"/>
                <a:gd name="T12" fmla="*/ 10 w 8"/>
                <a:gd name="T13" fmla="*/ 4 h 8"/>
                <a:gd name="T14" fmla="*/ 14 w 8"/>
                <a:gd name="T15" fmla="*/ 4 h 8"/>
                <a:gd name="T16" fmla="*/ 17 w 8"/>
                <a:gd name="T17" fmla="*/ 0 h 8"/>
                <a:gd name="T18" fmla="*/ 21 w 8"/>
                <a:gd name="T19" fmla="*/ 0 h 8"/>
                <a:gd name="T20" fmla="*/ 24 w 8"/>
                <a:gd name="T21" fmla="*/ 7 h 8"/>
                <a:gd name="T22" fmla="*/ 28 w 8"/>
                <a:gd name="T23" fmla="*/ 10 h 8"/>
                <a:gd name="T24" fmla="*/ 21 w 8"/>
                <a:gd name="T25" fmla="*/ 14 h 8"/>
                <a:gd name="T26" fmla="*/ 10 w 8"/>
                <a:gd name="T27" fmla="*/ 21 h 8"/>
                <a:gd name="T28" fmla="*/ 21 w 8"/>
                <a:gd name="T29" fmla="*/ 21 h 8"/>
                <a:gd name="T30" fmla="*/ 24 w 8"/>
                <a:gd name="T31" fmla="*/ 21 h 8"/>
                <a:gd name="T32" fmla="*/ 21 w 8"/>
                <a:gd name="T33" fmla="*/ 24 h 8"/>
                <a:gd name="T34" fmla="*/ 17 w 8"/>
                <a:gd name="T35" fmla="*/ 2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5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3" y="1"/>
                    <a:pt x="4" y="2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8"/>
                    <a:pt x="5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49"/>
            <p:cNvSpPr>
              <a:spLocks/>
            </p:cNvSpPr>
            <p:nvPr/>
          </p:nvSpPr>
          <p:spPr bwMode="auto">
            <a:xfrm>
              <a:off x="4528" y="2608"/>
              <a:ext cx="114" cy="97"/>
            </a:xfrm>
            <a:custGeom>
              <a:avLst/>
              <a:gdLst>
                <a:gd name="T0" fmla="*/ 114 w 33"/>
                <a:gd name="T1" fmla="*/ 94 h 28"/>
                <a:gd name="T2" fmla="*/ 111 w 33"/>
                <a:gd name="T3" fmla="*/ 87 h 28"/>
                <a:gd name="T4" fmla="*/ 104 w 33"/>
                <a:gd name="T5" fmla="*/ 80 h 28"/>
                <a:gd name="T6" fmla="*/ 100 w 33"/>
                <a:gd name="T7" fmla="*/ 76 h 28"/>
                <a:gd name="T8" fmla="*/ 90 w 33"/>
                <a:gd name="T9" fmla="*/ 69 h 28"/>
                <a:gd name="T10" fmla="*/ 83 w 33"/>
                <a:gd name="T11" fmla="*/ 59 h 28"/>
                <a:gd name="T12" fmla="*/ 76 w 33"/>
                <a:gd name="T13" fmla="*/ 55 h 28"/>
                <a:gd name="T14" fmla="*/ 73 w 33"/>
                <a:gd name="T15" fmla="*/ 52 h 28"/>
                <a:gd name="T16" fmla="*/ 66 w 33"/>
                <a:gd name="T17" fmla="*/ 52 h 28"/>
                <a:gd name="T18" fmla="*/ 62 w 33"/>
                <a:gd name="T19" fmla="*/ 49 h 28"/>
                <a:gd name="T20" fmla="*/ 59 w 33"/>
                <a:gd name="T21" fmla="*/ 45 h 28"/>
                <a:gd name="T22" fmla="*/ 55 w 33"/>
                <a:gd name="T23" fmla="*/ 49 h 28"/>
                <a:gd name="T24" fmla="*/ 48 w 33"/>
                <a:gd name="T25" fmla="*/ 38 h 28"/>
                <a:gd name="T26" fmla="*/ 48 w 33"/>
                <a:gd name="T27" fmla="*/ 28 h 28"/>
                <a:gd name="T28" fmla="*/ 45 w 33"/>
                <a:gd name="T29" fmla="*/ 14 h 28"/>
                <a:gd name="T30" fmla="*/ 38 w 33"/>
                <a:gd name="T31" fmla="*/ 0 h 28"/>
                <a:gd name="T32" fmla="*/ 31 w 33"/>
                <a:gd name="T33" fmla="*/ 3 h 28"/>
                <a:gd name="T34" fmla="*/ 24 w 33"/>
                <a:gd name="T35" fmla="*/ 7 h 28"/>
                <a:gd name="T36" fmla="*/ 21 w 33"/>
                <a:gd name="T37" fmla="*/ 3 h 28"/>
                <a:gd name="T38" fmla="*/ 17 w 33"/>
                <a:gd name="T39" fmla="*/ 10 h 28"/>
                <a:gd name="T40" fmla="*/ 10 w 33"/>
                <a:gd name="T41" fmla="*/ 10 h 28"/>
                <a:gd name="T42" fmla="*/ 10 w 33"/>
                <a:gd name="T43" fmla="*/ 17 h 28"/>
                <a:gd name="T44" fmla="*/ 7 w 33"/>
                <a:gd name="T45" fmla="*/ 21 h 28"/>
                <a:gd name="T46" fmla="*/ 10 w 33"/>
                <a:gd name="T47" fmla="*/ 28 h 28"/>
                <a:gd name="T48" fmla="*/ 7 w 33"/>
                <a:gd name="T49" fmla="*/ 38 h 28"/>
                <a:gd name="T50" fmla="*/ 3 w 33"/>
                <a:gd name="T51" fmla="*/ 45 h 28"/>
                <a:gd name="T52" fmla="*/ 3 w 33"/>
                <a:gd name="T53" fmla="*/ 55 h 28"/>
                <a:gd name="T54" fmla="*/ 7 w 33"/>
                <a:gd name="T55" fmla="*/ 62 h 28"/>
                <a:gd name="T56" fmla="*/ 14 w 33"/>
                <a:gd name="T57" fmla="*/ 62 h 28"/>
                <a:gd name="T58" fmla="*/ 17 w 33"/>
                <a:gd name="T59" fmla="*/ 59 h 28"/>
                <a:gd name="T60" fmla="*/ 24 w 33"/>
                <a:gd name="T61" fmla="*/ 62 h 28"/>
                <a:gd name="T62" fmla="*/ 28 w 33"/>
                <a:gd name="T63" fmla="*/ 52 h 28"/>
                <a:gd name="T64" fmla="*/ 31 w 33"/>
                <a:gd name="T65" fmla="*/ 55 h 28"/>
                <a:gd name="T66" fmla="*/ 35 w 33"/>
                <a:gd name="T67" fmla="*/ 59 h 28"/>
                <a:gd name="T68" fmla="*/ 45 w 33"/>
                <a:gd name="T69" fmla="*/ 59 h 28"/>
                <a:gd name="T70" fmla="*/ 48 w 33"/>
                <a:gd name="T71" fmla="*/ 55 h 28"/>
                <a:gd name="T72" fmla="*/ 52 w 33"/>
                <a:gd name="T73" fmla="*/ 59 h 28"/>
                <a:gd name="T74" fmla="*/ 66 w 33"/>
                <a:gd name="T75" fmla="*/ 59 h 28"/>
                <a:gd name="T76" fmla="*/ 76 w 33"/>
                <a:gd name="T77" fmla="*/ 66 h 28"/>
                <a:gd name="T78" fmla="*/ 83 w 33"/>
                <a:gd name="T79" fmla="*/ 76 h 28"/>
                <a:gd name="T80" fmla="*/ 93 w 33"/>
                <a:gd name="T81" fmla="*/ 83 h 28"/>
                <a:gd name="T82" fmla="*/ 97 w 33"/>
                <a:gd name="T83" fmla="*/ 90 h 28"/>
                <a:gd name="T84" fmla="*/ 100 w 33"/>
                <a:gd name="T85" fmla="*/ 94 h 28"/>
                <a:gd name="T86" fmla="*/ 107 w 33"/>
                <a:gd name="T87" fmla="*/ 97 h 28"/>
                <a:gd name="T88" fmla="*/ 111 w 33"/>
                <a:gd name="T89" fmla="*/ 94 h 28"/>
                <a:gd name="T90" fmla="*/ 114 w 33"/>
                <a:gd name="T91" fmla="*/ 94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"/>
                <a:gd name="T139" fmla="*/ 0 h 28"/>
                <a:gd name="T140" fmla="*/ 33 w 33"/>
                <a:gd name="T141" fmla="*/ 28 h 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" h="28">
                  <a:moveTo>
                    <a:pt x="33" y="27"/>
                  </a:moveTo>
                  <a:cubicBezTo>
                    <a:pt x="33" y="26"/>
                    <a:pt x="32" y="26"/>
                    <a:pt x="32" y="25"/>
                  </a:cubicBezTo>
                  <a:cubicBezTo>
                    <a:pt x="31" y="25"/>
                    <a:pt x="30" y="24"/>
                    <a:pt x="30" y="23"/>
                  </a:cubicBezTo>
                  <a:cubicBezTo>
                    <a:pt x="30" y="23"/>
                    <a:pt x="29" y="23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19"/>
                    <a:pt x="25" y="18"/>
                    <a:pt x="24" y="17"/>
                  </a:cubicBezTo>
                  <a:cubicBezTo>
                    <a:pt x="23" y="17"/>
                    <a:pt x="22" y="17"/>
                    <a:pt x="22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3"/>
                    <a:pt x="15" y="12"/>
                    <a:pt x="14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7"/>
                    <a:pt x="13" y="6"/>
                    <a:pt x="13" y="4"/>
                  </a:cubicBezTo>
                  <a:cubicBezTo>
                    <a:pt x="12" y="3"/>
                    <a:pt x="11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1"/>
                    <a:pt x="6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1" y="12"/>
                    <a:pt x="1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8"/>
                    <a:pt x="5" y="17"/>
                    <a:pt x="5" y="17"/>
                  </a:cubicBezTo>
                  <a:cubicBezTo>
                    <a:pt x="6" y="17"/>
                    <a:pt x="6" y="19"/>
                    <a:pt x="7" y="18"/>
                  </a:cubicBezTo>
                  <a:cubicBezTo>
                    <a:pt x="8" y="18"/>
                    <a:pt x="7" y="16"/>
                    <a:pt x="8" y="15"/>
                  </a:cubicBezTo>
                  <a:cubicBezTo>
                    <a:pt x="8" y="14"/>
                    <a:pt x="8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8"/>
                    <a:pt x="21" y="18"/>
                    <a:pt x="22" y="19"/>
                  </a:cubicBezTo>
                  <a:cubicBezTo>
                    <a:pt x="23" y="20"/>
                    <a:pt x="23" y="21"/>
                    <a:pt x="24" y="22"/>
                  </a:cubicBezTo>
                  <a:cubicBezTo>
                    <a:pt x="25" y="23"/>
                    <a:pt x="26" y="23"/>
                    <a:pt x="27" y="24"/>
                  </a:cubicBezTo>
                  <a:cubicBezTo>
                    <a:pt x="27" y="25"/>
                    <a:pt x="27" y="25"/>
                    <a:pt x="28" y="26"/>
                  </a:cubicBezTo>
                  <a:cubicBezTo>
                    <a:pt x="28" y="26"/>
                    <a:pt x="29" y="27"/>
                    <a:pt x="29" y="27"/>
                  </a:cubicBezTo>
                  <a:cubicBezTo>
                    <a:pt x="30" y="27"/>
                    <a:pt x="30" y="28"/>
                    <a:pt x="31" y="28"/>
                  </a:cubicBezTo>
                  <a:cubicBezTo>
                    <a:pt x="32" y="28"/>
                    <a:pt x="32" y="27"/>
                    <a:pt x="32" y="27"/>
                  </a:cubicBezTo>
                  <a:cubicBezTo>
                    <a:pt x="32" y="26"/>
                    <a:pt x="33" y="27"/>
                    <a:pt x="3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50"/>
            <p:cNvSpPr>
              <a:spLocks/>
            </p:cNvSpPr>
            <p:nvPr/>
          </p:nvSpPr>
          <p:spPr bwMode="auto">
            <a:xfrm>
              <a:off x="4290" y="2508"/>
              <a:ext cx="283" cy="339"/>
            </a:xfrm>
            <a:custGeom>
              <a:avLst/>
              <a:gdLst>
                <a:gd name="T0" fmla="*/ 248 w 82"/>
                <a:gd name="T1" fmla="*/ 149 h 98"/>
                <a:gd name="T2" fmla="*/ 248 w 82"/>
                <a:gd name="T3" fmla="*/ 128 h 98"/>
                <a:gd name="T4" fmla="*/ 248 w 82"/>
                <a:gd name="T5" fmla="*/ 114 h 98"/>
                <a:gd name="T6" fmla="*/ 255 w 82"/>
                <a:gd name="T7" fmla="*/ 104 h 98"/>
                <a:gd name="T8" fmla="*/ 262 w 82"/>
                <a:gd name="T9" fmla="*/ 97 h 98"/>
                <a:gd name="T10" fmla="*/ 273 w 82"/>
                <a:gd name="T11" fmla="*/ 93 h 98"/>
                <a:gd name="T12" fmla="*/ 273 w 82"/>
                <a:gd name="T13" fmla="*/ 86 h 98"/>
                <a:gd name="T14" fmla="*/ 262 w 82"/>
                <a:gd name="T15" fmla="*/ 76 h 98"/>
                <a:gd name="T16" fmla="*/ 255 w 82"/>
                <a:gd name="T17" fmla="*/ 52 h 98"/>
                <a:gd name="T18" fmla="*/ 248 w 82"/>
                <a:gd name="T19" fmla="*/ 28 h 98"/>
                <a:gd name="T20" fmla="*/ 238 w 82"/>
                <a:gd name="T21" fmla="*/ 7 h 98"/>
                <a:gd name="T22" fmla="*/ 228 w 82"/>
                <a:gd name="T23" fmla="*/ 0 h 98"/>
                <a:gd name="T24" fmla="*/ 214 w 82"/>
                <a:gd name="T25" fmla="*/ 7 h 98"/>
                <a:gd name="T26" fmla="*/ 204 w 82"/>
                <a:gd name="T27" fmla="*/ 14 h 98"/>
                <a:gd name="T28" fmla="*/ 197 w 82"/>
                <a:gd name="T29" fmla="*/ 28 h 98"/>
                <a:gd name="T30" fmla="*/ 52 w 82"/>
                <a:gd name="T31" fmla="*/ 21 h 98"/>
                <a:gd name="T32" fmla="*/ 35 w 82"/>
                <a:gd name="T33" fmla="*/ 55 h 98"/>
                <a:gd name="T34" fmla="*/ 35 w 82"/>
                <a:gd name="T35" fmla="*/ 128 h 98"/>
                <a:gd name="T36" fmla="*/ 17 w 82"/>
                <a:gd name="T37" fmla="*/ 131 h 98"/>
                <a:gd name="T38" fmla="*/ 14 w 82"/>
                <a:gd name="T39" fmla="*/ 145 h 98"/>
                <a:gd name="T40" fmla="*/ 14 w 82"/>
                <a:gd name="T41" fmla="*/ 156 h 98"/>
                <a:gd name="T42" fmla="*/ 7 w 82"/>
                <a:gd name="T43" fmla="*/ 170 h 98"/>
                <a:gd name="T44" fmla="*/ 0 w 82"/>
                <a:gd name="T45" fmla="*/ 183 h 98"/>
                <a:gd name="T46" fmla="*/ 14 w 82"/>
                <a:gd name="T47" fmla="*/ 194 h 98"/>
                <a:gd name="T48" fmla="*/ 14 w 82"/>
                <a:gd name="T49" fmla="*/ 201 h 98"/>
                <a:gd name="T50" fmla="*/ 17 w 82"/>
                <a:gd name="T51" fmla="*/ 211 h 98"/>
                <a:gd name="T52" fmla="*/ 35 w 82"/>
                <a:gd name="T53" fmla="*/ 232 h 98"/>
                <a:gd name="T54" fmla="*/ 28 w 82"/>
                <a:gd name="T55" fmla="*/ 246 h 98"/>
                <a:gd name="T56" fmla="*/ 41 w 82"/>
                <a:gd name="T57" fmla="*/ 249 h 98"/>
                <a:gd name="T58" fmla="*/ 55 w 82"/>
                <a:gd name="T59" fmla="*/ 259 h 98"/>
                <a:gd name="T60" fmla="*/ 62 w 82"/>
                <a:gd name="T61" fmla="*/ 263 h 98"/>
                <a:gd name="T62" fmla="*/ 66 w 82"/>
                <a:gd name="T63" fmla="*/ 277 h 98"/>
                <a:gd name="T64" fmla="*/ 83 w 82"/>
                <a:gd name="T65" fmla="*/ 287 h 98"/>
                <a:gd name="T66" fmla="*/ 90 w 82"/>
                <a:gd name="T67" fmla="*/ 294 h 98"/>
                <a:gd name="T68" fmla="*/ 97 w 82"/>
                <a:gd name="T69" fmla="*/ 304 h 98"/>
                <a:gd name="T70" fmla="*/ 104 w 82"/>
                <a:gd name="T71" fmla="*/ 318 h 98"/>
                <a:gd name="T72" fmla="*/ 117 w 82"/>
                <a:gd name="T73" fmla="*/ 322 h 98"/>
                <a:gd name="T74" fmla="*/ 131 w 82"/>
                <a:gd name="T75" fmla="*/ 315 h 98"/>
                <a:gd name="T76" fmla="*/ 148 w 82"/>
                <a:gd name="T77" fmla="*/ 336 h 98"/>
                <a:gd name="T78" fmla="*/ 155 w 82"/>
                <a:gd name="T79" fmla="*/ 336 h 98"/>
                <a:gd name="T80" fmla="*/ 173 w 82"/>
                <a:gd name="T81" fmla="*/ 332 h 98"/>
                <a:gd name="T82" fmla="*/ 183 w 82"/>
                <a:gd name="T83" fmla="*/ 336 h 98"/>
                <a:gd name="T84" fmla="*/ 197 w 82"/>
                <a:gd name="T85" fmla="*/ 332 h 98"/>
                <a:gd name="T86" fmla="*/ 207 w 82"/>
                <a:gd name="T87" fmla="*/ 325 h 98"/>
                <a:gd name="T88" fmla="*/ 224 w 82"/>
                <a:gd name="T89" fmla="*/ 301 h 98"/>
                <a:gd name="T90" fmla="*/ 214 w 82"/>
                <a:gd name="T91" fmla="*/ 280 h 98"/>
                <a:gd name="T92" fmla="*/ 190 w 82"/>
                <a:gd name="T93" fmla="*/ 266 h 98"/>
                <a:gd name="T94" fmla="*/ 200 w 82"/>
                <a:gd name="T95" fmla="*/ 256 h 98"/>
                <a:gd name="T96" fmla="*/ 207 w 82"/>
                <a:gd name="T97" fmla="*/ 239 h 98"/>
                <a:gd name="T98" fmla="*/ 207 w 82"/>
                <a:gd name="T99" fmla="*/ 218 h 98"/>
                <a:gd name="T100" fmla="*/ 217 w 82"/>
                <a:gd name="T101" fmla="*/ 214 h 98"/>
                <a:gd name="T102" fmla="*/ 224 w 82"/>
                <a:gd name="T103" fmla="*/ 194 h 98"/>
                <a:gd name="T104" fmla="*/ 231 w 82"/>
                <a:gd name="T105" fmla="*/ 180 h 98"/>
                <a:gd name="T106" fmla="*/ 242 w 82"/>
                <a:gd name="T107" fmla="*/ 173 h 98"/>
                <a:gd name="T108" fmla="*/ 245 w 82"/>
                <a:gd name="T109" fmla="*/ 15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98"/>
                <a:gd name="T167" fmla="*/ 82 w 82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98">
                  <a:moveTo>
                    <a:pt x="72" y="45"/>
                  </a:moveTo>
                  <a:cubicBezTo>
                    <a:pt x="72" y="44"/>
                    <a:pt x="72" y="44"/>
                    <a:pt x="72" y="43"/>
                  </a:cubicBezTo>
                  <a:cubicBezTo>
                    <a:pt x="71" y="42"/>
                    <a:pt x="71" y="40"/>
                    <a:pt x="71" y="39"/>
                  </a:cubicBezTo>
                  <a:cubicBezTo>
                    <a:pt x="71" y="39"/>
                    <a:pt x="72" y="38"/>
                    <a:pt x="72" y="37"/>
                  </a:cubicBezTo>
                  <a:cubicBezTo>
                    <a:pt x="73" y="36"/>
                    <a:pt x="74" y="35"/>
                    <a:pt x="74" y="34"/>
                  </a:cubicBezTo>
                  <a:cubicBezTo>
                    <a:pt x="73" y="34"/>
                    <a:pt x="72" y="34"/>
                    <a:pt x="72" y="33"/>
                  </a:cubicBezTo>
                  <a:cubicBezTo>
                    <a:pt x="72" y="33"/>
                    <a:pt x="73" y="32"/>
                    <a:pt x="73" y="32"/>
                  </a:cubicBezTo>
                  <a:cubicBezTo>
                    <a:pt x="74" y="31"/>
                    <a:pt x="73" y="30"/>
                    <a:pt x="74" y="30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29"/>
                    <a:pt x="76" y="28"/>
                    <a:pt x="76" y="28"/>
                  </a:cubicBezTo>
                  <a:cubicBezTo>
                    <a:pt x="77" y="27"/>
                    <a:pt x="77" y="28"/>
                    <a:pt x="78" y="28"/>
                  </a:cubicBezTo>
                  <a:cubicBezTo>
                    <a:pt x="78" y="28"/>
                    <a:pt x="79" y="27"/>
                    <a:pt x="79" y="27"/>
                  </a:cubicBezTo>
                  <a:cubicBezTo>
                    <a:pt x="80" y="27"/>
                    <a:pt x="81" y="27"/>
                    <a:pt x="82" y="26"/>
                  </a:cubicBezTo>
                  <a:cubicBezTo>
                    <a:pt x="81" y="26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3"/>
                    <a:pt x="77" y="23"/>
                    <a:pt x="76" y="22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74" y="18"/>
                    <a:pt x="74" y="16"/>
                    <a:pt x="74" y="15"/>
                  </a:cubicBezTo>
                  <a:cubicBezTo>
                    <a:pt x="74" y="13"/>
                    <a:pt x="74" y="12"/>
                    <a:pt x="74" y="10"/>
                  </a:cubicBezTo>
                  <a:cubicBezTo>
                    <a:pt x="74" y="9"/>
                    <a:pt x="72" y="9"/>
                    <a:pt x="72" y="8"/>
                  </a:cubicBezTo>
                  <a:cubicBezTo>
                    <a:pt x="72" y="7"/>
                    <a:pt x="73" y="6"/>
                    <a:pt x="73" y="5"/>
                  </a:cubicBezTo>
                  <a:cubicBezTo>
                    <a:pt x="72" y="4"/>
                    <a:pt x="71" y="3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7" y="1"/>
                    <a:pt x="67" y="1"/>
                    <a:pt x="66" y="0"/>
                  </a:cubicBezTo>
                  <a:cubicBezTo>
                    <a:pt x="66" y="1"/>
                    <a:pt x="65" y="1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2" y="2"/>
                    <a:pt x="62" y="3"/>
                    <a:pt x="61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5"/>
                    <a:pt x="59" y="6"/>
                    <a:pt x="59" y="7"/>
                  </a:cubicBezTo>
                  <a:cubicBezTo>
                    <a:pt x="58" y="7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41" y="5"/>
                    <a:pt x="28" y="6"/>
                    <a:pt x="15" y="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5"/>
                    <a:pt x="10" y="31"/>
                    <a:pt x="10" y="37"/>
                  </a:cubicBezTo>
                  <a:cubicBezTo>
                    <a:pt x="10" y="38"/>
                    <a:pt x="8" y="37"/>
                    <a:pt x="7" y="37"/>
                  </a:cubicBezTo>
                  <a:cubicBezTo>
                    <a:pt x="7" y="37"/>
                    <a:pt x="6" y="37"/>
                    <a:pt x="5" y="38"/>
                  </a:cubicBezTo>
                  <a:cubicBezTo>
                    <a:pt x="5" y="38"/>
                    <a:pt x="6" y="39"/>
                    <a:pt x="6" y="40"/>
                  </a:cubicBezTo>
                  <a:cubicBezTo>
                    <a:pt x="5" y="41"/>
                    <a:pt x="5" y="41"/>
                    <a:pt x="4" y="42"/>
                  </a:cubicBezTo>
                  <a:cubicBezTo>
                    <a:pt x="4" y="43"/>
                    <a:pt x="2" y="43"/>
                    <a:pt x="3" y="43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4" y="46"/>
                    <a:pt x="2" y="46"/>
                    <a:pt x="2" y="46"/>
                  </a:cubicBezTo>
                  <a:cubicBezTo>
                    <a:pt x="2" y="47"/>
                    <a:pt x="3" y="48"/>
                    <a:pt x="2" y="49"/>
                  </a:cubicBezTo>
                  <a:cubicBezTo>
                    <a:pt x="2" y="50"/>
                    <a:pt x="1" y="51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53"/>
                    <a:pt x="2" y="52"/>
                    <a:pt x="3" y="52"/>
                  </a:cubicBezTo>
                  <a:cubicBezTo>
                    <a:pt x="4" y="53"/>
                    <a:pt x="3" y="55"/>
                    <a:pt x="4" y="56"/>
                  </a:cubicBezTo>
                  <a:cubicBezTo>
                    <a:pt x="4" y="56"/>
                    <a:pt x="5" y="56"/>
                    <a:pt x="5" y="56"/>
                  </a:cubicBezTo>
                  <a:cubicBezTo>
                    <a:pt x="5" y="57"/>
                    <a:pt x="4" y="57"/>
                    <a:pt x="4" y="58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0"/>
                    <a:pt x="5" y="61"/>
                    <a:pt x="5" y="61"/>
                  </a:cubicBezTo>
                  <a:cubicBezTo>
                    <a:pt x="6" y="62"/>
                    <a:pt x="7" y="62"/>
                    <a:pt x="7" y="63"/>
                  </a:cubicBezTo>
                  <a:cubicBezTo>
                    <a:pt x="9" y="64"/>
                    <a:pt x="9" y="65"/>
                    <a:pt x="10" y="67"/>
                  </a:cubicBezTo>
                  <a:cubicBezTo>
                    <a:pt x="10" y="68"/>
                    <a:pt x="10" y="69"/>
                    <a:pt x="10" y="69"/>
                  </a:cubicBezTo>
                  <a:cubicBezTo>
                    <a:pt x="9" y="70"/>
                    <a:pt x="8" y="70"/>
                    <a:pt x="8" y="71"/>
                  </a:cubicBezTo>
                  <a:cubicBezTo>
                    <a:pt x="8" y="71"/>
                    <a:pt x="9" y="72"/>
                    <a:pt x="10" y="72"/>
                  </a:cubicBezTo>
                  <a:cubicBezTo>
                    <a:pt x="10" y="73"/>
                    <a:pt x="12" y="72"/>
                    <a:pt x="12" y="72"/>
                  </a:cubicBezTo>
                  <a:cubicBezTo>
                    <a:pt x="13" y="73"/>
                    <a:pt x="12" y="73"/>
                    <a:pt x="12" y="74"/>
                  </a:cubicBezTo>
                  <a:cubicBezTo>
                    <a:pt x="13" y="75"/>
                    <a:pt x="15" y="74"/>
                    <a:pt x="16" y="75"/>
                  </a:cubicBezTo>
                  <a:cubicBezTo>
                    <a:pt x="16" y="75"/>
                    <a:pt x="16" y="76"/>
                    <a:pt x="16" y="76"/>
                  </a:cubicBezTo>
                  <a:cubicBezTo>
                    <a:pt x="17" y="77"/>
                    <a:pt x="17" y="76"/>
                    <a:pt x="18" y="76"/>
                  </a:cubicBezTo>
                  <a:cubicBezTo>
                    <a:pt x="18" y="77"/>
                    <a:pt x="17" y="78"/>
                    <a:pt x="17" y="78"/>
                  </a:cubicBezTo>
                  <a:cubicBezTo>
                    <a:pt x="18" y="79"/>
                    <a:pt x="19" y="80"/>
                    <a:pt x="19" y="80"/>
                  </a:cubicBezTo>
                  <a:cubicBezTo>
                    <a:pt x="20" y="81"/>
                    <a:pt x="21" y="80"/>
                    <a:pt x="21" y="80"/>
                  </a:cubicBezTo>
                  <a:cubicBezTo>
                    <a:pt x="22" y="82"/>
                    <a:pt x="24" y="82"/>
                    <a:pt x="24" y="83"/>
                  </a:cubicBezTo>
                  <a:cubicBezTo>
                    <a:pt x="24" y="83"/>
                    <a:pt x="23" y="83"/>
                    <a:pt x="23" y="84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5"/>
                    <a:pt x="27" y="86"/>
                    <a:pt x="27" y="86"/>
                  </a:cubicBezTo>
                  <a:cubicBezTo>
                    <a:pt x="28" y="87"/>
                    <a:pt x="28" y="87"/>
                    <a:pt x="28" y="88"/>
                  </a:cubicBezTo>
                  <a:cubicBezTo>
                    <a:pt x="28" y="89"/>
                    <a:pt x="28" y="90"/>
                    <a:pt x="28" y="91"/>
                  </a:cubicBezTo>
                  <a:cubicBezTo>
                    <a:pt x="29" y="91"/>
                    <a:pt x="29" y="92"/>
                    <a:pt x="30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8" y="92"/>
                    <a:pt x="38" y="91"/>
                    <a:pt x="38" y="91"/>
                  </a:cubicBezTo>
                  <a:cubicBezTo>
                    <a:pt x="40" y="92"/>
                    <a:pt x="41" y="94"/>
                    <a:pt x="41" y="95"/>
                  </a:cubicBezTo>
                  <a:cubicBezTo>
                    <a:pt x="42" y="95"/>
                    <a:pt x="42" y="96"/>
                    <a:pt x="43" y="97"/>
                  </a:cubicBezTo>
                  <a:cubicBezTo>
                    <a:pt x="43" y="97"/>
                    <a:pt x="44" y="98"/>
                    <a:pt x="44" y="98"/>
                  </a:cubicBezTo>
                  <a:cubicBezTo>
                    <a:pt x="45" y="98"/>
                    <a:pt x="45" y="97"/>
                    <a:pt x="45" y="97"/>
                  </a:cubicBezTo>
                  <a:cubicBezTo>
                    <a:pt x="46" y="97"/>
                    <a:pt x="47" y="97"/>
                    <a:pt x="48" y="97"/>
                  </a:cubicBezTo>
                  <a:cubicBezTo>
                    <a:pt x="49" y="97"/>
                    <a:pt x="49" y="96"/>
                    <a:pt x="50" y="96"/>
                  </a:cubicBezTo>
                  <a:cubicBezTo>
                    <a:pt x="51" y="96"/>
                    <a:pt x="50" y="97"/>
                    <a:pt x="51" y="97"/>
                  </a:cubicBezTo>
                  <a:cubicBezTo>
                    <a:pt x="51" y="98"/>
                    <a:pt x="52" y="97"/>
                    <a:pt x="53" y="97"/>
                  </a:cubicBezTo>
                  <a:cubicBezTo>
                    <a:pt x="53" y="96"/>
                    <a:pt x="54" y="96"/>
                    <a:pt x="55" y="96"/>
                  </a:cubicBezTo>
                  <a:cubicBezTo>
                    <a:pt x="56" y="96"/>
                    <a:pt x="56" y="96"/>
                    <a:pt x="57" y="96"/>
                  </a:cubicBezTo>
                  <a:cubicBezTo>
                    <a:pt x="57" y="96"/>
                    <a:pt x="58" y="97"/>
                    <a:pt x="58" y="96"/>
                  </a:cubicBezTo>
                  <a:cubicBezTo>
                    <a:pt x="60" y="96"/>
                    <a:pt x="60" y="95"/>
                    <a:pt x="60" y="94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6"/>
                    <a:pt x="65" y="84"/>
                    <a:pt x="64" y="83"/>
                  </a:cubicBezTo>
                  <a:cubicBezTo>
                    <a:pt x="64" y="82"/>
                    <a:pt x="63" y="82"/>
                    <a:pt x="62" y="81"/>
                  </a:cubicBezTo>
                  <a:cubicBezTo>
                    <a:pt x="61" y="80"/>
                    <a:pt x="60" y="78"/>
                    <a:pt x="59" y="77"/>
                  </a:cubicBezTo>
                  <a:cubicBezTo>
                    <a:pt x="58" y="76"/>
                    <a:pt x="56" y="77"/>
                    <a:pt x="55" y="77"/>
                  </a:cubicBezTo>
                  <a:cubicBezTo>
                    <a:pt x="54" y="76"/>
                    <a:pt x="55" y="75"/>
                    <a:pt x="55" y="74"/>
                  </a:cubicBezTo>
                  <a:cubicBezTo>
                    <a:pt x="56" y="73"/>
                    <a:pt x="58" y="74"/>
                    <a:pt x="58" y="74"/>
                  </a:cubicBezTo>
                  <a:cubicBezTo>
                    <a:pt x="59" y="74"/>
                    <a:pt x="60" y="74"/>
                    <a:pt x="60" y="73"/>
                  </a:cubicBezTo>
                  <a:cubicBezTo>
                    <a:pt x="61" y="72"/>
                    <a:pt x="60" y="70"/>
                    <a:pt x="60" y="69"/>
                  </a:cubicBezTo>
                  <a:cubicBezTo>
                    <a:pt x="60" y="68"/>
                    <a:pt x="61" y="66"/>
                    <a:pt x="61" y="65"/>
                  </a:cubicBezTo>
                  <a:cubicBezTo>
                    <a:pt x="61" y="64"/>
                    <a:pt x="60" y="64"/>
                    <a:pt x="60" y="63"/>
                  </a:cubicBezTo>
                  <a:cubicBezTo>
                    <a:pt x="60" y="63"/>
                    <a:pt x="61" y="62"/>
                    <a:pt x="62" y="62"/>
                  </a:cubicBezTo>
                  <a:cubicBezTo>
                    <a:pt x="62" y="62"/>
                    <a:pt x="62" y="62"/>
                    <a:pt x="63" y="62"/>
                  </a:cubicBezTo>
                  <a:cubicBezTo>
                    <a:pt x="63" y="62"/>
                    <a:pt x="64" y="63"/>
                    <a:pt x="64" y="62"/>
                  </a:cubicBezTo>
                  <a:cubicBezTo>
                    <a:pt x="65" y="60"/>
                    <a:pt x="64" y="58"/>
                    <a:pt x="65" y="56"/>
                  </a:cubicBezTo>
                  <a:cubicBezTo>
                    <a:pt x="65" y="56"/>
                    <a:pt x="66" y="56"/>
                    <a:pt x="66" y="55"/>
                  </a:cubicBezTo>
                  <a:cubicBezTo>
                    <a:pt x="67" y="54"/>
                    <a:pt x="67" y="53"/>
                    <a:pt x="67" y="52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7"/>
                    <a:pt x="71" y="47"/>
                    <a:pt x="71" y="46"/>
                  </a:cubicBezTo>
                  <a:cubicBezTo>
                    <a:pt x="71" y="45"/>
                    <a:pt x="72" y="45"/>
                    <a:pt x="72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51"/>
            <p:cNvSpPr>
              <a:spLocks/>
            </p:cNvSpPr>
            <p:nvPr/>
          </p:nvSpPr>
          <p:spPr bwMode="auto">
            <a:xfrm>
              <a:off x="4079" y="2324"/>
              <a:ext cx="266" cy="253"/>
            </a:xfrm>
            <a:custGeom>
              <a:avLst/>
              <a:gdLst>
                <a:gd name="T0" fmla="*/ 266 w 77"/>
                <a:gd name="T1" fmla="*/ 208 h 73"/>
                <a:gd name="T2" fmla="*/ 266 w 77"/>
                <a:gd name="T3" fmla="*/ 246 h 73"/>
                <a:gd name="T4" fmla="*/ 252 w 77"/>
                <a:gd name="T5" fmla="*/ 246 h 73"/>
                <a:gd name="T6" fmla="*/ 249 w 77"/>
                <a:gd name="T7" fmla="*/ 253 h 73"/>
                <a:gd name="T8" fmla="*/ 111 w 77"/>
                <a:gd name="T9" fmla="*/ 184 h 73"/>
                <a:gd name="T10" fmla="*/ 100 w 77"/>
                <a:gd name="T11" fmla="*/ 191 h 73"/>
                <a:gd name="T12" fmla="*/ 79 w 77"/>
                <a:gd name="T13" fmla="*/ 198 h 73"/>
                <a:gd name="T14" fmla="*/ 73 w 77"/>
                <a:gd name="T15" fmla="*/ 187 h 73"/>
                <a:gd name="T16" fmla="*/ 55 w 77"/>
                <a:gd name="T17" fmla="*/ 187 h 73"/>
                <a:gd name="T18" fmla="*/ 45 w 77"/>
                <a:gd name="T19" fmla="*/ 180 h 73"/>
                <a:gd name="T20" fmla="*/ 38 w 77"/>
                <a:gd name="T21" fmla="*/ 173 h 73"/>
                <a:gd name="T22" fmla="*/ 41 w 77"/>
                <a:gd name="T23" fmla="*/ 170 h 73"/>
                <a:gd name="T24" fmla="*/ 28 w 77"/>
                <a:gd name="T25" fmla="*/ 163 h 73"/>
                <a:gd name="T26" fmla="*/ 17 w 77"/>
                <a:gd name="T27" fmla="*/ 166 h 73"/>
                <a:gd name="T28" fmla="*/ 14 w 77"/>
                <a:gd name="T29" fmla="*/ 152 h 73"/>
                <a:gd name="T30" fmla="*/ 3 w 77"/>
                <a:gd name="T31" fmla="*/ 132 h 73"/>
                <a:gd name="T32" fmla="*/ 14 w 77"/>
                <a:gd name="T33" fmla="*/ 125 h 73"/>
                <a:gd name="T34" fmla="*/ 10 w 77"/>
                <a:gd name="T35" fmla="*/ 107 h 73"/>
                <a:gd name="T36" fmla="*/ 10 w 77"/>
                <a:gd name="T37" fmla="*/ 83 h 73"/>
                <a:gd name="T38" fmla="*/ 0 w 77"/>
                <a:gd name="T39" fmla="*/ 59 h 73"/>
                <a:gd name="T40" fmla="*/ 3 w 77"/>
                <a:gd name="T41" fmla="*/ 55 h 73"/>
                <a:gd name="T42" fmla="*/ 14 w 77"/>
                <a:gd name="T43" fmla="*/ 52 h 73"/>
                <a:gd name="T44" fmla="*/ 14 w 77"/>
                <a:gd name="T45" fmla="*/ 45 h 73"/>
                <a:gd name="T46" fmla="*/ 14 w 77"/>
                <a:gd name="T47" fmla="*/ 31 h 73"/>
                <a:gd name="T48" fmla="*/ 21 w 77"/>
                <a:gd name="T49" fmla="*/ 28 h 73"/>
                <a:gd name="T50" fmla="*/ 28 w 77"/>
                <a:gd name="T51" fmla="*/ 21 h 73"/>
                <a:gd name="T52" fmla="*/ 38 w 77"/>
                <a:gd name="T53" fmla="*/ 14 h 73"/>
                <a:gd name="T54" fmla="*/ 35 w 77"/>
                <a:gd name="T55" fmla="*/ 10 h 73"/>
                <a:gd name="T56" fmla="*/ 38 w 77"/>
                <a:gd name="T57" fmla="*/ 0 h 73"/>
                <a:gd name="T58" fmla="*/ 45 w 77"/>
                <a:gd name="T59" fmla="*/ 3 h 73"/>
                <a:gd name="T60" fmla="*/ 66 w 77"/>
                <a:gd name="T61" fmla="*/ 7 h 73"/>
                <a:gd name="T62" fmla="*/ 83 w 77"/>
                <a:gd name="T63" fmla="*/ 10 h 73"/>
                <a:gd name="T64" fmla="*/ 97 w 77"/>
                <a:gd name="T65" fmla="*/ 14 h 73"/>
                <a:gd name="T66" fmla="*/ 104 w 77"/>
                <a:gd name="T67" fmla="*/ 28 h 73"/>
                <a:gd name="T68" fmla="*/ 114 w 77"/>
                <a:gd name="T69" fmla="*/ 35 h 73"/>
                <a:gd name="T70" fmla="*/ 124 w 77"/>
                <a:gd name="T71" fmla="*/ 38 h 73"/>
                <a:gd name="T72" fmla="*/ 145 w 77"/>
                <a:gd name="T73" fmla="*/ 45 h 73"/>
                <a:gd name="T74" fmla="*/ 159 w 77"/>
                <a:gd name="T75" fmla="*/ 52 h 73"/>
                <a:gd name="T76" fmla="*/ 169 w 77"/>
                <a:gd name="T77" fmla="*/ 55 h 73"/>
                <a:gd name="T78" fmla="*/ 176 w 77"/>
                <a:gd name="T79" fmla="*/ 49 h 73"/>
                <a:gd name="T80" fmla="*/ 180 w 77"/>
                <a:gd name="T81" fmla="*/ 38 h 73"/>
                <a:gd name="T82" fmla="*/ 180 w 77"/>
                <a:gd name="T83" fmla="*/ 31 h 73"/>
                <a:gd name="T84" fmla="*/ 180 w 77"/>
                <a:gd name="T85" fmla="*/ 21 h 73"/>
                <a:gd name="T86" fmla="*/ 187 w 77"/>
                <a:gd name="T87" fmla="*/ 10 h 73"/>
                <a:gd name="T88" fmla="*/ 200 w 77"/>
                <a:gd name="T89" fmla="*/ 7 h 73"/>
                <a:gd name="T90" fmla="*/ 211 w 77"/>
                <a:gd name="T91" fmla="*/ 3 h 73"/>
                <a:gd name="T92" fmla="*/ 221 w 77"/>
                <a:gd name="T93" fmla="*/ 7 h 73"/>
                <a:gd name="T94" fmla="*/ 228 w 77"/>
                <a:gd name="T95" fmla="*/ 10 h 73"/>
                <a:gd name="T96" fmla="*/ 235 w 77"/>
                <a:gd name="T97" fmla="*/ 17 h 73"/>
                <a:gd name="T98" fmla="*/ 249 w 77"/>
                <a:gd name="T99" fmla="*/ 24 h 73"/>
                <a:gd name="T100" fmla="*/ 259 w 77"/>
                <a:gd name="T101" fmla="*/ 24 h 73"/>
                <a:gd name="T102" fmla="*/ 263 w 77"/>
                <a:gd name="T103" fmla="*/ 24 h 73"/>
                <a:gd name="T104" fmla="*/ 266 w 77"/>
                <a:gd name="T105" fmla="*/ 28 h 73"/>
                <a:gd name="T106" fmla="*/ 263 w 77"/>
                <a:gd name="T107" fmla="*/ 31 h 73"/>
                <a:gd name="T108" fmla="*/ 263 w 77"/>
                <a:gd name="T109" fmla="*/ 45 h 73"/>
                <a:gd name="T110" fmla="*/ 259 w 77"/>
                <a:gd name="T111" fmla="*/ 55 h 73"/>
                <a:gd name="T112" fmla="*/ 263 w 77"/>
                <a:gd name="T113" fmla="*/ 76 h 73"/>
                <a:gd name="T114" fmla="*/ 266 w 77"/>
                <a:gd name="T115" fmla="*/ 208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"/>
                <a:gd name="T175" fmla="*/ 0 h 73"/>
                <a:gd name="T176" fmla="*/ 77 w 77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" h="73">
                  <a:moveTo>
                    <a:pt x="77" y="60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7" y="56"/>
                    <a:pt x="25" y="57"/>
                    <a:pt x="23" y="57"/>
                  </a:cubicBezTo>
                  <a:cubicBezTo>
                    <a:pt x="23" y="56"/>
                    <a:pt x="22" y="55"/>
                    <a:pt x="21" y="54"/>
                  </a:cubicBezTo>
                  <a:cubicBezTo>
                    <a:pt x="20" y="53"/>
                    <a:pt x="18" y="54"/>
                    <a:pt x="16" y="54"/>
                  </a:cubicBezTo>
                  <a:cubicBezTo>
                    <a:pt x="15" y="54"/>
                    <a:pt x="14" y="53"/>
                    <a:pt x="13" y="52"/>
                  </a:cubicBezTo>
                  <a:cubicBezTo>
                    <a:pt x="13" y="52"/>
                    <a:pt x="11" y="51"/>
                    <a:pt x="11" y="50"/>
                  </a:cubicBezTo>
                  <a:cubicBezTo>
                    <a:pt x="11" y="50"/>
                    <a:pt x="12" y="49"/>
                    <a:pt x="12" y="49"/>
                  </a:cubicBezTo>
                  <a:cubicBezTo>
                    <a:pt x="11" y="48"/>
                    <a:pt x="10" y="48"/>
                    <a:pt x="8" y="47"/>
                  </a:cubicBezTo>
                  <a:cubicBezTo>
                    <a:pt x="7" y="47"/>
                    <a:pt x="6" y="48"/>
                    <a:pt x="5" y="48"/>
                  </a:cubicBezTo>
                  <a:cubicBezTo>
                    <a:pt x="4" y="47"/>
                    <a:pt x="5" y="45"/>
                    <a:pt x="4" y="44"/>
                  </a:cubicBezTo>
                  <a:cubicBezTo>
                    <a:pt x="4" y="42"/>
                    <a:pt x="1" y="40"/>
                    <a:pt x="1" y="38"/>
                  </a:cubicBezTo>
                  <a:cubicBezTo>
                    <a:pt x="1" y="37"/>
                    <a:pt x="3" y="37"/>
                    <a:pt x="4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3" y="26"/>
                    <a:pt x="3" y="24"/>
                  </a:cubicBezTo>
                  <a:cubicBezTo>
                    <a:pt x="3" y="22"/>
                    <a:pt x="1" y="19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3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2" y="3"/>
                    <a:pt x="10" y="3"/>
                    <a:pt x="10" y="3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5" y="1"/>
                    <a:pt x="17" y="1"/>
                    <a:pt x="19" y="2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5" y="3"/>
                    <a:pt x="27" y="3"/>
                    <a:pt x="28" y="4"/>
                  </a:cubicBezTo>
                  <a:cubicBezTo>
                    <a:pt x="29" y="5"/>
                    <a:pt x="29" y="7"/>
                    <a:pt x="30" y="8"/>
                  </a:cubicBezTo>
                  <a:cubicBezTo>
                    <a:pt x="31" y="9"/>
                    <a:pt x="31" y="10"/>
                    <a:pt x="33" y="10"/>
                  </a:cubicBezTo>
                  <a:cubicBezTo>
                    <a:pt x="34" y="11"/>
                    <a:pt x="35" y="11"/>
                    <a:pt x="36" y="11"/>
                  </a:cubicBezTo>
                  <a:cubicBezTo>
                    <a:pt x="38" y="11"/>
                    <a:pt x="40" y="12"/>
                    <a:pt x="42" y="13"/>
                  </a:cubicBezTo>
                  <a:cubicBezTo>
                    <a:pt x="43" y="13"/>
                    <a:pt x="44" y="15"/>
                    <a:pt x="46" y="15"/>
                  </a:cubicBezTo>
                  <a:cubicBezTo>
                    <a:pt x="47" y="16"/>
                    <a:pt x="48" y="16"/>
                    <a:pt x="49" y="16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2" y="13"/>
                    <a:pt x="52" y="12"/>
                    <a:pt x="52" y="11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1" y="8"/>
                    <a:pt x="51" y="7"/>
                    <a:pt x="52" y="6"/>
                  </a:cubicBezTo>
                  <a:cubicBezTo>
                    <a:pt x="52" y="5"/>
                    <a:pt x="53" y="4"/>
                    <a:pt x="54" y="3"/>
                  </a:cubicBezTo>
                  <a:cubicBezTo>
                    <a:pt x="55" y="3"/>
                    <a:pt x="56" y="2"/>
                    <a:pt x="58" y="2"/>
                  </a:cubicBezTo>
                  <a:cubicBezTo>
                    <a:pt x="59" y="2"/>
                    <a:pt x="60" y="1"/>
                    <a:pt x="61" y="1"/>
                  </a:cubicBezTo>
                  <a:cubicBezTo>
                    <a:pt x="62" y="1"/>
                    <a:pt x="63" y="2"/>
                    <a:pt x="64" y="2"/>
                  </a:cubicBezTo>
                  <a:cubicBezTo>
                    <a:pt x="65" y="3"/>
                    <a:pt x="66" y="2"/>
                    <a:pt x="66" y="3"/>
                  </a:cubicBezTo>
                  <a:cubicBezTo>
                    <a:pt x="67" y="3"/>
                    <a:pt x="67" y="5"/>
                    <a:pt x="68" y="5"/>
                  </a:cubicBezTo>
                  <a:cubicBezTo>
                    <a:pt x="69" y="6"/>
                    <a:pt x="70" y="6"/>
                    <a:pt x="72" y="7"/>
                  </a:cubicBezTo>
                  <a:cubicBezTo>
                    <a:pt x="73" y="7"/>
                    <a:pt x="74" y="7"/>
                    <a:pt x="75" y="7"/>
                  </a:cubicBezTo>
                  <a:cubicBezTo>
                    <a:pt x="75" y="7"/>
                    <a:pt x="76" y="6"/>
                    <a:pt x="76" y="7"/>
                  </a:cubicBezTo>
                  <a:cubicBezTo>
                    <a:pt x="77" y="7"/>
                    <a:pt x="77" y="7"/>
                    <a:pt x="77" y="8"/>
                  </a:cubicBezTo>
                  <a:cubicBezTo>
                    <a:pt x="77" y="8"/>
                    <a:pt x="76" y="9"/>
                    <a:pt x="76" y="9"/>
                  </a:cubicBezTo>
                  <a:cubicBezTo>
                    <a:pt x="75" y="11"/>
                    <a:pt x="76" y="12"/>
                    <a:pt x="76" y="13"/>
                  </a:cubicBezTo>
                  <a:cubicBezTo>
                    <a:pt x="76" y="14"/>
                    <a:pt x="75" y="15"/>
                    <a:pt x="75" y="16"/>
                  </a:cubicBezTo>
                  <a:cubicBezTo>
                    <a:pt x="75" y="18"/>
                    <a:pt x="76" y="19"/>
                    <a:pt x="76" y="22"/>
                  </a:cubicBezTo>
                  <a:cubicBezTo>
                    <a:pt x="77" y="34"/>
                    <a:pt x="77" y="47"/>
                    <a:pt x="77" y="6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52"/>
            <p:cNvSpPr>
              <a:spLocks/>
            </p:cNvSpPr>
            <p:nvPr/>
          </p:nvSpPr>
          <p:spPr bwMode="auto">
            <a:xfrm>
              <a:off x="3854" y="1972"/>
              <a:ext cx="211" cy="183"/>
            </a:xfrm>
            <a:custGeom>
              <a:avLst/>
              <a:gdLst>
                <a:gd name="T0" fmla="*/ 201 w 61"/>
                <a:gd name="T1" fmla="*/ 152 h 53"/>
                <a:gd name="T2" fmla="*/ 190 w 61"/>
                <a:gd name="T3" fmla="*/ 145 h 53"/>
                <a:gd name="T4" fmla="*/ 187 w 61"/>
                <a:gd name="T5" fmla="*/ 131 h 53"/>
                <a:gd name="T6" fmla="*/ 194 w 61"/>
                <a:gd name="T7" fmla="*/ 121 h 53"/>
                <a:gd name="T8" fmla="*/ 194 w 61"/>
                <a:gd name="T9" fmla="*/ 110 h 53"/>
                <a:gd name="T10" fmla="*/ 187 w 61"/>
                <a:gd name="T11" fmla="*/ 100 h 53"/>
                <a:gd name="T12" fmla="*/ 176 w 61"/>
                <a:gd name="T13" fmla="*/ 100 h 53"/>
                <a:gd name="T14" fmla="*/ 187 w 61"/>
                <a:gd name="T15" fmla="*/ 86 h 53"/>
                <a:gd name="T16" fmla="*/ 190 w 61"/>
                <a:gd name="T17" fmla="*/ 79 h 53"/>
                <a:gd name="T18" fmla="*/ 201 w 61"/>
                <a:gd name="T19" fmla="*/ 69 h 53"/>
                <a:gd name="T20" fmla="*/ 208 w 61"/>
                <a:gd name="T21" fmla="*/ 48 h 53"/>
                <a:gd name="T22" fmla="*/ 197 w 61"/>
                <a:gd name="T23" fmla="*/ 41 h 53"/>
                <a:gd name="T24" fmla="*/ 183 w 61"/>
                <a:gd name="T25" fmla="*/ 35 h 53"/>
                <a:gd name="T26" fmla="*/ 173 w 61"/>
                <a:gd name="T27" fmla="*/ 31 h 53"/>
                <a:gd name="T28" fmla="*/ 156 w 61"/>
                <a:gd name="T29" fmla="*/ 28 h 53"/>
                <a:gd name="T30" fmla="*/ 145 w 61"/>
                <a:gd name="T31" fmla="*/ 24 h 53"/>
                <a:gd name="T32" fmla="*/ 138 w 61"/>
                <a:gd name="T33" fmla="*/ 17 h 53"/>
                <a:gd name="T34" fmla="*/ 128 w 61"/>
                <a:gd name="T35" fmla="*/ 7 h 53"/>
                <a:gd name="T36" fmla="*/ 118 w 61"/>
                <a:gd name="T37" fmla="*/ 0 h 53"/>
                <a:gd name="T38" fmla="*/ 104 w 61"/>
                <a:gd name="T39" fmla="*/ 21 h 53"/>
                <a:gd name="T40" fmla="*/ 80 w 61"/>
                <a:gd name="T41" fmla="*/ 31 h 53"/>
                <a:gd name="T42" fmla="*/ 80 w 61"/>
                <a:gd name="T43" fmla="*/ 38 h 53"/>
                <a:gd name="T44" fmla="*/ 59 w 61"/>
                <a:gd name="T45" fmla="*/ 38 h 53"/>
                <a:gd name="T46" fmla="*/ 52 w 61"/>
                <a:gd name="T47" fmla="*/ 31 h 53"/>
                <a:gd name="T48" fmla="*/ 48 w 61"/>
                <a:gd name="T49" fmla="*/ 41 h 53"/>
                <a:gd name="T50" fmla="*/ 48 w 61"/>
                <a:gd name="T51" fmla="*/ 55 h 53"/>
                <a:gd name="T52" fmla="*/ 31 w 61"/>
                <a:gd name="T53" fmla="*/ 52 h 53"/>
                <a:gd name="T54" fmla="*/ 17 w 61"/>
                <a:gd name="T55" fmla="*/ 52 h 53"/>
                <a:gd name="T56" fmla="*/ 0 w 61"/>
                <a:gd name="T57" fmla="*/ 55 h 53"/>
                <a:gd name="T58" fmla="*/ 7 w 61"/>
                <a:gd name="T59" fmla="*/ 66 h 53"/>
                <a:gd name="T60" fmla="*/ 7 w 61"/>
                <a:gd name="T61" fmla="*/ 73 h 53"/>
                <a:gd name="T62" fmla="*/ 28 w 61"/>
                <a:gd name="T63" fmla="*/ 76 h 53"/>
                <a:gd name="T64" fmla="*/ 35 w 61"/>
                <a:gd name="T65" fmla="*/ 79 h 53"/>
                <a:gd name="T66" fmla="*/ 45 w 61"/>
                <a:gd name="T67" fmla="*/ 83 h 53"/>
                <a:gd name="T68" fmla="*/ 42 w 61"/>
                <a:gd name="T69" fmla="*/ 90 h 53"/>
                <a:gd name="T70" fmla="*/ 55 w 61"/>
                <a:gd name="T71" fmla="*/ 104 h 53"/>
                <a:gd name="T72" fmla="*/ 59 w 61"/>
                <a:gd name="T73" fmla="*/ 107 h 53"/>
                <a:gd name="T74" fmla="*/ 62 w 61"/>
                <a:gd name="T75" fmla="*/ 117 h 53"/>
                <a:gd name="T76" fmla="*/ 59 w 61"/>
                <a:gd name="T77" fmla="*/ 121 h 53"/>
                <a:gd name="T78" fmla="*/ 62 w 61"/>
                <a:gd name="T79" fmla="*/ 135 h 53"/>
                <a:gd name="T80" fmla="*/ 55 w 61"/>
                <a:gd name="T81" fmla="*/ 155 h 53"/>
                <a:gd name="T82" fmla="*/ 55 w 61"/>
                <a:gd name="T83" fmla="*/ 166 h 53"/>
                <a:gd name="T84" fmla="*/ 73 w 61"/>
                <a:gd name="T85" fmla="*/ 176 h 53"/>
                <a:gd name="T86" fmla="*/ 90 w 61"/>
                <a:gd name="T87" fmla="*/ 173 h 53"/>
                <a:gd name="T88" fmla="*/ 114 w 61"/>
                <a:gd name="T89" fmla="*/ 183 h 53"/>
                <a:gd name="T90" fmla="*/ 125 w 61"/>
                <a:gd name="T91" fmla="*/ 173 h 53"/>
                <a:gd name="T92" fmla="*/ 145 w 61"/>
                <a:gd name="T93" fmla="*/ 162 h 53"/>
                <a:gd name="T94" fmla="*/ 159 w 61"/>
                <a:gd name="T95" fmla="*/ 159 h 53"/>
                <a:gd name="T96" fmla="*/ 176 w 61"/>
                <a:gd name="T97" fmla="*/ 169 h 53"/>
                <a:gd name="T98" fmla="*/ 190 w 61"/>
                <a:gd name="T99" fmla="*/ 162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"/>
                <a:gd name="T151" fmla="*/ 0 h 53"/>
                <a:gd name="T152" fmla="*/ 61 w 61"/>
                <a:gd name="T153" fmla="*/ 53 h 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" h="53">
                  <a:moveTo>
                    <a:pt x="57" y="46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8" y="45"/>
                    <a:pt x="58" y="44"/>
                  </a:cubicBezTo>
                  <a:cubicBezTo>
                    <a:pt x="59" y="44"/>
                    <a:pt x="59" y="43"/>
                    <a:pt x="59" y="43"/>
                  </a:cubicBezTo>
                  <a:cubicBezTo>
                    <a:pt x="58" y="43"/>
                    <a:pt x="58" y="43"/>
                    <a:pt x="57" y="43"/>
                  </a:cubicBezTo>
                  <a:cubicBezTo>
                    <a:pt x="56" y="43"/>
                    <a:pt x="56" y="42"/>
                    <a:pt x="55" y="42"/>
                  </a:cubicBezTo>
                  <a:cubicBezTo>
                    <a:pt x="55" y="41"/>
                    <a:pt x="55" y="41"/>
                    <a:pt x="55" y="40"/>
                  </a:cubicBezTo>
                  <a:cubicBezTo>
                    <a:pt x="55" y="40"/>
                    <a:pt x="56" y="39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5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6" y="32"/>
                  </a:cubicBezTo>
                  <a:cubicBezTo>
                    <a:pt x="55" y="32"/>
                    <a:pt x="55" y="31"/>
                    <a:pt x="54" y="31"/>
                  </a:cubicBezTo>
                  <a:cubicBezTo>
                    <a:pt x="54" y="31"/>
                    <a:pt x="54" y="30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3" y="29"/>
                    <a:pt x="53" y="29"/>
                    <a:pt x="52" y="29"/>
                  </a:cubicBezTo>
                  <a:cubicBezTo>
                    <a:pt x="52" y="30"/>
                    <a:pt x="52" y="31"/>
                    <a:pt x="51" y="31"/>
                  </a:cubicBezTo>
                  <a:cubicBezTo>
                    <a:pt x="51" y="30"/>
                    <a:pt x="51" y="30"/>
                    <a:pt x="51" y="29"/>
                  </a:cubicBezTo>
                  <a:cubicBezTo>
                    <a:pt x="51" y="29"/>
                    <a:pt x="51" y="28"/>
                    <a:pt x="52" y="28"/>
                  </a:cubicBezTo>
                  <a:cubicBezTo>
                    <a:pt x="52" y="27"/>
                    <a:pt x="52" y="26"/>
                    <a:pt x="52" y="26"/>
                  </a:cubicBezTo>
                  <a:cubicBezTo>
                    <a:pt x="52" y="26"/>
                    <a:pt x="53" y="25"/>
                    <a:pt x="54" y="25"/>
                  </a:cubicBezTo>
                  <a:cubicBezTo>
                    <a:pt x="54" y="25"/>
                    <a:pt x="55" y="24"/>
                    <a:pt x="55" y="24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6" y="22"/>
                    <a:pt x="56" y="23"/>
                    <a:pt x="57" y="23"/>
                  </a:cubicBezTo>
                  <a:cubicBezTo>
                    <a:pt x="57" y="23"/>
                    <a:pt x="58" y="23"/>
                    <a:pt x="58" y="22"/>
                  </a:cubicBezTo>
                  <a:cubicBezTo>
                    <a:pt x="58" y="22"/>
                    <a:pt x="58" y="21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ubicBezTo>
                    <a:pt x="58" y="18"/>
                    <a:pt x="58" y="17"/>
                    <a:pt x="59" y="16"/>
                  </a:cubicBezTo>
                  <a:cubicBezTo>
                    <a:pt x="59" y="16"/>
                    <a:pt x="59" y="15"/>
                    <a:pt x="60" y="14"/>
                  </a:cubicBezTo>
                  <a:cubicBezTo>
                    <a:pt x="60" y="14"/>
                    <a:pt x="61" y="14"/>
                    <a:pt x="61" y="13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8" y="12"/>
                    <a:pt x="58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4" y="12"/>
                    <a:pt x="54" y="11"/>
                  </a:cubicBezTo>
                  <a:cubicBezTo>
                    <a:pt x="54" y="11"/>
                    <a:pt x="53" y="11"/>
                    <a:pt x="53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8"/>
                    <a:pt x="46" y="8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4"/>
                    <a:pt x="40" y="5"/>
                    <a:pt x="40" y="5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3"/>
                    <a:pt x="38" y="4"/>
                    <a:pt x="38" y="3"/>
                  </a:cubicBezTo>
                  <a:cubicBezTo>
                    <a:pt x="37" y="3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2" y="1"/>
                    <a:pt x="31" y="0"/>
                    <a:pt x="30" y="1"/>
                  </a:cubicBezTo>
                  <a:cubicBezTo>
                    <a:pt x="29" y="2"/>
                    <a:pt x="29" y="4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5" y="8"/>
                    <a:pt x="23" y="8"/>
                    <a:pt x="23" y="9"/>
                  </a:cubicBezTo>
                  <a:cubicBezTo>
                    <a:pt x="22" y="9"/>
                    <a:pt x="22" y="9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19" y="11"/>
                    <a:pt x="18" y="10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9"/>
                    <a:pt x="17" y="9"/>
                    <a:pt x="16" y="9"/>
                  </a:cubicBezTo>
                  <a:cubicBezTo>
                    <a:pt x="16" y="8"/>
                    <a:pt x="15" y="9"/>
                    <a:pt x="15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9"/>
                    <a:pt x="14" y="10"/>
                    <a:pt x="14" y="10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5" y="13"/>
                    <a:pt x="15" y="14"/>
                    <a:pt x="15" y="15"/>
                  </a:cubicBezTo>
                  <a:cubicBezTo>
                    <a:pt x="15" y="15"/>
                    <a:pt x="16" y="15"/>
                    <a:pt x="15" y="16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5"/>
                  </a:cubicBezTo>
                  <a:cubicBezTo>
                    <a:pt x="11" y="15"/>
                    <a:pt x="10" y="16"/>
                    <a:pt x="10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6"/>
                    <a:pt x="5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1" y="19"/>
                    <a:pt x="0" y="18"/>
                    <a:pt x="0" y="19"/>
                  </a:cubicBezTo>
                  <a:cubicBezTo>
                    <a:pt x="0" y="19"/>
                    <a:pt x="1" y="19"/>
                    <a:pt x="1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5" y="20"/>
                    <a:pt x="6" y="21"/>
                    <a:pt x="7" y="21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3"/>
                    <a:pt x="9" y="22"/>
                    <a:pt x="9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10" y="23"/>
                    <a:pt x="10" y="22"/>
                    <a:pt x="10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2" y="24"/>
                    <a:pt x="13" y="23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7"/>
                    <a:pt x="13" y="27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30"/>
                    <a:pt x="16" y="30"/>
                  </a:cubicBezTo>
                  <a:cubicBezTo>
                    <a:pt x="16" y="30"/>
                    <a:pt x="17" y="29"/>
                    <a:pt x="17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6" y="33"/>
                    <a:pt x="17" y="34"/>
                  </a:cubicBezTo>
                  <a:cubicBezTo>
                    <a:pt x="17" y="34"/>
                    <a:pt x="18" y="34"/>
                    <a:pt x="18" y="34"/>
                  </a:cubicBezTo>
                  <a:cubicBezTo>
                    <a:pt x="19" y="35"/>
                    <a:pt x="20" y="36"/>
                    <a:pt x="19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7" y="34"/>
                    <a:pt x="17" y="35"/>
                  </a:cubicBezTo>
                  <a:cubicBezTo>
                    <a:pt x="16" y="35"/>
                    <a:pt x="16" y="36"/>
                    <a:pt x="16" y="37"/>
                  </a:cubicBezTo>
                  <a:cubicBezTo>
                    <a:pt x="16" y="38"/>
                    <a:pt x="16" y="39"/>
                    <a:pt x="16" y="40"/>
                  </a:cubicBezTo>
                  <a:cubicBezTo>
                    <a:pt x="16" y="40"/>
                    <a:pt x="17" y="39"/>
                    <a:pt x="18" y="39"/>
                  </a:cubicBezTo>
                  <a:cubicBezTo>
                    <a:pt x="18" y="40"/>
                    <a:pt x="17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5"/>
                    <a:pt x="16" y="45"/>
                  </a:cubicBezTo>
                  <a:cubicBezTo>
                    <a:pt x="16" y="46"/>
                    <a:pt x="15" y="46"/>
                    <a:pt x="15" y="47"/>
                  </a:cubicBezTo>
                  <a:cubicBezTo>
                    <a:pt x="14" y="47"/>
                    <a:pt x="14" y="47"/>
                    <a:pt x="14" y="48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6" y="48"/>
                    <a:pt x="16" y="49"/>
                    <a:pt x="17" y="49"/>
                  </a:cubicBezTo>
                  <a:cubicBezTo>
                    <a:pt x="17" y="50"/>
                    <a:pt x="18" y="50"/>
                    <a:pt x="19" y="50"/>
                  </a:cubicBezTo>
                  <a:cubicBezTo>
                    <a:pt x="20" y="50"/>
                    <a:pt x="20" y="51"/>
                    <a:pt x="21" y="51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6" y="51"/>
                    <a:pt x="26" y="50"/>
                    <a:pt x="26" y="50"/>
                  </a:cubicBezTo>
                  <a:cubicBezTo>
                    <a:pt x="27" y="51"/>
                    <a:pt x="28" y="51"/>
                    <a:pt x="29" y="52"/>
                  </a:cubicBezTo>
                  <a:cubicBezTo>
                    <a:pt x="30" y="52"/>
                    <a:pt x="30" y="52"/>
                    <a:pt x="31" y="53"/>
                  </a:cubicBezTo>
                  <a:cubicBezTo>
                    <a:pt x="32" y="53"/>
                    <a:pt x="32" y="53"/>
                    <a:pt x="33" y="53"/>
                  </a:cubicBezTo>
                  <a:cubicBezTo>
                    <a:pt x="34" y="53"/>
                    <a:pt x="35" y="53"/>
                    <a:pt x="36" y="53"/>
                  </a:cubicBezTo>
                  <a:cubicBezTo>
                    <a:pt x="36" y="53"/>
                    <a:pt x="36" y="53"/>
                    <a:pt x="37" y="53"/>
                  </a:cubicBezTo>
                  <a:cubicBezTo>
                    <a:pt x="37" y="52"/>
                    <a:pt x="36" y="51"/>
                    <a:pt x="36" y="50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39" y="48"/>
                    <a:pt x="40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4" y="47"/>
                  </a:cubicBezTo>
                  <a:cubicBezTo>
                    <a:pt x="44" y="47"/>
                    <a:pt x="45" y="48"/>
                    <a:pt x="45" y="48"/>
                  </a:cubicBezTo>
                  <a:cubicBezTo>
                    <a:pt x="45" y="48"/>
                    <a:pt x="45" y="46"/>
                    <a:pt x="46" y="46"/>
                  </a:cubicBezTo>
                  <a:cubicBezTo>
                    <a:pt x="47" y="46"/>
                    <a:pt x="47" y="47"/>
                    <a:pt x="48" y="48"/>
                  </a:cubicBezTo>
                  <a:cubicBezTo>
                    <a:pt x="49" y="48"/>
                    <a:pt x="49" y="49"/>
                    <a:pt x="49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2" y="49"/>
                    <a:pt x="53" y="49"/>
                    <a:pt x="54" y="49"/>
                  </a:cubicBezTo>
                  <a:cubicBezTo>
                    <a:pt x="54" y="49"/>
                    <a:pt x="53" y="48"/>
                    <a:pt x="54" y="48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6" y="47"/>
                    <a:pt x="56" y="46"/>
                    <a:pt x="57" y="4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53"/>
            <p:cNvSpPr>
              <a:spLocks/>
            </p:cNvSpPr>
            <p:nvPr/>
          </p:nvSpPr>
          <p:spPr bwMode="auto">
            <a:xfrm>
              <a:off x="4020" y="1999"/>
              <a:ext cx="17" cy="14"/>
            </a:xfrm>
            <a:custGeom>
              <a:avLst/>
              <a:gdLst>
                <a:gd name="T0" fmla="*/ 14 w 5"/>
                <a:gd name="T1" fmla="*/ 14 h 4"/>
                <a:gd name="T2" fmla="*/ 17 w 5"/>
                <a:gd name="T3" fmla="*/ 10 h 4"/>
                <a:gd name="T4" fmla="*/ 14 w 5"/>
                <a:gd name="T5" fmla="*/ 7 h 4"/>
                <a:gd name="T6" fmla="*/ 10 w 5"/>
                <a:gd name="T7" fmla="*/ 4 h 4"/>
                <a:gd name="T8" fmla="*/ 7 w 5"/>
                <a:gd name="T9" fmla="*/ 0 h 4"/>
                <a:gd name="T10" fmla="*/ 3 w 5"/>
                <a:gd name="T11" fmla="*/ 0 h 4"/>
                <a:gd name="T12" fmla="*/ 0 w 5"/>
                <a:gd name="T13" fmla="*/ 4 h 4"/>
                <a:gd name="T14" fmla="*/ 3 w 5"/>
                <a:gd name="T15" fmla="*/ 7 h 4"/>
                <a:gd name="T16" fmla="*/ 3 w 5"/>
                <a:gd name="T17" fmla="*/ 14 h 4"/>
                <a:gd name="T18" fmla="*/ 10 w 5"/>
                <a:gd name="T19" fmla="*/ 14 h 4"/>
                <a:gd name="T20" fmla="*/ 14 w 5"/>
                <a:gd name="T21" fmla="*/ 1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4"/>
                  </a:move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Freeform 54"/>
            <p:cNvSpPr>
              <a:spLocks/>
            </p:cNvSpPr>
            <p:nvPr/>
          </p:nvSpPr>
          <p:spPr bwMode="auto">
            <a:xfrm>
              <a:off x="4020" y="2041"/>
              <a:ext cx="72" cy="45"/>
            </a:xfrm>
            <a:custGeom>
              <a:avLst/>
              <a:gdLst>
                <a:gd name="T0" fmla="*/ 72 w 21"/>
                <a:gd name="T1" fmla="*/ 21 h 13"/>
                <a:gd name="T2" fmla="*/ 72 w 21"/>
                <a:gd name="T3" fmla="*/ 17 h 13"/>
                <a:gd name="T4" fmla="*/ 65 w 21"/>
                <a:gd name="T5" fmla="*/ 21 h 13"/>
                <a:gd name="T6" fmla="*/ 62 w 21"/>
                <a:gd name="T7" fmla="*/ 17 h 13"/>
                <a:gd name="T8" fmla="*/ 58 w 21"/>
                <a:gd name="T9" fmla="*/ 17 h 13"/>
                <a:gd name="T10" fmla="*/ 58 w 21"/>
                <a:gd name="T11" fmla="*/ 14 h 13"/>
                <a:gd name="T12" fmla="*/ 58 w 21"/>
                <a:gd name="T13" fmla="*/ 10 h 13"/>
                <a:gd name="T14" fmla="*/ 55 w 21"/>
                <a:gd name="T15" fmla="*/ 7 h 13"/>
                <a:gd name="T16" fmla="*/ 51 w 21"/>
                <a:gd name="T17" fmla="*/ 3 h 13"/>
                <a:gd name="T18" fmla="*/ 45 w 21"/>
                <a:gd name="T19" fmla="*/ 3 h 13"/>
                <a:gd name="T20" fmla="*/ 41 w 21"/>
                <a:gd name="T21" fmla="*/ 0 h 13"/>
                <a:gd name="T22" fmla="*/ 41 w 21"/>
                <a:gd name="T23" fmla="*/ 3 h 13"/>
                <a:gd name="T24" fmla="*/ 38 w 21"/>
                <a:gd name="T25" fmla="*/ 7 h 13"/>
                <a:gd name="T26" fmla="*/ 34 w 21"/>
                <a:gd name="T27" fmla="*/ 10 h 13"/>
                <a:gd name="T28" fmla="*/ 27 w 21"/>
                <a:gd name="T29" fmla="*/ 7 h 13"/>
                <a:gd name="T30" fmla="*/ 24 w 21"/>
                <a:gd name="T31" fmla="*/ 10 h 13"/>
                <a:gd name="T32" fmla="*/ 17 w 21"/>
                <a:gd name="T33" fmla="*/ 10 h 13"/>
                <a:gd name="T34" fmla="*/ 14 w 21"/>
                <a:gd name="T35" fmla="*/ 10 h 13"/>
                <a:gd name="T36" fmla="*/ 17 w 21"/>
                <a:gd name="T37" fmla="*/ 14 h 13"/>
                <a:gd name="T38" fmla="*/ 14 w 21"/>
                <a:gd name="T39" fmla="*/ 17 h 13"/>
                <a:gd name="T40" fmla="*/ 7 w 21"/>
                <a:gd name="T41" fmla="*/ 21 h 13"/>
                <a:gd name="T42" fmla="*/ 7 w 21"/>
                <a:gd name="T43" fmla="*/ 28 h 13"/>
                <a:gd name="T44" fmla="*/ 3 w 21"/>
                <a:gd name="T45" fmla="*/ 31 h 13"/>
                <a:gd name="T46" fmla="*/ 3 w 21"/>
                <a:gd name="T47" fmla="*/ 38 h 13"/>
                <a:gd name="T48" fmla="*/ 7 w 21"/>
                <a:gd name="T49" fmla="*/ 31 h 13"/>
                <a:gd name="T50" fmla="*/ 14 w 21"/>
                <a:gd name="T51" fmla="*/ 31 h 13"/>
                <a:gd name="T52" fmla="*/ 14 w 21"/>
                <a:gd name="T53" fmla="*/ 35 h 13"/>
                <a:gd name="T54" fmla="*/ 14 w 21"/>
                <a:gd name="T55" fmla="*/ 38 h 13"/>
                <a:gd name="T56" fmla="*/ 17 w 21"/>
                <a:gd name="T57" fmla="*/ 42 h 13"/>
                <a:gd name="T58" fmla="*/ 24 w 21"/>
                <a:gd name="T59" fmla="*/ 42 h 13"/>
                <a:gd name="T60" fmla="*/ 27 w 21"/>
                <a:gd name="T61" fmla="*/ 42 h 13"/>
                <a:gd name="T62" fmla="*/ 31 w 21"/>
                <a:gd name="T63" fmla="*/ 42 h 13"/>
                <a:gd name="T64" fmla="*/ 34 w 21"/>
                <a:gd name="T65" fmla="*/ 38 h 13"/>
                <a:gd name="T66" fmla="*/ 34 w 21"/>
                <a:gd name="T67" fmla="*/ 35 h 13"/>
                <a:gd name="T68" fmla="*/ 38 w 21"/>
                <a:gd name="T69" fmla="*/ 31 h 13"/>
                <a:gd name="T70" fmla="*/ 41 w 21"/>
                <a:gd name="T71" fmla="*/ 35 h 13"/>
                <a:gd name="T72" fmla="*/ 45 w 21"/>
                <a:gd name="T73" fmla="*/ 38 h 13"/>
                <a:gd name="T74" fmla="*/ 48 w 21"/>
                <a:gd name="T75" fmla="*/ 42 h 13"/>
                <a:gd name="T76" fmla="*/ 51 w 21"/>
                <a:gd name="T77" fmla="*/ 42 h 13"/>
                <a:gd name="T78" fmla="*/ 51 w 21"/>
                <a:gd name="T79" fmla="*/ 35 h 13"/>
                <a:gd name="T80" fmla="*/ 55 w 21"/>
                <a:gd name="T81" fmla="*/ 31 h 13"/>
                <a:gd name="T82" fmla="*/ 58 w 21"/>
                <a:gd name="T83" fmla="*/ 35 h 13"/>
                <a:gd name="T84" fmla="*/ 62 w 21"/>
                <a:gd name="T85" fmla="*/ 35 h 13"/>
                <a:gd name="T86" fmla="*/ 65 w 21"/>
                <a:gd name="T87" fmla="*/ 35 h 13"/>
                <a:gd name="T88" fmla="*/ 65 w 21"/>
                <a:gd name="T89" fmla="*/ 28 h 13"/>
                <a:gd name="T90" fmla="*/ 65 w 21"/>
                <a:gd name="T91" fmla="*/ 28 h 13"/>
                <a:gd name="T92" fmla="*/ 72 w 21"/>
                <a:gd name="T93" fmla="*/ 31 h 13"/>
                <a:gd name="T94" fmla="*/ 72 w 21"/>
                <a:gd name="T95" fmla="*/ 24 h 13"/>
                <a:gd name="T96" fmla="*/ 72 w 21"/>
                <a:gd name="T97" fmla="*/ 21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13"/>
                <a:gd name="T149" fmla="*/ 21 w 21"/>
                <a:gd name="T150" fmla="*/ 13 h 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13">
                  <a:moveTo>
                    <a:pt x="21" y="6"/>
                  </a:move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1" y="2"/>
                    <a:pt x="11" y="1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0" y="10"/>
                    <a:pt x="1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3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6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Freeform 55"/>
            <p:cNvSpPr>
              <a:spLocks/>
            </p:cNvSpPr>
            <p:nvPr/>
          </p:nvSpPr>
          <p:spPr bwMode="auto">
            <a:xfrm>
              <a:off x="4079" y="2013"/>
              <a:ext cx="128" cy="59"/>
            </a:xfrm>
            <a:custGeom>
              <a:avLst/>
              <a:gdLst>
                <a:gd name="T0" fmla="*/ 114 w 37"/>
                <a:gd name="T1" fmla="*/ 45 h 17"/>
                <a:gd name="T2" fmla="*/ 114 w 37"/>
                <a:gd name="T3" fmla="*/ 45 h 17"/>
                <a:gd name="T4" fmla="*/ 118 w 37"/>
                <a:gd name="T5" fmla="*/ 45 h 17"/>
                <a:gd name="T6" fmla="*/ 114 w 37"/>
                <a:gd name="T7" fmla="*/ 38 h 17"/>
                <a:gd name="T8" fmla="*/ 121 w 37"/>
                <a:gd name="T9" fmla="*/ 35 h 17"/>
                <a:gd name="T10" fmla="*/ 121 w 37"/>
                <a:gd name="T11" fmla="*/ 31 h 17"/>
                <a:gd name="T12" fmla="*/ 125 w 37"/>
                <a:gd name="T13" fmla="*/ 28 h 17"/>
                <a:gd name="T14" fmla="*/ 128 w 37"/>
                <a:gd name="T15" fmla="*/ 24 h 17"/>
                <a:gd name="T16" fmla="*/ 121 w 37"/>
                <a:gd name="T17" fmla="*/ 17 h 17"/>
                <a:gd name="T18" fmla="*/ 121 w 37"/>
                <a:gd name="T19" fmla="*/ 14 h 17"/>
                <a:gd name="T20" fmla="*/ 121 w 37"/>
                <a:gd name="T21" fmla="*/ 10 h 17"/>
                <a:gd name="T22" fmla="*/ 114 w 37"/>
                <a:gd name="T23" fmla="*/ 7 h 17"/>
                <a:gd name="T24" fmla="*/ 111 w 37"/>
                <a:gd name="T25" fmla="*/ 7 h 17"/>
                <a:gd name="T26" fmla="*/ 100 w 37"/>
                <a:gd name="T27" fmla="*/ 3 h 17"/>
                <a:gd name="T28" fmla="*/ 90 w 37"/>
                <a:gd name="T29" fmla="*/ 3 h 17"/>
                <a:gd name="T30" fmla="*/ 90 w 37"/>
                <a:gd name="T31" fmla="*/ 3 h 17"/>
                <a:gd name="T32" fmla="*/ 90 w 37"/>
                <a:gd name="T33" fmla="*/ 7 h 17"/>
                <a:gd name="T34" fmla="*/ 80 w 37"/>
                <a:gd name="T35" fmla="*/ 10 h 17"/>
                <a:gd name="T36" fmla="*/ 69 w 37"/>
                <a:gd name="T37" fmla="*/ 7 h 17"/>
                <a:gd name="T38" fmla="*/ 69 w 37"/>
                <a:gd name="T39" fmla="*/ 10 h 17"/>
                <a:gd name="T40" fmla="*/ 62 w 37"/>
                <a:gd name="T41" fmla="*/ 10 h 17"/>
                <a:gd name="T42" fmla="*/ 62 w 37"/>
                <a:gd name="T43" fmla="*/ 17 h 17"/>
                <a:gd name="T44" fmla="*/ 55 w 37"/>
                <a:gd name="T45" fmla="*/ 21 h 17"/>
                <a:gd name="T46" fmla="*/ 55 w 37"/>
                <a:gd name="T47" fmla="*/ 28 h 17"/>
                <a:gd name="T48" fmla="*/ 45 w 37"/>
                <a:gd name="T49" fmla="*/ 31 h 17"/>
                <a:gd name="T50" fmla="*/ 35 w 37"/>
                <a:gd name="T51" fmla="*/ 31 h 17"/>
                <a:gd name="T52" fmla="*/ 28 w 37"/>
                <a:gd name="T53" fmla="*/ 35 h 17"/>
                <a:gd name="T54" fmla="*/ 21 w 37"/>
                <a:gd name="T55" fmla="*/ 35 h 17"/>
                <a:gd name="T56" fmla="*/ 14 w 37"/>
                <a:gd name="T57" fmla="*/ 35 h 17"/>
                <a:gd name="T58" fmla="*/ 10 w 37"/>
                <a:gd name="T59" fmla="*/ 38 h 17"/>
                <a:gd name="T60" fmla="*/ 3 w 37"/>
                <a:gd name="T61" fmla="*/ 31 h 17"/>
                <a:gd name="T62" fmla="*/ 0 w 37"/>
                <a:gd name="T63" fmla="*/ 38 h 17"/>
                <a:gd name="T64" fmla="*/ 0 w 37"/>
                <a:gd name="T65" fmla="*/ 38 h 17"/>
                <a:gd name="T66" fmla="*/ 0 w 37"/>
                <a:gd name="T67" fmla="*/ 42 h 17"/>
                <a:gd name="T68" fmla="*/ 3 w 37"/>
                <a:gd name="T69" fmla="*/ 45 h 17"/>
                <a:gd name="T70" fmla="*/ 10 w 37"/>
                <a:gd name="T71" fmla="*/ 49 h 17"/>
                <a:gd name="T72" fmla="*/ 14 w 37"/>
                <a:gd name="T73" fmla="*/ 45 h 17"/>
                <a:gd name="T74" fmla="*/ 17 w 37"/>
                <a:gd name="T75" fmla="*/ 49 h 17"/>
                <a:gd name="T76" fmla="*/ 21 w 37"/>
                <a:gd name="T77" fmla="*/ 49 h 17"/>
                <a:gd name="T78" fmla="*/ 24 w 37"/>
                <a:gd name="T79" fmla="*/ 49 h 17"/>
                <a:gd name="T80" fmla="*/ 24 w 37"/>
                <a:gd name="T81" fmla="*/ 45 h 17"/>
                <a:gd name="T82" fmla="*/ 35 w 37"/>
                <a:gd name="T83" fmla="*/ 45 h 17"/>
                <a:gd name="T84" fmla="*/ 42 w 37"/>
                <a:gd name="T85" fmla="*/ 45 h 17"/>
                <a:gd name="T86" fmla="*/ 45 w 37"/>
                <a:gd name="T87" fmla="*/ 42 h 17"/>
                <a:gd name="T88" fmla="*/ 45 w 37"/>
                <a:gd name="T89" fmla="*/ 45 h 17"/>
                <a:gd name="T90" fmla="*/ 48 w 37"/>
                <a:gd name="T91" fmla="*/ 52 h 17"/>
                <a:gd name="T92" fmla="*/ 59 w 37"/>
                <a:gd name="T93" fmla="*/ 52 h 17"/>
                <a:gd name="T94" fmla="*/ 69 w 37"/>
                <a:gd name="T95" fmla="*/ 52 h 17"/>
                <a:gd name="T96" fmla="*/ 69 w 37"/>
                <a:gd name="T97" fmla="*/ 56 h 17"/>
                <a:gd name="T98" fmla="*/ 83 w 37"/>
                <a:gd name="T99" fmla="*/ 59 h 17"/>
                <a:gd name="T100" fmla="*/ 90 w 37"/>
                <a:gd name="T101" fmla="*/ 52 h 17"/>
                <a:gd name="T102" fmla="*/ 100 w 37"/>
                <a:gd name="T103" fmla="*/ 52 h 17"/>
                <a:gd name="T104" fmla="*/ 107 w 37"/>
                <a:gd name="T105" fmla="*/ 52 h 17"/>
                <a:gd name="T106" fmla="*/ 114 w 37"/>
                <a:gd name="T107" fmla="*/ 45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17"/>
                <a:gd name="T164" fmla="*/ 37 w 37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17"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4" y="13"/>
                    <a:pt x="34" y="13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6" y="6"/>
                    <a:pt x="35" y="6"/>
                    <a:pt x="35" y="5"/>
                  </a:cubicBezTo>
                  <a:cubicBezTo>
                    <a:pt x="35" y="5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0" y="2"/>
                    <a:pt x="30" y="2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6" y="0"/>
                    <a:pt x="26" y="1"/>
                  </a:cubicBezTo>
                  <a:cubicBezTo>
                    <a:pt x="25" y="1"/>
                    <a:pt x="26" y="2"/>
                    <a:pt x="26" y="2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8" y="4"/>
                    <a:pt x="19" y="4"/>
                    <a:pt x="18" y="5"/>
                  </a:cubicBezTo>
                  <a:cubicBezTo>
                    <a:pt x="18" y="5"/>
                    <a:pt x="16" y="5"/>
                    <a:pt x="16" y="6"/>
                  </a:cubicBezTo>
                  <a:cubicBezTo>
                    <a:pt x="15" y="6"/>
                    <a:pt x="17" y="7"/>
                    <a:pt x="16" y="8"/>
                  </a:cubicBezTo>
                  <a:cubicBezTo>
                    <a:pt x="16" y="8"/>
                    <a:pt x="14" y="8"/>
                    <a:pt x="13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5" y="10"/>
                    <a:pt x="5" y="9"/>
                    <a:pt x="4" y="10"/>
                  </a:cubicBezTo>
                  <a:cubicBezTo>
                    <a:pt x="3" y="10"/>
                    <a:pt x="4" y="11"/>
                    <a:pt x="3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9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2"/>
                    <a:pt x="1" y="13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5" y="13"/>
                    <a:pt x="4" y="13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1" y="16"/>
                    <a:pt x="23" y="17"/>
                    <a:pt x="24" y="17"/>
                  </a:cubicBezTo>
                  <a:cubicBezTo>
                    <a:pt x="25" y="17"/>
                    <a:pt x="25" y="15"/>
                    <a:pt x="26" y="15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2" y="14"/>
                    <a:pt x="32" y="14"/>
                    <a:pt x="33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1" name="Freeform 56"/>
            <p:cNvSpPr>
              <a:spLocks/>
            </p:cNvSpPr>
            <p:nvPr/>
          </p:nvSpPr>
          <p:spPr bwMode="auto">
            <a:xfrm>
              <a:off x="4120" y="1972"/>
              <a:ext cx="100" cy="55"/>
            </a:xfrm>
            <a:custGeom>
              <a:avLst/>
              <a:gdLst>
                <a:gd name="T0" fmla="*/ 100 w 29"/>
                <a:gd name="T1" fmla="*/ 34 h 16"/>
                <a:gd name="T2" fmla="*/ 93 w 29"/>
                <a:gd name="T3" fmla="*/ 31 h 16"/>
                <a:gd name="T4" fmla="*/ 93 w 29"/>
                <a:gd name="T5" fmla="*/ 28 h 16"/>
                <a:gd name="T6" fmla="*/ 86 w 29"/>
                <a:gd name="T7" fmla="*/ 24 h 16"/>
                <a:gd name="T8" fmla="*/ 83 w 29"/>
                <a:gd name="T9" fmla="*/ 24 h 16"/>
                <a:gd name="T10" fmla="*/ 79 w 29"/>
                <a:gd name="T11" fmla="*/ 21 h 16"/>
                <a:gd name="T12" fmla="*/ 79 w 29"/>
                <a:gd name="T13" fmla="*/ 21 h 16"/>
                <a:gd name="T14" fmla="*/ 76 w 29"/>
                <a:gd name="T15" fmla="*/ 21 h 16"/>
                <a:gd name="T16" fmla="*/ 72 w 29"/>
                <a:gd name="T17" fmla="*/ 17 h 16"/>
                <a:gd name="T18" fmla="*/ 69 w 29"/>
                <a:gd name="T19" fmla="*/ 14 h 16"/>
                <a:gd name="T20" fmla="*/ 72 w 29"/>
                <a:gd name="T21" fmla="*/ 21 h 16"/>
                <a:gd name="T22" fmla="*/ 66 w 29"/>
                <a:gd name="T23" fmla="*/ 24 h 16"/>
                <a:gd name="T24" fmla="*/ 62 w 29"/>
                <a:gd name="T25" fmla="*/ 21 h 16"/>
                <a:gd name="T26" fmla="*/ 62 w 29"/>
                <a:gd name="T27" fmla="*/ 10 h 16"/>
                <a:gd name="T28" fmla="*/ 55 w 29"/>
                <a:gd name="T29" fmla="*/ 10 h 16"/>
                <a:gd name="T30" fmla="*/ 52 w 29"/>
                <a:gd name="T31" fmla="*/ 7 h 16"/>
                <a:gd name="T32" fmla="*/ 45 w 29"/>
                <a:gd name="T33" fmla="*/ 7 h 16"/>
                <a:gd name="T34" fmla="*/ 45 w 29"/>
                <a:gd name="T35" fmla="*/ 3 h 16"/>
                <a:gd name="T36" fmla="*/ 41 w 29"/>
                <a:gd name="T37" fmla="*/ 0 h 16"/>
                <a:gd name="T38" fmla="*/ 38 w 29"/>
                <a:gd name="T39" fmla="*/ 7 h 16"/>
                <a:gd name="T40" fmla="*/ 34 w 29"/>
                <a:gd name="T41" fmla="*/ 0 h 16"/>
                <a:gd name="T42" fmla="*/ 31 w 29"/>
                <a:gd name="T43" fmla="*/ 3 h 16"/>
                <a:gd name="T44" fmla="*/ 24 w 29"/>
                <a:gd name="T45" fmla="*/ 10 h 16"/>
                <a:gd name="T46" fmla="*/ 17 w 29"/>
                <a:gd name="T47" fmla="*/ 14 h 16"/>
                <a:gd name="T48" fmla="*/ 10 w 29"/>
                <a:gd name="T49" fmla="*/ 14 h 16"/>
                <a:gd name="T50" fmla="*/ 3 w 29"/>
                <a:gd name="T51" fmla="*/ 17 h 16"/>
                <a:gd name="T52" fmla="*/ 0 w 29"/>
                <a:gd name="T53" fmla="*/ 17 h 16"/>
                <a:gd name="T54" fmla="*/ 7 w 29"/>
                <a:gd name="T55" fmla="*/ 24 h 16"/>
                <a:gd name="T56" fmla="*/ 7 w 29"/>
                <a:gd name="T57" fmla="*/ 28 h 16"/>
                <a:gd name="T58" fmla="*/ 10 w 29"/>
                <a:gd name="T59" fmla="*/ 38 h 16"/>
                <a:gd name="T60" fmla="*/ 17 w 29"/>
                <a:gd name="T61" fmla="*/ 45 h 16"/>
                <a:gd name="T62" fmla="*/ 28 w 29"/>
                <a:gd name="T63" fmla="*/ 52 h 16"/>
                <a:gd name="T64" fmla="*/ 34 w 29"/>
                <a:gd name="T65" fmla="*/ 55 h 16"/>
                <a:gd name="T66" fmla="*/ 41 w 29"/>
                <a:gd name="T67" fmla="*/ 52 h 16"/>
                <a:gd name="T68" fmla="*/ 41 w 29"/>
                <a:gd name="T69" fmla="*/ 45 h 16"/>
                <a:gd name="T70" fmla="*/ 45 w 29"/>
                <a:gd name="T71" fmla="*/ 48 h 16"/>
                <a:gd name="T72" fmla="*/ 52 w 29"/>
                <a:gd name="T73" fmla="*/ 48 h 16"/>
                <a:gd name="T74" fmla="*/ 59 w 29"/>
                <a:gd name="T75" fmla="*/ 52 h 16"/>
                <a:gd name="T76" fmla="*/ 66 w 29"/>
                <a:gd name="T77" fmla="*/ 52 h 16"/>
                <a:gd name="T78" fmla="*/ 72 w 29"/>
                <a:gd name="T79" fmla="*/ 55 h 16"/>
                <a:gd name="T80" fmla="*/ 76 w 29"/>
                <a:gd name="T81" fmla="*/ 48 h 16"/>
                <a:gd name="T82" fmla="*/ 79 w 29"/>
                <a:gd name="T83" fmla="*/ 48 h 16"/>
                <a:gd name="T84" fmla="*/ 86 w 29"/>
                <a:gd name="T85" fmla="*/ 45 h 16"/>
                <a:gd name="T86" fmla="*/ 90 w 29"/>
                <a:gd name="T87" fmla="*/ 38 h 16"/>
                <a:gd name="T88" fmla="*/ 93 w 29"/>
                <a:gd name="T89" fmla="*/ 38 h 16"/>
                <a:gd name="T90" fmla="*/ 100 w 29"/>
                <a:gd name="T91" fmla="*/ 34 h 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"/>
                <a:gd name="T139" fmla="*/ 0 h 16"/>
                <a:gd name="T140" fmla="*/ 29 w 29"/>
                <a:gd name="T141" fmla="*/ 16 h 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" h="16">
                  <a:moveTo>
                    <a:pt x="29" y="10"/>
                  </a:moveTo>
                  <a:cubicBezTo>
                    <a:pt x="28" y="10"/>
                    <a:pt x="28" y="10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4" y="6"/>
                    <a:pt x="23" y="6"/>
                  </a:cubicBezTo>
                  <a:cubicBezTo>
                    <a:pt x="23" y="5"/>
                    <a:pt x="23" y="6"/>
                    <a:pt x="22" y="6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5"/>
                    <a:pt x="21" y="5"/>
                    <a:pt x="21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4" y="1"/>
                    <a:pt x="13" y="1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1" y="0"/>
                    <a:pt x="10" y="0"/>
                  </a:cubicBezTo>
                  <a:cubicBezTo>
                    <a:pt x="9" y="0"/>
                    <a:pt x="10" y="1"/>
                    <a:pt x="9" y="1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4" y="12"/>
                    <a:pt x="5" y="12"/>
                    <a:pt x="5" y="13"/>
                  </a:cubicBezTo>
                  <a:cubicBezTo>
                    <a:pt x="6" y="13"/>
                    <a:pt x="7" y="14"/>
                    <a:pt x="8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6"/>
                    <a:pt x="12" y="16"/>
                    <a:pt x="12" y="15"/>
                  </a:cubicBezTo>
                  <a:cubicBezTo>
                    <a:pt x="13" y="15"/>
                    <a:pt x="12" y="14"/>
                    <a:pt x="12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20" y="15"/>
                    <a:pt x="20" y="15"/>
                    <a:pt x="21" y="16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4"/>
                    <a:pt x="23" y="15"/>
                    <a:pt x="23" y="14"/>
                  </a:cubicBezTo>
                  <a:cubicBezTo>
                    <a:pt x="24" y="14"/>
                    <a:pt x="25" y="13"/>
                    <a:pt x="25" y="13"/>
                  </a:cubicBezTo>
                  <a:cubicBezTo>
                    <a:pt x="25" y="13"/>
                    <a:pt x="25" y="12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ubicBezTo>
                    <a:pt x="28" y="11"/>
                    <a:pt x="28" y="10"/>
                    <a:pt x="29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2" name="Freeform 57"/>
            <p:cNvSpPr>
              <a:spLocks/>
            </p:cNvSpPr>
            <p:nvPr/>
          </p:nvSpPr>
          <p:spPr bwMode="auto">
            <a:xfrm>
              <a:off x="4134" y="2055"/>
              <a:ext cx="55" cy="45"/>
            </a:xfrm>
            <a:custGeom>
              <a:avLst/>
              <a:gdLst>
                <a:gd name="T0" fmla="*/ 55 w 16"/>
                <a:gd name="T1" fmla="*/ 14 h 13"/>
                <a:gd name="T2" fmla="*/ 55 w 16"/>
                <a:gd name="T3" fmla="*/ 7 h 13"/>
                <a:gd name="T4" fmla="*/ 52 w 16"/>
                <a:gd name="T5" fmla="*/ 0 h 13"/>
                <a:gd name="T6" fmla="*/ 45 w 16"/>
                <a:gd name="T7" fmla="*/ 7 h 13"/>
                <a:gd name="T8" fmla="*/ 38 w 16"/>
                <a:gd name="T9" fmla="*/ 10 h 13"/>
                <a:gd name="T10" fmla="*/ 28 w 16"/>
                <a:gd name="T11" fmla="*/ 10 h 13"/>
                <a:gd name="T12" fmla="*/ 21 w 16"/>
                <a:gd name="T13" fmla="*/ 17 h 13"/>
                <a:gd name="T14" fmla="*/ 7 w 16"/>
                <a:gd name="T15" fmla="*/ 14 h 13"/>
                <a:gd name="T16" fmla="*/ 3 w 16"/>
                <a:gd name="T17" fmla="*/ 17 h 13"/>
                <a:gd name="T18" fmla="*/ 3 w 16"/>
                <a:gd name="T19" fmla="*/ 21 h 13"/>
                <a:gd name="T20" fmla="*/ 3 w 16"/>
                <a:gd name="T21" fmla="*/ 28 h 13"/>
                <a:gd name="T22" fmla="*/ 7 w 16"/>
                <a:gd name="T23" fmla="*/ 35 h 13"/>
                <a:gd name="T24" fmla="*/ 10 w 16"/>
                <a:gd name="T25" fmla="*/ 38 h 13"/>
                <a:gd name="T26" fmla="*/ 3 w 16"/>
                <a:gd name="T27" fmla="*/ 42 h 13"/>
                <a:gd name="T28" fmla="*/ 10 w 16"/>
                <a:gd name="T29" fmla="*/ 42 h 13"/>
                <a:gd name="T30" fmla="*/ 14 w 16"/>
                <a:gd name="T31" fmla="*/ 38 h 13"/>
                <a:gd name="T32" fmla="*/ 17 w 16"/>
                <a:gd name="T33" fmla="*/ 42 h 13"/>
                <a:gd name="T34" fmla="*/ 21 w 16"/>
                <a:gd name="T35" fmla="*/ 38 h 13"/>
                <a:gd name="T36" fmla="*/ 24 w 16"/>
                <a:gd name="T37" fmla="*/ 42 h 13"/>
                <a:gd name="T38" fmla="*/ 31 w 16"/>
                <a:gd name="T39" fmla="*/ 42 h 13"/>
                <a:gd name="T40" fmla="*/ 34 w 16"/>
                <a:gd name="T41" fmla="*/ 42 h 13"/>
                <a:gd name="T42" fmla="*/ 34 w 16"/>
                <a:gd name="T43" fmla="*/ 31 h 13"/>
                <a:gd name="T44" fmla="*/ 41 w 16"/>
                <a:gd name="T45" fmla="*/ 31 h 13"/>
                <a:gd name="T46" fmla="*/ 41 w 16"/>
                <a:gd name="T47" fmla="*/ 21 h 13"/>
                <a:gd name="T48" fmla="*/ 52 w 16"/>
                <a:gd name="T49" fmla="*/ 17 h 13"/>
                <a:gd name="T50" fmla="*/ 52 w 16"/>
                <a:gd name="T51" fmla="*/ 10 h 13"/>
                <a:gd name="T52" fmla="*/ 55 w 16"/>
                <a:gd name="T53" fmla="*/ 14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13"/>
                <a:gd name="T83" fmla="*/ 16 w 16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13">
                  <a:moveTo>
                    <a:pt x="16" y="4"/>
                  </a:move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5" y="1"/>
                    <a:pt x="15" y="0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2"/>
                    <a:pt x="8" y="3"/>
                  </a:cubicBezTo>
                  <a:cubicBezTo>
                    <a:pt x="7" y="3"/>
                    <a:pt x="7" y="5"/>
                    <a:pt x="6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1" y="11"/>
                    <a:pt x="10" y="10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4" y="5"/>
                    <a:pt x="15" y="5"/>
                  </a:cubicBezTo>
                  <a:cubicBezTo>
                    <a:pt x="16" y="5"/>
                    <a:pt x="15" y="4"/>
                    <a:pt x="15" y="3"/>
                  </a:cubicBezTo>
                  <a:cubicBezTo>
                    <a:pt x="16" y="3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3" name="Freeform 58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7 w 29"/>
                <a:gd name="T1" fmla="*/ 42 h 17"/>
                <a:gd name="T2" fmla="*/ 7 w 29"/>
                <a:gd name="T3" fmla="*/ 45 h 17"/>
                <a:gd name="T4" fmla="*/ 10 w 29"/>
                <a:gd name="T5" fmla="*/ 45 h 17"/>
                <a:gd name="T6" fmla="*/ 14 w 29"/>
                <a:gd name="T7" fmla="*/ 49 h 17"/>
                <a:gd name="T8" fmla="*/ 14 w 29"/>
                <a:gd name="T9" fmla="*/ 49 h 17"/>
                <a:gd name="T10" fmla="*/ 17 w 29"/>
                <a:gd name="T11" fmla="*/ 56 h 17"/>
                <a:gd name="T12" fmla="*/ 28 w 29"/>
                <a:gd name="T13" fmla="*/ 56 h 17"/>
                <a:gd name="T14" fmla="*/ 35 w 29"/>
                <a:gd name="T15" fmla="*/ 59 h 17"/>
                <a:gd name="T16" fmla="*/ 38 w 29"/>
                <a:gd name="T17" fmla="*/ 56 h 17"/>
                <a:gd name="T18" fmla="*/ 42 w 29"/>
                <a:gd name="T19" fmla="*/ 56 h 17"/>
                <a:gd name="T20" fmla="*/ 45 w 29"/>
                <a:gd name="T21" fmla="*/ 52 h 17"/>
                <a:gd name="T22" fmla="*/ 52 w 29"/>
                <a:gd name="T23" fmla="*/ 52 h 17"/>
                <a:gd name="T24" fmla="*/ 56 w 29"/>
                <a:gd name="T25" fmla="*/ 49 h 17"/>
                <a:gd name="T26" fmla="*/ 63 w 29"/>
                <a:gd name="T27" fmla="*/ 49 h 17"/>
                <a:gd name="T28" fmla="*/ 73 w 29"/>
                <a:gd name="T29" fmla="*/ 49 h 17"/>
                <a:gd name="T30" fmla="*/ 80 w 29"/>
                <a:gd name="T31" fmla="*/ 45 h 17"/>
                <a:gd name="T32" fmla="*/ 80 w 29"/>
                <a:gd name="T33" fmla="*/ 42 h 17"/>
                <a:gd name="T34" fmla="*/ 84 w 29"/>
                <a:gd name="T35" fmla="*/ 38 h 17"/>
                <a:gd name="T36" fmla="*/ 84 w 29"/>
                <a:gd name="T37" fmla="*/ 31 h 17"/>
                <a:gd name="T38" fmla="*/ 87 w 29"/>
                <a:gd name="T39" fmla="*/ 24 h 17"/>
                <a:gd name="T40" fmla="*/ 94 w 29"/>
                <a:gd name="T41" fmla="*/ 17 h 17"/>
                <a:gd name="T42" fmla="*/ 98 w 29"/>
                <a:gd name="T43" fmla="*/ 17 h 17"/>
                <a:gd name="T44" fmla="*/ 101 w 29"/>
                <a:gd name="T45" fmla="*/ 14 h 17"/>
                <a:gd name="T46" fmla="*/ 101 w 29"/>
                <a:gd name="T47" fmla="*/ 10 h 17"/>
                <a:gd name="T48" fmla="*/ 98 w 29"/>
                <a:gd name="T49" fmla="*/ 10 h 17"/>
                <a:gd name="T50" fmla="*/ 98 w 29"/>
                <a:gd name="T51" fmla="*/ 10 h 17"/>
                <a:gd name="T52" fmla="*/ 94 w 29"/>
                <a:gd name="T53" fmla="*/ 7 h 17"/>
                <a:gd name="T54" fmla="*/ 91 w 29"/>
                <a:gd name="T55" fmla="*/ 3 h 17"/>
                <a:gd name="T56" fmla="*/ 84 w 29"/>
                <a:gd name="T57" fmla="*/ 7 h 17"/>
                <a:gd name="T58" fmla="*/ 80 w 29"/>
                <a:gd name="T59" fmla="*/ 0 h 17"/>
                <a:gd name="T60" fmla="*/ 73 w 29"/>
                <a:gd name="T61" fmla="*/ 3 h 17"/>
                <a:gd name="T62" fmla="*/ 66 w 29"/>
                <a:gd name="T63" fmla="*/ 3 h 17"/>
                <a:gd name="T64" fmla="*/ 63 w 29"/>
                <a:gd name="T65" fmla="*/ 7 h 17"/>
                <a:gd name="T66" fmla="*/ 56 w 29"/>
                <a:gd name="T67" fmla="*/ 10 h 17"/>
                <a:gd name="T68" fmla="*/ 52 w 29"/>
                <a:gd name="T69" fmla="*/ 7 h 17"/>
                <a:gd name="T70" fmla="*/ 49 w 29"/>
                <a:gd name="T71" fmla="*/ 14 h 17"/>
                <a:gd name="T72" fmla="*/ 42 w 29"/>
                <a:gd name="T73" fmla="*/ 14 h 17"/>
                <a:gd name="T74" fmla="*/ 38 w 29"/>
                <a:gd name="T75" fmla="*/ 14 h 17"/>
                <a:gd name="T76" fmla="*/ 38 w 29"/>
                <a:gd name="T77" fmla="*/ 17 h 17"/>
                <a:gd name="T78" fmla="*/ 38 w 29"/>
                <a:gd name="T79" fmla="*/ 17 h 17"/>
                <a:gd name="T80" fmla="*/ 21 w 29"/>
                <a:gd name="T81" fmla="*/ 17 h 17"/>
                <a:gd name="T82" fmla="*/ 14 w 29"/>
                <a:gd name="T83" fmla="*/ 14 h 17"/>
                <a:gd name="T84" fmla="*/ 14 w 29"/>
                <a:gd name="T85" fmla="*/ 17 h 17"/>
                <a:gd name="T86" fmla="*/ 10 w 29"/>
                <a:gd name="T87" fmla="*/ 17 h 17"/>
                <a:gd name="T88" fmla="*/ 7 w 29"/>
                <a:gd name="T89" fmla="*/ 21 h 17"/>
                <a:gd name="T90" fmla="*/ 3 w 29"/>
                <a:gd name="T91" fmla="*/ 24 h 17"/>
                <a:gd name="T92" fmla="*/ 7 w 29"/>
                <a:gd name="T93" fmla="*/ 31 h 17"/>
                <a:gd name="T94" fmla="*/ 3 w 29"/>
                <a:gd name="T95" fmla="*/ 31 h 17"/>
                <a:gd name="T96" fmla="*/ 0 w 29"/>
                <a:gd name="T97" fmla="*/ 35 h 17"/>
                <a:gd name="T98" fmla="*/ 3 w 29"/>
                <a:gd name="T99" fmla="*/ 38 h 17"/>
                <a:gd name="T100" fmla="*/ 7 w 29"/>
                <a:gd name="T101" fmla="*/ 42 h 17"/>
                <a:gd name="T102" fmla="*/ 0 w 29"/>
                <a:gd name="T103" fmla="*/ 35 h 17"/>
                <a:gd name="T104" fmla="*/ 3 w 29"/>
                <a:gd name="T105" fmla="*/ 38 h 17"/>
                <a:gd name="T106" fmla="*/ 7 w 29"/>
                <a:gd name="T107" fmla="*/ 42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4" name="Freeform 59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7 w 29"/>
                <a:gd name="T1" fmla="*/ 42 h 17"/>
                <a:gd name="T2" fmla="*/ 7 w 29"/>
                <a:gd name="T3" fmla="*/ 45 h 17"/>
                <a:gd name="T4" fmla="*/ 10 w 29"/>
                <a:gd name="T5" fmla="*/ 45 h 17"/>
                <a:gd name="T6" fmla="*/ 14 w 29"/>
                <a:gd name="T7" fmla="*/ 49 h 17"/>
                <a:gd name="T8" fmla="*/ 14 w 29"/>
                <a:gd name="T9" fmla="*/ 49 h 17"/>
                <a:gd name="T10" fmla="*/ 17 w 29"/>
                <a:gd name="T11" fmla="*/ 56 h 17"/>
                <a:gd name="T12" fmla="*/ 28 w 29"/>
                <a:gd name="T13" fmla="*/ 56 h 17"/>
                <a:gd name="T14" fmla="*/ 35 w 29"/>
                <a:gd name="T15" fmla="*/ 59 h 17"/>
                <a:gd name="T16" fmla="*/ 38 w 29"/>
                <a:gd name="T17" fmla="*/ 56 h 17"/>
                <a:gd name="T18" fmla="*/ 42 w 29"/>
                <a:gd name="T19" fmla="*/ 56 h 17"/>
                <a:gd name="T20" fmla="*/ 45 w 29"/>
                <a:gd name="T21" fmla="*/ 52 h 17"/>
                <a:gd name="T22" fmla="*/ 52 w 29"/>
                <a:gd name="T23" fmla="*/ 52 h 17"/>
                <a:gd name="T24" fmla="*/ 56 w 29"/>
                <a:gd name="T25" fmla="*/ 49 h 17"/>
                <a:gd name="T26" fmla="*/ 63 w 29"/>
                <a:gd name="T27" fmla="*/ 49 h 17"/>
                <a:gd name="T28" fmla="*/ 73 w 29"/>
                <a:gd name="T29" fmla="*/ 49 h 17"/>
                <a:gd name="T30" fmla="*/ 80 w 29"/>
                <a:gd name="T31" fmla="*/ 45 h 17"/>
                <a:gd name="T32" fmla="*/ 80 w 29"/>
                <a:gd name="T33" fmla="*/ 42 h 17"/>
                <a:gd name="T34" fmla="*/ 84 w 29"/>
                <a:gd name="T35" fmla="*/ 38 h 17"/>
                <a:gd name="T36" fmla="*/ 84 w 29"/>
                <a:gd name="T37" fmla="*/ 31 h 17"/>
                <a:gd name="T38" fmla="*/ 87 w 29"/>
                <a:gd name="T39" fmla="*/ 24 h 17"/>
                <a:gd name="T40" fmla="*/ 94 w 29"/>
                <a:gd name="T41" fmla="*/ 17 h 17"/>
                <a:gd name="T42" fmla="*/ 98 w 29"/>
                <a:gd name="T43" fmla="*/ 17 h 17"/>
                <a:gd name="T44" fmla="*/ 101 w 29"/>
                <a:gd name="T45" fmla="*/ 14 h 17"/>
                <a:gd name="T46" fmla="*/ 101 w 29"/>
                <a:gd name="T47" fmla="*/ 10 h 17"/>
                <a:gd name="T48" fmla="*/ 98 w 29"/>
                <a:gd name="T49" fmla="*/ 10 h 17"/>
                <a:gd name="T50" fmla="*/ 98 w 29"/>
                <a:gd name="T51" fmla="*/ 10 h 17"/>
                <a:gd name="T52" fmla="*/ 94 w 29"/>
                <a:gd name="T53" fmla="*/ 7 h 17"/>
                <a:gd name="T54" fmla="*/ 91 w 29"/>
                <a:gd name="T55" fmla="*/ 3 h 17"/>
                <a:gd name="T56" fmla="*/ 84 w 29"/>
                <a:gd name="T57" fmla="*/ 7 h 17"/>
                <a:gd name="T58" fmla="*/ 80 w 29"/>
                <a:gd name="T59" fmla="*/ 0 h 17"/>
                <a:gd name="T60" fmla="*/ 73 w 29"/>
                <a:gd name="T61" fmla="*/ 3 h 17"/>
                <a:gd name="T62" fmla="*/ 66 w 29"/>
                <a:gd name="T63" fmla="*/ 3 h 17"/>
                <a:gd name="T64" fmla="*/ 63 w 29"/>
                <a:gd name="T65" fmla="*/ 7 h 17"/>
                <a:gd name="T66" fmla="*/ 56 w 29"/>
                <a:gd name="T67" fmla="*/ 10 h 17"/>
                <a:gd name="T68" fmla="*/ 52 w 29"/>
                <a:gd name="T69" fmla="*/ 7 h 17"/>
                <a:gd name="T70" fmla="*/ 49 w 29"/>
                <a:gd name="T71" fmla="*/ 14 h 17"/>
                <a:gd name="T72" fmla="*/ 42 w 29"/>
                <a:gd name="T73" fmla="*/ 14 h 17"/>
                <a:gd name="T74" fmla="*/ 38 w 29"/>
                <a:gd name="T75" fmla="*/ 14 h 17"/>
                <a:gd name="T76" fmla="*/ 38 w 29"/>
                <a:gd name="T77" fmla="*/ 17 h 17"/>
                <a:gd name="T78" fmla="*/ 38 w 29"/>
                <a:gd name="T79" fmla="*/ 17 h 17"/>
                <a:gd name="T80" fmla="*/ 21 w 29"/>
                <a:gd name="T81" fmla="*/ 17 h 17"/>
                <a:gd name="T82" fmla="*/ 14 w 29"/>
                <a:gd name="T83" fmla="*/ 14 h 17"/>
                <a:gd name="T84" fmla="*/ 14 w 29"/>
                <a:gd name="T85" fmla="*/ 17 h 17"/>
                <a:gd name="T86" fmla="*/ 10 w 29"/>
                <a:gd name="T87" fmla="*/ 17 h 17"/>
                <a:gd name="T88" fmla="*/ 7 w 29"/>
                <a:gd name="T89" fmla="*/ 21 h 17"/>
                <a:gd name="T90" fmla="*/ 3 w 29"/>
                <a:gd name="T91" fmla="*/ 24 h 17"/>
                <a:gd name="T92" fmla="*/ 7 w 29"/>
                <a:gd name="T93" fmla="*/ 31 h 17"/>
                <a:gd name="T94" fmla="*/ 3 w 29"/>
                <a:gd name="T95" fmla="*/ 31 h 17"/>
                <a:gd name="T96" fmla="*/ 0 w 29"/>
                <a:gd name="T97" fmla="*/ 35 h 17"/>
                <a:gd name="T98" fmla="*/ 3 w 29"/>
                <a:gd name="T99" fmla="*/ 38 h 17"/>
                <a:gd name="T100" fmla="*/ 7 w 29"/>
                <a:gd name="T101" fmla="*/ 42 h 17"/>
                <a:gd name="T102" fmla="*/ 0 w 29"/>
                <a:gd name="T103" fmla="*/ 35 h 17"/>
                <a:gd name="T104" fmla="*/ 3 w 29"/>
                <a:gd name="T105" fmla="*/ 38 h 17"/>
                <a:gd name="T106" fmla="*/ 7 w 29"/>
                <a:gd name="T107" fmla="*/ 42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noFill/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5" name="Freeform 60"/>
            <p:cNvSpPr>
              <a:spLocks/>
            </p:cNvSpPr>
            <p:nvPr/>
          </p:nvSpPr>
          <p:spPr bwMode="auto">
            <a:xfrm>
              <a:off x="4189" y="1999"/>
              <a:ext cx="101" cy="42"/>
            </a:xfrm>
            <a:custGeom>
              <a:avLst/>
              <a:gdLst>
                <a:gd name="T0" fmla="*/ 94 w 29"/>
                <a:gd name="T1" fmla="*/ 28 h 12"/>
                <a:gd name="T2" fmla="*/ 94 w 29"/>
                <a:gd name="T3" fmla="*/ 24 h 12"/>
                <a:gd name="T4" fmla="*/ 98 w 29"/>
                <a:gd name="T5" fmla="*/ 21 h 12"/>
                <a:gd name="T6" fmla="*/ 98 w 29"/>
                <a:gd name="T7" fmla="*/ 14 h 12"/>
                <a:gd name="T8" fmla="*/ 101 w 29"/>
                <a:gd name="T9" fmla="*/ 11 h 12"/>
                <a:gd name="T10" fmla="*/ 94 w 29"/>
                <a:gd name="T11" fmla="*/ 11 h 12"/>
                <a:gd name="T12" fmla="*/ 87 w 29"/>
                <a:gd name="T13" fmla="*/ 7 h 12"/>
                <a:gd name="T14" fmla="*/ 77 w 29"/>
                <a:gd name="T15" fmla="*/ 4 h 12"/>
                <a:gd name="T16" fmla="*/ 73 w 29"/>
                <a:gd name="T17" fmla="*/ 7 h 12"/>
                <a:gd name="T18" fmla="*/ 70 w 29"/>
                <a:gd name="T19" fmla="*/ 7 h 12"/>
                <a:gd name="T20" fmla="*/ 59 w 29"/>
                <a:gd name="T21" fmla="*/ 7 h 12"/>
                <a:gd name="T22" fmla="*/ 56 w 29"/>
                <a:gd name="T23" fmla="*/ 11 h 12"/>
                <a:gd name="T24" fmla="*/ 52 w 29"/>
                <a:gd name="T25" fmla="*/ 11 h 12"/>
                <a:gd name="T26" fmla="*/ 52 w 29"/>
                <a:gd name="T27" fmla="*/ 7 h 12"/>
                <a:gd name="T28" fmla="*/ 45 w 29"/>
                <a:gd name="T29" fmla="*/ 0 h 12"/>
                <a:gd name="T30" fmla="*/ 42 w 29"/>
                <a:gd name="T31" fmla="*/ 7 h 12"/>
                <a:gd name="T32" fmla="*/ 35 w 29"/>
                <a:gd name="T33" fmla="*/ 4 h 12"/>
                <a:gd name="T34" fmla="*/ 31 w 29"/>
                <a:gd name="T35" fmla="*/ 4 h 12"/>
                <a:gd name="T36" fmla="*/ 24 w 29"/>
                <a:gd name="T37" fmla="*/ 7 h 12"/>
                <a:gd name="T38" fmla="*/ 24 w 29"/>
                <a:gd name="T39" fmla="*/ 11 h 12"/>
                <a:gd name="T40" fmla="*/ 14 w 29"/>
                <a:gd name="T41" fmla="*/ 18 h 12"/>
                <a:gd name="T42" fmla="*/ 7 w 29"/>
                <a:gd name="T43" fmla="*/ 18 h 12"/>
                <a:gd name="T44" fmla="*/ 3 w 29"/>
                <a:gd name="T45" fmla="*/ 21 h 12"/>
                <a:gd name="T46" fmla="*/ 3 w 29"/>
                <a:gd name="T47" fmla="*/ 28 h 12"/>
                <a:gd name="T48" fmla="*/ 3 w 29"/>
                <a:gd name="T49" fmla="*/ 32 h 12"/>
                <a:gd name="T50" fmla="*/ 7 w 29"/>
                <a:gd name="T51" fmla="*/ 35 h 12"/>
                <a:gd name="T52" fmla="*/ 14 w 29"/>
                <a:gd name="T53" fmla="*/ 42 h 12"/>
                <a:gd name="T54" fmla="*/ 35 w 29"/>
                <a:gd name="T55" fmla="*/ 42 h 12"/>
                <a:gd name="T56" fmla="*/ 35 w 29"/>
                <a:gd name="T57" fmla="*/ 42 h 12"/>
                <a:gd name="T58" fmla="*/ 35 w 29"/>
                <a:gd name="T59" fmla="*/ 35 h 12"/>
                <a:gd name="T60" fmla="*/ 38 w 29"/>
                <a:gd name="T61" fmla="*/ 35 h 12"/>
                <a:gd name="T62" fmla="*/ 49 w 29"/>
                <a:gd name="T63" fmla="*/ 35 h 12"/>
                <a:gd name="T64" fmla="*/ 49 w 29"/>
                <a:gd name="T65" fmla="*/ 32 h 12"/>
                <a:gd name="T66" fmla="*/ 56 w 29"/>
                <a:gd name="T67" fmla="*/ 35 h 12"/>
                <a:gd name="T68" fmla="*/ 63 w 29"/>
                <a:gd name="T69" fmla="*/ 32 h 12"/>
                <a:gd name="T70" fmla="*/ 66 w 29"/>
                <a:gd name="T71" fmla="*/ 24 h 12"/>
                <a:gd name="T72" fmla="*/ 77 w 29"/>
                <a:gd name="T73" fmla="*/ 24 h 12"/>
                <a:gd name="T74" fmla="*/ 80 w 29"/>
                <a:gd name="T75" fmla="*/ 24 h 12"/>
                <a:gd name="T76" fmla="*/ 87 w 29"/>
                <a:gd name="T77" fmla="*/ 32 h 12"/>
                <a:gd name="T78" fmla="*/ 94 w 29"/>
                <a:gd name="T79" fmla="*/ 2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12"/>
                <a:gd name="T122" fmla="*/ 29 w 29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12">
                  <a:moveTo>
                    <a:pt x="27" y="8"/>
                  </a:moveTo>
                  <a:cubicBezTo>
                    <a:pt x="27" y="8"/>
                    <a:pt x="27" y="7"/>
                    <a:pt x="27" y="7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9" y="4"/>
                    <a:pt x="29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6" y="3"/>
                    <a:pt x="26" y="2"/>
                    <a:pt x="25" y="2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1"/>
                    <a:pt x="17" y="2"/>
                  </a:cubicBezTo>
                  <a:cubicBezTo>
                    <a:pt x="17" y="2"/>
                    <a:pt x="17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6" y="12"/>
                    <a:pt x="8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7"/>
                    <a:pt x="24" y="8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6" name="Freeform 61"/>
            <p:cNvSpPr>
              <a:spLocks/>
            </p:cNvSpPr>
            <p:nvPr/>
          </p:nvSpPr>
          <p:spPr bwMode="auto">
            <a:xfrm>
              <a:off x="4148" y="2072"/>
              <a:ext cx="86" cy="69"/>
            </a:xfrm>
            <a:custGeom>
              <a:avLst/>
              <a:gdLst>
                <a:gd name="T0" fmla="*/ 83 w 25"/>
                <a:gd name="T1" fmla="*/ 28 h 20"/>
                <a:gd name="T2" fmla="*/ 83 w 25"/>
                <a:gd name="T3" fmla="*/ 24 h 20"/>
                <a:gd name="T4" fmla="*/ 79 w 25"/>
                <a:gd name="T5" fmla="*/ 17 h 20"/>
                <a:gd name="T6" fmla="*/ 76 w 25"/>
                <a:gd name="T7" fmla="*/ 14 h 20"/>
                <a:gd name="T8" fmla="*/ 65 w 25"/>
                <a:gd name="T9" fmla="*/ 14 h 20"/>
                <a:gd name="T10" fmla="*/ 52 w 25"/>
                <a:gd name="T11" fmla="*/ 7 h 20"/>
                <a:gd name="T12" fmla="*/ 48 w 25"/>
                <a:gd name="T13" fmla="*/ 3 h 20"/>
                <a:gd name="T14" fmla="*/ 45 w 25"/>
                <a:gd name="T15" fmla="*/ 0 h 20"/>
                <a:gd name="T16" fmla="*/ 41 w 25"/>
                <a:gd name="T17" fmla="*/ 3 h 20"/>
                <a:gd name="T18" fmla="*/ 31 w 25"/>
                <a:gd name="T19" fmla="*/ 14 h 20"/>
                <a:gd name="T20" fmla="*/ 28 w 25"/>
                <a:gd name="T21" fmla="*/ 21 h 20"/>
                <a:gd name="T22" fmla="*/ 17 w 25"/>
                <a:gd name="T23" fmla="*/ 21 h 20"/>
                <a:gd name="T24" fmla="*/ 14 w 25"/>
                <a:gd name="T25" fmla="*/ 21 h 20"/>
                <a:gd name="T26" fmla="*/ 7 w 25"/>
                <a:gd name="T27" fmla="*/ 21 h 20"/>
                <a:gd name="T28" fmla="*/ 0 w 25"/>
                <a:gd name="T29" fmla="*/ 21 h 20"/>
                <a:gd name="T30" fmla="*/ 7 w 25"/>
                <a:gd name="T31" fmla="*/ 35 h 20"/>
                <a:gd name="T32" fmla="*/ 14 w 25"/>
                <a:gd name="T33" fmla="*/ 24 h 20"/>
                <a:gd name="T34" fmla="*/ 21 w 25"/>
                <a:gd name="T35" fmla="*/ 28 h 20"/>
                <a:gd name="T36" fmla="*/ 24 w 25"/>
                <a:gd name="T37" fmla="*/ 38 h 20"/>
                <a:gd name="T38" fmla="*/ 28 w 25"/>
                <a:gd name="T39" fmla="*/ 48 h 20"/>
                <a:gd name="T40" fmla="*/ 38 w 25"/>
                <a:gd name="T41" fmla="*/ 55 h 20"/>
                <a:gd name="T42" fmla="*/ 45 w 25"/>
                <a:gd name="T43" fmla="*/ 59 h 20"/>
                <a:gd name="T44" fmla="*/ 62 w 25"/>
                <a:gd name="T45" fmla="*/ 69 h 20"/>
                <a:gd name="T46" fmla="*/ 52 w 25"/>
                <a:gd name="T47" fmla="*/ 59 h 20"/>
                <a:gd name="T48" fmla="*/ 41 w 25"/>
                <a:gd name="T49" fmla="*/ 45 h 20"/>
                <a:gd name="T50" fmla="*/ 38 w 25"/>
                <a:gd name="T51" fmla="*/ 35 h 20"/>
                <a:gd name="T52" fmla="*/ 34 w 25"/>
                <a:gd name="T53" fmla="*/ 28 h 20"/>
                <a:gd name="T54" fmla="*/ 41 w 25"/>
                <a:gd name="T55" fmla="*/ 31 h 20"/>
                <a:gd name="T56" fmla="*/ 48 w 25"/>
                <a:gd name="T57" fmla="*/ 24 h 20"/>
                <a:gd name="T58" fmla="*/ 55 w 25"/>
                <a:gd name="T59" fmla="*/ 28 h 20"/>
                <a:gd name="T60" fmla="*/ 65 w 25"/>
                <a:gd name="T61" fmla="*/ 31 h 20"/>
                <a:gd name="T62" fmla="*/ 76 w 25"/>
                <a:gd name="T63" fmla="*/ 28 h 20"/>
                <a:gd name="T64" fmla="*/ 79 w 25"/>
                <a:gd name="T65" fmla="*/ 35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0"/>
                <a:gd name="T101" fmla="*/ 25 w 25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0">
                  <a:moveTo>
                    <a:pt x="24" y="9"/>
                  </a:moveTo>
                  <a:cubicBezTo>
                    <a:pt x="24" y="9"/>
                    <a:pt x="24" y="9"/>
                    <a:pt x="24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2" y="3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5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9" y="2"/>
                    <a:pt x="10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9" y="12"/>
                    <a:pt x="9" y="13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7"/>
                    <a:pt x="12" y="17"/>
                  </a:cubicBezTo>
                  <a:cubicBezTo>
                    <a:pt x="12" y="18"/>
                    <a:pt x="13" y="17"/>
                    <a:pt x="13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9"/>
                    <a:pt x="17" y="19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6" y="18"/>
                    <a:pt x="16" y="17"/>
                    <a:pt x="15" y="17"/>
                  </a:cubicBezTo>
                  <a:cubicBezTo>
                    <a:pt x="15" y="16"/>
                    <a:pt x="14" y="15"/>
                    <a:pt x="14" y="15"/>
                  </a:cubicBezTo>
                  <a:cubicBezTo>
                    <a:pt x="13" y="14"/>
                    <a:pt x="13" y="14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8"/>
                    <a:pt x="10" y="7"/>
                    <a:pt x="11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2" y="8"/>
                    <a:pt x="22" y="8"/>
                    <a:pt x="23" y="9"/>
                  </a:cubicBezTo>
                  <a:cubicBezTo>
                    <a:pt x="23" y="9"/>
                    <a:pt x="23" y="9"/>
                    <a:pt x="23" y="10"/>
                  </a:cubicBezTo>
                  <a:cubicBezTo>
                    <a:pt x="23" y="10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7" name="Freeform 62"/>
            <p:cNvSpPr>
              <a:spLocks/>
            </p:cNvSpPr>
            <p:nvPr/>
          </p:nvSpPr>
          <p:spPr bwMode="auto">
            <a:xfrm>
              <a:off x="4175" y="2100"/>
              <a:ext cx="73" cy="55"/>
            </a:xfrm>
            <a:custGeom>
              <a:avLst/>
              <a:gdLst>
                <a:gd name="T0" fmla="*/ 38 w 21"/>
                <a:gd name="T1" fmla="*/ 45 h 16"/>
                <a:gd name="T2" fmla="*/ 35 w 21"/>
                <a:gd name="T3" fmla="*/ 41 h 16"/>
                <a:gd name="T4" fmla="*/ 24 w 21"/>
                <a:gd name="T5" fmla="*/ 34 h 16"/>
                <a:gd name="T6" fmla="*/ 17 w 21"/>
                <a:gd name="T7" fmla="*/ 24 h 16"/>
                <a:gd name="T8" fmla="*/ 14 w 21"/>
                <a:gd name="T9" fmla="*/ 21 h 16"/>
                <a:gd name="T10" fmla="*/ 10 w 21"/>
                <a:gd name="T11" fmla="*/ 14 h 16"/>
                <a:gd name="T12" fmla="*/ 7 w 21"/>
                <a:gd name="T13" fmla="*/ 10 h 16"/>
                <a:gd name="T14" fmla="*/ 3 w 21"/>
                <a:gd name="T15" fmla="*/ 10 h 16"/>
                <a:gd name="T16" fmla="*/ 3 w 21"/>
                <a:gd name="T17" fmla="*/ 0 h 16"/>
                <a:gd name="T18" fmla="*/ 7 w 21"/>
                <a:gd name="T19" fmla="*/ 0 h 16"/>
                <a:gd name="T20" fmla="*/ 14 w 21"/>
                <a:gd name="T21" fmla="*/ 3 h 16"/>
                <a:gd name="T22" fmla="*/ 17 w 21"/>
                <a:gd name="T23" fmla="*/ 0 h 16"/>
                <a:gd name="T24" fmla="*/ 17 w 21"/>
                <a:gd name="T25" fmla="*/ 0 h 16"/>
                <a:gd name="T26" fmla="*/ 21 w 21"/>
                <a:gd name="T27" fmla="*/ 0 h 16"/>
                <a:gd name="T28" fmla="*/ 28 w 21"/>
                <a:gd name="T29" fmla="*/ 0 h 16"/>
                <a:gd name="T30" fmla="*/ 38 w 21"/>
                <a:gd name="T31" fmla="*/ 0 h 16"/>
                <a:gd name="T32" fmla="*/ 38 w 21"/>
                <a:gd name="T33" fmla="*/ 3 h 16"/>
                <a:gd name="T34" fmla="*/ 42 w 21"/>
                <a:gd name="T35" fmla="*/ 3 h 16"/>
                <a:gd name="T36" fmla="*/ 52 w 21"/>
                <a:gd name="T37" fmla="*/ 3 h 16"/>
                <a:gd name="T38" fmla="*/ 56 w 21"/>
                <a:gd name="T39" fmla="*/ 3 h 16"/>
                <a:gd name="T40" fmla="*/ 59 w 21"/>
                <a:gd name="T41" fmla="*/ 7 h 16"/>
                <a:gd name="T42" fmla="*/ 63 w 21"/>
                <a:gd name="T43" fmla="*/ 7 h 16"/>
                <a:gd name="T44" fmla="*/ 66 w 21"/>
                <a:gd name="T45" fmla="*/ 7 h 16"/>
                <a:gd name="T46" fmla="*/ 63 w 21"/>
                <a:gd name="T47" fmla="*/ 17 h 16"/>
                <a:gd name="T48" fmla="*/ 70 w 21"/>
                <a:gd name="T49" fmla="*/ 24 h 16"/>
                <a:gd name="T50" fmla="*/ 66 w 21"/>
                <a:gd name="T51" fmla="*/ 24 h 16"/>
                <a:gd name="T52" fmla="*/ 70 w 21"/>
                <a:gd name="T53" fmla="*/ 34 h 16"/>
                <a:gd name="T54" fmla="*/ 66 w 21"/>
                <a:gd name="T55" fmla="*/ 34 h 16"/>
                <a:gd name="T56" fmla="*/ 59 w 21"/>
                <a:gd name="T57" fmla="*/ 34 h 16"/>
                <a:gd name="T58" fmla="*/ 59 w 21"/>
                <a:gd name="T59" fmla="*/ 38 h 16"/>
                <a:gd name="T60" fmla="*/ 56 w 21"/>
                <a:gd name="T61" fmla="*/ 45 h 16"/>
                <a:gd name="T62" fmla="*/ 52 w 21"/>
                <a:gd name="T63" fmla="*/ 48 h 16"/>
                <a:gd name="T64" fmla="*/ 52 w 21"/>
                <a:gd name="T65" fmla="*/ 55 h 16"/>
                <a:gd name="T66" fmla="*/ 42 w 21"/>
                <a:gd name="T67" fmla="*/ 48 h 16"/>
                <a:gd name="T68" fmla="*/ 38 w 21"/>
                <a:gd name="T69" fmla="*/ 45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16"/>
                <a:gd name="T107" fmla="*/ 21 w 21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16">
                  <a:moveTo>
                    <a:pt x="11" y="13"/>
                  </a:moveTo>
                  <a:cubicBezTo>
                    <a:pt x="10" y="13"/>
                    <a:pt x="10" y="12"/>
                    <a:pt x="10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9"/>
                    <a:pt x="6" y="8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6" y="2"/>
                    <a:pt x="17" y="2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8" y="2"/>
                    <a:pt x="19" y="1"/>
                    <a:pt x="19" y="2"/>
                  </a:cubicBezTo>
                  <a:cubicBezTo>
                    <a:pt x="19" y="3"/>
                    <a:pt x="17" y="4"/>
                    <a:pt x="18" y="5"/>
                  </a:cubicBezTo>
                  <a:cubicBezTo>
                    <a:pt x="18" y="6"/>
                    <a:pt x="20" y="6"/>
                    <a:pt x="20" y="7"/>
                  </a:cubicBezTo>
                  <a:cubicBezTo>
                    <a:pt x="21" y="7"/>
                    <a:pt x="19" y="7"/>
                    <a:pt x="19" y="7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8" y="11"/>
                    <a:pt x="17" y="11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4"/>
                    <a:pt x="11" y="14"/>
                    <a:pt x="11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Freeform 63"/>
            <p:cNvSpPr>
              <a:spLocks/>
            </p:cNvSpPr>
            <p:nvPr/>
          </p:nvSpPr>
          <p:spPr bwMode="auto">
            <a:xfrm>
              <a:off x="4220" y="2072"/>
              <a:ext cx="70" cy="97"/>
            </a:xfrm>
            <a:custGeom>
              <a:avLst/>
              <a:gdLst>
                <a:gd name="T0" fmla="*/ 24 w 20"/>
                <a:gd name="T1" fmla="*/ 0 h 28"/>
                <a:gd name="T2" fmla="*/ 32 w 20"/>
                <a:gd name="T3" fmla="*/ 7 h 28"/>
                <a:gd name="T4" fmla="*/ 35 w 20"/>
                <a:gd name="T5" fmla="*/ 10 h 28"/>
                <a:gd name="T6" fmla="*/ 35 w 20"/>
                <a:gd name="T7" fmla="*/ 17 h 28"/>
                <a:gd name="T8" fmla="*/ 45 w 20"/>
                <a:gd name="T9" fmla="*/ 24 h 28"/>
                <a:gd name="T10" fmla="*/ 45 w 20"/>
                <a:gd name="T11" fmla="*/ 31 h 28"/>
                <a:gd name="T12" fmla="*/ 52 w 20"/>
                <a:gd name="T13" fmla="*/ 35 h 28"/>
                <a:gd name="T14" fmla="*/ 60 w 20"/>
                <a:gd name="T15" fmla="*/ 38 h 28"/>
                <a:gd name="T16" fmla="*/ 60 w 20"/>
                <a:gd name="T17" fmla="*/ 35 h 28"/>
                <a:gd name="T18" fmla="*/ 63 w 20"/>
                <a:gd name="T19" fmla="*/ 38 h 28"/>
                <a:gd name="T20" fmla="*/ 60 w 20"/>
                <a:gd name="T21" fmla="*/ 38 h 28"/>
                <a:gd name="T22" fmla="*/ 63 w 20"/>
                <a:gd name="T23" fmla="*/ 42 h 28"/>
                <a:gd name="T24" fmla="*/ 60 w 20"/>
                <a:gd name="T25" fmla="*/ 49 h 28"/>
                <a:gd name="T26" fmla="*/ 60 w 20"/>
                <a:gd name="T27" fmla="*/ 59 h 28"/>
                <a:gd name="T28" fmla="*/ 67 w 20"/>
                <a:gd name="T29" fmla="*/ 66 h 28"/>
                <a:gd name="T30" fmla="*/ 70 w 20"/>
                <a:gd name="T31" fmla="*/ 69 h 28"/>
                <a:gd name="T32" fmla="*/ 60 w 20"/>
                <a:gd name="T33" fmla="*/ 76 h 28"/>
                <a:gd name="T34" fmla="*/ 60 w 20"/>
                <a:gd name="T35" fmla="*/ 87 h 28"/>
                <a:gd name="T36" fmla="*/ 56 w 20"/>
                <a:gd name="T37" fmla="*/ 87 h 28"/>
                <a:gd name="T38" fmla="*/ 49 w 20"/>
                <a:gd name="T39" fmla="*/ 87 h 28"/>
                <a:gd name="T40" fmla="*/ 45 w 20"/>
                <a:gd name="T41" fmla="*/ 90 h 28"/>
                <a:gd name="T42" fmla="*/ 42 w 20"/>
                <a:gd name="T43" fmla="*/ 90 h 28"/>
                <a:gd name="T44" fmla="*/ 35 w 20"/>
                <a:gd name="T45" fmla="*/ 94 h 28"/>
                <a:gd name="T46" fmla="*/ 35 w 20"/>
                <a:gd name="T47" fmla="*/ 97 h 28"/>
                <a:gd name="T48" fmla="*/ 35 w 20"/>
                <a:gd name="T49" fmla="*/ 97 h 28"/>
                <a:gd name="T50" fmla="*/ 35 w 20"/>
                <a:gd name="T51" fmla="*/ 90 h 28"/>
                <a:gd name="T52" fmla="*/ 28 w 20"/>
                <a:gd name="T53" fmla="*/ 83 h 28"/>
                <a:gd name="T54" fmla="*/ 21 w 20"/>
                <a:gd name="T55" fmla="*/ 80 h 28"/>
                <a:gd name="T56" fmla="*/ 18 w 20"/>
                <a:gd name="T57" fmla="*/ 80 h 28"/>
                <a:gd name="T58" fmla="*/ 14 w 20"/>
                <a:gd name="T59" fmla="*/ 87 h 28"/>
                <a:gd name="T60" fmla="*/ 10 w 20"/>
                <a:gd name="T61" fmla="*/ 87 h 28"/>
                <a:gd name="T62" fmla="*/ 14 w 20"/>
                <a:gd name="T63" fmla="*/ 94 h 28"/>
                <a:gd name="T64" fmla="*/ 14 w 20"/>
                <a:gd name="T65" fmla="*/ 97 h 28"/>
                <a:gd name="T66" fmla="*/ 7 w 20"/>
                <a:gd name="T67" fmla="*/ 90 h 28"/>
                <a:gd name="T68" fmla="*/ 4 w 20"/>
                <a:gd name="T69" fmla="*/ 87 h 28"/>
                <a:gd name="T70" fmla="*/ 4 w 20"/>
                <a:gd name="T71" fmla="*/ 83 h 28"/>
                <a:gd name="T72" fmla="*/ 4 w 20"/>
                <a:gd name="T73" fmla="*/ 83 h 28"/>
                <a:gd name="T74" fmla="*/ 0 w 20"/>
                <a:gd name="T75" fmla="*/ 83 h 28"/>
                <a:gd name="T76" fmla="*/ 0 w 20"/>
                <a:gd name="T77" fmla="*/ 76 h 28"/>
                <a:gd name="T78" fmla="*/ 4 w 20"/>
                <a:gd name="T79" fmla="*/ 69 h 28"/>
                <a:gd name="T80" fmla="*/ 7 w 20"/>
                <a:gd name="T81" fmla="*/ 66 h 28"/>
                <a:gd name="T82" fmla="*/ 7 w 20"/>
                <a:gd name="T83" fmla="*/ 59 h 28"/>
                <a:gd name="T84" fmla="*/ 10 w 20"/>
                <a:gd name="T85" fmla="*/ 59 h 28"/>
                <a:gd name="T86" fmla="*/ 18 w 20"/>
                <a:gd name="T87" fmla="*/ 59 h 28"/>
                <a:gd name="T88" fmla="*/ 10 w 20"/>
                <a:gd name="T89" fmla="*/ 49 h 28"/>
                <a:gd name="T90" fmla="*/ 18 w 20"/>
                <a:gd name="T91" fmla="*/ 49 h 28"/>
                <a:gd name="T92" fmla="*/ 10 w 20"/>
                <a:gd name="T93" fmla="*/ 42 h 28"/>
                <a:gd name="T94" fmla="*/ 14 w 20"/>
                <a:gd name="T95" fmla="*/ 28 h 28"/>
                <a:gd name="T96" fmla="*/ 10 w 20"/>
                <a:gd name="T97" fmla="*/ 28 h 28"/>
                <a:gd name="T98" fmla="*/ 7 w 20"/>
                <a:gd name="T99" fmla="*/ 24 h 28"/>
                <a:gd name="T100" fmla="*/ 10 w 20"/>
                <a:gd name="T101" fmla="*/ 21 h 28"/>
                <a:gd name="T102" fmla="*/ 7 w 20"/>
                <a:gd name="T103" fmla="*/ 21 h 28"/>
                <a:gd name="T104" fmla="*/ 7 w 20"/>
                <a:gd name="T105" fmla="*/ 17 h 28"/>
                <a:gd name="T106" fmla="*/ 7 w 20"/>
                <a:gd name="T107" fmla="*/ 10 h 28"/>
                <a:gd name="T108" fmla="*/ 4 w 20"/>
                <a:gd name="T109" fmla="*/ 7 h 28"/>
                <a:gd name="T110" fmla="*/ 7 w 20"/>
                <a:gd name="T111" fmla="*/ 3 h 28"/>
                <a:gd name="T112" fmla="*/ 14 w 20"/>
                <a:gd name="T113" fmla="*/ 0 h 28"/>
                <a:gd name="T114" fmla="*/ 18 w 20"/>
                <a:gd name="T115" fmla="*/ 0 h 28"/>
                <a:gd name="T116" fmla="*/ 24 w 20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"/>
                <a:gd name="T178" fmla="*/ 0 h 28"/>
                <a:gd name="T179" fmla="*/ 20 w 20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" h="28">
                  <a:moveTo>
                    <a:pt x="7" y="0"/>
                  </a:moveTo>
                  <a:cubicBezTo>
                    <a:pt x="8" y="1"/>
                    <a:pt x="8" y="1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3" y="7"/>
                    <a:pt x="12" y="8"/>
                    <a:pt x="13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5"/>
                    <a:pt x="16" y="16"/>
                    <a:pt x="17" y="17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19" y="21"/>
                    <a:pt x="18" y="21"/>
                    <a:pt x="17" y="22"/>
                  </a:cubicBezTo>
                  <a:cubicBezTo>
                    <a:pt x="17" y="23"/>
                    <a:pt x="17" y="24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5"/>
                    <a:pt x="14" y="25"/>
                    <a:pt x="14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10" y="27"/>
                    <a:pt x="11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6"/>
                  </a:cubicBezTo>
                  <a:cubicBezTo>
                    <a:pt x="9" y="25"/>
                    <a:pt x="9" y="25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4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3" y="26"/>
                    <a:pt x="4" y="26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7"/>
                    <a:pt x="3" y="26"/>
                    <a:pt x="2" y="26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1" y="20"/>
                    <a:pt x="1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5" y="18"/>
                    <a:pt x="5" y="17"/>
                  </a:cubicBezTo>
                  <a:cubicBezTo>
                    <a:pt x="5" y="16"/>
                    <a:pt x="3" y="15"/>
                    <a:pt x="3" y="14"/>
                  </a:cubicBezTo>
                  <a:cubicBezTo>
                    <a:pt x="3" y="14"/>
                    <a:pt x="5" y="15"/>
                    <a:pt x="5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1"/>
                    <a:pt x="4" y="10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3" y="6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Freeform 64"/>
            <p:cNvSpPr>
              <a:spLocks/>
            </p:cNvSpPr>
            <p:nvPr/>
          </p:nvSpPr>
          <p:spPr bwMode="auto">
            <a:xfrm>
              <a:off x="4262" y="2155"/>
              <a:ext cx="28" cy="28"/>
            </a:xfrm>
            <a:custGeom>
              <a:avLst/>
              <a:gdLst>
                <a:gd name="T0" fmla="*/ 28 w 8"/>
                <a:gd name="T1" fmla="*/ 17 h 8"/>
                <a:gd name="T2" fmla="*/ 24 w 8"/>
                <a:gd name="T3" fmla="*/ 17 h 8"/>
                <a:gd name="T4" fmla="*/ 17 w 8"/>
                <a:gd name="T5" fmla="*/ 21 h 8"/>
                <a:gd name="T6" fmla="*/ 14 w 8"/>
                <a:gd name="T7" fmla="*/ 28 h 8"/>
                <a:gd name="T8" fmla="*/ 7 w 8"/>
                <a:gd name="T9" fmla="*/ 28 h 8"/>
                <a:gd name="T10" fmla="*/ 4 w 8"/>
                <a:gd name="T11" fmla="*/ 28 h 8"/>
                <a:gd name="T12" fmla="*/ 0 w 8"/>
                <a:gd name="T13" fmla="*/ 21 h 8"/>
                <a:gd name="T14" fmla="*/ 0 w 8"/>
                <a:gd name="T15" fmla="*/ 14 h 8"/>
                <a:gd name="T16" fmla="*/ 0 w 8"/>
                <a:gd name="T17" fmla="*/ 10 h 8"/>
                <a:gd name="T18" fmla="*/ 4 w 8"/>
                <a:gd name="T19" fmla="*/ 10 h 8"/>
                <a:gd name="T20" fmla="*/ 4 w 8"/>
                <a:gd name="T21" fmla="*/ 7 h 8"/>
                <a:gd name="T22" fmla="*/ 7 w 8"/>
                <a:gd name="T23" fmla="*/ 4 h 8"/>
                <a:gd name="T24" fmla="*/ 7 w 8"/>
                <a:gd name="T25" fmla="*/ 4 h 8"/>
                <a:gd name="T26" fmla="*/ 10 w 8"/>
                <a:gd name="T27" fmla="*/ 0 h 8"/>
                <a:gd name="T28" fmla="*/ 17 w 8"/>
                <a:gd name="T29" fmla="*/ 4 h 8"/>
                <a:gd name="T30" fmla="*/ 21 w 8"/>
                <a:gd name="T31" fmla="*/ 0 h 8"/>
                <a:gd name="T32" fmla="*/ 21 w 8"/>
                <a:gd name="T33" fmla="*/ 4 h 8"/>
                <a:gd name="T34" fmla="*/ 24 w 8"/>
                <a:gd name="T35" fmla="*/ 7 h 8"/>
                <a:gd name="T36" fmla="*/ 28 w 8"/>
                <a:gd name="T37" fmla="*/ 10 h 8"/>
                <a:gd name="T38" fmla="*/ 28 w 8"/>
                <a:gd name="T39" fmla="*/ 17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8"/>
                <a:gd name="T62" fmla="*/ 8 w 8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8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1"/>
                    <a:pt x="7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Freeform 65"/>
            <p:cNvSpPr>
              <a:spLocks/>
            </p:cNvSpPr>
            <p:nvPr/>
          </p:nvSpPr>
          <p:spPr bwMode="auto">
            <a:xfrm>
              <a:off x="4234" y="2141"/>
              <a:ext cx="28" cy="69"/>
            </a:xfrm>
            <a:custGeom>
              <a:avLst/>
              <a:gdLst>
                <a:gd name="T0" fmla="*/ 14 w 8"/>
                <a:gd name="T1" fmla="*/ 69 h 20"/>
                <a:gd name="T2" fmla="*/ 7 w 8"/>
                <a:gd name="T3" fmla="*/ 59 h 20"/>
                <a:gd name="T4" fmla="*/ 0 w 8"/>
                <a:gd name="T5" fmla="*/ 52 h 20"/>
                <a:gd name="T6" fmla="*/ 0 w 8"/>
                <a:gd name="T7" fmla="*/ 52 h 20"/>
                <a:gd name="T8" fmla="*/ 0 w 8"/>
                <a:gd name="T9" fmla="*/ 45 h 20"/>
                <a:gd name="T10" fmla="*/ 0 w 8"/>
                <a:gd name="T11" fmla="*/ 45 h 20"/>
                <a:gd name="T12" fmla="*/ 0 w 8"/>
                <a:gd name="T13" fmla="*/ 38 h 20"/>
                <a:gd name="T14" fmla="*/ 0 w 8"/>
                <a:gd name="T15" fmla="*/ 28 h 20"/>
                <a:gd name="T16" fmla="*/ 0 w 8"/>
                <a:gd name="T17" fmla="*/ 21 h 20"/>
                <a:gd name="T18" fmla="*/ 0 w 8"/>
                <a:gd name="T19" fmla="*/ 14 h 20"/>
                <a:gd name="T20" fmla="*/ 0 w 8"/>
                <a:gd name="T21" fmla="*/ 7 h 20"/>
                <a:gd name="T22" fmla="*/ 4 w 8"/>
                <a:gd name="T23" fmla="*/ 0 h 20"/>
                <a:gd name="T24" fmla="*/ 7 w 8"/>
                <a:gd name="T25" fmla="*/ 0 h 20"/>
                <a:gd name="T26" fmla="*/ 14 w 8"/>
                <a:gd name="T27" fmla="*/ 3 h 20"/>
                <a:gd name="T28" fmla="*/ 17 w 8"/>
                <a:gd name="T29" fmla="*/ 10 h 20"/>
                <a:gd name="T30" fmla="*/ 17 w 8"/>
                <a:gd name="T31" fmla="*/ 17 h 20"/>
                <a:gd name="T32" fmla="*/ 17 w 8"/>
                <a:gd name="T33" fmla="*/ 24 h 20"/>
                <a:gd name="T34" fmla="*/ 17 w 8"/>
                <a:gd name="T35" fmla="*/ 35 h 20"/>
                <a:gd name="T36" fmla="*/ 21 w 8"/>
                <a:gd name="T37" fmla="*/ 38 h 20"/>
                <a:gd name="T38" fmla="*/ 28 w 8"/>
                <a:gd name="T39" fmla="*/ 41 h 20"/>
                <a:gd name="T40" fmla="*/ 28 w 8"/>
                <a:gd name="T41" fmla="*/ 48 h 20"/>
                <a:gd name="T42" fmla="*/ 24 w 8"/>
                <a:gd name="T43" fmla="*/ 52 h 20"/>
                <a:gd name="T44" fmla="*/ 21 w 8"/>
                <a:gd name="T45" fmla="*/ 59 h 20"/>
                <a:gd name="T46" fmla="*/ 17 w 8"/>
                <a:gd name="T47" fmla="*/ 59 h 20"/>
                <a:gd name="T48" fmla="*/ 17 w 8"/>
                <a:gd name="T49" fmla="*/ 66 h 20"/>
                <a:gd name="T50" fmla="*/ 14 w 8"/>
                <a:gd name="T51" fmla="*/ 69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0"/>
                <a:gd name="T80" fmla="*/ 8 w 8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0">
                  <a:moveTo>
                    <a:pt x="4" y="20"/>
                  </a:moveTo>
                  <a:cubicBezTo>
                    <a:pt x="3" y="20"/>
                    <a:pt x="3" y="18"/>
                    <a:pt x="2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15"/>
                    <a:pt x="1" y="15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6" y="15"/>
                    <a:pt x="7" y="16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1" name="Freeform 66"/>
            <p:cNvSpPr>
              <a:spLocks/>
            </p:cNvSpPr>
            <p:nvPr/>
          </p:nvSpPr>
          <p:spPr bwMode="auto">
            <a:xfrm>
              <a:off x="4345" y="2155"/>
              <a:ext cx="45" cy="28"/>
            </a:xfrm>
            <a:custGeom>
              <a:avLst/>
              <a:gdLst>
                <a:gd name="T0" fmla="*/ 28 w 13"/>
                <a:gd name="T1" fmla="*/ 4 h 8"/>
                <a:gd name="T2" fmla="*/ 31 w 13"/>
                <a:gd name="T3" fmla="*/ 4 h 8"/>
                <a:gd name="T4" fmla="*/ 31 w 13"/>
                <a:gd name="T5" fmla="*/ 7 h 8"/>
                <a:gd name="T6" fmla="*/ 35 w 13"/>
                <a:gd name="T7" fmla="*/ 14 h 8"/>
                <a:gd name="T8" fmla="*/ 42 w 13"/>
                <a:gd name="T9" fmla="*/ 14 h 8"/>
                <a:gd name="T10" fmla="*/ 42 w 13"/>
                <a:gd name="T11" fmla="*/ 17 h 8"/>
                <a:gd name="T12" fmla="*/ 35 w 13"/>
                <a:gd name="T13" fmla="*/ 17 h 8"/>
                <a:gd name="T14" fmla="*/ 31 w 13"/>
                <a:gd name="T15" fmla="*/ 17 h 8"/>
                <a:gd name="T16" fmla="*/ 24 w 13"/>
                <a:gd name="T17" fmla="*/ 17 h 8"/>
                <a:gd name="T18" fmla="*/ 21 w 13"/>
                <a:gd name="T19" fmla="*/ 24 h 8"/>
                <a:gd name="T20" fmla="*/ 14 w 13"/>
                <a:gd name="T21" fmla="*/ 28 h 8"/>
                <a:gd name="T22" fmla="*/ 14 w 13"/>
                <a:gd name="T23" fmla="*/ 24 h 8"/>
                <a:gd name="T24" fmla="*/ 3 w 13"/>
                <a:gd name="T25" fmla="*/ 28 h 8"/>
                <a:gd name="T26" fmla="*/ 3 w 13"/>
                <a:gd name="T27" fmla="*/ 24 h 8"/>
                <a:gd name="T28" fmla="*/ 3 w 13"/>
                <a:gd name="T29" fmla="*/ 21 h 8"/>
                <a:gd name="T30" fmla="*/ 3 w 13"/>
                <a:gd name="T31" fmla="*/ 17 h 8"/>
                <a:gd name="T32" fmla="*/ 7 w 13"/>
                <a:gd name="T33" fmla="*/ 14 h 8"/>
                <a:gd name="T34" fmla="*/ 7 w 13"/>
                <a:gd name="T35" fmla="*/ 10 h 8"/>
                <a:gd name="T36" fmla="*/ 3 w 13"/>
                <a:gd name="T37" fmla="*/ 7 h 8"/>
                <a:gd name="T38" fmla="*/ 3 w 13"/>
                <a:gd name="T39" fmla="*/ 4 h 8"/>
                <a:gd name="T40" fmla="*/ 7 w 13"/>
                <a:gd name="T41" fmla="*/ 4 h 8"/>
                <a:gd name="T42" fmla="*/ 14 w 13"/>
                <a:gd name="T43" fmla="*/ 4 h 8"/>
                <a:gd name="T44" fmla="*/ 17 w 13"/>
                <a:gd name="T45" fmla="*/ 0 h 8"/>
                <a:gd name="T46" fmla="*/ 24 w 13"/>
                <a:gd name="T47" fmla="*/ 0 h 8"/>
                <a:gd name="T48" fmla="*/ 28 w 13"/>
                <a:gd name="T49" fmla="*/ 4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8"/>
                <a:gd name="T77" fmla="*/ 13 w 13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8">
                  <a:moveTo>
                    <a:pt x="8" y="1"/>
                  </a:move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Freeform 67"/>
            <p:cNvSpPr>
              <a:spLocks/>
            </p:cNvSpPr>
            <p:nvPr/>
          </p:nvSpPr>
          <p:spPr bwMode="auto">
            <a:xfrm>
              <a:off x="4345" y="2027"/>
              <a:ext cx="59" cy="73"/>
            </a:xfrm>
            <a:custGeom>
              <a:avLst/>
              <a:gdLst>
                <a:gd name="T0" fmla="*/ 28 w 17"/>
                <a:gd name="T1" fmla="*/ 73 h 21"/>
                <a:gd name="T2" fmla="*/ 35 w 17"/>
                <a:gd name="T3" fmla="*/ 66 h 21"/>
                <a:gd name="T4" fmla="*/ 42 w 17"/>
                <a:gd name="T5" fmla="*/ 56 h 21"/>
                <a:gd name="T6" fmla="*/ 42 w 17"/>
                <a:gd name="T7" fmla="*/ 45 h 21"/>
                <a:gd name="T8" fmla="*/ 49 w 17"/>
                <a:gd name="T9" fmla="*/ 49 h 21"/>
                <a:gd name="T10" fmla="*/ 56 w 17"/>
                <a:gd name="T11" fmla="*/ 49 h 21"/>
                <a:gd name="T12" fmla="*/ 56 w 17"/>
                <a:gd name="T13" fmla="*/ 38 h 21"/>
                <a:gd name="T14" fmla="*/ 49 w 17"/>
                <a:gd name="T15" fmla="*/ 35 h 21"/>
                <a:gd name="T16" fmla="*/ 49 w 17"/>
                <a:gd name="T17" fmla="*/ 28 h 21"/>
                <a:gd name="T18" fmla="*/ 45 w 17"/>
                <a:gd name="T19" fmla="*/ 21 h 21"/>
                <a:gd name="T20" fmla="*/ 42 w 17"/>
                <a:gd name="T21" fmla="*/ 14 h 21"/>
                <a:gd name="T22" fmla="*/ 31 w 17"/>
                <a:gd name="T23" fmla="*/ 10 h 21"/>
                <a:gd name="T24" fmla="*/ 28 w 17"/>
                <a:gd name="T25" fmla="*/ 10 h 21"/>
                <a:gd name="T26" fmla="*/ 17 w 17"/>
                <a:gd name="T27" fmla="*/ 3 h 21"/>
                <a:gd name="T28" fmla="*/ 7 w 17"/>
                <a:gd name="T29" fmla="*/ 3 h 21"/>
                <a:gd name="T30" fmla="*/ 3 w 17"/>
                <a:gd name="T31" fmla="*/ 3 h 21"/>
                <a:gd name="T32" fmla="*/ 0 w 17"/>
                <a:gd name="T33" fmla="*/ 10 h 21"/>
                <a:gd name="T34" fmla="*/ 7 w 17"/>
                <a:gd name="T35" fmla="*/ 10 h 21"/>
                <a:gd name="T36" fmla="*/ 14 w 17"/>
                <a:gd name="T37" fmla="*/ 24 h 21"/>
                <a:gd name="T38" fmla="*/ 24 w 17"/>
                <a:gd name="T39" fmla="*/ 35 h 21"/>
                <a:gd name="T40" fmla="*/ 31 w 17"/>
                <a:gd name="T41" fmla="*/ 45 h 21"/>
                <a:gd name="T42" fmla="*/ 28 w 17"/>
                <a:gd name="T43" fmla="*/ 56 h 21"/>
                <a:gd name="T44" fmla="*/ 28 w 17"/>
                <a:gd name="T45" fmla="*/ 73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21"/>
                <a:gd name="T71" fmla="*/ 17 w 17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21">
                  <a:moveTo>
                    <a:pt x="8" y="21"/>
                  </a:moveTo>
                  <a:cubicBezTo>
                    <a:pt x="9" y="20"/>
                    <a:pt x="10" y="19"/>
                    <a:pt x="10" y="19"/>
                  </a:cubicBezTo>
                  <a:cubicBezTo>
                    <a:pt x="11" y="18"/>
                    <a:pt x="11" y="17"/>
                    <a:pt x="12" y="16"/>
                  </a:cubicBezTo>
                  <a:cubicBezTo>
                    <a:pt x="12" y="15"/>
                    <a:pt x="11" y="14"/>
                    <a:pt x="12" y="13"/>
                  </a:cubicBezTo>
                  <a:cubicBezTo>
                    <a:pt x="13" y="13"/>
                    <a:pt x="14" y="14"/>
                    <a:pt x="14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2" y="6"/>
                    <a:pt x="13" y="4"/>
                    <a:pt x="12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6"/>
                    <a:pt x="4" y="7"/>
                  </a:cubicBezTo>
                  <a:cubicBezTo>
                    <a:pt x="5" y="8"/>
                    <a:pt x="6" y="9"/>
                    <a:pt x="7" y="10"/>
                  </a:cubicBezTo>
                  <a:cubicBezTo>
                    <a:pt x="8" y="11"/>
                    <a:pt x="9" y="12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8" y="18"/>
                    <a:pt x="8" y="19"/>
                    <a:pt x="8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3" name="Freeform 68"/>
            <p:cNvSpPr>
              <a:spLocks/>
            </p:cNvSpPr>
            <p:nvPr/>
          </p:nvSpPr>
          <p:spPr bwMode="auto">
            <a:xfrm>
              <a:off x="4276" y="1944"/>
              <a:ext cx="283" cy="169"/>
            </a:xfrm>
            <a:custGeom>
              <a:avLst/>
              <a:gdLst>
                <a:gd name="T0" fmla="*/ 245 w 82"/>
                <a:gd name="T1" fmla="*/ 114 h 49"/>
                <a:gd name="T2" fmla="*/ 217 w 82"/>
                <a:gd name="T3" fmla="*/ 121 h 49"/>
                <a:gd name="T4" fmla="*/ 204 w 82"/>
                <a:gd name="T5" fmla="*/ 131 h 49"/>
                <a:gd name="T6" fmla="*/ 186 w 82"/>
                <a:gd name="T7" fmla="*/ 128 h 49"/>
                <a:gd name="T8" fmla="*/ 207 w 82"/>
                <a:gd name="T9" fmla="*/ 145 h 49"/>
                <a:gd name="T10" fmla="*/ 228 w 82"/>
                <a:gd name="T11" fmla="*/ 148 h 49"/>
                <a:gd name="T12" fmla="*/ 221 w 82"/>
                <a:gd name="T13" fmla="*/ 159 h 49"/>
                <a:gd name="T14" fmla="*/ 200 w 82"/>
                <a:gd name="T15" fmla="*/ 162 h 49"/>
                <a:gd name="T16" fmla="*/ 183 w 82"/>
                <a:gd name="T17" fmla="*/ 152 h 49"/>
                <a:gd name="T18" fmla="*/ 183 w 82"/>
                <a:gd name="T19" fmla="*/ 135 h 49"/>
                <a:gd name="T20" fmla="*/ 159 w 82"/>
                <a:gd name="T21" fmla="*/ 131 h 49"/>
                <a:gd name="T22" fmla="*/ 152 w 82"/>
                <a:gd name="T23" fmla="*/ 124 h 49"/>
                <a:gd name="T24" fmla="*/ 159 w 82"/>
                <a:gd name="T25" fmla="*/ 124 h 49"/>
                <a:gd name="T26" fmla="*/ 142 w 82"/>
                <a:gd name="T27" fmla="*/ 117 h 49"/>
                <a:gd name="T28" fmla="*/ 128 w 82"/>
                <a:gd name="T29" fmla="*/ 128 h 49"/>
                <a:gd name="T30" fmla="*/ 128 w 82"/>
                <a:gd name="T31" fmla="*/ 135 h 49"/>
                <a:gd name="T32" fmla="*/ 121 w 82"/>
                <a:gd name="T33" fmla="*/ 141 h 49"/>
                <a:gd name="T34" fmla="*/ 114 w 82"/>
                <a:gd name="T35" fmla="*/ 148 h 49"/>
                <a:gd name="T36" fmla="*/ 97 w 82"/>
                <a:gd name="T37" fmla="*/ 152 h 49"/>
                <a:gd name="T38" fmla="*/ 110 w 82"/>
                <a:gd name="T39" fmla="*/ 128 h 49"/>
                <a:gd name="T40" fmla="*/ 124 w 82"/>
                <a:gd name="T41" fmla="*/ 117 h 49"/>
                <a:gd name="T42" fmla="*/ 110 w 82"/>
                <a:gd name="T43" fmla="*/ 103 h 49"/>
                <a:gd name="T44" fmla="*/ 97 w 82"/>
                <a:gd name="T45" fmla="*/ 90 h 49"/>
                <a:gd name="T46" fmla="*/ 72 w 82"/>
                <a:gd name="T47" fmla="*/ 83 h 49"/>
                <a:gd name="T48" fmla="*/ 59 w 82"/>
                <a:gd name="T49" fmla="*/ 93 h 49"/>
                <a:gd name="T50" fmla="*/ 38 w 82"/>
                <a:gd name="T51" fmla="*/ 93 h 49"/>
                <a:gd name="T52" fmla="*/ 17 w 82"/>
                <a:gd name="T53" fmla="*/ 90 h 49"/>
                <a:gd name="T54" fmla="*/ 7 w 82"/>
                <a:gd name="T55" fmla="*/ 90 h 49"/>
                <a:gd name="T56" fmla="*/ 0 w 82"/>
                <a:gd name="T57" fmla="*/ 83 h 49"/>
                <a:gd name="T58" fmla="*/ 3 w 82"/>
                <a:gd name="T59" fmla="*/ 72 h 49"/>
                <a:gd name="T60" fmla="*/ 10 w 82"/>
                <a:gd name="T61" fmla="*/ 69 h 49"/>
                <a:gd name="T62" fmla="*/ 7 w 82"/>
                <a:gd name="T63" fmla="*/ 59 h 49"/>
                <a:gd name="T64" fmla="*/ 28 w 82"/>
                <a:gd name="T65" fmla="*/ 45 h 49"/>
                <a:gd name="T66" fmla="*/ 28 w 82"/>
                <a:gd name="T67" fmla="*/ 34 h 49"/>
                <a:gd name="T68" fmla="*/ 28 w 82"/>
                <a:gd name="T69" fmla="*/ 21 h 49"/>
                <a:gd name="T70" fmla="*/ 55 w 82"/>
                <a:gd name="T71" fmla="*/ 14 h 49"/>
                <a:gd name="T72" fmla="*/ 79 w 82"/>
                <a:gd name="T73" fmla="*/ 21 h 49"/>
                <a:gd name="T74" fmla="*/ 100 w 82"/>
                <a:gd name="T75" fmla="*/ 21 h 49"/>
                <a:gd name="T76" fmla="*/ 117 w 82"/>
                <a:gd name="T77" fmla="*/ 21 h 49"/>
                <a:gd name="T78" fmla="*/ 131 w 82"/>
                <a:gd name="T79" fmla="*/ 10 h 49"/>
                <a:gd name="T80" fmla="*/ 155 w 82"/>
                <a:gd name="T81" fmla="*/ 3 h 49"/>
                <a:gd name="T82" fmla="*/ 183 w 82"/>
                <a:gd name="T83" fmla="*/ 10 h 49"/>
                <a:gd name="T84" fmla="*/ 183 w 82"/>
                <a:gd name="T85" fmla="*/ 24 h 49"/>
                <a:gd name="T86" fmla="*/ 221 w 82"/>
                <a:gd name="T87" fmla="*/ 45 h 49"/>
                <a:gd name="T88" fmla="*/ 242 w 82"/>
                <a:gd name="T89" fmla="*/ 48 h 49"/>
                <a:gd name="T90" fmla="*/ 266 w 82"/>
                <a:gd name="T91" fmla="*/ 55 h 49"/>
                <a:gd name="T92" fmla="*/ 280 w 82"/>
                <a:gd name="T93" fmla="*/ 69 h 49"/>
                <a:gd name="T94" fmla="*/ 273 w 82"/>
                <a:gd name="T95" fmla="*/ 79 h 49"/>
                <a:gd name="T96" fmla="*/ 280 w 82"/>
                <a:gd name="T97" fmla="*/ 93 h 49"/>
                <a:gd name="T98" fmla="*/ 255 w 82"/>
                <a:gd name="T99" fmla="*/ 107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49"/>
                <a:gd name="T152" fmla="*/ 82 w 82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49">
                  <a:moveTo>
                    <a:pt x="74" y="33"/>
                  </a:moveTo>
                  <a:cubicBezTo>
                    <a:pt x="74" y="33"/>
                    <a:pt x="74" y="32"/>
                    <a:pt x="73" y="32"/>
                  </a:cubicBezTo>
                  <a:cubicBezTo>
                    <a:pt x="72" y="32"/>
                    <a:pt x="72" y="32"/>
                    <a:pt x="71" y="33"/>
                  </a:cubicBezTo>
                  <a:cubicBezTo>
                    <a:pt x="70" y="33"/>
                    <a:pt x="70" y="33"/>
                    <a:pt x="69" y="34"/>
                  </a:cubicBezTo>
                  <a:cubicBezTo>
                    <a:pt x="68" y="34"/>
                    <a:pt x="67" y="35"/>
                    <a:pt x="66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2" y="35"/>
                    <a:pt x="62" y="37"/>
                    <a:pt x="61" y="37"/>
                  </a:cubicBezTo>
                  <a:cubicBezTo>
                    <a:pt x="61" y="37"/>
                    <a:pt x="61" y="36"/>
                    <a:pt x="60" y="36"/>
                  </a:cubicBezTo>
                  <a:cubicBezTo>
                    <a:pt x="59" y="36"/>
                    <a:pt x="59" y="37"/>
                    <a:pt x="59" y="38"/>
                  </a:cubicBezTo>
                  <a:cubicBezTo>
                    <a:pt x="58" y="38"/>
                    <a:pt x="59" y="39"/>
                    <a:pt x="59" y="40"/>
                  </a:cubicBezTo>
                  <a:cubicBezTo>
                    <a:pt x="59" y="40"/>
                    <a:pt x="58" y="39"/>
                    <a:pt x="58" y="39"/>
                  </a:cubicBezTo>
                  <a:cubicBezTo>
                    <a:pt x="56" y="38"/>
                    <a:pt x="55" y="37"/>
                    <a:pt x="54" y="37"/>
                  </a:cubicBezTo>
                  <a:cubicBezTo>
                    <a:pt x="53" y="37"/>
                    <a:pt x="54" y="38"/>
                    <a:pt x="55" y="39"/>
                  </a:cubicBezTo>
                  <a:cubicBezTo>
                    <a:pt x="55" y="39"/>
                    <a:pt x="56" y="40"/>
                    <a:pt x="58" y="40"/>
                  </a:cubicBezTo>
                  <a:cubicBezTo>
                    <a:pt x="58" y="41"/>
                    <a:pt x="59" y="41"/>
                    <a:pt x="60" y="42"/>
                  </a:cubicBezTo>
                  <a:cubicBezTo>
                    <a:pt x="60" y="43"/>
                    <a:pt x="61" y="44"/>
                    <a:pt x="62" y="44"/>
                  </a:cubicBezTo>
                  <a:cubicBezTo>
                    <a:pt x="63" y="44"/>
                    <a:pt x="63" y="43"/>
                    <a:pt x="64" y="43"/>
                  </a:cubicBezTo>
                  <a:cubicBezTo>
                    <a:pt x="64" y="43"/>
                    <a:pt x="65" y="43"/>
                    <a:pt x="66" y="43"/>
                  </a:cubicBezTo>
                  <a:cubicBezTo>
                    <a:pt x="66" y="43"/>
                    <a:pt x="67" y="43"/>
                    <a:pt x="67" y="44"/>
                  </a:cubicBezTo>
                  <a:cubicBezTo>
                    <a:pt x="67" y="44"/>
                    <a:pt x="67" y="44"/>
                    <a:pt x="67" y="45"/>
                  </a:cubicBezTo>
                  <a:cubicBezTo>
                    <a:pt x="66" y="45"/>
                    <a:pt x="65" y="46"/>
                    <a:pt x="64" y="46"/>
                  </a:cubicBezTo>
                  <a:cubicBezTo>
                    <a:pt x="63" y="46"/>
                    <a:pt x="63" y="45"/>
                    <a:pt x="62" y="45"/>
                  </a:cubicBezTo>
                  <a:cubicBezTo>
                    <a:pt x="61" y="45"/>
                    <a:pt x="61" y="46"/>
                    <a:pt x="61" y="46"/>
                  </a:cubicBezTo>
                  <a:cubicBezTo>
                    <a:pt x="60" y="46"/>
                    <a:pt x="59" y="46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5" y="49"/>
                    <a:pt x="53" y="48"/>
                    <a:pt x="53" y="48"/>
                  </a:cubicBezTo>
                  <a:cubicBezTo>
                    <a:pt x="52" y="47"/>
                    <a:pt x="53" y="45"/>
                    <a:pt x="53" y="44"/>
                  </a:cubicBezTo>
                  <a:cubicBezTo>
                    <a:pt x="51" y="43"/>
                    <a:pt x="48" y="45"/>
                    <a:pt x="48" y="43"/>
                  </a:cubicBezTo>
                  <a:cubicBezTo>
                    <a:pt x="48" y="41"/>
                    <a:pt x="52" y="41"/>
                    <a:pt x="53" y="40"/>
                  </a:cubicBezTo>
                  <a:cubicBezTo>
                    <a:pt x="54" y="40"/>
                    <a:pt x="54" y="39"/>
                    <a:pt x="53" y="39"/>
                  </a:cubicBezTo>
                  <a:cubicBezTo>
                    <a:pt x="53" y="39"/>
                    <a:pt x="52" y="38"/>
                    <a:pt x="51" y="38"/>
                  </a:cubicBezTo>
                  <a:cubicBezTo>
                    <a:pt x="51" y="38"/>
                    <a:pt x="50" y="39"/>
                    <a:pt x="48" y="39"/>
                  </a:cubicBezTo>
                  <a:cubicBezTo>
                    <a:pt x="48" y="39"/>
                    <a:pt x="47" y="38"/>
                    <a:pt x="46" y="38"/>
                  </a:cubicBezTo>
                  <a:cubicBezTo>
                    <a:pt x="46" y="38"/>
                    <a:pt x="45" y="38"/>
                    <a:pt x="44" y="38"/>
                  </a:cubicBezTo>
                  <a:cubicBezTo>
                    <a:pt x="44" y="37"/>
                    <a:pt x="46" y="37"/>
                    <a:pt x="46" y="37"/>
                  </a:cubicBezTo>
                  <a:cubicBezTo>
                    <a:pt x="45" y="36"/>
                    <a:pt x="45" y="37"/>
                    <a:pt x="44" y="36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3" y="35"/>
                    <a:pt x="44" y="35"/>
                    <a:pt x="45" y="35"/>
                  </a:cubicBezTo>
                  <a:cubicBezTo>
                    <a:pt x="45" y="35"/>
                    <a:pt x="45" y="36"/>
                    <a:pt x="46" y="36"/>
                  </a:cubicBezTo>
                  <a:cubicBezTo>
                    <a:pt x="46" y="36"/>
                    <a:pt x="47" y="36"/>
                    <a:pt x="47" y="35"/>
                  </a:cubicBezTo>
                  <a:cubicBezTo>
                    <a:pt x="47" y="35"/>
                    <a:pt x="46" y="35"/>
                    <a:pt x="45" y="35"/>
                  </a:cubicBezTo>
                  <a:cubicBezTo>
                    <a:pt x="44" y="34"/>
                    <a:pt x="43" y="34"/>
                    <a:pt x="41" y="34"/>
                  </a:cubicBezTo>
                  <a:cubicBezTo>
                    <a:pt x="40" y="34"/>
                    <a:pt x="40" y="35"/>
                    <a:pt x="39" y="35"/>
                  </a:cubicBezTo>
                  <a:cubicBezTo>
                    <a:pt x="38" y="35"/>
                    <a:pt x="39" y="37"/>
                    <a:pt x="38" y="37"/>
                  </a:cubicBezTo>
                  <a:cubicBezTo>
                    <a:pt x="38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7" y="39"/>
                    <a:pt x="37" y="39"/>
                  </a:cubicBezTo>
                  <a:cubicBezTo>
                    <a:pt x="37" y="40"/>
                    <a:pt x="37" y="40"/>
                    <a:pt x="36" y="41"/>
                  </a:cubicBezTo>
                  <a:cubicBezTo>
                    <a:pt x="36" y="41"/>
                    <a:pt x="36" y="42"/>
                    <a:pt x="35" y="42"/>
                  </a:cubicBezTo>
                  <a:cubicBezTo>
                    <a:pt x="35" y="42"/>
                    <a:pt x="35" y="41"/>
                    <a:pt x="35" y="41"/>
                  </a:cubicBezTo>
                  <a:cubicBezTo>
                    <a:pt x="34" y="41"/>
                    <a:pt x="35" y="42"/>
                    <a:pt x="35" y="42"/>
                  </a:cubicBezTo>
                  <a:cubicBezTo>
                    <a:pt x="35" y="43"/>
                    <a:pt x="35" y="44"/>
                    <a:pt x="35" y="45"/>
                  </a:cubicBezTo>
                  <a:cubicBezTo>
                    <a:pt x="35" y="44"/>
                    <a:pt x="34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1" y="45"/>
                    <a:pt x="30" y="45"/>
                    <a:pt x="30" y="45"/>
                  </a:cubicBezTo>
                  <a:cubicBezTo>
                    <a:pt x="29" y="45"/>
                    <a:pt x="29" y="44"/>
                    <a:pt x="28" y="44"/>
                  </a:cubicBezTo>
                  <a:cubicBezTo>
                    <a:pt x="29" y="43"/>
                    <a:pt x="30" y="42"/>
                    <a:pt x="30" y="42"/>
                  </a:cubicBezTo>
                  <a:cubicBezTo>
                    <a:pt x="31" y="41"/>
                    <a:pt x="31" y="40"/>
                    <a:pt x="32" y="39"/>
                  </a:cubicBezTo>
                  <a:cubicBezTo>
                    <a:pt x="32" y="38"/>
                    <a:pt x="31" y="37"/>
                    <a:pt x="32" y="37"/>
                  </a:cubicBezTo>
                  <a:cubicBezTo>
                    <a:pt x="32" y="36"/>
                    <a:pt x="34" y="37"/>
                    <a:pt x="34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7" y="36"/>
                    <a:pt x="37" y="35"/>
                    <a:pt x="36" y="34"/>
                  </a:cubicBezTo>
                  <a:cubicBezTo>
                    <a:pt x="36" y="34"/>
                    <a:pt x="35" y="34"/>
                    <a:pt x="34" y="34"/>
                  </a:cubicBez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3" y="30"/>
                    <a:pt x="32" y="30"/>
                  </a:cubicBezTo>
                  <a:cubicBezTo>
                    <a:pt x="32" y="29"/>
                    <a:pt x="32" y="28"/>
                    <a:pt x="32" y="27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7" y="26"/>
                    <a:pt x="26" y="24"/>
                    <a:pt x="24" y="24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0" y="25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6"/>
                    <a:pt x="18" y="27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2" y="29"/>
                    <a:pt x="12" y="28"/>
                    <a:pt x="11" y="27"/>
                  </a:cubicBezTo>
                  <a:cubicBezTo>
                    <a:pt x="11" y="27"/>
                    <a:pt x="10" y="27"/>
                    <a:pt x="9" y="27"/>
                  </a:cubicBezTo>
                  <a:cubicBezTo>
                    <a:pt x="8" y="27"/>
                    <a:pt x="8" y="27"/>
                    <a:pt x="6" y="27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4"/>
                    <a:pt x="0" y="24"/>
                    <a:pt x="0" y="23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0"/>
                    <a:pt x="2" y="20"/>
                  </a:cubicBezTo>
                  <a:cubicBezTo>
                    <a:pt x="2" y="20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19"/>
                  </a:cubicBezTo>
                  <a:cubicBezTo>
                    <a:pt x="2" y="19"/>
                    <a:pt x="3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4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7" y="11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9"/>
                    <a:pt x="6" y="9"/>
                    <a:pt x="6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5"/>
                    <a:pt x="8" y="4"/>
                    <a:pt x="9" y="4"/>
                  </a:cubicBezTo>
                  <a:cubicBezTo>
                    <a:pt x="10" y="3"/>
                    <a:pt x="11" y="3"/>
                    <a:pt x="12" y="4"/>
                  </a:cubicBezTo>
                  <a:cubicBezTo>
                    <a:pt x="13" y="4"/>
                    <a:pt x="14" y="4"/>
                    <a:pt x="16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9" y="2"/>
                    <a:pt x="41" y="2"/>
                    <a:pt x="42" y="2"/>
                  </a:cubicBezTo>
                  <a:cubicBezTo>
                    <a:pt x="43" y="2"/>
                    <a:pt x="43" y="3"/>
                    <a:pt x="44" y="2"/>
                  </a:cubicBezTo>
                  <a:cubicBezTo>
                    <a:pt x="45" y="2"/>
                    <a:pt x="45" y="1"/>
                    <a:pt x="45" y="1"/>
                  </a:cubicBezTo>
                  <a:cubicBezTo>
                    <a:pt x="46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3" y="1"/>
                    <a:pt x="53" y="2"/>
                    <a:pt x="53" y="3"/>
                  </a:cubicBezTo>
                  <a:cubicBezTo>
                    <a:pt x="53" y="3"/>
                    <a:pt x="55" y="4"/>
                    <a:pt x="55" y="5"/>
                  </a:cubicBezTo>
                  <a:cubicBezTo>
                    <a:pt x="55" y="5"/>
                    <a:pt x="54" y="5"/>
                    <a:pt x="53" y="6"/>
                  </a:cubicBezTo>
                  <a:cubicBezTo>
                    <a:pt x="53" y="6"/>
                    <a:pt x="53" y="7"/>
                    <a:pt x="53" y="7"/>
                  </a:cubicBezTo>
                  <a:cubicBezTo>
                    <a:pt x="55" y="8"/>
                    <a:pt x="57" y="7"/>
                    <a:pt x="59" y="8"/>
                  </a:cubicBezTo>
                  <a:cubicBezTo>
                    <a:pt x="60" y="9"/>
                    <a:pt x="59" y="11"/>
                    <a:pt x="60" y="13"/>
                  </a:cubicBezTo>
                  <a:cubicBezTo>
                    <a:pt x="61" y="13"/>
                    <a:pt x="63" y="13"/>
                    <a:pt x="64" y="13"/>
                  </a:cubicBezTo>
                  <a:cubicBezTo>
                    <a:pt x="65" y="13"/>
                    <a:pt x="66" y="13"/>
                    <a:pt x="67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9" y="12"/>
                    <a:pt x="69" y="13"/>
                    <a:pt x="70" y="14"/>
                  </a:cubicBezTo>
                  <a:cubicBezTo>
                    <a:pt x="71" y="14"/>
                    <a:pt x="72" y="15"/>
                    <a:pt x="73" y="15"/>
                  </a:cubicBezTo>
                  <a:cubicBezTo>
                    <a:pt x="73" y="15"/>
                    <a:pt x="73" y="14"/>
                    <a:pt x="74" y="14"/>
                  </a:cubicBezTo>
                  <a:cubicBezTo>
                    <a:pt x="75" y="15"/>
                    <a:pt x="76" y="16"/>
                    <a:pt x="77" y="16"/>
                  </a:cubicBezTo>
                  <a:cubicBezTo>
                    <a:pt x="78" y="17"/>
                    <a:pt x="79" y="18"/>
                    <a:pt x="80" y="18"/>
                  </a:cubicBezTo>
                  <a:cubicBezTo>
                    <a:pt x="80" y="18"/>
                    <a:pt x="81" y="17"/>
                    <a:pt x="81" y="17"/>
                  </a:cubicBezTo>
                  <a:cubicBezTo>
                    <a:pt x="82" y="18"/>
                    <a:pt x="82" y="19"/>
                    <a:pt x="81" y="20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9" y="22"/>
                    <a:pt x="81" y="22"/>
                    <a:pt x="81" y="22"/>
                  </a:cubicBezTo>
                  <a:cubicBezTo>
                    <a:pt x="81" y="23"/>
                    <a:pt x="80" y="22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80" y="25"/>
                    <a:pt x="80" y="24"/>
                    <a:pt x="80" y="24"/>
                  </a:cubicBezTo>
                  <a:cubicBezTo>
                    <a:pt x="81" y="25"/>
                    <a:pt x="81" y="26"/>
                    <a:pt x="81" y="27"/>
                  </a:cubicBezTo>
                  <a:cubicBezTo>
                    <a:pt x="81" y="27"/>
                    <a:pt x="80" y="28"/>
                    <a:pt x="80" y="28"/>
                  </a:cubicBezTo>
                  <a:cubicBezTo>
                    <a:pt x="78" y="28"/>
                    <a:pt x="77" y="28"/>
                    <a:pt x="75" y="28"/>
                  </a:cubicBezTo>
                  <a:cubicBezTo>
                    <a:pt x="74" y="28"/>
                    <a:pt x="74" y="30"/>
                    <a:pt x="74" y="31"/>
                  </a:cubicBezTo>
                  <a:cubicBezTo>
                    <a:pt x="73" y="31"/>
                    <a:pt x="74" y="32"/>
                    <a:pt x="74" y="32"/>
                  </a:cubicBezTo>
                  <a:cubicBezTo>
                    <a:pt x="74" y="33"/>
                    <a:pt x="74" y="33"/>
                    <a:pt x="7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4" name="Freeform 69"/>
            <p:cNvSpPr>
              <a:spLocks/>
            </p:cNvSpPr>
            <p:nvPr/>
          </p:nvSpPr>
          <p:spPr bwMode="auto">
            <a:xfrm>
              <a:off x="4656" y="1885"/>
              <a:ext cx="650" cy="298"/>
            </a:xfrm>
            <a:custGeom>
              <a:avLst/>
              <a:gdLst>
                <a:gd name="T0" fmla="*/ 643 w 188"/>
                <a:gd name="T1" fmla="*/ 149 h 86"/>
                <a:gd name="T2" fmla="*/ 626 w 188"/>
                <a:gd name="T3" fmla="*/ 177 h 86"/>
                <a:gd name="T4" fmla="*/ 584 w 188"/>
                <a:gd name="T5" fmla="*/ 208 h 86"/>
                <a:gd name="T6" fmla="*/ 564 w 188"/>
                <a:gd name="T7" fmla="*/ 215 h 86"/>
                <a:gd name="T8" fmla="*/ 553 w 188"/>
                <a:gd name="T9" fmla="*/ 225 h 86"/>
                <a:gd name="T10" fmla="*/ 560 w 188"/>
                <a:gd name="T11" fmla="*/ 267 h 86"/>
                <a:gd name="T12" fmla="*/ 539 w 188"/>
                <a:gd name="T13" fmla="*/ 260 h 86"/>
                <a:gd name="T14" fmla="*/ 494 w 188"/>
                <a:gd name="T15" fmla="*/ 256 h 86"/>
                <a:gd name="T16" fmla="*/ 453 w 188"/>
                <a:gd name="T17" fmla="*/ 253 h 86"/>
                <a:gd name="T18" fmla="*/ 425 w 188"/>
                <a:gd name="T19" fmla="*/ 260 h 86"/>
                <a:gd name="T20" fmla="*/ 398 w 188"/>
                <a:gd name="T21" fmla="*/ 274 h 86"/>
                <a:gd name="T22" fmla="*/ 366 w 188"/>
                <a:gd name="T23" fmla="*/ 288 h 86"/>
                <a:gd name="T24" fmla="*/ 335 w 188"/>
                <a:gd name="T25" fmla="*/ 281 h 86"/>
                <a:gd name="T26" fmla="*/ 328 w 188"/>
                <a:gd name="T27" fmla="*/ 260 h 86"/>
                <a:gd name="T28" fmla="*/ 301 w 188"/>
                <a:gd name="T29" fmla="*/ 246 h 86"/>
                <a:gd name="T30" fmla="*/ 204 w 188"/>
                <a:gd name="T31" fmla="*/ 201 h 86"/>
                <a:gd name="T32" fmla="*/ 163 w 188"/>
                <a:gd name="T33" fmla="*/ 288 h 86"/>
                <a:gd name="T34" fmla="*/ 135 w 188"/>
                <a:gd name="T35" fmla="*/ 267 h 86"/>
                <a:gd name="T36" fmla="*/ 111 w 188"/>
                <a:gd name="T37" fmla="*/ 270 h 86"/>
                <a:gd name="T38" fmla="*/ 97 w 188"/>
                <a:gd name="T39" fmla="*/ 253 h 86"/>
                <a:gd name="T40" fmla="*/ 73 w 188"/>
                <a:gd name="T41" fmla="*/ 225 h 86"/>
                <a:gd name="T42" fmla="*/ 83 w 188"/>
                <a:gd name="T43" fmla="*/ 218 h 86"/>
                <a:gd name="T44" fmla="*/ 111 w 188"/>
                <a:gd name="T45" fmla="*/ 201 h 86"/>
                <a:gd name="T46" fmla="*/ 100 w 188"/>
                <a:gd name="T47" fmla="*/ 180 h 86"/>
                <a:gd name="T48" fmla="*/ 48 w 188"/>
                <a:gd name="T49" fmla="*/ 191 h 86"/>
                <a:gd name="T50" fmla="*/ 41 w 188"/>
                <a:gd name="T51" fmla="*/ 180 h 86"/>
                <a:gd name="T52" fmla="*/ 14 w 188"/>
                <a:gd name="T53" fmla="*/ 159 h 86"/>
                <a:gd name="T54" fmla="*/ 10 w 188"/>
                <a:gd name="T55" fmla="*/ 132 h 86"/>
                <a:gd name="T56" fmla="*/ 14 w 188"/>
                <a:gd name="T57" fmla="*/ 104 h 86"/>
                <a:gd name="T58" fmla="*/ 35 w 188"/>
                <a:gd name="T59" fmla="*/ 111 h 86"/>
                <a:gd name="T60" fmla="*/ 41 w 188"/>
                <a:gd name="T61" fmla="*/ 90 h 86"/>
                <a:gd name="T62" fmla="*/ 73 w 188"/>
                <a:gd name="T63" fmla="*/ 83 h 86"/>
                <a:gd name="T64" fmla="*/ 104 w 188"/>
                <a:gd name="T65" fmla="*/ 83 h 86"/>
                <a:gd name="T66" fmla="*/ 128 w 188"/>
                <a:gd name="T67" fmla="*/ 104 h 86"/>
                <a:gd name="T68" fmla="*/ 163 w 188"/>
                <a:gd name="T69" fmla="*/ 94 h 86"/>
                <a:gd name="T70" fmla="*/ 187 w 188"/>
                <a:gd name="T71" fmla="*/ 100 h 86"/>
                <a:gd name="T72" fmla="*/ 232 w 188"/>
                <a:gd name="T73" fmla="*/ 94 h 86"/>
                <a:gd name="T74" fmla="*/ 221 w 188"/>
                <a:gd name="T75" fmla="*/ 69 h 86"/>
                <a:gd name="T76" fmla="*/ 232 w 188"/>
                <a:gd name="T77" fmla="*/ 52 h 86"/>
                <a:gd name="T78" fmla="*/ 218 w 188"/>
                <a:gd name="T79" fmla="*/ 35 h 86"/>
                <a:gd name="T80" fmla="*/ 287 w 188"/>
                <a:gd name="T81" fmla="*/ 28 h 86"/>
                <a:gd name="T82" fmla="*/ 332 w 188"/>
                <a:gd name="T83" fmla="*/ 3 h 86"/>
                <a:gd name="T84" fmla="*/ 373 w 188"/>
                <a:gd name="T85" fmla="*/ 17 h 86"/>
                <a:gd name="T86" fmla="*/ 391 w 188"/>
                <a:gd name="T87" fmla="*/ 28 h 86"/>
                <a:gd name="T88" fmla="*/ 405 w 188"/>
                <a:gd name="T89" fmla="*/ 35 h 86"/>
                <a:gd name="T90" fmla="*/ 418 w 188"/>
                <a:gd name="T91" fmla="*/ 42 h 86"/>
                <a:gd name="T92" fmla="*/ 467 w 188"/>
                <a:gd name="T93" fmla="*/ 24 h 86"/>
                <a:gd name="T94" fmla="*/ 529 w 188"/>
                <a:gd name="T95" fmla="*/ 100 h 86"/>
                <a:gd name="T96" fmla="*/ 546 w 188"/>
                <a:gd name="T97" fmla="*/ 97 h 86"/>
                <a:gd name="T98" fmla="*/ 570 w 188"/>
                <a:gd name="T99" fmla="*/ 100 h 86"/>
                <a:gd name="T100" fmla="*/ 612 w 188"/>
                <a:gd name="T101" fmla="*/ 114 h 86"/>
                <a:gd name="T102" fmla="*/ 636 w 188"/>
                <a:gd name="T103" fmla="*/ 118 h 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8"/>
                <a:gd name="T157" fmla="*/ 0 h 86"/>
                <a:gd name="T158" fmla="*/ 188 w 188"/>
                <a:gd name="T159" fmla="*/ 86 h 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8" h="86">
                  <a:moveTo>
                    <a:pt x="188" y="39"/>
                  </a:moveTo>
                  <a:cubicBezTo>
                    <a:pt x="187" y="39"/>
                    <a:pt x="186" y="39"/>
                    <a:pt x="186" y="40"/>
                  </a:cubicBezTo>
                  <a:cubicBezTo>
                    <a:pt x="186" y="40"/>
                    <a:pt x="186" y="41"/>
                    <a:pt x="186" y="41"/>
                  </a:cubicBezTo>
                  <a:cubicBezTo>
                    <a:pt x="186" y="42"/>
                    <a:pt x="186" y="43"/>
                    <a:pt x="186" y="43"/>
                  </a:cubicBezTo>
                  <a:cubicBezTo>
                    <a:pt x="185" y="43"/>
                    <a:pt x="183" y="42"/>
                    <a:pt x="182" y="43"/>
                  </a:cubicBezTo>
                  <a:cubicBezTo>
                    <a:pt x="181" y="44"/>
                    <a:pt x="181" y="46"/>
                    <a:pt x="182" y="47"/>
                  </a:cubicBezTo>
                  <a:cubicBezTo>
                    <a:pt x="182" y="48"/>
                    <a:pt x="183" y="49"/>
                    <a:pt x="183" y="50"/>
                  </a:cubicBezTo>
                  <a:cubicBezTo>
                    <a:pt x="183" y="51"/>
                    <a:pt x="182" y="51"/>
                    <a:pt x="181" y="51"/>
                  </a:cubicBezTo>
                  <a:cubicBezTo>
                    <a:pt x="179" y="52"/>
                    <a:pt x="178" y="52"/>
                    <a:pt x="176" y="52"/>
                  </a:cubicBezTo>
                  <a:cubicBezTo>
                    <a:pt x="174" y="52"/>
                    <a:pt x="173" y="50"/>
                    <a:pt x="171" y="51"/>
                  </a:cubicBezTo>
                  <a:cubicBezTo>
                    <a:pt x="169" y="51"/>
                    <a:pt x="170" y="53"/>
                    <a:pt x="170" y="55"/>
                  </a:cubicBezTo>
                  <a:cubicBezTo>
                    <a:pt x="169" y="56"/>
                    <a:pt x="169" y="58"/>
                    <a:pt x="169" y="60"/>
                  </a:cubicBezTo>
                  <a:cubicBezTo>
                    <a:pt x="169" y="61"/>
                    <a:pt x="171" y="61"/>
                    <a:pt x="171" y="62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8" y="62"/>
                    <a:pt x="168" y="61"/>
                    <a:pt x="166" y="61"/>
                  </a:cubicBezTo>
                  <a:cubicBezTo>
                    <a:pt x="165" y="61"/>
                    <a:pt x="164" y="62"/>
                    <a:pt x="163" y="62"/>
                  </a:cubicBezTo>
                  <a:cubicBezTo>
                    <a:pt x="162" y="62"/>
                    <a:pt x="160" y="62"/>
                    <a:pt x="159" y="63"/>
                  </a:cubicBezTo>
                  <a:cubicBezTo>
                    <a:pt x="159" y="63"/>
                    <a:pt x="158" y="63"/>
                    <a:pt x="158" y="63"/>
                  </a:cubicBezTo>
                  <a:cubicBezTo>
                    <a:pt x="159" y="64"/>
                    <a:pt x="160" y="63"/>
                    <a:pt x="160" y="64"/>
                  </a:cubicBezTo>
                  <a:cubicBezTo>
                    <a:pt x="161" y="64"/>
                    <a:pt x="160" y="65"/>
                    <a:pt x="160" y="65"/>
                  </a:cubicBezTo>
                  <a:cubicBezTo>
                    <a:pt x="160" y="66"/>
                    <a:pt x="160" y="67"/>
                    <a:pt x="161" y="68"/>
                  </a:cubicBezTo>
                  <a:cubicBezTo>
                    <a:pt x="161" y="70"/>
                    <a:pt x="163" y="71"/>
                    <a:pt x="163" y="73"/>
                  </a:cubicBezTo>
                  <a:cubicBezTo>
                    <a:pt x="163" y="74"/>
                    <a:pt x="162" y="74"/>
                    <a:pt x="161" y="75"/>
                  </a:cubicBezTo>
                  <a:cubicBezTo>
                    <a:pt x="161" y="76"/>
                    <a:pt x="161" y="77"/>
                    <a:pt x="162" y="77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0" y="77"/>
                    <a:pt x="159" y="77"/>
                    <a:pt x="158" y="76"/>
                  </a:cubicBezTo>
                  <a:cubicBezTo>
                    <a:pt x="158" y="76"/>
                    <a:pt x="158" y="75"/>
                    <a:pt x="158" y="75"/>
                  </a:cubicBezTo>
                  <a:cubicBezTo>
                    <a:pt x="157" y="75"/>
                    <a:pt x="157" y="75"/>
                    <a:pt x="156" y="75"/>
                  </a:cubicBezTo>
                  <a:cubicBezTo>
                    <a:pt x="156" y="75"/>
                    <a:pt x="155" y="74"/>
                    <a:pt x="154" y="74"/>
                  </a:cubicBezTo>
                  <a:cubicBezTo>
                    <a:pt x="153" y="74"/>
                    <a:pt x="152" y="74"/>
                    <a:pt x="150" y="74"/>
                  </a:cubicBezTo>
                  <a:cubicBezTo>
                    <a:pt x="149" y="74"/>
                    <a:pt x="148" y="74"/>
                    <a:pt x="146" y="74"/>
                  </a:cubicBezTo>
                  <a:cubicBezTo>
                    <a:pt x="145" y="74"/>
                    <a:pt x="144" y="74"/>
                    <a:pt x="143" y="74"/>
                  </a:cubicBezTo>
                  <a:cubicBezTo>
                    <a:pt x="142" y="74"/>
                    <a:pt x="142" y="75"/>
                    <a:pt x="142" y="75"/>
                  </a:cubicBezTo>
                  <a:cubicBezTo>
                    <a:pt x="141" y="75"/>
                    <a:pt x="139" y="74"/>
                    <a:pt x="138" y="74"/>
                  </a:cubicBezTo>
                  <a:cubicBezTo>
                    <a:pt x="136" y="74"/>
                    <a:pt x="135" y="73"/>
                    <a:pt x="134" y="72"/>
                  </a:cubicBezTo>
                  <a:cubicBezTo>
                    <a:pt x="133" y="72"/>
                    <a:pt x="132" y="72"/>
                    <a:pt x="131" y="73"/>
                  </a:cubicBezTo>
                  <a:cubicBezTo>
                    <a:pt x="131" y="73"/>
                    <a:pt x="130" y="73"/>
                    <a:pt x="130" y="74"/>
                  </a:cubicBezTo>
                  <a:cubicBezTo>
                    <a:pt x="129" y="74"/>
                    <a:pt x="130" y="75"/>
                    <a:pt x="130" y="76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6" y="76"/>
                    <a:pt x="124" y="76"/>
                    <a:pt x="123" y="75"/>
                  </a:cubicBezTo>
                  <a:cubicBezTo>
                    <a:pt x="122" y="75"/>
                    <a:pt x="121" y="75"/>
                    <a:pt x="121" y="76"/>
                  </a:cubicBezTo>
                  <a:cubicBezTo>
                    <a:pt x="120" y="76"/>
                    <a:pt x="119" y="77"/>
                    <a:pt x="118" y="77"/>
                  </a:cubicBezTo>
                  <a:cubicBezTo>
                    <a:pt x="118" y="78"/>
                    <a:pt x="117" y="79"/>
                    <a:pt x="116" y="80"/>
                  </a:cubicBezTo>
                  <a:cubicBezTo>
                    <a:pt x="116" y="80"/>
                    <a:pt x="115" y="79"/>
                    <a:pt x="115" y="79"/>
                  </a:cubicBezTo>
                  <a:cubicBezTo>
                    <a:pt x="114" y="79"/>
                    <a:pt x="113" y="80"/>
                    <a:pt x="113" y="81"/>
                  </a:cubicBezTo>
                  <a:cubicBezTo>
                    <a:pt x="111" y="83"/>
                    <a:pt x="111" y="85"/>
                    <a:pt x="109" y="86"/>
                  </a:cubicBezTo>
                  <a:cubicBezTo>
                    <a:pt x="108" y="86"/>
                    <a:pt x="107" y="86"/>
                    <a:pt x="106" y="85"/>
                  </a:cubicBezTo>
                  <a:cubicBezTo>
                    <a:pt x="106" y="85"/>
                    <a:pt x="107" y="84"/>
                    <a:pt x="106" y="83"/>
                  </a:cubicBezTo>
                  <a:cubicBezTo>
                    <a:pt x="106" y="83"/>
                    <a:pt x="104" y="84"/>
                    <a:pt x="104" y="84"/>
                  </a:cubicBezTo>
                  <a:cubicBezTo>
                    <a:pt x="103" y="84"/>
                    <a:pt x="101" y="84"/>
                    <a:pt x="99" y="84"/>
                  </a:cubicBezTo>
                  <a:cubicBezTo>
                    <a:pt x="99" y="84"/>
                    <a:pt x="98" y="84"/>
                    <a:pt x="98" y="83"/>
                  </a:cubicBezTo>
                  <a:cubicBezTo>
                    <a:pt x="98" y="83"/>
                    <a:pt x="98" y="82"/>
                    <a:pt x="97" y="81"/>
                  </a:cubicBezTo>
                  <a:cubicBezTo>
                    <a:pt x="97" y="81"/>
                    <a:pt x="96" y="82"/>
                    <a:pt x="95" y="81"/>
                  </a:cubicBezTo>
                  <a:cubicBezTo>
                    <a:pt x="94" y="81"/>
                    <a:pt x="94" y="79"/>
                    <a:pt x="94" y="78"/>
                  </a:cubicBezTo>
                  <a:cubicBezTo>
                    <a:pt x="94" y="78"/>
                    <a:pt x="95" y="78"/>
                    <a:pt x="95" y="77"/>
                  </a:cubicBezTo>
                  <a:cubicBezTo>
                    <a:pt x="95" y="76"/>
                    <a:pt x="95" y="76"/>
                    <a:pt x="95" y="75"/>
                  </a:cubicBezTo>
                  <a:cubicBezTo>
                    <a:pt x="94" y="74"/>
                    <a:pt x="94" y="73"/>
                    <a:pt x="93" y="72"/>
                  </a:cubicBezTo>
                  <a:cubicBezTo>
                    <a:pt x="92" y="71"/>
                    <a:pt x="91" y="72"/>
                    <a:pt x="91" y="72"/>
                  </a:cubicBezTo>
                  <a:cubicBezTo>
                    <a:pt x="90" y="71"/>
                    <a:pt x="91" y="70"/>
                    <a:pt x="90" y="70"/>
                  </a:cubicBezTo>
                  <a:cubicBezTo>
                    <a:pt x="89" y="70"/>
                    <a:pt x="88" y="71"/>
                    <a:pt x="87" y="7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1"/>
                    <a:pt x="76" y="71"/>
                    <a:pt x="74" y="71"/>
                  </a:cubicBezTo>
                  <a:cubicBezTo>
                    <a:pt x="73" y="70"/>
                    <a:pt x="73" y="68"/>
                    <a:pt x="71" y="66"/>
                  </a:cubicBezTo>
                  <a:cubicBezTo>
                    <a:pt x="67" y="64"/>
                    <a:pt x="63" y="61"/>
                    <a:pt x="59" y="58"/>
                  </a:cubicBezTo>
                  <a:cubicBezTo>
                    <a:pt x="57" y="59"/>
                    <a:pt x="55" y="59"/>
                    <a:pt x="53" y="59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8" y="68"/>
                    <a:pt x="49" y="76"/>
                    <a:pt x="49" y="83"/>
                  </a:cubicBezTo>
                  <a:cubicBezTo>
                    <a:pt x="49" y="83"/>
                    <a:pt x="48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3" y="80"/>
                    <a:pt x="43" y="79"/>
                    <a:pt x="42" y="78"/>
                  </a:cubicBezTo>
                  <a:cubicBezTo>
                    <a:pt x="42" y="77"/>
                    <a:pt x="40" y="77"/>
                    <a:pt x="39" y="77"/>
                  </a:cubicBezTo>
                  <a:cubicBezTo>
                    <a:pt x="38" y="77"/>
                    <a:pt x="37" y="77"/>
                    <a:pt x="36" y="77"/>
                  </a:cubicBezTo>
                  <a:cubicBezTo>
                    <a:pt x="35" y="77"/>
                    <a:pt x="34" y="78"/>
                    <a:pt x="34" y="79"/>
                  </a:cubicBezTo>
                  <a:cubicBezTo>
                    <a:pt x="33" y="79"/>
                    <a:pt x="33" y="80"/>
                    <a:pt x="33" y="80"/>
                  </a:cubicBezTo>
                  <a:cubicBezTo>
                    <a:pt x="32" y="79"/>
                    <a:pt x="31" y="79"/>
                    <a:pt x="32" y="78"/>
                  </a:cubicBezTo>
                  <a:cubicBezTo>
                    <a:pt x="32" y="77"/>
                    <a:pt x="33" y="76"/>
                    <a:pt x="33" y="75"/>
                  </a:cubicBezTo>
                  <a:cubicBezTo>
                    <a:pt x="33" y="75"/>
                    <a:pt x="32" y="75"/>
                    <a:pt x="32" y="74"/>
                  </a:cubicBezTo>
                  <a:cubicBezTo>
                    <a:pt x="31" y="74"/>
                    <a:pt x="30" y="74"/>
                    <a:pt x="29" y="74"/>
                  </a:cubicBezTo>
                  <a:cubicBezTo>
                    <a:pt x="28" y="74"/>
                    <a:pt x="29" y="73"/>
                    <a:pt x="28" y="73"/>
                  </a:cubicBezTo>
                  <a:cubicBezTo>
                    <a:pt x="27" y="72"/>
                    <a:pt x="27" y="73"/>
                    <a:pt x="26" y="72"/>
                  </a:cubicBezTo>
                  <a:cubicBezTo>
                    <a:pt x="26" y="72"/>
                    <a:pt x="26" y="71"/>
                    <a:pt x="26" y="70"/>
                  </a:cubicBezTo>
                  <a:cubicBezTo>
                    <a:pt x="26" y="69"/>
                    <a:pt x="25" y="68"/>
                    <a:pt x="24" y="67"/>
                  </a:cubicBezTo>
                  <a:cubicBezTo>
                    <a:pt x="23" y="66"/>
                    <a:pt x="21" y="66"/>
                    <a:pt x="21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4"/>
                    <a:pt x="25" y="65"/>
                  </a:cubicBezTo>
                  <a:cubicBezTo>
                    <a:pt x="26" y="65"/>
                    <a:pt x="27" y="65"/>
                    <a:pt x="26" y="65"/>
                  </a:cubicBezTo>
                  <a:cubicBezTo>
                    <a:pt x="26" y="64"/>
                    <a:pt x="24" y="64"/>
                    <a:pt x="24" y="63"/>
                  </a:cubicBezTo>
                  <a:cubicBezTo>
                    <a:pt x="24" y="62"/>
                    <a:pt x="24" y="60"/>
                    <a:pt x="26" y="60"/>
                  </a:cubicBezTo>
                  <a:cubicBezTo>
                    <a:pt x="27" y="59"/>
                    <a:pt x="29" y="59"/>
                    <a:pt x="31" y="59"/>
                  </a:cubicBezTo>
                  <a:cubicBezTo>
                    <a:pt x="32" y="59"/>
                    <a:pt x="34" y="61"/>
                    <a:pt x="34" y="60"/>
                  </a:cubicBezTo>
                  <a:cubicBezTo>
                    <a:pt x="34" y="59"/>
                    <a:pt x="32" y="59"/>
                    <a:pt x="32" y="58"/>
                  </a:cubicBezTo>
                  <a:cubicBezTo>
                    <a:pt x="31" y="57"/>
                    <a:pt x="33" y="56"/>
                    <a:pt x="33" y="55"/>
                  </a:cubicBezTo>
                  <a:cubicBezTo>
                    <a:pt x="33" y="54"/>
                    <a:pt x="34" y="53"/>
                    <a:pt x="33" y="52"/>
                  </a:cubicBezTo>
                  <a:cubicBezTo>
                    <a:pt x="32" y="51"/>
                    <a:pt x="31" y="51"/>
                    <a:pt x="29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7" y="52"/>
                    <a:pt x="27" y="52"/>
                    <a:pt x="26" y="51"/>
                  </a:cubicBezTo>
                  <a:cubicBezTo>
                    <a:pt x="25" y="51"/>
                    <a:pt x="24" y="50"/>
                    <a:pt x="23" y="50"/>
                  </a:cubicBezTo>
                  <a:cubicBezTo>
                    <a:pt x="22" y="51"/>
                    <a:pt x="20" y="52"/>
                    <a:pt x="19" y="52"/>
                  </a:cubicBezTo>
                  <a:cubicBezTo>
                    <a:pt x="17" y="53"/>
                    <a:pt x="16" y="54"/>
                    <a:pt x="14" y="55"/>
                  </a:cubicBezTo>
                  <a:cubicBezTo>
                    <a:pt x="13" y="54"/>
                    <a:pt x="13" y="54"/>
                    <a:pt x="12" y="54"/>
                  </a:cubicBezTo>
                  <a:cubicBezTo>
                    <a:pt x="12" y="54"/>
                    <a:pt x="11" y="54"/>
                    <a:pt x="10" y="53"/>
                  </a:cubicBezTo>
                  <a:cubicBezTo>
                    <a:pt x="11" y="53"/>
                    <a:pt x="10" y="52"/>
                    <a:pt x="11" y="52"/>
                  </a:cubicBezTo>
                  <a:cubicBezTo>
                    <a:pt x="11" y="52"/>
                    <a:pt x="13" y="52"/>
                    <a:pt x="12" y="52"/>
                  </a:cubicBezTo>
                  <a:cubicBezTo>
                    <a:pt x="12" y="50"/>
                    <a:pt x="10" y="48"/>
                    <a:pt x="8" y="47"/>
                  </a:cubicBezTo>
                  <a:cubicBezTo>
                    <a:pt x="8" y="46"/>
                    <a:pt x="7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5" y="47"/>
                    <a:pt x="4" y="46"/>
                    <a:pt x="4" y="46"/>
                  </a:cubicBezTo>
                  <a:cubicBezTo>
                    <a:pt x="3" y="45"/>
                    <a:pt x="4" y="44"/>
                    <a:pt x="4" y="44"/>
                  </a:cubicBezTo>
                  <a:cubicBezTo>
                    <a:pt x="3" y="43"/>
                    <a:pt x="1" y="44"/>
                    <a:pt x="1" y="43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" y="39"/>
                    <a:pt x="3" y="39"/>
                    <a:pt x="3" y="38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1" y="36"/>
                    <a:pt x="1" y="35"/>
                    <a:pt x="2" y="34"/>
                  </a:cubicBezTo>
                  <a:cubicBezTo>
                    <a:pt x="2" y="33"/>
                    <a:pt x="3" y="33"/>
                    <a:pt x="4" y="32"/>
                  </a:cubicBezTo>
                  <a:cubicBezTo>
                    <a:pt x="4" y="31"/>
                    <a:pt x="3" y="31"/>
                    <a:pt x="4" y="30"/>
                  </a:cubicBezTo>
                  <a:cubicBezTo>
                    <a:pt x="4" y="30"/>
                    <a:pt x="5" y="30"/>
                    <a:pt x="6" y="30"/>
                  </a:cubicBezTo>
                  <a:cubicBezTo>
                    <a:pt x="7" y="31"/>
                    <a:pt x="7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1" y="33"/>
                    <a:pt x="11" y="33"/>
                    <a:pt x="10" y="32"/>
                  </a:cubicBezTo>
                  <a:cubicBezTo>
                    <a:pt x="10" y="31"/>
                    <a:pt x="8" y="30"/>
                    <a:pt x="9" y="29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29"/>
                    <a:pt x="12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4" y="26"/>
                    <a:pt x="15" y="26"/>
                    <a:pt x="17" y="25"/>
                  </a:cubicBezTo>
                  <a:cubicBezTo>
                    <a:pt x="17" y="25"/>
                    <a:pt x="17" y="23"/>
                    <a:pt x="18" y="23"/>
                  </a:cubicBezTo>
                  <a:cubicBezTo>
                    <a:pt x="19" y="23"/>
                    <a:pt x="20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2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1" y="24"/>
                    <a:pt x="31" y="25"/>
                    <a:pt x="32" y="26"/>
                  </a:cubicBezTo>
                  <a:cubicBezTo>
                    <a:pt x="33" y="26"/>
                    <a:pt x="34" y="26"/>
                    <a:pt x="35" y="27"/>
                  </a:cubicBezTo>
                  <a:cubicBezTo>
                    <a:pt x="36" y="28"/>
                    <a:pt x="35" y="29"/>
                    <a:pt x="36" y="30"/>
                  </a:cubicBezTo>
                  <a:cubicBezTo>
                    <a:pt x="36" y="30"/>
                    <a:pt x="37" y="30"/>
                    <a:pt x="37" y="30"/>
                  </a:cubicBezTo>
                  <a:cubicBezTo>
                    <a:pt x="37" y="29"/>
                    <a:pt x="36" y="27"/>
                    <a:pt x="37" y="27"/>
                  </a:cubicBezTo>
                  <a:cubicBezTo>
                    <a:pt x="39" y="27"/>
                    <a:pt x="40" y="30"/>
                    <a:pt x="42" y="30"/>
                  </a:cubicBezTo>
                  <a:cubicBezTo>
                    <a:pt x="43" y="30"/>
                    <a:pt x="43" y="28"/>
                    <a:pt x="44" y="27"/>
                  </a:cubicBezTo>
                  <a:cubicBezTo>
                    <a:pt x="45" y="27"/>
                    <a:pt x="46" y="27"/>
                    <a:pt x="47" y="27"/>
                  </a:cubicBezTo>
                  <a:cubicBezTo>
                    <a:pt x="48" y="27"/>
                    <a:pt x="49" y="28"/>
                    <a:pt x="50" y="27"/>
                  </a:cubicBezTo>
                  <a:cubicBezTo>
                    <a:pt x="50" y="27"/>
                    <a:pt x="50" y="26"/>
                    <a:pt x="51" y="26"/>
                  </a:cubicBezTo>
                  <a:cubicBezTo>
                    <a:pt x="51" y="26"/>
                    <a:pt x="52" y="26"/>
                    <a:pt x="53" y="26"/>
                  </a:cubicBezTo>
                  <a:cubicBezTo>
                    <a:pt x="54" y="27"/>
                    <a:pt x="54" y="28"/>
                    <a:pt x="54" y="29"/>
                  </a:cubicBezTo>
                  <a:cubicBezTo>
                    <a:pt x="56" y="29"/>
                    <a:pt x="58" y="30"/>
                    <a:pt x="60" y="30"/>
                  </a:cubicBezTo>
                  <a:cubicBezTo>
                    <a:pt x="61" y="29"/>
                    <a:pt x="60" y="28"/>
                    <a:pt x="61" y="28"/>
                  </a:cubicBezTo>
                  <a:cubicBezTo>
                    <a:pt x="62" y="28"/>
                    <a:pt x="64" y="29"/>
                    <a:pt x="65" y="29"/>
                  </a:cubicBezTo>
                  <a:cubicBezTo>
                    <a:pt x="66" y="29"/>
                    <a:pt x="67" y="28"/>
                    <a:pt x="67" y="27"/>
                  </a:cubicBezTo>
                  <a:cubicBezTo>
                    <a:pt x="67" y="26"/>
                    <a:pt x="68" y="25"/>
                    <a:pt x="67" y="24"/>
                  </a:cubicBezTo>
                  <a:cubicBezTo>
                    <a:pt x="67" y="24"/>
                    <a:pt x="65" y="24"/>
                    <a:pt x="64" y="24"/>
                  </a:cubicBezTo>
                  <a:cubicBezTo>
                    <a:pt x="63" y="23"/>
                    <a:pt x="61" y="22"/>
                    <a:pt x="61" y="21"/>
                  </a:cubicBezTo>
                  <a:cubicBezTo>
                    <a:pt x="62" y="20"/>
                    <a:pt x="63" y="21"/>
                    <a:pt x="64" y="20"/>
                  </a:cubicBezTo>
                  <a:cubicBezTo>
                    <a:pt x="64" y="19"/>
                    <a:pt x="63" y="19"/>
                    <a:pt x="63" y="18"/>
                  </a:cubicBezTo>
                  <a:cubicBezTo>
                    <a:pt x="63" y="17"/>
                    <a:pt x="64" y="16"/>
                    <a:pt x="65" y="15"/>
                  </a:cubicBezTo>
                  <a:cubicBezTo>
                    <a:pt x="66" y="15"/>
                    <a:pt x="67" y="16"/>
                    <a:pt x="68" y="16"/>
                  </a:cubicBezTo>
                  <a:cubicBezTo>
                    <a:pt x="69" y="16"/>
                    <a:pt x="67" y="15"/>
                    <a:pt x="67" y="15"/>
                  </a:cubicBezTo>
                  <a:cubicBezTo>
                    <a:pt x="66" y="14"/>
                    <a:pt x="65" y="15"/>
                    <a:pt x="65" y="14"/>
                  </a:cubicBezTo>
                  <a:cubicBezTo>
                    <a:pt x="64" y="14"/>
                    <a:pt x="66" y="13"/>
                    <a:pt x="65" y="13"/>
                  </a:cubicBezTo>
                  <a:cubicBezTo>
                    <a:pt x="65" y="12"/>
                    <a:pt x="64" y="13"/>
                    <a:pt x="63" y="13"/>
                  </a:cubicBezTo>
                  <a:cubicBezTo>
                    <a:pt x="62" y="12"/>
                    <a:pt x="62" y="11"/>
                    <a:pt x="63" y="10"/>
                  </a:cubicBezTo>
                  <a:cubicBezTo>
                    <a:pt x="64" y="9"/>
                    <a:pt x="66" y="10"/>
                    <a:pt x="67" y="10"/>
                  </a:cubicBezTo>
                  <a:cubicBezTo>
                    <a:pt x="68" y="10"/>
                    <a:pt x="69" y="9"/>
                    <a:pt x="70" y="10"/>
                  </a:cubicBezTo>
                  <a:cubicBezTo>
                    <a:pt x="73" y="10"/>
                    <a:pt x="74" y="9"/>
                    <a:pt x="76" y="9"/>
                  </a:cubicBezTo>
                  <a:cubicBezTo>
                    <a:pt x="78" y="7"/>
                    <a:pt x="80" y="7"/>
                    <a:pt x="83" y="8"/>
                  </a:cubicBezTo>
                  <a:cubicBezTo>
                    <a:pt x="83" y="7"/>
                    <a:pt x="83" y="6"/>
                    <a:pt x="84" y="5"/>
                  </a:cubicBezTo>
                  <a:cubicBezTo>
                    <a:pt x="84" y="5"/>
                    <a:pt x="85" y="5"/>
                    <a:pt x="86" y="5"/>
                  </a:cubicBezTo>
                  <a:cubicBezTo>
                    <a:pt x="89" y="5"/>
                    <a:pt x="92" y="4"/>
                    <a:pt x="95" y="3"/>
                  </a:cubicBezTo>
                  <a:cubicBezTo>
                    <a:pt x="96" y="3"/>
                    <a:pt x="95" y="2"/>
                    <a:pt x="96" y="1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01" y="1"/>
                    <a:pt x="103" y="2"/>
                    <a:pt x="105" y="2"/>
                  </a:cubicBezTo>
                  <a:cubicBezTo>
                    <a:pt x="106" y="2"/>
                    <a:pt x="106" y="1"/>
                    <a:pt x="107" y="2"/>
                  </a:cubicBezTo>
                  <a:cubicBezTo>
                    <a:pt x="108" y="3"/>
                    <a:pt x="108" y="4"/>
                    <a:pt x="108" y="5"/>
                  </a:cubicBezTo>
                  <a:cubicBezTo>
                    <a:pt x="109" y="5"/>
                    <a:pt x="109" y="6"/>
                    <a:pt x="109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10" y="8"/>
                    <a:pt x="111" y="8"/>
                    <a:pt x="111" y="8"/>
                  </a:cubicBezTo>
                  <a:cubicBezTo>
                    <a:pt x="112" y="8"/>
                    <a:pt x="112" y="8"/>
                    <a:pt x="113" y="8"/>
                  </a:cubicBezTo>
                  <a:cubicBezTo>
                    <a:pt x="113" y="8"/>
                    <a:pt x="113" y="8"/>
                    <a:pt x="114" y="8"/>
                  </a:cubicBezTo>
                  <a:cubicBezTo>
                    <a:pt x="114" y="8"/>
                    <a:pt x="114" y="6"/>
                    <a:pt x="114" y="7"/>
                  </a:cubicBezTo>
                  <a:cubicBezTo>
                    <a:pt x="115" y="8"/>
                    <a:pt x="115" y="9"/>
                    <a:pt x="116" y="10"/>
                  </a:cubicBezTo>
                  <a:cubicBezTo>
                    <a:pt x="116" y="10"/>
                    <a:pt x="117" y="10"/>
                    <a:pt x="117" y="10"/>
                  </a:cubicBezTo>
                  <a:cubicBezTo>
                    <a:pt x="117" y="9"/>
                    <a:pt x="116" y="9"/>
                    <a:pt x="117" y="9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21" y="10"/>
                    <a:pt x="120" y="11"/>
                    <a:pt x="120" y="11"/>
                  </a:cubicBezTo>
                  <a:cubicBezTo>
                    <a:pt x="120" y="12"/>
                    <a:pt x="121" y="12"/>
                    <a:pt x="121" y="12"/>
                  </a:cubicBezTo>
                  <a:cubicBezTo>
                    <a:pt x="122" y="12"/>
                    <a:pt x="123" y="11"/>
                    <a:pt x="123" y="11"/>
                  </a:cubicBezTo>
                  <a:cubicBezTo>
                    <a:pt x="124" y="11"/>
                    <a:pt x="124" y="12"/>
                    <a:pt x="125" y="12"/>
                  </a:cubicBezTo>
                  <a:cubicBezTo>
                    <a:pt x="125" y="10"/>
                    <a:pt x="128" y="10"/>
                    <a:pt x="129" y="9"/>
                  </a:cubicBezTo>
                  <a:cubicBezTo>
                    <a:pt x="132" y="9"/>
                    <a:pt x="133" y="7"/>
                    <a:pt x="135" y="7"/>
                  </a:cubicBezTo>
                  <a:cubicBezTo>
                    <a:pt x="136" y="7"/>
                    <a:pt x="134" y="9"/>
                    <a:pt x="134" y="9"/>
                  </a:cubicBezTo>
                  <a:cubicBezTo>
                    <a:pt x="134" y="10"/>
                    <a:pt x="135" y="11"/>
                    <a:pt x="136" y="11"/>
                  </a:cubicBezTo>
                  <a:cubicBezTo>
                    <a:pt x="138" y="12"/>
                    <a:pt x="139" y="12"/>
                    <a:pt x="140" y="13"/>
                  </a:cubicBezTo>
                  <a:cubicBezTo>
                    <a:pt x="145" y="18"/>
                    <a:pt x="148" y="24"/>
                    <a:pt x="153" y="29"/>
                  </a:cubicBezTo>
                  <a:cubicBezTo>
                    <a:pt x="154" y="29"/>
                    <a:pt x="154" y="28"/>
                    <a:pt x="155" y="27"/>
                  </a:cubicBezTo>
                  <a:cubicBezTo>
                    <a:pt x="155" y="27"/>
                    <a:pt x="154" y="27"/>
                    <a:pt x="154" y="26"/>
                  </a:cubicBezTo>
                  <a:cubicBezTo>
                    <a:pt x="155" y="26"/>
                    <a:pt x="156" y="26"/>
                    <a:pt x="156" y="26"/>
                  </a:cubicBezTo>
                  <a:cubicBezTo>
                    <a:pt x="157" y="26"/>
                    <a:pt x="158" y="27"/>
                    <a:pt x="158" y="28"/>
                  </a:cubicBezTo>
                  <a:cubicBezTo>
                    <a:pt x="159" y="28"/>
                    <a:pt x="158" y="28"/>
                    <a:pt x="158" y="29"/>
                  </a:cubicBezTo>
                  <a:cubicBezTo>
                    <a:pt x="158" y="29"/>
                    <a:pt x="159" y="28"/>
                    <a:pt x="159" y="29"/>
                  </a:cubicBezTo>
                  <a:cubicBezTo>
                    <a:pt x="160" y="29"/>
                    <a:pt x="159" y="29"/>
                    <a:pt x="159" y="29"/>
                  </a:cubicBezTo>
                  <a:cubicBezTo>
                    <a:pt x="161" y="30"/>
                    <a:pt x="163" y="29"/>
                    <a:pt x="165" y="29"/>
                  </a:cubicBezTo>
                  <a:cubicBezTo>
                    <a:pt x="166" y="29"/>
                    <a:pt x="166" y="27"/>
                    <a:pt x="168" y="27"/>
                  </a:cubicBezTo>
                  <a:cubicBezTo>
                    <a:pt x="169" y="28"/>
                    <a:pt x="171" y="29"/>
                    <a:pt x="172" y="30"/>
                  </a:cubicBezTo>
                  <a:cubicBezTo>
                    <a:pt x="173" y="31"/>
                    <a:pt x="173" y="32"/>
                    <a:pt x="173" y="33"/>
                  </a:cubicBezTo>
                  <a:cubicBezTo>
                    <a:pt x="174" y="33"/>
                    <a:pt x="176" y="32"/>
                    <a:pt x="177" y="33"/>
                  </a:cubicBezTo>
                  <a:cubicBezTo>
                    <a:pt x="177" y="33"/>
                    <a:pt x="177" y="34"/>
                    <a:pt x="178" y="34"/>
                  </a:cubicBezTo>
                  <a:cubicBezTo>
                    <a:pt x="178" y="35"/>
                    <a:pt x="179" y="35"/>
                    <a:pt x="180" y="36"/>
                  </a:cubicBezTo>
                  <a:cubicBezTo>
                    <a:pt x="181" y="35"/>
                    <a:pt x="182" y="36"/>
                    <a:pt x="183" y="36"/>
                  </a:cubicBezTo>
                  <a:cubicBezTo>
                    <a:pt x="184" y="36"/>
                    <a:pt x="184" y="34"/>
                    <a:pt x="184" y="34"/>
                  </a:cubicBezTo>
                  <a:cubicBezTo>
                    <a:pt x="185" y="34"/>
                    <a:pt x="184" y="35"/>
                    <a:pt x="184" y="36"/>
                  </a:cubicBezTo>
                  <a:cubicBezTo>
                    <a:pt x="185" y="37"/>
                    <a:pt x="187" y="38"/>
                    <a:pt x="188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5" name="Freeform 70"/>
            <p:cNvSpPr>
              <a:spLocks/>
            </p:cNvSpPr>
            <p:nvPr/>
          </p:nvSpPr>
          <p:spPr bwMode="auto">
            <a:xfrm>
              <a:off x="4345" y="2155"/>
              <a:ext cx="311" cy="128"/>
            </a:xfrm>
            <a:custGeom>
              <a:avLst/>
              <a:gdLst>
                <a:gd name="T0" fmla="*/ 173 w 90"/>
                <a:gd name="T1" fmla="*/ 125 h 37"/>
                <a:gd name="T2" fmla="*/ 180 w 90"/>
                <a:gd name="T3" fmla="*/ 111 h 37"/>
                <a:gd name="T4" fmla="*/ 207 w 90"/>
                <a:gd name="T5" fmla="*/ 111 h 37"/>
                <a:gd name="T6" fmla="*/ 238 w 90"/>
                <a:gd name="T7" fmla="*/ 107 h 37"/>
                <a:gd name="T8" fmla="*/ 270 w 90"/>
                <a:gd name="T9" fmla="*/ 100 h 37"/>
                <a:gd name="T10" fmla="*/ 280 w 90"/>
                <a:gd name="T11" fmla="*/ 97 h 37"/>
                <a:gd name="T12" fmla="*/ 297 w 90"/>
                <a:gd name="T13" fmla="*/ 104 h 37"/>
                <a:gd name="T14" fmla="*/ 304 w 90"/>
                <a:gd name="T15" fmla="*/ 104 h 37"/>
                <a:gd name="T16" fmla="*/ 311 w 90"/>
                <a:gd name="T17" fmla="*/ 97 h 37"/>
                <a:gd name="T18" fmla="*/ 301 w 90"/>
                <a:gd name="T19" fmla="*/ 83 h 37"/>
                <a:gd name="T20" fmla="*/ 297 w 90"/>
                <a:gd name="T21" fmla="*/ 59 h 37"/>
                <a:gd name="T22" fmla="*/ 301 w 90"/>
                <a:gd name="T23" fmla="*/ 45 h 37"/>
                <a:gd name="T24" fmla="*/ 287 w 90"/>
                <a:gd name="T25" fmla="*/ 38 h 37"/>
                <a:gd name="T26" fmla="*/ 283 w 90"/>
                <a:gd name="T27" fmla="*/ 21 h 37"/>
                <a:gd name="T28" fmla="*/ 270 w 90"/>
                <a:gd name="T29" fmla="*/ 14 h 37"/>
                <a:gd name="T30" fmla="*/ 252 w 90"/>
                <a:gd name="T31" fmla="*/ 17 h 37"/>
                <a:gd name="T32" fmla="*/ 242 w 90"/>
                <a:gd name="T33" fmla="*/ 21 h 37"/>
                <a:gd name="T34" fmla="*/ 218 w 90"/>
                <a:gd name="T35" fmla="*/ 24 h 37"/>
                <a:gd name="T36" fmla="*/ 207 w 90"/>
                <a:gd name="T37" fmla="*/ 28 h 37"/>
                <a:gd name="T38" fmla="*/ 187 w 90"/>
                <a:gd name="T39" fmla="*/ 21 h 37"/>
                <a:gd name="T40" fmla="*/ 173 w 90"/>
                <a:gd name="T41" fmla="*/ 17 h 37"/>
                <a:gd name="T42" fmla="*/ 166 w 90"/>
                <a:gd name="T43" fmla="*/ 21 h 37"/>
                <a:gd name="T44" fmla="*/ 156 w 90"/>
                <a:gd name="T45" fmla="*/ 14 h 37"/>
                <a:gd name="T46" fmla="*/ 149 w 90"/>
                <a:gd name="T47" fmla="*/ 3 h 37"/>
                <a:gd name="T48" fmla="*/ 138 w 90"/>
                <a:gd name="T49" fmla="*/ 3 h 37"/>
                <a:gd name="T50" fmla="*/ 117 w 90"/>
                <a:gd name="T51" fmla="*/ 3 h 37"/>
                <a:gd name="T52" fmla="*/ 90 w 90"/>
                <a:gd name="T53" fmla="*/ 17 h 37"/>
                <a:gd name="T54" fmla="*/ 73 w 90"/>
                <a:gd name="T55" fmla="*/ 21 h 37"/>
                <a:gd name="T56" fmla="*/ 59 w 90"/>
                <a:gd name="T57" fmla="*/ 17 h 37"/>
                <a:gd name="T58" fmla="*/ 48 w 90"/>
                <a:gd name="T59" fmla="*/ 24 h 37"/>
                <a:gd name="T60" fmla="*/ 66 w 90"/>
                <a:gd name="T61" fmla="*/ 28 h 37"/>
                <a:gd name="T62" fmla="*/ 52 w 90"/>
                <a:gd name="T63" fmla="*/ 31 h 37"/>
                <a:gd name="T64" fmla="*/ 52 w 90"/>
                <a:gd name="T65" fmla="*/ 35 h 37"/>
                <a:gd name="T66" fmla="*/ 59 w 90"/>
                <a:gd name="T67" fmla="*/ 38 h 37"/>
                <a:gd name="T68" fmla="*/ 48 w 90"/>
                <a:gd name="T69" fmla="*/ 42 h 37"/>
                <a:gd name="T70" fmla="*/ 45 w 90"/>
                <a:gd name="T71" fmla="*/ 38 h 37"/>
                <a:gd name="T72" fmla="*/ 38 w 90"/>
                <a:gd name="T73" fmla="*/ 42 h 37"/>
                <a:gd name="T74" fmla="*/ 35 w 90"/>
                <a:gd name="T75" fmla="*/ 38 h 37"/>
                <a:gd name="T76" fmla="*/ 28 w 90"/>
                <a:gd name="T77" fmla="*/ 38 h 37"/>
                <a:gd name="T78" fmla="*/ 14 w 90"/>
                <a:gd name="T79" fmla="*/ 38 h 37"/>
                <a:gd name="T80" fmla="*/ 3 w 90"/>
                <a:gd name="T81" fmla="*/ 55 h 37"/>
                <a:gd name="T82" fmla="*/ 14 w 90"/>
                <a:gd name="T83" fmla="*/ 59 h 37"/>
                <a:gd name="T84" fmla="*/ 14 w 90"/>
                <a:gd name="T85" fmla="*/ 66 h 37"/>
                <a:gd name="T86" fmla="*/ 14 w 90"/>
                <a:gd name="T87" fmla="*/ 69 h 37"/>
                <a:gd name="T88" fmla="*/ 14 w 90"/>
                <a:gd name="T89" fmla="*/ 76 h 37"/>
                <a:gd name="T90" fmla="*/ 10 w 90"/>
                <a:gd name="T91" fmla="*/ 80 h 37"/>
                <a:gd name="T92" fmla="*/ 24 w 90"/>
                <a:gd name="T93" fmla="*/ 86 h 37"/>
                <a:gd name="T94" fmla="*/ 28 w 90"/>
                <a:gd name="T95" fmla="*/ 100 h 37"/>
                <a:gd name="T96" fmla="*/ 38 w 90"/>
                <a:gd name="T97" fmla="*/ 107 h 37"/>
                <a:gd name="T98" fmla="*/ 38 w 90"/>
                <a:gd name="T99" fmla="*/ 111 h 37"/>
                <a:gd name="T100" fmla="*/ 41 w 90"/>
                <a:gd name="T101" fmla="*/ 111 h 37"/>
                <a:gd name="T102" fmla="*/ 55 w 90"/>
                <a:gd name="T103" fmla="*/ 111 h 37"/>
                <a:gd name="T104" fmla="*/ 76 w 90"/>
                <a:gd name="T105" fmla="*/ 118 h 37"/>
                <a:gd name="T106" fmla="*/ 83 w 90"/>
                <a:gd name="T107" fmla="*/ 107 h 37"/>
                <a:gd name="T108" fmla="*/ 111 w 90"/>
                <a:gd name="T109" fmla="*/ 121 h 37"/>
                <a:gd name="T110" fmla="*/ 135 w 90"/>
                <a:gd name="T111" fmla="*/ 118 h 37"/>
                <a:gd name="T112" fmla="*/ 159 w 90"/>
                <a:gd name="T113" fmla="*/ 114 h 37"/>
                <a:gd name="T114" fmla="*/ 169 w 90"/>
                <a:gd name="T115" fmla="*/ 107 h 37"/>
                <a:gd name="T116" fmla="*/ 166 w 90"/>
                <a:gd name="T117" fmla="*/ 121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37"/>
                <a:gd name="T179" fmla="*/ 90 w 90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37">
                  <a:moveTo>
                    <a:pt x="49" y="37"/>
                  </a:moveTo>
                  <a:cubicBezTo>
                    <a:pt x="49" y="37"/>
                    <a:pt x="50" y="37"/>
                    <a:pt x="50" y="36"/>
                  </a:cubicBezTo>
                  <a:cubicBezTo>
                    <a:pt x="51" y="36"/>
                    <a:pt x="52" y="35"/>
                    <a:pt x="52" y="34"/>
                  </a:cubicBezTo>
                  <a:cubicBezTo>
                    <a:pt x="52" y="34"/>
                    <a:pt x="51" y="32"/>
                    <a:pt x="52" y="32"/>
                  </a:cubicBezTo>
                  <a:cubicBezTo>
                    <a:pt x="53" y="32"/>
                    <a:pt x="55" y="33"/>
                    <a:pt x="56" y="33"/>
                  </a:cubicBezTo>
                  <a:cubicBezTo>
                    <a:pt x="57" y="33"/>
                    <a:pt x="58" y="32"/>
                    <a:pt x="60" y="32"/>
                  </a:cubicBezTo>
                  <a:cubicBezTo>
                    <a:pt x="61" y="32"/>
                    <a:pt x="62" y="33"/>
                    <a:pt x="64" y="33"/>
                  </a:cubicBezTo>
                  <a:cubicBezTo>
                    <a:pt x="66" y="33"/>
                    <a:pt x="67" y="32"/>
                    <a:pt x="69" y="31"/>
                  </a:cubicBezTo>
                  <a:cubicBezTo>
                    <a:pt x="71" y="30"/>
                    <a:pt x="73" y="30"/>
                    <a:pt x="75" y="29"/>
                  </a:cubicBezTo>
                  <a:cubicBezTo>
                    <a:pt x="76" y="29"/>
                    <a:pt x="77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8"/>
                    <a:pt x="81" y="28"/>
                  </a:cubicBezTo>
                  <a:cubicBezTo>
                    <a:pt x="82" y="28"/>
                    <a:pt x="82" y="29"/>
                    <a:pt x="84" y="29"/>
                  </a:cubicBezTo>
                  <a:cubicBezTo>
                    <a:pt x="84" y="29"/>
                    <a:pt x="85" y="30"/>
                    <a:pt x="86" y="30"/>
                  </a:cubicBezTo>
                  <a:cubicBezTo>
                    <a:pt x="86" y="30"/>
                    <a:pt x="87" y="28"/>
                    <a:pt x="87" y="29"/>
                  </a:cubicBezTo>
                  <a:cubicBezTo>
                    <a:pt x="88" y="29"/>
                    <a:pt x="87" y="30"/>
                    <a:pt x="88" y="30"/>
                  </a:cubicBezTo>
                  <a:cubicBezTo>
                    <a:pt x="89" y="31"/>
                    <a:pt x="89" y="30"/>
                    <a:pt x="90" y="30"/>
                  </a:cubicBezTo>
                  <a:cubicBezTo>
                    <a:pt x="90" y="29"/>
                    <a:pt x="90" y="28"/>
                    <a:pt x="90" y="28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7" y="25"/>
                    <a:pt x="87" y="24"/>
                    <a:pt x="87" y="24"/>
                  </a:cubicBezTo>
                  <a:cubicBezTo>
                    <a:pt x="87" y="23"/>
                    <a:pt x="88" y="22"/>
                    <a:pt x="88" y="21"/>
                  </a:cubicBezTo>
                  <a:cubicBezTo>
                    <a:pt x="87" y="20"/>
                    <a:pt x="86" y="18"/>
                    <a:pt x="86" y="17"/>
                  </a:cubicBezTo>
                  <a:cubicBezTo>
                    <a:pt x="86" y="16"/>
                    <a:pt x="88" y="16"/>
                    <a:pt x="89" y="15"/>
                  </a:cubicBezTo>
                  <a:cubicBezTo>
                    <a:pt x="89" y="14"/>
                    <a:pt x="88" y="13"/>
                    <a:pt x="87" y="13"/>
                  </a:cubicBezTo>
                  <a:cubicBezTo>
                    <a:pt x="87" y="13"/>
                    <a:pt x="86" y="13"/>
                    <a:pt x="84" y="13"/>
                  </a:cubicBezTo>
                  <a:cubicBezTo>
                    <a:pt x="84" y="12"/>
                    <a:pt x="83" y="12"/>
                    <a:pt x="83" y="11"/>
                  </a:cubicBezTo>
                  <a:cubicBezTo>
                    <a:pt x="83" y="11"/>
                    <a:pt x="83" y="10"/>
                    <a:pt x="83" y="9"/>
                  </a:cubicBezTo>
                  <a:cubicBezTo>
                    <a:pt x="83" y="8"/>
                    <a:pt x="83" y="7"/>
                    <a:pt x="82" y="6"/>
                  </a:cubicBezTo>
                  <a:cubicBezTo>
                    <a:pt x="82" y="6"/>
                    <a:pt x="81" y="6"/>
                    <a:pt x="80" y="5"/>
                  </a:cubicBezTo>
                  <a:cubicBezTo>
                    <a:pt x="80" y="5"/>
                    <a:pt x="79" y="4"/>
                    <a:pt x="78" y="4"/>
                  </a:cubicBezTo>
                  <a:cubicBezTo>
                    <a:pt x="77" y="4"/>
                    <a:pt x="76" y="5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2" y="5"/>
                    <a:pt x="72" y="5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68" y="7"/>
                    <a:pt x="67" y="7"/>
                    <a:pt x="66" y="7"/>
                  </a:cubicBezTo>
                  <a:cubicBezTo>
                    <a:pt x="65" y="7"/>
                    <a:pt x="64" y="7"/>
                    <a:pt x="63" y="7"/>
                  </a:cubicBezTo>
                  <a:cubicBezTo>
                    <a:pt x="63" y="7"/>
                    <a:pt x="62" y="7"/>
                    <a:pt x="62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5" y="7"/>
                    <a:pt x="55" y="6"/>
                    <a:pt x="54" y="6"/>
                  </a:cubicBezTo>
                  <a:cubicBezTo>
                    <a:pt x="54" y="6"/>
                    <a:pt x="54" y="7"/>
                    <a:pt x="53" y="7"/>
                  </a:cubicBezTo>
                  <a:cubicBezTo>
                    <a:pt x="52" y="7"/>
                    <a:pt x="51" y="5"/>
                    <a:pt x="50" y="5"/>
                  </a:cubicBezTo>
                  <a:cubicBezTo>
                    <a:pt x="50" y="5"/>
                    <a:pt x="50" y="6"/>
                    <a:pt x="49" y="6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5"/>
                    <a:pt x="48" y="4"/>
                    <a:pt x="47" y="3"/>
                  </a:cubicBezTo>
                  <a:cubicBezTo>
                    <a:pt x="47" y="2"/>
                    <a:pt x="46" y="4"/>
                    <a:pt x="45" y="4"/>
                  </a:cubicBezTo>
                  <a:cubicBezTo>
                    <a:pt x="44" y="3"/>
                    <a:pt x="43" y="3"/>
                    <a:pt x="43" y="2"/>
                  </a:cubicBezTo>
                  <a:cubicBezTo>
                    <a:pt x="43" y="2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2" y="1"/>
                    <a:pt x="31" y="2"/>
                    <a:pt x="29" y="2"/>
                  </a:cubicBezTo>
                  <a:cubicBezTo>
                    <a:pt x="28" y="3"/>
                    <a:pt x="27" y="5"/>
                    <a:pt x="26" y="5"/>
                  </a:cubicBezTo>
                  <a:cubicBezTo>
                    <a:pt x="26" y="6"/>
                    <a:pt x="24" y="6"/>
                    <a:pt x="24" y="6"/>
                  </a:cubicBezTo>
                  <a:cubicBezTo>
                    <a:pt x="23" y="6"/>
                    <a:pt x="22" y="6"/>
                    <a:pt x="21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6" y="5"/>
                    <a:pt x="15" y="5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7" y="9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3" y="11"/>
                    <a:pt x="15" y="10"/>
                    <a:pt x="15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6" y="10"/>
                    <a:pt x="15" y="10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10" y="12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2" y="16"/>
                    <a:pt x="4" y="14"/>
                    <a:pt x="5" y="15"/>
                  </a:cubicBezTo>
                  <a:cubicBezTo>
                    <a:pt x="6" y="16"/>
                    <a:pt x="4" y="16"/>
                    <a:pt x="4" y="17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20"/>
                    <a:pt x="4" y="20"/>
                    <a:pt x="4" y="20"/>
                  </a:cubicBezTo>
                  <a:cubicBezTo>
                    <a:pt x="4" y="21"/>
                    <a:pt x="5" y="22"/>
                    <a:pt x="5" y="22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3" y="22"/>
                    <a:pt x="3" y="20"/>
                    <a:pt x="3" y="21"/>
                  </a:cubicBezTo>
                  <a:cubicBezTo>
                    <a:pt x="2" y="21"/>
                    <a:pt x="2" y="23"/>
                    <a:pt x="3" y="23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5" y="24"/>
                    <a:pt x="7" y="24"/>
                    <a:pt x="7" y="25"/>
                  </a:cubicBezTo>
                  <a:cubicBezTo>
                    <a:pt x="7" y="25"/>
                    <a:pt x="6" y="26"/>
                    <a:pt x="7" y="27"/>
                  </a:cubicBezTo>
                  <a:cubicBezTo>
                    <a:pt x="7" y="28"/>
                    <a:pt x="8" y="28"/>
                    <a:pt x="8" y="29"/>
                  </a:cubicBezTo>
                  <a:cubicBezTo>
                    <a:pt x="8" y="29"/>
                    <a:pt x="6" y="29"/>
                    <a:pt x="7" y="30"/>
                  </a:cubicBezTo>
                  <a:cubicBezTo>
                    <a:pt x="8" y="31"/>
                    <a:pt x="11" y="29"/>
                    <a:pt x="11" y="31"/>
                  </a:cubicBezTo>
                  <a:cubicBezTo>
                    <a:pt x="12" y="32"/>
                    <a:pt x="8" y="31"/>
                    <a:pt x="8" y="32"/>
                  </a:cubicBezTo>
                  <a:cubicBezTo>
                    <a:pt x="8" y="33"/>
                    <a:pt x="10" y="32"/>
                    <a:pt x="11" y="32"/>
                  </a:cubicBezTo>
                  <a:cubicBezTo>
                    <a:pt x="11" y="32"/>
                    <a:pt x="10" y="34"/>
                    <a:pt x="11" y="34"/>
                  </a:cubicBezTo>
                  <a:cubicBezTo>
                    <a:pt x="12" y="34"/>
                    <a:pt x="12" y="32"/>
                    <a:pt x="12" y="32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17" y="33"/>
                    <a:pt x="17" y="35"/>
                    <a:pt x="18" y="35"/>
                  </a:cubicBezTo>
                  <a:cubicBezTo>
                    <a:pt x="19" y="35"/>
                    <a:pt x="21" y="34"/>
                    <a:pt x="22" y="34"/>
                  </a:cubicBezTo>
                  <a:cubicBezTo>
                    <a:pt x="23" y="34"/>
                    <a:pt x="22" y="32"/>
                    <a:pt x="23" y="32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4"/>
                    <a:pt x="32" y="35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7" y="35"/>
                    <a:pt x="38" y="35"/>
                    <a:pt x="39" y="34"/>
                  </a:cubicBezTo>
                  <a:cubicBezTo>
                    <a:pt x="40" y="34"/>
                    <a:pt x="41" y="32"/>
                    <a:pt x="42" y="32"/>
                  </a:cubicBezTo>
                  <a:cubicBezTo>
                    <a:pt x="43" y="32"/>
                    <a:pt x="44" y="33"/>
                    <a:pt x="46" y="33"/>
                  </a:cubicBezTo>
                  <a:cubicBezTo>
                    <a:pt x="46" y="33"/>
                    <a:pt x="46" y="33"/>
                    <a:pt x="47" y="32"/>
                  </a:cubicBezTo>
                  <a:cubicBezTo>
                    <a:pt x="48" y="32"/>
                    <a:pt x="48" y="31"/>
                    <a:pt x="49" y="31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34"/>
                    <a:pt x="48" y="34"/>
                    <a:pt x="48" y="35"/>
                  </a:cubicBezTo>
                  <a:cubicBezTo>
                    <a:pt x="48" y="35"/>
                    <a:pt x="48" y="36"/>
                    <a:pt x="49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Freeform 71"/>
            <p:cNvSpPr>
              <a:spLocks/>
            </p:cNvSpPr>
            <p:nvPr/>
          </p:nvSpPr>
          <p:spPr bwMode="auto">
            <a:xfrm>
              <a:off x="4331" y="2352"/>
              <a:ext cx="197" cy="184"/>
            </a:xfrm>
            <a:custGeom>
              <a:avLst/>
              <a:gdLst>
                <a:gd name="T0" fmla="*/ 194 w 57"/>
                <a:gd name="T1" fmla="*/ 156 h 53"/>
                <a:gd name="T2" fmla="*/ 190 w 57"/>
                <a:gd name="T3" fmla="*/ 146 h 53"/>
                <a:gd name="T4" fmla="*/ 197 w 57"/>
                <a:gd name="T5" fmla="*/ 146 h 53"/>
                <a:gd name="T6" fmla="*/ 187 w 57"/>
                <a:gd name="T7" fmla="*/ 132 h 53"/>
                <a:gd name="T8" fmla="*/ 173 w 57"/>
                <a:gd name="T9" fmla="*/ 118 h 53"/>
                <a:gd name="T10" fmla="*/ 162 w 57"/>
                <a:gd name="T11" fmla="*/ 97 h 53"/>
                <a:gd name="T12" fmla="*/ 159 w 57"/>
                <a:gd name="T13" fmla="*/ 83 h 53"/>
                <a:gd name="T14" fmla="*/ 152 w 57"/>
                <a:gd name="T15" fmla="*/ 69 h 53"/>
                <a:gd name="T16" fmla="*/ 138 w 57"/>
                <a:gd name="T17" fmla="*/ 59 h 53"/>
                <a:gd name="T18" fmla="*/ 131 w 57"/>
                <a:gd name="T19" fmla="*/ 42 h 53"/>
                <a:gd name="T20" fmla="*/ 131 w 57"/>
                <a:gd name="T21" fmla="*/ 31 h 53"/>
                <a:gd name="T22" fmla="*/ 128 w 57"/>
                <a:gd name="T23" fmla="*/ 24 h 53"/>
                <a:gd name="T24" fmla="*/ 128 w 57"/>
                <a:gd name="T25" fmla="*/ 14 h 53"/>
                <a:gd name="T26" fmla="*/ 121 w 57"/>
                <a:gd name="T27" fmla="*/ 10 h 53"/>
                <a:gd name="T28" fmla="*/ 111 w 57"/>
                <a:gd name="T29" fmla="*/ 7 h 53"/>
                <a:gd name="T30" fmla="*/ 104 w 57"/>
                <a:gd name="T31" fmla="*/ 7 h 53"/>
                <a:gd name="T32" fmla="*/ 97 w 57"/>
                <a:gd name="T33" fmla="*/ 7 h 53"/>
                <a:gd name="T34" fmla="*/ 90 w 57"/>
                <a:gd name="T35" fmla="*/ 14 h 53"/>
                <a:gd name="T36" fmla="*/ 79 w 57"/>
                <a:gd name="T37" fmla="*/ 17 h 53"/>
                <a:gd name="T38" fmla="*/ 66 w 57"/>
                <a:gd name="T39" fmla="*/ 14 h 53"/>
                <a:gd name="T40" fmla="*/ 55 w 57"/>
                <a:gd name="T41" fmla="*/ 10 h 53"/>
                <a:gd name="T42" fmla="*/ 45 w 57"/>
                <a:gd name="T43" fmla="*/ 7 h 53"/>
                <a:gd name="T44" fmla="*/ 28 w 57"/>
                <a:gd name="T45" fmla="*/ 3 h 53"/>
                <a:gd name="T46" fmla="*/ 17 w 57"/>
                <a:gd name="T47" fmla="*/ 3 h 53"/>
                <a:gd name="T48" fmla="*/ 10 w 57"/>
                <a:gd name="T49" fmla="*/ 0 h 53"/>
                <a:gd name="T50" fmla="*/ 3 w 57"/>
                <a:gd name="T51" fmla="*/ 7 h 53"/>
                <a:gd name="T52" fmla="*/ 3 w 57"/>
                <a:gd name="T53" fmla="*/ 21 h 53"/>
                <a:gd name="T54" fmla="*/ 0 w 57"/>
                <a:gd name="T55" fmla="*/ 28 h 53"/>
                <a:gd name="T56" fmla="*/ 7 w 57"/>
                <a:gd name="T57" fmla="*/ 49 h 53"/>
                <a:gd name="T58" fmla="*/ 10 w 57"/>
                <a:gd name="T59" fmla="*/ 177 h 53"/>
                <a:gd name="T60" fmla="*/ 152 w 57"/>
                <a:gd name="T61" fmla="*/ 177 h 53"/>
                <a:gd name="T62" fmla="*/ 159 w 57"/>
                <a:gd name="T63" fmla="*/ 184 h 53"/>
                <a:gd name="T64" fmla="*/ 166 w 57"/>
                <a:gd name="T65" fmla="*/ 181 h 53"/>
                <a:gd name="T66" fmla="*/ 169 w 57"/>
                <a:gd name="T67" fmla="*/ 174 h 53"/>
                <a:gd name="T68" fmla="*/ 176 w 57"/>
                <a:gd name="T69" fmla="*/ 170 h 53"/>
                <a:gd name="T70" fmla="*/ 176 w 57"/>
                <a:gd name="T71" fmla="*/ 163 h 53"/>
                <a:gd name="T72" fmla="*/ 187 w 57"/>
                <a:gd name="T73" fmla="*/ 163 h 53"/>
                <a:gd name="T74" fmla="*/ 194 w 57"/>
                <a:gd name="T75" fmla="*/ 156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53"/>
                <a:gd name="T116" fmla="*/ 57 w 57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53">
                  <a:moveTo>
                    <a:pt x="56" y="45"/>
                  </a:moveTo>
                  <a:cubicBezTo>
                    <a:pt x="56" y="44"/>
                    <a:pt x="55" y="43"/>
                    <a:pt x="55" y="42"/>
                  </a:cubicBezTo>
                  <a:cubicBezTo>
                    <a:pt x="55" y="41"/>
                    <a:pt x="57" y="42"/>
                    <a:pt x="57" y="42"/>
                  </a:cubicBezTo>
                  <a:cubicBezTo>
                    <a:pt x="57" y="40"/>
                    <a:pt x="55" y="40"/>
                    <a:pt x="54" y="38"/>
                  </a:cubicBezTo>
                  <a:cubicBezTo>
                    <a:pt x="53" y="37"/>
                    <a:pt x="51" y="35"/>
                    <a:pt x="50" y="34"/>
                  </a:cubicBezTo>
                  <a:cubicBezTo>
                    <a:pt x="49" y="32"/>
                    <a:pt x="48" y="30"/>
                    <a:pt x="47" y="28"/>
                  </a:cubicBezTo>
                  <a:cubicBezTo>
                    <a:pt x="46" y="27"/>
                    <a:pt x="46" y="25"/>
                    <a:pt x="46" y="24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19"/>
                    <a:pt x="41" y="18"/>
                    <a:pt x="40" y="17"/>
                  </a:cubicBezTo>
                  <a:cubicBezTo>
                    <a:pt x="39" y="15"/>
                    <a:pt x="38" y="14"/>
                    <a:pt x="38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8"/>
                    <a:pt x="37" y="8"/>
                    <a:pt x="37" y="7"/>
                  </a:cubicBezTo>
                  <a:cubicBezTo>
                    <a:pt x="37" y="6"/>
                    <a:pt x="38" y="5"/>
                    <a:pt x="37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3"/>
                    <a:pt x="29" y="2"/>
                    <a:pt x="28" y="2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5" y="4"/>
                    <a:pt x="24" y="5"/>
                    <a:pt x="23" y="5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1" y="1"/>
                    <a:pt x="10" y="1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2" y="5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26"/>
                    <a:pt x="3" y="38"/>
                    <a:pt x="3" y="51"/>
                  </a:cubicBezTo>
                  <a:cubicBezTo>
                    <a:pt x="17" y="51"/>
                    <a:pt x="30" y="50"/>
                    <a:pt x="44" y="51"/>
                  </a:cubicBezTo>
                  <a:cubicBezTo>
                    <a:pt x="46" y="51"/>
                    <a:pt x="45" y="53"/>
                    <a:pt x="46" y="53"/>
                  </a:cubicBezTo>
                  <a:cubicBezTo>
                    <a:pt x="47" y="53"/>
                    <a:pt x="48" y="53"/>
                    <a:pt x="48" y="52"/>
                  </a:cubicBezTo>
                  <a:cubicBezTo>
                    <a:pt x="49" y="51"/>
                    <a:pt x="48" y="51"/>
                    <a:pt x="49" y="50"/>
                  </a:cubicBezTo>
                  <a:cubicBezTo>
                    <a:pt x="49" y="49"/>
                    <a:pt x="50" y="49"/>
                    <a:pt x="51" y="49"/>
                  </a:cubicBezTo>
                  <a:cubicBezTo>
                    <a:pt x="51" y="48"/>
                    <a:pt x="51" y="48"/>
                    <a:pt x="51" y="47"/>
                  </a:cubicBezTo>
                  <a:cubicBezTo>
                    <a:pt x="52" y="47"/>
                    <a:pt x="53" y="48"/>
                    <a:pt x="54" y="47"/>
                  </a:cubicBezTo>
                  <a:cubicBezTo>
                    <a:pt x="55" y="47"/>
                    <a:pt x="55" y="46"/>
                    <a:pt x="56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7" name="Freeform 72"/>
            <p:cNvSpPr>
              <a:spLocks/>
            </p:cNvSpPr>
            <p:nvPr/>
          </p:nvSpPr>
          <p:spPr bwMode="auto">
            <a:xfrm>
              <a:off x="4487" y="2324"/>
              <a:ext cx="27" cy="70"/>
            </a:xfrm>
            <a:custGeom>
              <a:avLst/>
              <a:gdLst>
                <a:gd name="T0" fmla="*/ 0 w 8"/>
                <a:gd name="T1" fmla="*/ 42 h 20"/>
                <a:gd name="T2" fmla="*/ 17 w 8"/>
                <a:gd name="T3" fmla="*/ 70 h 20"/>
                <a:gd name="T4" fmla="*/ 17 w 8"/>
                <a:gd name="T5" fmla="*/ 63 h 20"/>
                <a:gd name="T6" fmla="*/ 20 w 8"/>
                <a:gd name="T7" fmla="*/ 45 h 20"/>
                <a:gd name="T8" fmla="*/ 24 w 8"/>
                <a:gd name="T9" fmla="*/ 38 h 20"/>
                <a:gd name="T10" fmla="*/ 17 w 8"/>
                <a:gd name="T11" fmla="*/ 38 h 20"/>
                <a:gd name="T12" fmla="*/ 17 w 8"/>
                <a:gd name="T13" fmla="*/ 35 h 20"/>
                <a:gd name="T14" fmla="*/ 17 w 8"/>
                <a:gd name="T15" fmla="*/ 28 h 20"/>
                <a:gd name="T16" fmla="*/ 17 w 8"/>
                <a:gd name="T17" fmla="*/ 21 h 20"/>
                <a:gd name="T18" fmla="*/ 20 w 8"/>
                <a:gd name="T19" fmla="*/ 18 h 20"/>
                <a:gd name="T20" fmla="*/ 24 w 8"/>
                <a:gd name="T21" fmla="*/ 14 h 20"/>
                <a:gd name="T22" fmla="*/ 27 w 8"/>
                <a:gd name="T23" fmla="*/ 7 h 20"/>
                <a:gd name="T24" fmla="*/ 27 w 8"/>
                <a:gd name="T25" fmla="*/ 0 h 20"/>
                <a:gd name="T26" fmla="*/ 24 w 8"/>
                <a:gd name="T27" fmla="*/ 0 h 20"/>
                <a:gd name="T28" fmla="*/ 20 w 8"/>
                <a:gd name="T29" fmla="*/ 4 h 20"/>
                <a:gd name="T30" fmla="*/ 17 w 8"/>
                <a:gd name="T31" fmla="*/ 10 h 20"/>
                <a:gd name="T32" fmla="*/ 14 w 8"/>
                <a:gd name="T33" fmla="*/ 18 h 20"/>
                <a:gd name="T34" fmla="*/ 10 w 8"/>
                <a:gd name="T35" fmla="*/ 28 h 20"/>
                <a:gd name="T36" fmla="*/ 7 w 8"/>
                <a:gd name="T37" fmla="*/ 35 h 20"/>
                <a:gd name="T38" fmla="*/ 0 w 8"/>
                <a:gd name="T39" fmla="*/ 42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20"/>
                <a:gd name="T62" fmla="*/ 8 w 8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20">
                  <a:moveTo>
                    <a:pt x="0" y="12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6" y="11"/>
                    <a:pt x="5" y="12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3"/>
                    <a:pt x="4" y="5"/>
                    <a:pt x="4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1" y="11"/>
                    <a:pt x="0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Freeform 73"/>
            <p:cNvSpPr>
              <a:spLocks/>
            </p:cNvSpPr>
            <p:nvPr/>
          </p:nvSpPr>
          <p:spPr bwMode="auto">
            <a:xfrm>
              <a:off x="4501" y="2338"/>
              <a:ext cx="13" cy="28"/>
            </a:xfrm>
            <a:custGeom>
              <a:avLst/>
              <a:gdLst>
                <a:gd name="T0" fmla="*/ 10 w 4"/>
                <a:gd name="T1" fmla="*/ 28 h 8"/>
                <a:gd name="T2" fmla="*/ 13 w 4"/>
                <a:gd name="T3" fmla="*/ 10 h 8"/>
                <a:gd name="T4" fmla="*/ 13 w 4"/>
                <a:gd name="T5" fmla="*/ 0 h 8"/>
                <a:gd name="T6" fmla="*/ 7 w 4"/>
                <a:gd name="T7" fmla="*/ 4 h 8"/>
                <a:gd name="T8" fmla="*/ 0 w 4"/>
                <a:gd name="T9" fmla="*/ 7 h 8"/>
                <a:gd name="T10" fmla="*/ 3 w 4"/>
                <a:gd name="T11" fmla="*/ 14 h 8"/>
                <a:gd name="T12" fmla="*/ 0 w 4"/>
                <a:gd name="T13" fmla="*/ 24 h 8"/>
                <a:gd name="T14" fmla="*/ 3 w 4"/>
                <a:gd name="T15" fmla="*/ 28 h 8"/>
                <a:gd name="T16" fmla="*/ 10 w 4"/>
                <a:gd name="T17" fmla="*/ 2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3" y="8"/>
                  </a:move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Freeform 74"/>
            <p:cNvSpPr>
              <a:spLocks/>
            </p:cNvSpPr>
            <p:nvPr/>
          </p:nvSpPr>
          <p:spPr bwMode="auto">
            <a:xfrm>
              <a:off x="4514" y="2255"/>
              <a:ext cx="101" cy="97"/>
            </a:xfrm>
            <a:custGeom>
              <a:avLst/>
              <a:gdLst>
                <a:gd name="T0" fmla="*/ 3 w 29"/>
                <a:gd name="T1" fmla="*/ 76 h 28"/>
                <a:gd name="T2" fmla="*/ 7 w 29"/>
                <a:gd name="T3" fmla="*/ 76 h 28"/>
                <a:gd name="T4" fmla="*/ 7 w 29"/>
                <a:gd name="T5" fmla="*/ 69 h 28"/>
                <a:gd name="T6" fmla="*/ 14 w 29"/>
                <a:gd name="T7" fmla="*/ 69 h 28"/>
                <a:gd name="T8" fmla="*/ 17 w 29"/>
                <a:gd name="T9" fmla="*/ 59 h 28"/>
                <a:gd name="T10" fmla="*/ 14 w 29"/>
                <a:gd name="T11" fmla="*/ 52 h 28"/>
                <a:gd name="T12" fmla="*/ 7 w 29"/>
                <a:gd name="T13" fmla="*/ 52 h 28"/>
                <a:gd name="T14" fmla="*/ 7 w 29"/>
                <a:gd name="T15" fmla="*/ 42 h 28"/>
                <a:gd name="T16" fmla="*/ 7 w 29"/>
                <a:gd name="T17" fmla="*/ 35 h 28"/>
                <a:gd name="T18" fmla="*/ 3 w 29"/>
                <a:gd name="T19" fmla="*/ 31 h 28"/>
                <a:gd name="T20" fmla="*/ 3 w 29"/>
                <a:gd name="T21" fmla="*/ 24 h 28"/>
                <a:gd name="T22" fmla="*/ 7 w 29"/>
                <a:gd name="T23" fmla="*/ 24 h 28"/>
                <a:gd name="T24" fmla="*/ 14 w 29"/>
                <a:gd name="T25" fmla="*/ 17 h 28"/>
                <a:gd name="T26" fmla="*/ 14 w 29"/>
                <a:gd name="T27" fmla="*/ 10 h 28"/>
                <a:gd name="T28" fmla="*/ 28 w 29"/>
                <a:gd name="T29" fmla="*/ 14 h 28"/>
                <a:gd name="T30" fmla="*/ 38 w 29"/>
                <a:gd name="T31" fmla="*/ 10 h 28"/>
                <a:gd name="T32" fmla="*/ 52 w 29"/>
                <a:gd name="T33" fmla="*/ 14 h 28"/>
                <a:gd name="T34" fmla="*/ 70 w 29"/>
                <a:gd name="T35" fmla="*/ 7 h 28"/>
                <a:gd name="T36" fmla="*/ 87 w 29"/>
                <a:gd name="T37" fmla="*/ 0 h 28"/>
                <a:gd name="T38" fmla="*/ 98 w 29"/>
                <a:gd name="T39" fmla="*/ 0 h 28"/>
                <a:gd name="T40" fmla="*/ 101 w 29"/>
                <a:gd name="T41" fmla="*/ 0 h 28"/>
                <a:gd name="T42" fmla="*/ 94 w 29"/>
                <a:gd name="T43" fmla="*/ 10 h 28"/>
                <a:gd name="T44" fmla="*/ 87 w 29"/>
                <a:gd name="T45" fmla="*/ 14 h 28"/>
                <a:gd name="T46" fmla="*/ 84 w 29"/>
                <a:gd name="T47" fmla="*/ 21 h 28"/>
                <a:gd name="T48" fmla="*/ 87 w 29"/>
                <a:gd name="T49" fmla="*/ 31 h 28"/>
                <a:gd name="T50" fmla="*/ 84 w 29"/>
                <a:gd name="T51" fmla="*/ 38 h 28"/>
                <a:gd name="T52" fmla="*/ 84 w 29"/>
                <a:gd name="T53" fmla="*/ 49 h 28"/>
                <a:gd name="T54" fmla="*/ 73 w 29"/>
                <a:gd name="T55" fmla="*/ 55 h 28"/>
                <a:gd name="T56" fmla="*/ 70 w 29"/>
                <a:gd name="T57" fmla="*/ 59 h 28"/>
                <a:gd name="T58" fmla="*/ 52 w 29"/>
                <a:gd name="T59" fmla="*/ 73 h 28"/>
                <a:gd name="T60" fmla="*/ 21 w 29"/>
                <a:gd name="T61" fmla="*/ 94 h 28"/>
                <a:gd name="T62" fmla="*/ 17 w 29"/>
                <a:gd name="T63" fmla="*/ 97 h 28"/>
                <a:gd name="T64" fmla="*/ 17 w 29"/>
                <a:gd name="T65" fmla="*/ 94 h 28"/>
                <a:gd name="T66" fmla="*/ 0 w 29"/>
                <a:gd name="T67" fmla="*/ 90 h 28"/>
                <a:gd name="T68" fmla="*/ 3 w 29"/>
                <a:gd name="T69" fmla="*/ 83 h 28"/>
                <a:gd name="T70" fmla="*/ 3 w 29"/>
                <a:gd name="T71" fmla="*/ 7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28"/>
                <a:gd name="T110" fmla="*/ 29 w 29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28">
                  <a:moveTo>
                    <a:pt x="1" y="22"/>
                  </a:moveTo>
                  <a:cubicBezTo>
                    <a:pt x="1" y="22"/>
                    <a:pt x="1" y="22"/>
                    <a:pt x="2" y="22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4" y="20"/>
                    <a:pt x="4" y="20"/>
                  </a:cubicBezTo>
                  <a:cubicBezTo>
                    <a:pt x="5" y="19"/>
                    <a:pt x="5" y="18"/>
                    <a:pt x="5" y="17"/>
                  </a:cubicBez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5" y="3"/>
                    <a:pt x="6" y="4"/>
                    <a:pt x="8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7" y="4"/>
                    <a:pt x="18" y="3"/>
                    <a:pt x="20" y="2"/>
                  </a:cubicBezTo>
                  <a:cubicBezTo>
                    <a:pt x="21" y="1"/>
                    <a:pt x="23" y="1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8" y="2"/>
                    <a:pt x="27" y="3"/>
                  </a:cubicBezTo>
                  <a:cubicBezTo>
                    <a:pt x="27" y="3"/>
                    <a:pt x="26" y="3"/>
                    <a:pt x="25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7"/>
                    <a:pt x="25" y="8"/>
                    <a:pt x="25" y="9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1" y="15"/>
                    <a:pt x="21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9"/>
                    <a:pt x="17" y="20"/>
                    <a:pt x="15" y="21"/>
                  </a:cubicBezTo>
                  <a:cubicBezTo>
                    <a:pt x="12" y="23"/>
                    <a:pt x="9" y="25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4" y="26"/>
                    <a:pt x="2" y="26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ubicBezTo>
                    <a:pt x="1" y="24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Freeform 75"/>
            <p:cNvSpPr>
              <a:spLocks/>
            </p:cNvSpPr>
            <p:nvPr/>
          </p:nvSpPr>
          <p:spPr bwMode="auto">
            <a:xfrm>
              <a:off x="4501" y="2297"/>
              <a:ext cx="27" cy="27"/>
            </a:xfrm>
            <a:custGeom>
              <a:avLst/>
              <a:gdLst>
                <a:gd name="T0" fmla="*/ 0 w 8"/>
                <a:gd name="T1" fmla="*/ 27 h 8"/>
                <a:gd name="T2" fmla="*/ 3 w 8"/>
                <a:gd name="T3" fmla="*/ 17 h 8"/>
                <a:gd name="T4" fmla="*/ 10 w 8"/>
                <a:gd name="T5" fmla="*/ 7 h 8"/>
                <a:gd name="T6" fmla="*/ 14 w 8"/>
                <a:gd name="T7" fmla="*/ 0 h 8"/>
                <a:gd name="T8" fmla="*/ 24 w 8"/>
                <a:gd name="T9" fmla="*/ 0 h 8"/>
                <a:gd name="T10" fmla="*/ 27 w 8"/>
                <a:gd name="T11" fmla="*/ 10 h 8"/>
                <a:gd name="T12" fmla="*/ 24 w 8"/>
                <a:gd name="T13" fmla="*/ 17 h 8"/>
                <a:gd name="T14" fmla="*/ 17 w 8"/>
                <a:gd name="T15" fmla="*/ 17 h 8"/>
                <a:gd name="T16" fmla="*/ 14 w 8"/>
                <a:gd name="T17" fmla="*/ 24 h 8"/>
                <a:gd name="T18" fmla="*/ 10 w 8"/>
                <a:gd name="T19" fmla="*/ 24 h 8"/>
                <a:gd name="T20" fmla="*/ 7 w 8"/>
                <a:gd name="T21" fmla="*/ 27 h 8"/>
                <a:gd name="T22" fmla="*/ 0 w 8"/>
                <a:gd name="T23" fmla="*/ 2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0" y="8"/>
                  </a:moveTo>
                  <a:cubicBezTo>
                    <a:pt x="0" y="7"/>
                    <a:pt x="0" y="6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4"/>
                    <a:pt x="7" y="5"/>
                  </a:cubicBezTo>
                  <a:cubicBezTo>
                    <a:pt x="6" y="5"/>
                    <a:pt x="5" y="4"/>
                    <a:pt x="5" y="5"/>
                  </a:cubicBezTo>
                  <a:cubicBezTo>
                    <a:pt x="4" y="5"/>
                    <a:pt x="4" y="7"/>
                    <a:pt x="4" y="7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1" name="Freeform 76"/>
            <p:cNvSpPr>
              <a:spLocks/>
            </p:cNvSpPr>
            <p:nvPr/>
          </p:nvSpPr>
          <p:spPr bwMode="auto">
            <a:xfrm>
              <a:off x="4501" y="2338"/>
              <a:ext cx="352" cy="298"/>
            </a:xfrm>
            <a:custGeom>
              <a:avLst/>
              <a:gdLst>
                <a:gd name="T0" fmla="*/ 273 w 102"/>
                <a:gd name="T1" fmla="*/ 149 h 86"/>
                <a:gd name="T2" fmla="*/ 266 w 102"/>
                <a:gd name="T3" fmla="*/ 135 h 86"/>
                <a:gd name="T4" fmla="*/ 255 w 102"/>
                <a:gd name="T5" fmla="*/ 121 h 86"/>
                <a:gd name="T6" fmla="*/ 255 w 102"/>
                <a:gd name="T7" fmla="*/ 107 h 86"/>
                <a:gd name="T8" fmla="*/ 242 w 102"/>
                <a:gd name="T9" fmla="*/ 94 h 86"/>
                <a:gd name="T10" fmla="*/ 235 w 102"/>
                <a:gd name="T11" fmla="*/ 87 h 86"/>
                <a:gd name="T12" fmla="*/ 214 w 102"/>
                <a:gd name="T13" fmla="*/ 73 h 86"/>
                <a:gd name="T14" fmla="*/ 193 w 102"/>
                <a:gd name="T15" fmla="*/ 59 h 86"/>
                <a:gd name="T16" fmla="*/ 124 w 102"/>
                <a:gd name="T17" fmla="*/ 24 h 86"/>
                <a:gd name="T18" fmla="*/ 100 w 102"/>
                <a:gd name="T19" fmla="*/ 7 h 86"/>
                <a:gd name="T20" fmla="*/ 69 w 102"/>
                <a:gd name="T21" fmla="*/ 7 h 86"/>
                <a:gd name="T22" fmla="*/ 38 w 102"/>
                <a:gd name="T23" fmla="*/ 17 h 86"/>
                <a:gd name="T24" fmla="*/ 48 w 102"/>
                <a:gd name="T25" fmla="*/ 38 h 86"/>
                <a:gd name="T26" fmla="*/ 31 w 102"/>
                <a:gd name="T27" fmla="*/ 49 h 86"/>
                <a:gd name="T28" fmla="*/ 7 w 102"/>
                <a:gd name="T29" fmla="*/ 59 h 86"/>
                <a:gd name="T30" fmla="*/ 3 w 102"/>
                <a:gd name="T31" fmla="*/ 80 h 86"/>
                <a:gd name="T32" fmla="*/ 14 w 102"/>
                <a:gd name="T33" fmla="*/ 80 h 86"/>
                <a:gd name="T34" fmla="*/ 35 w 102"/>
                <a:gd name="T35" fmla="*/ 118 h 86"/>
                <a:gd name="T36" fmla="*/ 48 w 102"/>
                <a:gd name="T37" fmla="*/ 135 h 86"/>
                <a:gd name="T38" fmla="*/ 59 w 102"/>
                <a:gd name="T39" fmla="*/ 152 h 86"/>
                <a:gd name="T40" fmla="*/ 72 w 102"/>
                <a:gd name="T41" fmla="*/ 170 h 86"/>
                <a:gd name="T42" fmla="*/ 79 w 102"/>
                <a:gd name="T43" fmla="*/ 194 h 86"/>
                <a:gd name="T44" fmla="*/ 90 w 102"/>
                <a:gd name="T45" fmla="*/ 222 h 86"/>
                <a:gd name="T46" fmla="*/ 107 w 102"/>
                <a:gd name="T47" fmla="*/ 236 h 86"/>
                <a:gd name="T48" fmla="*/ 117 w 102"/>
                <a:gd name="T49" fmla="*/ 256 h 86"/>
                <a:gd name="T50" fmla="*/ 131 w 102"/>
                <a:gd name="T51" fmla="*/ 284 h 86"/>
                <a:gd name="T52" fmla="*/ 138 w 102"/>
                <a:gd name="T53" fmla="*/ 288 h 86"/>
                <a:gd name="T54" fmla="*/ 148 w 102"/>
                <a:gd name="T55" fmla="*/ 291 h 86"/>
                <a:gd name="T56" fmla="*/ 155 w 102"/>
                <a:gd name="T57" fmla="*/ 277 h 86"/>
                <a:gd name="T58" fmla="*/ 207 w 102"/>
                <a:gd name="T59" fmla="*/ 277 h 86"/>
                <a:gd name="T60" fmla="*/ 224 w 102"/>
                <a:gd name="T61" fmla="*/ 284 h 86"/>
                <a:gd name="T62" fmla="*/ 293 w 102"/>
                <a:gd name="T63" fmla="*/ 249 h 86"/>
                <a:gd name="T64" fmla="*/ 352 w 102"/>
                <a:gd name="T65" fmla="*/ 194 h 86"/>
                <a:gd name="T66" fmla="*/ 338 w 102"/>
                <a:gd name="T67" fmla="*/ 184 h 86"/>
                <a:gd name="T68" fmla="*/ 283 w 102"/>
                <a:gd name="T69" fmla="*/ 159 h 86"/>
                <a:gd name="T70" fmla="*/ 283 w 102"/>
                <a:gd name="T71" fmla="*/ 152 h 86"/>
                <a:gd name="T72" fmla="*/ 283 w 102"/>
                <a:gd name="T73" fmla="*/ 149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86"/>
                <a:gd name="T113" fmla="*/ 102 w 102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86">
                  <a:moveTo>
                    <a:pt x="81" y="42"/>
                  </a:moveTo>
                  <a:cubicBezTo>
                    <a:pt x="80" y="43"/>
                    <a:pt x="80" y="43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ubicBezTo>
                    <a:pt x="78" y="41"/>
                    <a:pt x="78" y="40"/>
                    <a:pt x="77" y="39"/>
                  </a:cubicBezTo>
                  <a:cubicBezTo>
                    <a:pt x="77" y="38"/>
                    <a:pt x="76" y="38"/>
                    <a:pt x="76" y="37"/>
                  </a:cubicBezTo>
                  <a:cubicBezTo>
                    <a:pt x="75" y="36"/>
                    <a:pt x="74" y="36"/>
                    <a:pt x="74" y="35"/>
                  </a:cubicBezTo>
                  <a:cubicBezTo>
                    <a:pt x="74" y="34"/>
                    <a:pt x="74" y="33"/>
                    <a:pt x="74" y="33"/>
                  </a:cubicBezTo>
                  <a:cubicBezTo>
                    <a:pt x="75" y="32"/>
                    <a:pt x="75" y="31"/>
                    <a:pt x="74" y="31"/>
                  </a:cubicBezTo>
                  <a:cubicBezTo>
                    <a:pt x="74" y="29"/>
                    <a:pt x="72" y="29"/>
                    <a:pt x="71" y="28"/>
                  </a:cubicBezTo>
                  <a:cubicBezTo>
                    <a:pt x="71" y="28"/>
                    <a:pt x="71" y="27"/>
                    <a:pt x="70" y="27"/>
                  </a:cubicBezTo>
                  <a:cubicBezTo>
                    <a:pt x="70" y="26"/>
                    <a:pt x="69" y="27"/>
                    <a:pt x="68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68" y="24"/>
                    <a:pt x="67" y="22"/>
                    <a:pt x="66" y="21"/>
                  </a:cubicBezTo>
                  <a:cubicBezTo>
                    <a:pt x="65" y="21"/>
                    <a:pt x="63" y="21"/>
                    <a:pt x="62" y="21"/>
                  </a:cubicBezTo>
                  <a:cubicBezTo>
                    <a:pt x="61" y="21"/>
                    <a:pt x="61" y="19"/>
                    <a:pt x="61" y="18"/>
                  </a:cubicBezTo>
                  <a:cubicBezTo>
                    <a:pt x="59" y="18"/>
                    <a:pt x="58" y="18"/>
                    <a:pt x="56" y="17"/>
                  </a:cubicBezTo>
                  <a:cubicBezTo>
                    <a:pt x="53" y="17"/>
                    <a:pt x="50" y="17"/>
                    <a:pt x="48" y="17"/>
                  </a:cubicBezTo>
                  <a:cubicBezTo>
                    <a:pt x="44" y="14"/>
                    <a:pt x="40" y="10"/>
                    <a:pt x="36" y="7"/>
                  </a:cubicBezTo>
                  <a:cubicBezTo>
                    <a:pt x="35" y="6"/>
                    <a:pt x="34" y="6"/>
                    <a:pt x="32" y="5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6" y="1"/>
                    <a:pt x="24" y="1"/>
                    <a:pt x="22" y="0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17" y="3"/>
                    <a:pt x="15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2" y="7"/>
                    <a:pt x="15" y="8"/>
                    <a:pt x="16" y="10"/>
                  </a:cubicBezTo>
                  <a:cubicBezTo>
                    <a:pt x="16" y="11"/>
                    <a:pt x="14" y="10"/>
                    <a:pt x="14" y="11"/>
                  </a:cubicBezTo>
                  <a:cubicBezTo>
                    <a:pt x="14" y="11"/>
                    <a:pt x="14" y="12"/>
                    <a:pt x="13" y="13"/>
                  </a:cubicBezTo>
                  <a:cubicBezTo>
                    <a:pt x="12" y="13"/>
                    <a:pt x="10" y="13"/>
                    <a:pt x="9" y="14"/>
                  </a:cubicBezTo>
                  <a:cubicBezTo>
                    <a:pt x="8" y="15"/>
                    <a:pt x="8" y="16"/>
                    <a:pt x="7" y="17"/>
                  </a:cubicBezTo>
                  <a:cubicBezTo>
                    <a:pt x="5" y="17"/>
                    <a:pt x="4" y="17"/>
                    <a:pt x="2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1" y="22"/>
                    <a:pt x="0" y="23"/>
                    <a:pt x="1" y="23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6" y="26"/>
                    <a:pt x="6" y="28"/>
                    <a:pt x="8" y="31"/>
                  </a:cubicBezTo>
                  <a:cubicBezTo>
                    <a:pt x="8" y="32"/>
                    <a:pt x="9" y="33"/>
                    <a:pt x="10" y="34"/>
                  </a:cubicBezTo>
                  <a:cubicBezTo>
                    <a:pt x="11" y="35"/>
                    <a:pt x="12" y="35"/>
                    <a:pt x="12" y="37"/>
                  </a:cubicBezTo>
                  <a:cubicBezTo>
                    <a:pt x="13" y="37"/>
                    <a:pt x="14" y="38"/>
                    <a:pt x="14" y="39"/>
                  </a:cubicBezTo>
                  <a:cubicBezTo>
                    <a:pt x="15" y="40"/>
                    <a:pt x="14" y="41"/>
                    <a:pt x="14" y="42"/>
                  </a:cubicBezTo>
                  <a:cubicBezTo>
                    <a:pt x="14" y="43"/>
                    <a:pt x="16" y="44"/>
                    <a:pt x="17" y="44"/>
                  </a:cubicBezTo>
                  <a:cubicBezTo>
                    <a:pt x="18" y="45"/>
                    <a:pt x="19" y="46"/>
                    <a:pt x="20" y="47"/>
                  </a:cubicBezTo>
                  <a:cubicBezTo>
                    <a:pt x="20" y="48"/>
                    <a:pt x="21" y="48"/>
                    <a:pt x="21" y="49"/>
                  </a:cubicBezTo>
                  <a:cubicBezTo>
                    <a:pt x="22" y="50"/>
                    <a:pt x="22" y="52"/>
                    <a:pt x="23" y="54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7"/>
                    <a:pt x="22" y="58"/>
                    <a:pt x="23" y="59"/>
                  </a:cubicBezTo>
                  <a:cubicBezTo>
                    <a:pt x="24" y="61"/>
                    <a:pt x="25" y="63"/>
                    <a:pt x="26" y="64"/>
                  </a:cubicBezTo>
                  <a:cubicBezTo>
                    <a:pt x="27" y="65"/>
                    <a:pt x="28" y="65"/>
                    <a:pt x="29" y="66"/>
                  </a:cubicBezTo>
                  <a:cubicBezTo>
                    <a:pt x="29" y="66"/>
                    <a:pt x="30" y="67"/>
                    <a:pt x="31" y="68"/>
                  </a:cubicBezTo>
                  <a:cubicBezTo>
                    <a:pt x="32" y="69"/>
                    <a:pt x="32" y="70"/>
                    <a:pt x="33" y="71"/>
                  </a:cubicBezTo>
                  <a:cubicBezTo>
                    <a:pt x="34" y="72"/>
                    <a:pt x="34" y="73"/>
                    <a:pt x="34" y="74"/>
                  </a:cubicBezTo>
                  <a:cubicBezTo>
                    <a:pt x="36" y="76"/>
                    <a:pt x="37" y="78"/>
                    <a:pt x="38" y="79"/>
                  </a:cubicBezTo>
                  <a:cubicBezTo>
                    <a:pt x="39" y="80"/>
                    <a:pt x="38" y="81"/>
                    <a:pt x="38" y="82"/>
                  </a:cubicBezTo>
                  <a:cubicBezTo>
                    <a:pt x="39" y="82"/>
                    <a:pt x="39" y="80"/>
                    <a:pt x="40" y="81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41" y="84"/>
                    <a:pt x="42" y="85"/>
                    <a:pt x="42" y="86"/>
                  </a:cubicBezTo>
                  <a:cubicBezTo>
                    <a:pt x="43" y="85"/>
                    <a:pt x="43" y="85"/>
                    <a:pt x="43" y="84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4" y="80"/>
                    <a:pt x="44" y="80"/>
                    <a:pt x="45" y="80"/>
                  </a:cubicBezTo>
                  <a:cubicBezTo>
                    <a:pt x="45" y="80"/>
                    <a:pt x="46" y="81"/>
                    <a:pt x="46" y="81"/>
                  </a:cubicBezTo>
                  <a:cubicBezTo>
                    <a:pt x="51" y="81"/>
                    <a:pt x="55" y="80"/>
                    <a:pt x="60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3"/>
                    <a:pt x="64" y="82"/>
                    <a:pt x="65" y="82"/>
                  </a:cubicBezTo>
                  <a:cubicBezTo>
                    <a:pt x="67" y="80"/>
                    <a:pt x="68" y="78"/>
                    <a:pt x="69" y="76"/>
                  </a:cubicBezTo>
                  <a:cubicBezTo>
                    <a:pt x="74" y="75"/>
                    <a:pt x="80" y="73"/>
                    <a:pt x="85" y="7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2" y="44"/>
                    <a:pt x="81" y="45"/>
                    <a:pt x="81" y="45"/>
                  </a:cubicBezTo>
                  <a:cubicBezTo>
                    <a:pt x="81" y="44"/>
                    <a:pt x="82" y="44"/>
                    <a:pt x="82" y="43"/>
                  </a:cubicBezTo>
                  <a:cubicBezTo>
                    <a:pt x="82" y="43"/>
                    <a:pt x="81" y="43"/>
                    <a:pt x="81" y="4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Freeform 77"/>
            <p:cNvSpPr>
              <a:spLocks/>
            </p:cNvSpPr>
            <p:nvPr/>
          </p:nvSpPr>
          <p:spPr bwMode="auto">
            <a:xfrm>
              <a:off x="4501" y="2324"/>
              <a:ext cx="72" cy="84"/>
            </a:xfrm>
            <a:custGeom>
              <a:avLst/>
              <a:gdLst>
                <a:gd name="T0" fmla="*/ 0 w 21"/>
                <a:gd name="T1" fmla="*/ 84 h 24"/>
                <a:gd name="T2" fmla="*/ 0 w 21"/>
                <a:gd name="T3" fmla="*/ 81 h 24"/>
                <a:gd name="T4" fmla="*/ 0 w 21"/>
                <a:gd name="T5" fmla="*/ 77 h 24"/>
                <a:gd name="T6" fmla="*/ 0 w 21"/>
                <a:gd name="T7" fmla="*/ 67 h 24"/>
                <a:gd name="T8" fmla="*/ 3 w 21"/>
                <a:gd name="T9" fmla="*/ 52 h 24"/>
                <a:gd name="T10" fmla="*/ 3 w 21"/>
                <a:gd name="T11" fmla="*/ 45 h 24"/>
                <a:gd name="T12" fmla="*/ 7 w 21"/>
                <a:gd name="T13" fmla="*/ 28 h 24"/>
                <a:gd name="T14" fmla="*/ 7 w 21"/>
                <a:gd name="T15" fmla="*/ 18 h 24"/>
                <a:gd name="T16" fmla="*/ 24 w 21"/>
                <a:gd name="T17" fmla="*/ 24 h 24"/>
                <a:gd name="T18" fmla="*/ 24 w 21"/>
                <a:gd name="T19" fmla="*/ 28 h 24"/>
                <a:gd name="T20" fmla="*/ 27 w 21"/>
                <a:gd name="T21" fmla="*/ 24 h 24"/>
                <a:gd name="T22" fmla="*/ 62 w 21"/>
                <a:gd name="T23" fmla="*/ 0 h 24"/>
                <a:gd name="T24" fmla="*/ 62 w 21"/>
                <a:gd name="T25" fmla="*/ 4 h 24"/>
                <a:gd name="T26" fmla="*/ 65 w 21"/>
                <a:gd name="T27" fmla="*/ 14 h 24"/>
                <a:gd name="T28" fmla="*/ 62 w 21"/>
                <a:gd name="T29" fmla="*/ 18 h 24"/>
                <a:gd name="T30" fmla="*/ 72 w 21"/>
                <a:gd name="T31" fmla="*/ 24 h 24"/>
                <a:gd name="T32" fmla="*/ 62 w 21"/>
                <a:gd name="T33" fmla="*/ 28 h 24"/>
                <a:gd name="T34" fmla="*/ 34 w 21"/>
                <a:gd name="T35" fmla="*/ 39 h 24"/>
                <a:gd name="T36" fmla="*/ 34 w 21"/>
                <a:gd name="T37" fmla="*/ 39 h 24"/>
                <a:gd name="T38" fmla="*/ 48 w 21"/>
                <a:gd name="T39" fmla="*/ 60 h 24"/>
                <a:gd name="T40" fmla="*/ 41 w 21"/>
                <a:gd name="T41" fmla="*/ 63 h 24"/>
                <a:gd name="T42" fmla="*/ 41 w 21"/>
                <a:gd name="T43" fmla="*/ 70 h 24"/>
                <a:gd name="T44" fmla="*/ 24 w 21"/>
                <a:gd name="T45" fmla="*/ 74 h 24"/>
                <a:gd name="T46" fmla="*/ 21 w 21"/>
                <a:gd name="T47" fmla="*/ 84 h 24"/>
                <a:gd name="T48" fmla="*/ 0 w 21"/>
                <a:gd name="T49" fmla="*/ 84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4"/>
                <a:gd name="T77" fmla="*/ 21 w 21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4"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1"/>
                    <a:pt x="1" y="10"/>
                    <a:pt x="2" y="8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4" y="6"/>
                    <a:pt x="6" y="6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11" y="4"/>
                    <a:pt x="15" y="2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9" y="6"/>
                    <a:pt x="20" y="6"/>
                    <a:pt x="21" y="7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6" y="9"/>
                    <a:pt x="13" y="10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4"/>
                    <a:pt x="13" y="15"/>
                    <a:pt x="14" y="17"/>
                  </a:cubicBezTo>
                  <a:cubicBezTo>
                    <a:pt x="14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0" y="20"/>
                    <a:pt x="9" y="20"/>
                    <a:pt x="7" y="21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Freeform 78"/>
            <p:cNvSpPr>
              <a:spLocks/>
            </p:cNvSpPr>
            <p:nvPr/>
          </p:nvSpPr>
          <p:spPr bwMode="auto">
            <a:xfrm>
              <a:off x="4459" y="2366"/>
              <a:ext cx="42" cy="59"/>
            </a:xfrm>
            <a:custGeom>
              <a:avLst/>
              <a:gdLst>
                <a:gd name="T0" fmla="*/ 42 w 12"/>
                <a:gd name="T1" fmla="*/ 28 h 17"/>
                <a:gd name="T2" fmla="*/ 39 w 12"/>
                <a:gd name="T3" fmla="*/ 35 h 17"/>
                <a:gd name="T4" fmla="*/ 39 w 12"/>
                <a:gd name="T5" fmla="*/ 42 h 17"/>
                <a:gd name="T6" fmla="*/ 35 w 12"/>
                <a:gd name="T7" fmla="*/ 45 h 17"/>
                <a:gd name="T8" fmla="*/ 35 w 12"/>
                <a:gd name="T9" fmla="*/ 56 h 17"/>
                <a:gd name="T10" fmla="*/ 35 w 12"/>
                <a:gd name="T11" fmla="*/ 59 h 17"/>
                <a:gd name="T12" fmla="*/ 24 w 12"/>
                <a:gd name="T13" fmla="*/ 52 h 17"/>
                <a:gd name="T14" fmla="*/ 21 w 12"/>
                <a:gd name="T15" fmla="*/ 45 h 17"/>
                <a:gd name="T16" fmla="*/ 7 w 12"/>
                <a:gd name="T17" fmla="*/ 31 h 17"/>
                <a:gd name="T18" fmla="*/ 7 w 12"/>
                <a:gd name="T19" fmla="*/ 28 h 17"/>
                <a:gd name="T20" fmla="*/ 4 w 12"/>
                <a:gd name="T21" fmla="*/ 21 h 17"/>
                <a:gd name="T22" fmla="*/ 0 w 12"/>
                <a:gd name="T23" fmla="*/ 10 h 17"/>
                <a:gd name="T24" fmla="*/ 4 w 12"/>
                <a:gd name="T25" fmla="*/ 3 h 17"/>
                <a:gd name="T26" fmla="*/ 11 w 12"/>
                <a:gd name="T27" fmla="*/ 0 h 17"/>
                <a:gd name="T28" fmla="*/ 21 w 12"/>
                <a:gd name="T29" fmla="*/ 3 h 17"/>
                <a:gd name="T30" fmla="*/ 28 w 12"/>
                <a:gd name="T31" fmla="*/ 3 h 17"/>
                <a:gd name="T32" fmla="*/ 42 w 12"/>
                <a:gd name="T33" fmla="*/ 2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7"/>
                <a:gd name="T53" fmla="*/ 12 w 1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7">
                  <a:moveTo>
                    <a:pt x="12" y="8"/>
                  </a:move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9" y="16"/>
                    <a:pt x="7" y="16"/>
                    <a:pt x="7" y="15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5" y="12"/>
                    <a:pt x="4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Freeform 79"/>
            <p:cNvSpPr>
              <a:spLocks/>
            </p:cNvSpPr>
            <p:nvPr/>
          </p:nvSpPr>
          <p:spPr bwMode="auto">
            <a:xfrm>
              <a:off x="4784" y="2480"/>
              <a:ext cx="142" cy="142"/>
            </a:xfrm>
            <a:custGeom>
              <a:avLst/>
              <a:gdLst>
                <a:gd name="T0" fmla="*/ 24 w 41"/>
                <a:gd name="T1" fmla="*/ 142 h 41"/>
                <a:gd name="T2" fmla="*/ 38 w 41"/>
                <a:gd name="T3" fmla="*/ 135 h 41"/>
                <a:gd name="T4" fmla="*/ 48 w 41"/>
                <a:gd name="T5" fmla="*/ 135 h 41"/>
                <a:gd name="T6" fmla="*/ 55 w 41"/>
                <a:gd name="T7" fmla="*/ 135 h 41"/>
                <a:gd name="T8" fmla="*/ 66 w 41"/>
                <a:gd name="T9" fmla="*/ 128 h 41"/>
                <a:gd name="T10" fmla="*/ 59 w 41"/>
                <a:gd name="T11" fmla="*/ 125 h 41"/>
                <a:gd name="T12" fmla="*/ 76 w 41"/>
                <a:gd name="T13" fmla="*/ 118 h 41"/>
                <a:gd name="T14" fmla="*/ 83 w 41"/>
                <a:gd name="T15" fmla="*/ 118 h 41"/>
                <a:gd name="T16" fmla="*/ 90 w 41"/>
                <a:gd name="T17" fmla="*/ 107 h 41"/>
                <a:gd name="T18" fmla="*/ 104 w 41"/>
                <a:gd name="T19" fmla="*/ 100 h 41"/>
                <a:gd name="T20" fmla="*/ 104 w 41"/>
                <a:gd name="T21" fmla="*/ 97 h 41"/>
                <a:gd name="T22" fmla="*/ 100 w 41"/>
                <a:gd name="T23" fmla="*/ 90 h 41"/>
                <a:gd name="T24" fmla="*/ 111 w 41"/>
                <a:gd name="T25" fmla="*/ 80 h 41"/>
                <a:gd name="T26" fmla="*/ 111 w 41"/>
                <a:gd name="T27" fmla="*/ 73 h 41"/>
                <a:gd name="T28" fmla="*/ 114 w 41"/>
                <a:gd name="T29" fmla="*/ 76 h 41"/>
                <a:gd name="T30" fmla="*/ 118 w 41"/>
                <a:gd name="T31" fmla="*/ 76 h 41"/>
                <a:gd name="T32" fmla="*/ 121 w 41"/>
                <a:gd name="T33" fmla="*/ 66 h 41"/>
                <a:gd name="T34" fmla="*/ 139 w 41"/>
                <a:gd name="T35" fmla="*/ 45 h 41"/>
                <a:gd name="T36" fmla="*/ 139 w 41"/>
                <a:gd name="T37" fmla="*/ 38 h 41"/>
                <a:gd name="T38" fmla="*/ 125 w 41"/>
                <a:gd name="T39" fmla="*/ 35 h 41"/>
                <a:gd name="T40" fmla="*/ 118 w 41"/>
                <a:gd name="T41" fmla="*/ 21 h 41"/>
                <a:gd name="T42" fmla="*/ 107 w 41"/>
                <a:gd name="T43" fmla="*/ 21 h 41"/>
                <a:gd name="T44" fmla="*/ 90 w 41"/>
                <a:gd name="T45" fmla="*/ 17 h 41"/>
                <a:gd name="T46" fmla="*/ 76 w 41"/>
                <a:gd name="T47" fmla="*/ 3 h 41"/>
                <a:gd name="T48" fmla="*/ 69 w 41"/>
                <a:gd name="T49" fmla="*/ 3 h 41"/>
                <a:gd name="T50" fmla="*/ 66 w 41"/>
                <a:gd name="T51" fmla="*/ 0 h 41"/>
                <a:gd name="T52" fmla="*/ 62 w 41"/>
                <a:gd name="T53" fmla="*/ 7 h 41"/>
                <a:gd name="T54" fmla="*/ 66 w 41"/>
                <a:gd name="T55" fmla="*/ 14 h 41"/>
                <a:gd name="T56" fmla="*/ 59 w 41"/>
                <a:gd name="T57" fmla="*/ 17 h 41"/>
                <a:gd name="T58" fmla="*/ 59 w 41"/>
                <a:gd name="T59" fmla="*/ 24 h 41"/>
                <a:gd name="T60" fmla="*/ 52 w 41"/>
                <a:gd name="T61" fmla="*/ 28 h 41"/>
                <a:gd name="T62" fmla="*/ 55 w 41"/>
                <a:gd name="T63" fmla="*/ 35 h 41"/>
                <a:gd name="T64" fmla="*/ 66 w 41"/>
                <a:gd name="T65" fmla="*/ 48 h 41"/>
                <a:gd name="T66" fmla="*/ 55 w 41"/>
                <a:gd name="T67" fmla="*/ 83 h 41"/>
                <a:gd name="T68" fmla="*/ 0 w 41"/>
                <a:gd name="T69" fmla="*/ 100 h 41"/>
                <a:gd name="T70" fmla="*/ 24 w 41"/>
                <a:gd name="T71" fmla="*/ 142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1"/>
                <a:gd name="T110" fmla="*/ 41 w 41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1">
                  <a:moveTo>
                    <a:pt x="7" y="41"/>
                  </a:moveTo>
                  <a:cubicBezTo>
                    <a:pt x="8" y="40"/>
                    <a:pt x="9" y="40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8" y="38"/>
                    <a:pt x="19" y="37"/>
                  </a:cubicBezTo>
                  <a:cubicBezTo>
                    <a:pt x="19" y="37"/>
                    <a:pt x="17" y="36"/>
                    <a:pt x="17" y="36"/>
                  </a:cubicBezTo>
                  <a:cubicBezTo>
                    <a:pt x="19" y="35"/>
                    <a:pt x="21" y="35"/>
                    <a:pt x="22" y="34"/>
                  </a:cubicBezTo>
                  <a:cubicBezTo>
                    <a:pt x="23" y="34"/>
                    <a:pt x="24" y="34"/>
                    <a:pt x="24" y="34"/>
                  </a:cubicBezTo>
                  <a:cubicBezTo>
                    <a:pt x="25" y="33"/>
                    <a:pt x="25" y="32"/>
                    <a:pt x="26" y="31"/>
                  </a:cubicBezTo>
                  <a:cubicBezTo>
                    <a:pt x="27" y="30"/>
                    <a:pt x="29" y="30"/>
                    <a:pt x="30" y="29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29" y="27"/>
                    <a:pt x="29" y="26"/>
                  </a:cubicBezTo>
                  <a:cubicBezTo>
                    <a:pt x="29" y="25"/>
                    <a:pt x="31" y="24"/>
                    <a:pt x="32" y="23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3" y="21"/>
                    <a:pt x="32" y="22"/>
                    <a:pt x="33" y="22"/>
                  </a:cubicBezTo>
                  <a:cubicBezTo>
                    <a:pt x="33" y="23"/>
                    <a:pt x="34" y="23"/>
                    <a:pt x="34" y="22"/>
                  </a:cubicBezTo>
                  <a:cubicBezTo>
                    <a:pt x="35" y="21"/>
                    <a:pt x="35" y="20"/>
                    <a:pt x="35" y="19"/>
                  </a:cubicBezTo>
                  <a:cubicBezTo>
                    <a:pt x="37" y="17"/>
                    <a:pt x="39" y="15"/>
                    <a:pt x="40" y="13"/>
                  </a:cubicBezTo>
                  <a:cubicBezTo>
                    <a:pt x="41" y="12"/>
                    <a:pt x="40" y="11"/>
                    <a:pt x="40" y="11"/>
                  </a:cubicBezTo>
                  <a:cubicBezTo>
                    <a:pt x="39" y="10"/>
                    <a:pt x="37" y="10"/>
                    <a:pt x="36" y="10"/>
                  </a:cubicBezTo>
                  <a:cubicBezTo>
                    <a:pt x="35" y="9"/>
                    <a:pt x="35" y="7"/>
                    <a:pt x="34" y="6"/>
                  </a:cubicBezTo>
                  <a:cubicBezTo>
                    <a:pt x="33" y="5"/>
                    <a:pt x="32" y="6"/>
                    <a:pt x="31" y="6"/>
                  </a:cubicBezTo>
                  <a:cubicBezTo>
                    <a:pt x="29" y="6"/>
                    <a:pt x="27" y="6"/>
                    <a:pt x="26" y="5"/>
                  </a:cubicBezTo>
                  <a:cubicBezTo>
                    <a:pt x="24" y="4"/>
                    <a:pt x="24" y="2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5"/>
                    <a:pt x="17" y="4"/>
                    <a:pt x="17" y="5"/>
                  </a:cubicBezTo>
                  <a:cubicBezTo>
                    <a:pt x="16" y="5"/>
                    <a:pt x="17" y="6"/>
                    <a:pt x="17" y="7"/>
                  </a:cubicBezTo>
                  <a:cubicBezTo>
                    <a:pt x="17" y="7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7" y="4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Freeform 80"/>
            <p:cNvSpPr>
              <a:spLocks/>
            </p:cNvSpPr>
            <p:nvPr/>
          </p:nvSpPr>
          <p:spPr bwMode="auto">
            <a:xfrm>
              <a:off x="4784" y="2453"/>
              <a:ext cx="69" cy="69"/>
            </a:xfrm>
            <a:custGeom>
              <a:avLst/>
              <a:gdLst>
                <a:gd name="T0" fmla="*/ 62 w 20"/>
                <a:gd name="T1" fmla="*/ 0 h 20"/>
                <a:gd name="T2" fmla="*/ 59 w 20"/>
                <a:gd name="T3" fmla="*/ 7 h 20"/>
                <a:gd name="T4" fmla="*/ 48 w 20"/>
                <a:gd name="T5" fmla="*/ 21 h 20"/>
                <a:gd name="T6" fmla="*/ 41 w 20"/>
                <a:gd name="T7" fmla="*/ 35 h 20"/>
                <a:gd name="T8" fmla="*/ 28 w 20"/>
                <a:gd name="T9" fmla="*/ 38 h 20"/>
                <a:gd name="T10" fmla="*/ 14 w 20"/>
                <a:gd name="T11" fmla="*/ 38 h 20"/>
                <a:gd name="T12" fmla="*/ 10 w 20"/>
                <a:gd name="T13" fmla="*/ 41 h 20"/>
                <a:gd name="T14" fmla="*/ 7 w 20"/>
                <a:gd name="T15" fmla="*/ 41 h 20"/>
                <a:gd name="T16" fmla="*/ 3 w 20"/>
                <a:gd name="T17" fmla="*/ 38 h 20"/>
                <a:gd name="T18" fmla="*/ 0 w 20"/>
                <a:gd name="T19" fmla="*/ 45 h 20"/>
                <a:gd name="T20" fmla="*/ 3 w 20"/>
                <a:gd name="T21" fmla="*/ 59 h 20"/>
                <a:gd name="T22" fmla="*/ 48 w 20"/>
                <a:gd name="T23" fmla="*/ 69 h 20"/>
                <a:gd name="T24" fmla="*/ 52 w 20"/>
                <a:gd name="T25" fmla="*/ 66 h 20"/>
                <a:gd name="T26" fmla="*/ 52 w 20"/>
                <a:gd name="T27" fmla="*/ 55 h 20"/>
                <a:gd name="T28" fmla="*/ 55 w 20"/>
                <a:gd name="T29" fmla="*/ 48 h 20"/>
                <a:gd name="T30" fmla="*/ 55 w 20"/>
                <a:gd name="T31" fmla="*/ 41 h 20"/>
                <a:gd name="T32" fmla="*/ 59 w 20"/>
                <a:gd name="T33" fmla="*/ 38 h 20"/>
                <a:gd name="T34" fmla="*/ 59 w 20"/>
                <a:gd name="T35" fmla="*/ 31 h 20"/>
                <a:gd name="T36" fmla="*/ 62 w 20"/>
                <a:gd name="T37" fmla="*/ 24 h 20"/>
                <a:gd name="T38" fmla="*/ 66 w 20"/>
                <a:gd name="T39" fmla="*/ 28 h 20"/>
                <a:gd name="T40" fmla="*/ 69 w 20"/>
                <a:gd name="T41" fmla="*/ 28 h 20"/>
                <a:gd name="T42" fmla="*/ 69 w 20"/>
                <a:gd name="T43" fmla="*/ 17 h 20"/>
                <a:gd name="T44" fmla="*/ 69 w 20"/>
                <a:gd name="T45" fmla="*/ 10 h 20"/>
                <a:gd name="T46" fmla="*/ 66 w 20"/>
                <a:gd name="T47" fmla="*/ 10 h 20"/>
                <a:gd name="T48" fmla="*/ 66 w 20"/>
                <a:gd name="T49" fmla="*/ 14 h 20"/>
                <a:gd name="T50" fmla="*/ 66 w 20"/>
                <a:gd name="T51" fmla="*/ 7 h 20"/>
                <a:gd name="T52" fmla="*/ 62 w 20"/>
                <a:gd name="T53" fmla="*/ 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20"/>
                <a:gd name="T83" fmla="*/ 20 w 20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20">
                  <a:moveTo>
                    <a:pt x="18" y="0"/>
                  </a:moveTo>
                  <a:cubicBezTo>
                    <a:pt x="18" y="0"/>
                    <a:pt x="18" y="2"/>
                    <a:pt x="17" y="2"/>
                  </a:cubicBezTo>
                  <a:cubicBezTo>
                    <a:pt x="16" y="3"/>
                    <a:pt x="15" y="5"/>
                    <a:pt x="14" y="6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1" y="10"/>
                    <a:pt x="9" y="11"/>
                    <a:pt x="8" y="11"/>
                  </a:cubicBezTo>
                  <a:cubicBezTo>
                    <a:pt x="7" y="12"/>
                    <a:pt x="5" y="11"/>
                    <a:pt x="4" y="11"/>
                  </a:cubicBezTo>
                  <a:cubicBezTo>
                    <a:pt x="4" y="11"/>
                    <a:pt x="4" y="12"/>
                    <a:pt x="3" y="12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6" y="13"/>
                    <a:pt x="15" y="13"/>
                    <a:pt x="16" y="12"/>
                  </a:cubicBezTo>
                  <a:cubicBezTo>
                    <a:pt x="16" y="12"/>
                    <a:pt x="17" y="12"/>
                    <a:pt x="17" y="11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8" y="7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Freeform 81"/>
            <p:cNvSpPr>
              <a:spLocks/>
            </p:cNvSpPr>
            <p:nvPr/>
          </p:nvSpPr>
          <p:spPr bwMode="auto">
            <a:xfrm>
              <a:off x="4684" y="2380"/>
              <a:ext cx="45" cy="28"/>
            </a:xfrm>
            <a:custGeom>
              <a:avLst/>
              <a:gdLst>
                <a:gd name="T0" fmla="*/ 45 w 13"/>
                <a:gd name="T1" fmla="*/ 28 h 8"/>
                <a:gd name="T2" fmla="*/ 38 w 13"/>
                <a:gd name="T3" fmla="*/ 21 h 8"/>
                <a:gd name="T4" fmla="*/ 31 w 13"/>
                <a:gd name="T5" fmla="*/ 17 h 8"/>
                <a:gd name="T6" fmla="*/ 24 w 13"/>
                <a:gd name="T7" fmla="*/ 17 h 8"/>
                <a:gd name="T8" fmla="*/ 31 w 13"/>
                <a:gd name="T9" fmla="*/ 10 h 8"/>
                <a:gd name="T10" fmla="*/ 35 w 13"/>
                <a:gd name="T11" fmla="*/ 10 h 8"/>
                <a:gd name="T12" fmla="*/ 31 w 13"/>
                <a:gd name="T13" fmla="*/ 4 h 8"/>
                <a:gd name="T14" fmla="*/ 28 w 13"/>
                <a:gd name="T15" fmla="*/ 4 h 8"/>
                <a:gd name="T16" fmla="*/ 14 w 13"/>
                <a:gd name="T17" fmla="*/ 4 h 8"/>
                <a:gd name="T18" fmla="*/ 10 w 13"/>
                <a:gd name="T19" fmla="*/ 10 h 8"/>
                <a:gd name="T20" fmla="*/ 0 w 13"/>
                <a:gd name="T21" fmla="*/ 17 h 8"/>
                <a:gd name="T22" fmla="*/ 21 w 13"/>
                <a:gd name="T23" fmla="*/ 21 h 8"/>
                <a:gd name="T24" fmla="*/ 28 w 13"/>
                <a:gd name="T25" fmla="*/ 28 h 8"/>
                <a:gd name="T26" fmla="*/ 45 w 13"/>
                <a:gd name="T27" fmla="*/ 28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3" y="8"/>
                  </a:moveTo>
                  <a:cubicBezTo>
                    <a:pt x="12" y="8"/>
                    <a:pt x="11" y="7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8"/>
                    <a:pt x="11" y="8"/>
                    <a:pt x="1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Freeform 82"/>
            <p:cNvSpPr>
              <a:spLocks/>
            </p:cNvSpPr>
            <p:nvPr/>
          </p:nvSpPr>
          <p:spPr bwMode="auto">
            <a:xfrm>
              <a:off x="4559" y="2255"/>
              <a:ext cx="170" cy="153"/>
            </a:xfrm>
            <a:custGeom>
              <a:avLst/>
              <a:gdLst>
                <a:gd name="T0" fmla="*/ 170 w 49"/>
                <a:gd name="T1" fmla="*/ 139 h 44"/>
                <a:gd name="T2" fmla="*/ 160 w 49"/>
                <a:gd name="T3" fmla="*/ 139 h 44"/>
                <a:gd name="T4" fmla="*/ 156 w 49"/>
                <a:gd name="T5" fmla="*/ 139 h 44"/>
                <a:gd name="T6" fmla="*/ 142 w 49"/>
                <a:gd name="T7" fmla="*/ 139 h 44"/>
                <a:gd name="T8" fmla="*/ 135 w 49"/>
                <a:gd name="T9" fmla="*/ 146 h 44"/>
                <a:gd name="T10" fmla="*/ 128 w 49"/>
                <a:gd name="T11" fmla="*/ 153 h 44"/>
                <a:gd name="T12" fmla="*/ 101 w 49"/>
                <a:gd name="T13" fmla="*/ 153 h 44"/>
                <a:gd name="T14" fmla="*/ 59 w 49"/>
                <a:gd name="T15" fmla="*/ 122 h 44"/>
                <a:gd name="T16" fmla="*/ 45 w 49"/>
                <a:gd name="T17" fmla="*/ 111 h 44"/>
                <a:gd name="T18" fmla="*/ 31 w 49"/>
                <a:gd name="T19" fmla="*/ 104 h 44"/>
                <a:gd name="T20" fmla="*/ 7 w 49"/>
                <a:gd name="T21" fmla="*/ 97 h 44"/>
                <a:gd name="T22" fmla="*/ 0 w 49"/>
                <a:gd name="T23" fmla="*/ 90 h 44"/>
                <a:gd name="T24" fmla="*/ 3 w 49"/>
                <a:gd name="T25" fmla="*/ 87 h 44"/>
                <a:gd name="T26" fmla="*/ 0 w 49"/>
                <a:gd name="T27" fmla="*/ 80 h 44"/>
                <a:gd name="T28" fmla="*/ 0 w 49"/>
                <a:gd name="T29" fmla="*/ 77 h 44"/>
                <a:gd name="T30" fmla="*/ 17 w 49"/>
                <a:gd name="T31" fmla="*/ 63 h 44"/>
                <a:gd name="T32" fmla="*/ 21 w 49"/>
                <a:gd name="T33" fmla="*/ 59 h 44"/>
                <a:gd name="T34" fmla="*/ 31 w 49"/>
                <a:gd name="T35" fmla="*/ 52 h 44"/>
                <a:gd name="T36" fmla="*/ 35 w 49"/>
                <a:gd name="T37" fmla="*/ 42 h 44"/>
                <a:gd name="T38" fmla="*/ 35 w 49"/>
                <a:gd name="T39" fmla="*/ 35 h 44"/>
                <a:gd name="T40" fmla="*/ 31 w 49"/>
                <a:gd name="T41" fmla="*/ 21 h 44"/>
                <a:gd name="T42" fmla="*/ 35 w 49"/>
                <a:gd name="T43" fmla="*/ 17 h 44"/>
                <a:gd name="T44" fmla="*/ 45 w 49"/>
                <a:gd name="T45" fmla="*/ 10 h 44"/>
                <a:gd name="T46" fmla="*/ 52 w 49"/>
                <a:gd name="T47" fmla="*/ 3 h 44"/>
                <a:gd name="T48" fmla="*/ 59 w 49"/>
                <a:gd name="T49" fmla="*/ 0 h 44"/>
                <a:gd name="T50" fmla="*/ 69 w 49"/>
                <a:gd name="T51" fmla="*/ 3 h 44"/>
                <a:gd name="T52" fmla="*/ 73 w 49"/>
                <a:gd name="T53" fmla="*/ 3 h 44"/>
                <a:gd name="T54" fmla="*/ 80 w 49"/>
                <a:gd name="T55" fmla="*/ 0 h 44"/>
                <a:gd name="T56" fmla="*/ 83 w 49"/>
                <a:gd name="T57" fmla="*/ 7 h 44"/>
                <a:gd name="T58" fmla="*/ 90 w 49"/>
                <a:gd name="T59" fmla="*/ 3 h 44"/>
                <a:gd name="T60" fmla="*/ 94 w 49"/>
                <a:gd name="T61" fmla="*/ 10 h 44"/>
                <a:gd name="T62" fmla="*/ 97 w 49"/>
                <a:gd name="T63" fmla="*/ 17 h 44"/>
                <a:gd name="T64" fmla="*/ 108 w 49"/>
                <a:gd name="T65" fmla="*/ 24 h 44"/>
                <a:gd name="T66" fmla="*/ 108 w 49"/>
                <a:gd name="T67" fmla="*/ 24 h 44"/>
                <a:gd name="T68" fmla="*/ 114 w 49"/>
                <a:gd name="T69" fmla="*/ 28 h 44"/>
                <a:gd name="T70" fmla="*/ 118 w 49"/>
                <a:gd name="T71" fmla="*/ 28 h 44"/>
                <a:gd name="T72" fmla="*/ 114 w 49"/>
                <a:gd name="T73" fmla="*/ 35 h 44"/>
                <a:gd name="T74" fmla="*/ 118 w 49"/>
                <a:gd name="T75" fmla="*/ 45 h 44"/>
                <a:gd name="T76" fmla="*/ 111 w 49"/>
                <a:gd name="T77" fmla="*/ 45 h 44"/>
                <a:gd name="T78" fmla="*/ 108 w 49"/>
                <a:gd name="T79" fmla="*/ 56 h 44"/>
                <a:gd name="T80" fmla="*/ 108 w 49"/>
                <a:gd name="T81" fmla="*/ 66 h 44"/>
                <a:gd name="T82" fmla="*/ 121 w 49"/>
                <a:gd name="T83" fmla="*/ 80 h 44"/>
                <a:gd name="T84" fmla="*/ 121 w 49"/>
                <a:gd name="T85" fmla="*/ 83 h 44"/>
                <a:gd name="T86" fmla="*/ 142 w 49"/>
                <a:gd name="T87" fmla="*/ 97 h 44"/>
                <a:gd name="T88" fmla="*/ 153 w 49"/>
                <a:gd name="T89" fmla="*/ 111 h 44"/>
                <a:gd name="T90" fmla="*/ 153 w 49"/>
                <a:gd name="T91" fmla="*/ 122 h 44"/>
                <a:gd name="T92" fmla="*/ 156 w 49"/>
                <a:gd name="T93" fmla="*/ 125 h 44"/>
                <a:gd name="T94" fmla="*/ 156 w 49"/>
                <a:gd name="T95" fmla="*/ 132 h 44"/>
                <a:gd name="T96" fmla="*/ 170 w 49"/>
                <a:gd name="T97" fmla="*/ 139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44"/>
                <a:gd name="T149" fmla="*/ 49 w 49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44">
                  <a:moveTo>
                    <a:pt x="49" y="40"/>
                  </a:moveTo>
                  <a:cubicBezTo>
                    <a:pt x="48" y="40"/>
                    <a:pt x="47" y="40"/>
                    <a:pt x="46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40"/>
                    <a:pt x="42" y="39"/>
                    <a:pt x="41" y="40"/>
                  </a:cubicBezTo>
                  <a:cubicBezTo>
                    <a:pt x="40" y="40"/>
                    <a:pt x="40" y="41"/>
                    <a:pt x="39" y="42"/>
                  </a:cubicBezTo>
                  <a:cubicBezTo>
                    <a:pt x="39" y="43"/>
                    <a:pt x="38" y="44"/>
                    <a:pt x="37" y="44"/>
                  </a:cubicBezTo>
                  <a:cubicBezTo>
                    <a:pt x="35" y="44"/>
                    <a:pt x="31" y="44"/>
                    <a:pt x="29" y="44"/>
                  </a:cubicBezTo>
                  <a:cubicBezTo>
                    <a:pt x="25" y="41"/>
                    <a:pt x="21" y="38"/>
                    <a:pt x="17" y="35"/>
                  </a:cubicBezTo>
                  <a:cubicBezTo>
                    <a:pt x="16" y="34"/>
                    <a:pt x="14" y="33"/>
                    <a:pt x="13" y="32"/>
                  </a:cubicBezTo>
                  <a:cubicBezTo>
                    <a:pt x="11" y="31"/>
                    <a:pt x="10" y="31"/>
                    <a:pt x="9" y="30"/>
                  </a:cubicBezTo>
                  <a:cubicBezTo>
                    <a:pt x="6" y="29"/>
                    <a:pt x="4" y="28"/>
                    <a:pt x="2" y="28"/>
                  </a:cubicBezTo>
                  <a:cubicBezTo>
                    <a:pt x="2" y="27"/>
                    <a:pt x="1" y="27"/>
                    <a:pt x="0" y="26"/>
                  </a:cubicBezTo>
                  <a:cubicBezTo>
                    <a:pt x="0" y="26"/>
                    <a:pt x="1" y="26"/>
                    <a:pt x="1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1" y="20"/>
                    <a:pt x="3" y="19"/>
                    <a:pt x="5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6"/>
                    <a:pt x="8" y="16"/>
                    <a:pt x="9" y="15"/>
                  </a:cubicBezTo>
                  <a:cubicBezTo>
                    <a:pt x="10" y="14"/>
                    <a:pt x="9" y="13"/>
                    <a:pt x="10" y="12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8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4"/>
                    <a:pt x="12" y="4"/>
                    <a:pt x="13" y="3"/>
                  </a:cubicBezTo>
                  <a:cubicBezTo>
                    <a:pt x="14" y="3"/>
                    <a:pt x="14" y="2"/>
                    <a:pt x="15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8" y="0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1"/>
                    <a:pt x="23" y="2"/>
                    <a:pt x="24" y="2"/>
                  </a:cubicBezTo>
                  <a:cubicBezTo>
                    <a:pt x="25" y="2"/>
                    <a:pt x="25" y="2"/>
                    <a:pt x="26" y="1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4"/>
                    <a:pt x="28" y="4"/>
                    <a:pt x="28" y="5"/>
                  </a:cubicBezTo>
                  <a:cubicBezTo>
                    <a:pt x="29" y="6"/>
                    <a:pt x="30" y="7"/>
                    <a:pt x="31" y="7"/>
                  </a:cubicBezTo>
                  <a:cubicBezTo>
                    <a:pt x="31" y="8"/>
                    <a:pt x="31" y="7"/>
                    <a:pt x="31" y="7"/>
                  </a:cubicBezTo>
                  <a:cubicBezTo>
                    <a:pt x="32" y="8"/>
                    <a:pt x="32" y="8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4" y="9"/>
                    <a:pt x="33" y="10"/>
                    <a:pt x="33" y="10"/>
                  </a:cubicBezTo>
                  <a:cubicBezTo>
                    <a:pt x="33" y="11"/>
                    <a:pt x="34" y="12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31" y="14"/>
                    <a:pt x="31" y="15"/>
                    <a:pt x="31" y="16"/>
                  </a:cubicBezTo>
                  <a:cubicBezTo>
                    <a:pt x="31" y="17"/>
                    <a:pt x="31" y="18"/>
                    <a:pt x="31" y="19"/>
                  </a:cubicBezTo>
                  <a:cubicBezTo>
                    <a:pt x="32" y="20"/>
                    <a:pt x="34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7" y="25"/>
                    <a:pt x="39" y="26"/>
                    <a:pt x="41" y="28"/>
                  </a:cubicBezTo>
                  <a:cubicBezTo>
                    <a:pt x="43" y="29"/>
                    <a:pt x="43" y="30"/>
                    <a:pt x="44" y="32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4" y="35"/>
                    <a:pt x="45" y="35"/>
                    <a:pt x="45" y="36"/>
                  </a:cubicBezTo>
                  <a:cubicBezTo>
                    <a:pt x="45" y="36"/>
                    <a:pt x="45" y="37"/>
                    <a:pt x="45" y="38"/>
                  </a:cubicBezTo>
                  <a:cubicBezTo>
                    <a:pt x="46" y="39"/>
                    <a:pt x="47" y="39"/>
                    <a:pt x="49" y="4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83"/>
            <p:cNvSpPr>
              <a:spLocks/>
            </p:cNvSpPr>
            <p:nvPr/>
          </p:nvSpPr>
          <p:spPr bwMode="auto">
            <a:xfrm>
              <a:off x="4642" y="2196"/>
              <a:ext cx="325" cy="284"/>
            </a:xfrm>
            <a:custGeom>
              <a:avLst/>
              <a:gdLst>
                <a:gd name="T0" fmla="*/ 14 w 94"/>
                <a:gd name="T1" fmla="*/ 48 h 82"/>
                <a:gd name="T2" fmla="*/ 7 w 94"/>
                <a:gd name="T3" fmla="*/ 35 h 82"/>
                <a:gd name="T4" fmla="*/ 0 w 94"/>
                <a:gd name="T5" fmla="*/ 10 h 82"/>
                <a:gd name="T6" fmla="*/ 17 w 94"/>
                <a:gd name="T7" fmla="*/ 7 h 82"/>
                <a:gd name="T8" fmla="*/ 28 w 94"/>
                <a:gd name="T9" fmla="*/ 14 h 82"/>
                <a:gd name="T10" fmla="*/ 38 w 94"/>
                <a:gd name="T11" fmla="*/ 21 h 82"/>
                <a:gd name="T12" fmla="*/ 41 w 94"/>
                <a:gd name="T13" fmla="*/ 17 h 82"/>
                <a:gd name="T14" fmla="*/ 48 w 94"/>
                <a:gd name="T15" fmla="*/ 14 h 82"/>
                <a:gd name="T16" fmla="*/ 69 w 94"/>
                <a:gd name="T17" fmla="*/ 7 h 82"/>
                <a:gd name="T18" fmla="*/ 69 w 94"/>
                <a:gd name="T19" fmla="*/ 17 h 82"/>
                <a:gd name="T20" fmla="*/ 73 w 94"/>
                <a:gd name="T21" fmla="*/ 28 h 82"/>
                <a:gd name="T22" fmla="*/ 80 w 94"/>
                <a:gd name="T23" fmla="*/ 42 h 82"/>
                <a:gd name="T24" fmla="*/ 104 w 94"/>
                <a:gd name="T25" fmla="*/ 52 h 82"/>
                <a:gd name="T26" fmla="*/ 138 w 94"/>
                <a:gd name="T27" fmla="*/ 62 h 82"/>
                <a:gd name="T28" fmla="*/ 166 w 94"/>
                <a:gd name="T29" fmla="*/ 59 h 82"/>
                <a:gd name="T30" fmla="*/ 163 w 94"/>
                <a:gd name="T31" fmla="*/ 52 h 82"/>
                <a:gd name="T32" fmla="*/ 180 w 94"/>
                <a:gd name="T33" fmla="*/ 38 h 82"/>
                <a:gd name="T34" fmla="*/ 201 w 94"/>
                <a:gd name="T35" fmla="*/ 31 h 82"/>
                <a:gd name="T36" fmla="*/ 211 w 94"/>
                <a:gd name="T37" fmla="*/ 38 h 82"/>
                <a:gd name="T38" fmla="*/ 239 w 94"/>
                <a:gd name="T39" fmla="*/ 45 h 82"/>
                <a:gd name="T40" fmla="*/ 245 w 94"/>
                <a:gd name="T41" fmla="*/ 55 h 82"/>
                <a:gd name="T42" fmla="*/ 259 w 94"/>
                <a:gd name="T43" fmla="*/ 62 h 82"/>
                <a:gd name="T44" fmla="*/ 280 w 94"/>
                <a:gd name="T45" fmla="*/ 73 h 82"/>
                <a:gd name="T46" fmla="*/ 284 w 94"/>
                <a:gd name="T47" fmla="*/ 87 h 82"/>
                <a:gd name="T48" fmla="*/ 273 w 94"/>
                <a:gd name="T49" fmla="*/ 104 h 82"/>
                <a:gd name="T50" fmla="*/ 273 w 94"/>
                <a:gd name="T51" fmla="*/ 107 h 82"/>
                <a:gd name="T52" fmla="*/ 273 w 94"/>
                <a:gd name="T53" fmla="*/ 125 h 82"/>
                <a:gd name="T54" fmla="*/ 273 w 94"/>
                <a:gd name="T55" fmla="*/ 135 h 82"/>
                <a:gd name="T56" fmla="*/ 280 w 94"/>
                <a:gd name="T57" fmla="*/ 163 h 82"/>
                <a:gd name="T58" fmla="*/ 294 w 94"/>
                <a:gd name="T59" fmla="*/ 173 h 82"/>
                <a:gd name="T60" fmla="*/ 284 w 94"/>
                <a:gd name="T61" fmla="*/ 190 h 82"/>
                <a:gd name="T62" fmla="*/ 294 w 94"/>
                <a:gd name="T63" fmla="*/ 211 h 82"/>
                <a:gd name="T64" fmla="*/ 308 w 94"/>
                <a:gd name="T65" fmla="*/ 218 h 82"/>
                <a:gd name="T66" fmla="*/ 315 w 94"/>
                <a:gd name="T67" fmla="*/ 242 h 82"/>
                <a:gd name="T68" fmla="*/ 322 w 94"/>
                <a:gd name="T69" fmla="*/ 249 h 82"/>
                <a:gd name="T70" fmla="*/ 315 w 94"/>
                <a:gd name="T71" fmla="*/ 256 h 82"/>
                <a:gd name="T72" fmla="*/ 301 w 94"/>
                <a:gd name="T73" fmla="*/ 270 h 82"/>
                <a:gd name="T74" fmla="*/ 297 w 94"/>
                <a:gd name="T75" fmla="*/ 284 h 82"/>
                <a:gd name="T76" fmla="*/ 280 w 94"/>
                <a:gd name="T77" fmla="*/ 277 h 82"/>
                <a:gd name="T78" fmla="*/ 252 w 94"/>
                <a:gd name="T79" fmla="*/ 274 h 82"/>
                <a:gd name="T80" fmla="*/ 228 w 94"/>
                <a:gd name="T81" fmla="*/ 263 h 82"/>
                <a:gd name="T82" fmla="*/ 214 w 94"/>
                <a:gd name="T83" fmla="*/ 242 h 82"/>
                <a:gd name="T84" fmla="*/ 190 w 94"/>
                <a:gd name="T85" fmla="*/ 253 h 82"/>
                <a:gd name="T86" fmla="*/ 169 w 94"/>
                <a:gd name="T87" fmla="*/ 249 h 82"/>
                <a:gd name="T88" fmla="*/ 159 w 94"/>
                <a:gd name="T89" fmla="*/ 242 h 82"/>
                <a:gd name="T90" fmla="*/ 156 w 94"/>
                <a:gd name="T91" fmla="*/ 236 h 82"/>
                <a:gd name="T92" fmla="*/ 138 w 94"/>
                <a:gd name="T93" fmla="*/ 232 h 82"/>
                <a:gd name="T94" fmla="*/ 124 w 94"/>
                <a:gd name="T95" fmla="*/ 208 h 82"/>
                <a:gd name="T96" fmla="*/ 121 w 94"/>
                <a:gd name="T97" fmla="*/ 201 h 82"/>
                <a:gd name="T98" fmla="*/ 100 w 94"/>
                <a:gd name="T99" fmla="*/ 190 h 82"/>
                <a:gd name="T100" fmla="*/ 93 w 94"/>
                <a:gd name="T101" fmla="*/ 190 h 82"/>
                <a:gd name="T102" fmla="*/ 93 w 94"/>
                <a:gd name="T103" fmla="*/ 190 h 82"/>
                <a:gd name="T104" fmla="*/ 76 w 94"/>
                <a:gd name="T105" fmla="*/ 184 h 82"/>
                <a:gd name="T106" fmla="*/ 73 w 94"/>
                <a:gd name="T107" fmla="*/ 173 h 82"/>
                <a:gd name="T108" fmla="*/ 66 w 94"/>
                <a:gd name="T109" fmla="*/ 149 h 82"/>
                <a:gd name="T110" fmla="*/ 45 w 94"/>
                <a:gd name="T111" fmla="*/ 132 h 82"/>
                <a:gd name="T112" fmla="*/ 31 w 94"/>
                <a:gd name="T113" fmla="*/ 107 h 82"/>
                <a:gd name="T114" fmla="*/ 41 w 94"/>
                <a:gd name="T115" fmla="*/ 94 h 82"/>
                <a:gd name="T116" fmla="*/ 41 w 94"/>
                <a:gd name="T117" fmla="*/ 80 h 82"/>
                <a:gd name="T118" fmla="*/ 31 w 94"/>
                <a:gd name="T119" fmla="*/ 76 h 82"/>
                <a:gd name="T120" fmla="*/ 21 w 94"/>
                <a:gd name="T121" fmla="*/ 66 h 82"/>
                <a:gd name="T122" fmla="*/ 14 w 94"/>
                <a:gd name="T123" fmla="*/ 55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82"/>
                <a:gd name="T188" fmla="*/ 94 w 94"/>
                <a:gd name="T189" fmla="*/ 82 h 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82">
                  <a:moveTo>
                    <a:pt x="4" y="16"/>
                  </a:moveTo>
                  <a:cubicBezTo>
                    <a:pt x="4" y="15"/>
                    <a:pt x="5" y="14"/>
                    <a:pt x="4" y="14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3" y="8"/>
                    <a:pt x="2" y="7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4"/>
                    <a:pt x="8" y="3"/>
                    <a:pt x="8" y="4"/>
                  </a:cubicBezTo>
                  <a:cubicBezTo>
                    <a:pt x="8" y="4"/>
                    <a:pt x="7" y="5"/>
                    <a:pt x="8" y="5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4" y="6"/>
                    <a:pt x="14" y="6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5" y="3"/>
                    <a:pt x="17" y="1"/>
                    <a:pt x="18" y="1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8" y="3"/>
                    <a:pt x="19" y="3"/>
                  </a:cubicBezTo>
                  <a:cubicBezTo>
                    <a:pt x="19" y="4"/>
                    <a:pt x="20" y="4"/>
                    <a:pt x="20" y="5"/>
                  </a:cubicBezTo>
                  <a:cubicBezTo>
                    <a:pt x="21" y="6"/>
                    <a:pt x="19" y="6"/>
                    <a:pt x="19" y="7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3" y="12"/>
                  </a:cubicBezTo>
                  <a:cubicBezTo>
                    <a:pt x="24" y="13"/>
                    <a:pt x="26" y="14"/>
                    <a:pt x="27" y="14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1" y="16"/>
                    <a:pt x="32" y="17"/>
                    <a:pt x="33" y="18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42" y="18"/>
                    <a:pt x="43" y="18"/>
                    <a:pt x="45" y="17"/>
                  </a:cubicBezTo>
                  <a:cubicBezTo>
                    <a:pt x="46" y="17"/>
                    <a:pt x="47" y="18"/>
                    <a:pt x="48" y="17"/>
                  </a:cubicBezTo>
                  <a:cubicBezTo>
                    <a:pt x="48" y="17"/>
                    <a:pt x="47" y="16"/>
                    <a:pt x="47" y="16"/>
                  </a:cubicBezTo>
                  <a:cubicBezTo>
                    <a:pt x="46" y="15"/>
                    <a:pt x="47" y="15"/>
                    <a:pt x="47" y="15"/>
                  </a:cubicBezTo>
                  <a:cubicBezTo>
                    <a:pt x="48" y="14"/>
                    <a:pt x="49" y="14"/>
                    <a:pt x="51" y="14"/>
                  </a:cubicBezTo>
                  <a:cubicBezTo>
                    <a:pt x="51" y="13"/>
                    <a:pt x="51" y="12"/>
                    <a:pt x="52" y="11"/>
                  </a:cubicBezTo>
                  <a:cubicBezTo>
                    <a:pt x="53" y="10"/>
                    <a:pt x="55" y="11"/>
                    <a:pt x="56" y="10"/>
                  </a:cubicBezTo>
                  <a:cubicBezTo>
                    <a:pt x="57" y="10"/>
                    <a:pt x="57" y="9"/>
                    <a:pt x="58" y="9"/>
                  </a:cubicBezTo>
                  <a:cubicBezTo>
                    <a:pt x="59" y="9"/>
                    <a:pt x="60" y="10"/>
                    <a:pt x="60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3" y="11"/>
                    <a:pt x="64" y="12"/>
                    <a:pt x="66" y="12"/>
                  </a:cubicBezTo>
                  <a:cubicBezTo>
                    <a:pt x="66" y="13"/>
                    <a:pt x="67" y="13"/>
                    <a:pt x="69" y="13"/>
                  </a:cubicBezTo>
                  <a:cubicBezTo>
                    <a:pt x="69" y="14"/>
                    <a:pt x="70" y="14"/>
                    <a:pt x="71" y="14"/>
                  </a:cubicBezTo>
                  <a:cubicBezTo>
                    <a:pt x="71" y="15"/>
                    <a:pt x="70" y="15"/>
                    <a:pt x="71" y="16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5" y="16"/>
                    <a:pt x="75" y="18"/>
                    <a:pt x="75" y="18"/>
                  </a:cubicBezTo>
                  <a:cubicBezTo>
                    <a:pt x="77" y="18"/>
                    <a:pt x="79" y="18"/>
                    <a:pt x="80" y="19"/>
                  </a:cubicBezTo>
                  <a:cubicBezTo>
                    <a:pt x="81" y="19"/>
                    <a:pt x="81" y="20"/>
                    <a:pt x="81" y="21"/>
                  </a:cubicBezTo>
                  <a:cubicBezTo>
                    <a:pt x="81" y="21"/>
                    <a:pt x="81" y="22"/>
                    <a:pt x="81" y="23"/>
                  </a:cubicBezTo>
                  <a:cubicBezTo>
                    <a:pt x="81" y="23"/>
                    <a:pt x="81" y="24"/>
                    <a:pt x="82" y="25"/>
                  </a:cubicBezTo>
                  <a:cubicBezTo>
                    <a:pt x="81" y="25"/>
                    <a:pt x="81" y="27"/>
                    <a:pt x="81" y="27"/>
                  </a:cubicBezTo>
                  <a:cubicBezTo>
                    <a:pt x="81" y="28"/>
                    <a:pt x="79" y="29"/>
                    <a:pt x="79" y="30"/>
                  </a:cubicBezTo>
                  <a:cubicBezTo>
                    <a:pt x="79" y="30"/>
                    <a:pt x="80" y="30"/>
                    <a:pt x="80" y="31"/>
                  </a:cubicBezTo>
                  <a:cubicBezTo>
                    <a:pt x="79" y="31"/>
                    <a:pt x="79" y="30"/>
                    <a:pt x="79" y="31"/>
                  </a:cubicBezTo>
                  <a:cubicBezTo>
                    <a:pt x="78" y="32"/>
                    <a:pt x="78" y="33"/>
                    <a:pt x="78" y="34"/>
                  </a:cubicBezTo>
                  <a:cubicBezTo>
                    <a:pt x="78" y="35"/>
                    <a:pt x="79" y="35"/>
                    <a:pt x="79" y="36"/>
                  </a:cubicBezTo>
                  <a:cubicBezTo>
                    <a:pt x="79" y="37"/>
                    <a:pt x="78" y="37"/>
                    <a:pt x="78" y="37"/>
                  </a:cubicBezTo>
                  <a:cubicBezTo>
                    <a:pt x="78" y="38"/>
                    <a:pt x="79" y="39"/>
                    <a:pt x="79" y="39"/>
                  </a:cubicBezTo>
                  <a:cubicBezTo>
                    <a:pt x="80" y="41"/>
                    <a:pt x="80" y="43"/>
                    <a:pt x="79" y="44"/>
                  </a:cubicBezTo>
                  <a:cubicBezTo>
                    <a:pt x="80" y="45"/>
                    <a:pt x="81" y="46"/>
                    <a:pt x="81" y="47"/>
                  </a:cubicBezTo>
                  <a:cubicBezTo>
                    <a:pt x="82" y="47"/>
                    <a:pt x="83" y="46"/>
                    <a:pt x="84" y="47"/>
                  </a:cubicBezTo>
                  <a:cubicBezTo>
                    <a:pt x="85" y="47"/>
                    <a:pt x="85" y="49"/>
                    <a:pt x="85" y="50"/>
                  </a:cubicBezTo>
                  <a:cubicBezTo>
                    <a:pt x="85" y="51"/>
                    <a:pt x="83" y="52"/>
                    <a:pt x="82" y="53"/>
                  </a:cubicBezTo>
                  <a:cubicBezTo>
                    <a:pt x="82" y="54"/>
                    <a:pt x="82" y="55"/>
                    <a:pt x="82" y="55"/>
                  </a:cubicBezTo>
                  <a:cubicBezTo>
                    <a:pt x="83" y="56"/>
                    <a:pt x="84" y="57"/>
                    <a:pt x="85" y="58"/>
                  </a:cubicBezTo>
                  <a:cubicBezTo>
                    <a:pt x="85" y="59"/>
                    <a:pt x="85" y="61"/>
                    <a:pt x="85" y="61"/>
                  </a:cubicBezTo>
                  <a:cubicBezTo>
                    <a:pt x="85" y="62"/>
                    <a:pt x="86" y="62"/>
                    <a:pt x="86" y="63"/>
                  </a:cubicBezTo>
                  <a:cubicBezTo>
                    <a:pt x="87" y="63"/>
                    <a:pt x="88" y="63"/>
                    <a:pt x="89" y="63"/>
                  </a:cubicBezTo>
                  <a:cubicBezTo>
                    <a:pt x="90" y="64"/>
                    <a:pt x="90" y="64"/>
                    <a:pt x="91" y="64"/>
                  </a:cubicBezTo>
                  <a:cubicBezTo>
                    <a:pt x="91" y="66"/>
                    <a:pt x="90" y="68"/>
                    <a:pt x="91" y="70"/>
                  </a:cubicBezTo>
                  <a:cubicBezTo>
                    <a:pt x="92" y="70"/>
                    <a:pt x="93" y="70"/>
                    <a:pt x="94" y="70"/>
                  </a:cubicBezTo>
                  <a:cubicBezTo>
                    <a:pt x="94" y="71"/>
                    <a:pt x="94" y="72"/>
                    <a:pt x="93" y="72"/>
                  </a:cubicBezTo>
                  <a:cubicBezTo>
                    <a:pt x="93" y="73"/>
                    <a:pt x="94" y="73"/>
                    <a:pt x="93" y="73"/>
                  </a:cubicBezTo>
                  <a:cubicBezTo>
                    <a:pt x="92" y="74"/>
                    <a:pt x="91" y="73"/>
                    <a:pt x="91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6"/>
                    <a:pt x="87" y="77"/>
                    <a:pt x="87" y="78"/>
                  </a:cubicBezTo>
                  <a:cubicBezTo>
                    <a:pt x="87" y="79"/>
                    <a:pt x="88" y="80"/>
                    <a:pt x="88" y="80"/>
                  </a:cubicBezTo>
                  <a:cubicBezTo>
                    <a:pt x="87" y="81"/>
                    <a:pt x="87" y="82"/>
                    <a:pt x="86" y="82"/>
                  </a:cubicBezTo>
                  <a:cubicBezTo>
                    <a:pt x="86" y="82"/>
                    <a:pt x="85" y="81"/>
                    <a:pt x="84" y="81"/>
                  </a:cubicBezTo>
                  <a:cubicBezTo>
                    <a:pt x="83" y="80"/>
                    <a:pt x="82" y="80"/>
                    <a:pt x="81" y="80"/>
                  </a:cubicBezTo>
                  <a:cubicBezTo>
                    <a:pt x="79" y="80"/>
                    <a:pt x="77" y="81"/>
                    <a:pt x="75" y="80"/>
                  </a:cubicBezTo>
                  <a:cubicBezTo>
                    <a:pt x="75" y="80"/>
                    <a:pt x="74" y="80"/>
                    <a:pt x="73" y="79"/>
                  </a:cubicBezTo>
                  <a:cubicBezTo>
                    <a:pt x="71" y="79"/>
                    <a:pt x="69" y="79"/>
                    <a:pt x="68" y="78"/>
                  </a:cubicBezTo>
                  <a:cubicBezTo>
                    <a:pt x="67" y="78"/>
                    <a:pt x="67" y="77"/>
                    <a:pt x="66" y="76"/>
                  </a:cubicBezTo>
                  <a:cubicBezTo>
                    <a:pt x="66" y="75"/>
                    <a:pt x="66" y="73"/>
                    <a:pt x="65" y="72"/>
                  </a:cubicBezTo>
                  <a:cubicBezTo>
                    <a:pt x="64" y="71"/>
                    <a:pt x="63" y="70"/>
                    <a:pt x="62" y="70"/>
                  </a:cubicBezTo>
                  <a:cubicBezTo>
                    <a:pt x="61" y="71"/>
                    <a:pt x="60" y="71"/>
                    <a:pt x="58" y="72"/>
                  </a:cubicBezTo>
                  <a:cubicBezTo>
                    <a:pt x="57" y="72"/>
                    <a:pt x="57" y="73"/>
                    <a:pt x="55" y="73"/>
                  </a:cubicBezTo>
                  <a:cubicBezTo>
                    <a:pt x="54" y="73"/>
                    <a:pt x="54" y="72"/>
                    <a:pt x="53" y="72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9" y="72"/>
                    <a:pt x="49" y="72"/>
                    <a:pt x="49" y="71"/>
                  </a:cubicBezTo>
                  <a:cubicBezTo>
                    <a:pt x="48" y="71"/>
                    <a:pt x="47" y="71"/>
                    <a:pt x="46" y="70"/>
                  </a:cubicBezTo>
                  <a:cubicBezTo>
                    <a:pt x="46" y="70"/>
                    <a:pt x="45" y="70"/>
                    <a:pt x="45" y="69"/>
                  </a:cubicBezTo>
                  <a:cubicBezTo>
                    <a:pt x="44" y="69"/>
                    <a:pt x="45" y="69"/>
                    <a:pt x="45" y="68"/>
                  </a:cubicBezTo>
                  <a:cubicBezTo>
                    <a:pt x="44" y="68"/>
                    <a:pt x="43" y="68"/>
                    <a:pt x="43" y="68"/>
                  </a:cubicBezTo>
                  <a:cubicBezTo>
                    <a:pt x="42" y="67"/>
                    <a:pt x="41" y="68"/>
                    <a:pt x="40" y="67"/>
                  </a:cubicBezTo>
                  <a:cubicBezTo>
                    <a:pt x="39" y="66"/>
                    <a:pt x="38" y="65"/>
                    <a:pt x="37" y="63"/>
                  </a:cubicBezTo>
                  <a:cubicBezTo>
                    <a:pt x="36" y="62"/>
                    <a:pt x="37" y="61"/>
                    <a:pt x="36" y="60"/>
                  </a:cubicBezTo>
                  <a:cubicBezTo>
                    <a:pt x="36" y="59"/>
                    <a:pt x="35" y="61"/>
                    <a:pt x="35" y="60"/>
                  </a:cubicBezTo>
                  <a:cubicBezTo>
                    <a:pt x="34" y="60"/>
                    <a:pt x="35" y="59"/>
                    <a:pt x="35" y="58"/>
                  </a:cubicBezTo>
                  <a:cubicBezTo>
                    <a:pt x="34" y="57"/>
                    <a:pt x="33" y="55"/>
                    <a:pt x="31" y="53"/>
                  </a:cubicBezTo>
                  <a:cubicBezTo>
                    <a:pt x="30" y="53"/>
                    <a:pt x="30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5"/>
                    <a:pt x="27" y="55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6" y="54"/>
                    <a:pt x="27" y="55"/>
                    <a:pt x="27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4" y="55"/>
                    <a:pt x="23" y="54"/>
                    <a:pt x="22" y="53"/>
                  </a:cubicBezTo>
                  <a:cubicBezTo>
                    <a:pt x="22" y="52"/>
                    <a:pt x="23" y="51"/>
                    <a:pt x="22" y="51"/>
                  </a:cubicBezTo>
                  <a:cubicBezTo>
                    <a:pt x="22" y="50"/>
                    <a:pt x="21" y="50"/>
                    <a:pt x="21" y="50"/>
                  </a:cubicBezTo>
                  <a:cubicBezTo>
                    <a:pt x="21" y="49"/>
                    <a:pt x="21" y="48"/>
                    <a:pt x="21" y="47"/>
                  </a:cubicBezTo>
                  <a:cubicBezTo>
                    <a:pt x="21" y="45"/>
                    <a:pt x="20" y="44"/>
                    <a:pt x="19" y="43"/>
                  </a:cubicBezTo>
                  <a:cubicBezTo>
                    <a:pt x="17" y="41"/>
                    <a:pt x="15" y="40"/>
                    <a:pt x="13" y="39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36"/>
                    <a:pt x="10" y="35"/>
                    <a:pt x="9" y="34"/>
                  </a:cubicBezTo>
                  <a:cubicBezTo>
                    <a:pt x="9" y="33"/>
                    <a:pt x="9" y="32"/>
                    <a:pt x="9" y="31"/>
                  </a:cubicBezTo>
                  <a:cubicBezTo>
                    <a:pt x="9" y="30"/>
                    <a:pt x="9" y="29"/>
                    <a:pt x="10" y="28"/>
                  </a:cubicBezTo>
                  <a:cubicBezTo>
                    <a:pt x="11" y="27"/>
                    <a:pt x="11" y="28"/>
                    <a:pt x="12" y="27"/>
                  </a:cubicBezTo>
                  <a:cubicBezTo>
                    <a:pt x="12" y="26"/>
                    <a:pt x="11" y="25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0" y="23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1"/>
                    <a:pt x="7" y="20"/>
                    <a:pt x="6" y="19"/>
                  </a:cubicBezTo>
                  <a:cubicBezTo>
                    <a:pt x="6" y="19"/>
                    <a:pt x="6" y="18"/>
                    <a:pt x="5" y="18"/>
                  </a:cubicBezTo>
                  <a:cubicBezTo>
                    <a:pt x="5" y="17"/>
                    <a:pt x="5" y="16"/>
                    <a:pt x="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84"/>
            <p:cNvSpPr>
              <a:spLocks/>
            </p:cNvSpPr>
            <p:nvPr/>
          </p:nvSpPr>
          <p:spPr bwMode="auto">
            <a:xfrm>
              <a:off x="4573" y="2127"/>
              <a:ext cx="97" cy="56"/>
            </a:xfrm>
            <a:custGeom>
              <a:avLst/>
              <a:gdLst>
                <a:gd name="T0" fmla="*/ 0 w 28"/>
                <a:gd name="T1" fmla="*/ 0 h 16"/>
                <a:gd name="T2" fmla="*/ 7 w 28"/>
                <a:gd name="T3" fmla="*/ 7 h 16"/>
                <a:gd name="T4" fmla="*/ 14 w 28"/>
                <a:gd name="T5" fmla="*/ 14 h 16"/>
                <a:gd name="T6" fmla="*/ 21 w 28"/>
                <a:gd name="T7" fmla="*/ 17 h 16"/>
                <a:gd name="T8" fmla="*/ 21 w 28"/>
                <a:gd name="T9" fmla="*/ 28 h 16"/>
                <a:gd name="T10" fmla="*/ 28 w 28"/>
                <a:gd name="T11" fmla="*/ 38 h 16"/>
                <a:gd name="T12" fmla="*/ 24 w 28"/>
                <a:gd name="T13" fmla="*/ 49 h 16"/>
                <a:gd name="T14" fmla="*/ 28 w 28"/>
                <a:gd name="T15" fmla="*/ 49 h 16"/>
                <a:gd name="T16" fmla="*/ 38 w 28"/>
                <a:gd name="T17" fmla="*/ 45 h 16"/>
                <a:gd name="T18" fmla="*/ 45 w 28"/>
                <a:gd name="T19" fmla="*/ 49 h 16"/>
                <a:gd name="T20" fmla="*/ 52 w 28"/>
                <a:gd name="T21" fmla="*/ 52 h 16"/>
                <a:gd name="T22" fmla="*/ 59 w 28"/>
                <a:gd name="T23" fmla="*/ 52 h 16"/>
                <a:gd name="T24" fmla="*/ 62 w 28"/>
                <a:gd name="T25" fmla="*/ 52 h 16"/>
                <a:gd name="T26" fmla="*/ 69 w 28"/>
                <a:gd name="T27" fmla="*/ 52 h 16"/>
                <a:gd name="T28" fmla="*/ 73 w 28"/>
                <a:gd name="T29" fmla="*/ 52 h 16"/>
                <a:gd name="T30" fmla="*/ 76 w 28"/>
                <a:gd name="T31" fmla="*/ 45 h 16"/>
                <a:gd name="T32" fmla="*/ 83 w 28"/>
                <a:gd name="T33" fmla="*/ 49 h 16"/>
                <a:gd name="T34" fmla="*/ 87 w 28"/>
                <a:gd name="T35" fmla="*/ 52 h 16"/>
                <a:gd name="T36" fmla="*/ 97 w 28"/>
                <a:gd name="T37" fmla="*/ 56 h 16"/>
                <a:gd name="T38" fmla="*/ 97 w 28"/>
                <a:gd name="T39" fmla="*/ 49 h 16"/>
                <a:gd name="T40" fmla="*/ 94 w 28"/>
                <a:gd name="T41" fmla="*/ 45 h 16"/>
                <a:gd name="T42" fmla="*/ 87 w 28"/>
                <a:gd name="T43" fmla="*/ 38 h 16"/>
                <a:gd name="T44" fmla="*/ 94 w 28"/>
                <a:gd name="T45" fmla="*/ 35 h 16"/>
                <a:gd name="T46" fmla="*/ 80 w 28"/>
                <a:gd name="T47" fmla="*/ 28 h 16"/>
                <a:gd name="T48" fmla="*/ 80 w 28"/>
                <a:gd name="T49" fmla="*/ 21 h 16"/>
                <a:gd name="T50" fmla="*/ 73 w 28"/>
                <a:gd name="T51" fmla="*/ 17 h 16"/>
                <a:gd name="T52" fmla="*/ 69 w 28"/>
                <a:gd name="T53" fmla="*/ 17 h 16"/>
                <a:gd name="T54" fmla="*/ 62 w 28"/>
                <a:gd name="T55" fmla="*/ 17 h 16"/>
                <a:gd name="T56" fmla="*/ 55 w 28"/>
                <a:gd name="T57" fmla="*/ 21 h 16"/>
                <a:gd name="T58" fmla="*/ 52 w 28"/>
                <a:gd name="T59" fmla="*/ 17 h 16"/>
                <a:gd name="T60" fmla="*/ 42 w 28"/>
                <a:gd name="T61" fmla="*/ 10 h 16"/>
                <a:gd name="T62" fmla="*/ 35 w 28"/>
                <a:gd name="T63" fmla="*/ 4 h 16"/>
                <a:gd name="T64" fmla="*/ 21 w 28"/>
                <a:gd name="T65" fmla="*/ 7 h 16"/>
                <a:gd name="T66" fmla="*/ 10 w 28"/>
                <a:gd name="T67" fmla="*/ 0 h 16"/>
                <a:gd name="T68" fmla="*/ 0 w 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16"/>
                <a:gd name="T107" fmla="*/ 28 w 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16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6" y="5"/>
                    <a:pt x="6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7" y="9"/>
                    <a:pt x="8" y="10"/>
                    <a:pt x="8" y="11"/>
                  </a:cubicBezTo>
                  <a:cubicBezTo>
                    <a:pt x="8" y="11"/>
                    <a:pt x="7" y="13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1" y="14"/>
                    <a:pt x="21" y="13"/>
                    <a:pt x="22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7" y="15"/>
                    <a:pt x="27" y="16"/>
                    <a:pt x="28" y="16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14"/>
                    <a:pt x="27" y="14"/>
                    <a:pt x="27" y="13"/>
                  </a:cubicBezTo>
                  <a:cubicBezTo>
                    <a:pt x="26" y="13"/>
                    <a:pt x="25" y="12"/>
                    <a:pt x="25" y="11"/>
                  </a:cubicBezTo>
                  <a:cubicBezTo>
                    <a:pt x="26" y="11"/>
                    <a:pt x="27" y="11"/>
                    <a:pt x="27" y="10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4" y="4"/>
                    <a:pt x="13" y="4"/>
                    <a:pt x="12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1"/>
                    <a:pt x="7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85"/>
            <p:cNvSpPr>
              <a:spLocks/>
            </p:cNvSpPr>
            <p:nvPr/>
          </p:nvSpPr>
          <p:spPr bwMode="auto">
            <a:xfrm>
              <a:off x="4656" y="2210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10 w 4"/>
                <a:gd name="T3" fmla="*/ 7 h 4"/>
                <a:gd name="T4" fmla="*/ 10 w 4"/>
                <a:gd name="T5" fmla="*/ 4 h 4"/>
                <a:gd name="T6" fmla="*/ 7 w 4"/>
                <a:gd name="T7" fmla="*/ 4 h 4"/>
                <a:gd name="T8" fmla="*/ 7 w 4"/>
                <a:gd name="T9" fmla="*/ 0 h 4"/>
                <a:gd name="T10" fmla="*/ 0 w 4"/>
                <a:gd name="T11" fmla="*/ 0 h 4"/>
                <a:gd name="T12" fmla="*/ 4 w 4"/>
                <a:gd name="T13" fmla="*/ 4 h 4"/>
                <a:gd name="T14" fmla="*/ 7 w 4"/>
                <a:gd name="T15" fmla="*/ 10 h 4"/>
                <a:gd name="T16" fmla="*/ 7 w 4"/>
                <a:gd name="T17" fmla="*/ 10 h 4"/>
                <a:gd name="T18" fmla="*/ 7 w 4"/>
                <a:gd name="T19" fmla="*/ 14 h 4"/>
                <a:gd name="T20" fmla="*/ 14 w 4"/>
                <a:gd name="T21" fmla="*/ 1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4" y="4"/>
                  </a:move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86"/>
            <p:cNvSpPr>
              <a:spLocks/>
            </p:cNvSpPr>
            <p:nvPr/>
          </p:nvSpPr>
          <p:spPr bwMode="auto">
            <a:xfrm>
              <a:off x="4628" y="2169"/>
              <a:ext cx="56" cy="55"/>
            </a:xfrm>
            <a:custGeom>
              <a:avLst/>
              <a:gdLst>
                <a:gd name="T0" fmla="*/ 56 w 16"/>
                <a:gd name="T1" fmla="*/ 55 h 16"/>
                <a:gd name="T2" fmla="*/ 56 w 16"/>
                <a:gd name="T3" fmla="*/ 45 h 16"/>
                <a:gd name="T4" fmla="*/ 52 w 16"/>
                <a:gd name="T5" fmla="*/ 41 h 16"/>
                <a:gd name="T6" fmla="*/ 45 w 16"/>
                <a:gd name="T7" fmla="*/ 34 h 16"/>
                <a:gd name="T8" fmla="*/ 38 w 16"/>
                <a:gd name="T9" fmla="*/ 31 h 16"/>
                <a:gd name="T10" fmla="*/ 42 w 16"/>
                <a:gd name="T11" fmla="*/ 28 h 16"/>
                <a:gd name="T12" fmla="*/ 42 w 16"/>
                <a:gd name="T13" fmla="*/ 24 h 16"/>
                <a:gd name="T14" fmla="*/ 35 w 16"/>
                <a:gd name="T15" fmla="*/ 21 h 16"/>
                <a:gd name="T16" fmla="*/ 35 w 16"/>
                <a:gd name="T17" fmla="*/ 14 h 16"/>
                <a:gd name="T18" fmla="*/ 35 w 16"/>
                <a:gd name="T19" fmla="*/ 7 h 16"/>
                <a:gd name="T20" fmla="*/ 28 w 16"/>
                <a:gd name="T21" fmla="*/ 7 h 16"/>
                <a:gd name="T22" fmla="*/ 24 w 16"/>
                <a:gd name="T23" fmla="*/ 0 h 16"/>
                <a:gd name="T24" fmla="*/ 21 w 16"/>
                <a:gd name="T25" fmla="*/ 0 h 16"/>
                <a:gd name="T26" fmla="*/ 14 w 16"/>
                <a:gd name="T27" fmla="*/ 0 h 16"/>
                <a:gd name="T28" fmla="*/ 7 w 16"/>
                <a:gd name="T29" fmla="*/ 0 h 16"/>
                <a:gd name="T30" fmla="*/ 0 w 16"/>
                <a:gd name="T31" fmla="*/ 3 h 16"/>
                <a:gd name="T32" fmla="*/ 4 w 16"/>
                <a:gd name="T33" fmla="*/ 14 h 16"/>
                <a:gd name="T34" fmla="*/ 4 w 16"/>
                <a:gd name="T35" fmla="*/ 21 h 16"/>
                <a:gd name="T36" fmla="*/ 7 w 16"/>
                <a:gd name="T37" fmla="*/ 28 h 16"/>
                <a:gd name="T38" fmla="*/ 17 w 16"/>
                <a:gd name="T39" fmla="*/ 28 h 16"/>
                <a:gd name="T40" fmla="*/ 24 w 16"/>
                <a:gd name="T41" fmla="*/ 34 h 16"/>
                <a:gd name="T42" fmla="*/ 35 w 16"/>
                <a:gd name="T43" fmla="*/ 34 h 16"/>
                <a:gd name="T44" fmla="*/ 35 w 16"/>
                <a:gd name="T45" fmla="*/ 41 h 16"/>
                <a:gd name="T46" fmla="*/ 42 w 16"/>
                <a:gd name="T47" fmla="*/ 38 h 16"/>
                <a:gd name="T48" fmla="*/ 45 w 16"/>
                <a:gd name="T49" fmla="*/ 45 h 16"/>
                <a:gd name="T50" fmla="*/ 49 w 16"/>
                <a:gd name="T51" fmla="*/ 55 h 16"/>
                <a:gd name="T52" fmla="*/ 52 w 16"/>
                <a:gd name="T53" fmla="*/ 55 h 16"/>
                <a:gd name="T54" fmla="*/ 56 w 16"/>
                <a:gd name="T55" fmla="*/ 55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16"/>
                <a:gd name="T86" fmla="*/ 16 w 16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16">
                  <a:moveTo>
                    <a:pt x="16" y="16"/>
                  </a:move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5" y="12"/>
                    <a:pt x="15" y="12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2" y="10"/>
                    <a:pt x="11" y="10"/>
                    <a:pt x="11" y="9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87"/>
            <p:cNvSpPr>
              <a:spLocks/>
            </p:cNvSpPr>
            <p:nvPr/>
          </p:nvSpPr>
          <p:spPr bwMode="auto">
            <a:xfrm>
              <a:off x="4656" y="2155"/>
              <a:ext cx="87" cy="69"/>
            </a:xfrm>
            <a:custGeom>
              <a:avLst/>
              <a:gdLst>
                <a:gd name="T0" fmla="*/ 63 w 25"/>
                <a:gd name="T1" fmla="*/ 69 h 20"/>
                <a:gd name="T2" fmla="*/ 59 w 25"/>
                <a:gd name="T3" fmla="*/ 69 h 20"/>
                <a:gd name="T4" fmla="*/ 52 w 25"/>
                <a:gd name="T5" fmla="*/ 66 h 20"/>
                <a:gd name="T6" fmla="*/ 56 w 25"/>
                <a:gd name="T7" fmla="*/ 62 h 20"/>
                <a:gd name="T8" fmla="*/ 52 w 25"/>
                <a:gd name="T9" fmla="*/ 52 h 20"/>
                <a:gd name="T10" fmla="*/ 56 w 25"/>
                <a:gd name="T11" fmla="*/ 48 h 20"/>
                <a:gd name="T12" fmla="*/ 49 w 25"/>
                <a:gd name="T13" fmla="*/ 45 h 20"/>
                <a:gd name="T14" fmla="*/ 35 w 25"/>
                <a:gd name="T15" fmla="*/ 55 h 20"/>
                <a:gd name="T16" fmla="*/ 35 w 25"/>
                <a:gd name="T17" fmla="*/ 62 h 20"/>
                <a:gd name="T18" fmla="*/ 28 w 25"/>
                <a:gd name="T19" fmla="*/ 62 h 20"/>
                <a:gd name="T20" fmla="*/ 28 w 25"/>
                <a:gd name="T21" fmla="*/ 52 h 20"/>
                <a:gd name="T22" fmla="*/ 24 w 25"/>
                <a:gd name="T23" fmla="*/ 48 h 20"/>
                <a:gd name="T24" fmla="*/ 21 w 25"/>
                <a:gd name="T25" fmla="*/ 45 h 20"/>
                <a:gd name="T26" fmla="*/ 10 w 25"/>
                <a:gd name="T27" fmla="*/ 41 h 20"/>
                <a:gd name="T28" fmla="*/ 17 w 25"/>
                <a:gd name="T29" fmla="*/ 38 h 20"/>
                <a:gd name="T30" fmla="*/ 17 w 25"/>
                <a:gd name="T31" fmla="*/ 35 h 20"/>
                <a:gd name="T32" fmla="*/ 7 w 25"/>
                <a:gd name="T33" fmla="*/ 31 h 20"/>
                <a:gd name="T34" fmla="*/ 10 w 25"/>
                <a:gd name="T35" fmla="*/ 24 h 20"/>
                <a:gd name="T36" fmla="*/ 7 w 25"/>
                <a:gd name="T37" fmla="*/ 21 h 20"/>
                <a:gd name="T38" fmla="*/ 3 w 25"/>
                <a:gd name="T39" fmla="*/ 17 h 20"/>
                <a:gd name="T40" fmla="*/ 0 w 25"/>
                <a:gd name="T41" fmla="*/ 14 h 20"/>
                <a:gd name="T42" fmla="*/ 3 w 25"/>
                <a:gd name="T43" fmla="*/ 7 h 20"/>
                <a:gd name="T44" fmla="*/ 10 w 25"/>
                <a:gd name="T45" fmla="*/ 14 h 20"/>
                <a:gd name="T46" fmla="*/ 17 w 25"/>
                <a:gd name="T47" fmla="*/ 14 h 20"/>
                <a:gd name="T48" fmla="*/ 24 w 25"/>
                <a:gd name="T49" fmla="*/ 17 h 20"/>
                <a:gd name="T50" fmla="*/ 24 w 25"/>
                <a:gd name="T51" fmla="*/ 14 h 20"/>
                <a:gd name="T52" fmla="*/ 21 w 25"/>
                <a:gd name="T53" fmla="*/ 10 h 20"/>
                <a:gd name="T54" fmla="*/ 17 w 25"/>
                <a:gd name="T55" fmla="*/ 3 h 20"/>
                <a:gd name="T56" fmla="*/ 21 w 25"/>
                <a:gd name="T57" fmla="*/ 0 h 20"/>
                <a:gd name="T58" fmla="*/ 31 w 25"/>
                <a:gd name="T59" fmla="*/ 3 h 20"/>
                <a:gd name="T60" fmla="*/ 35 w 25"/>
                <a:gd name="T61" fmla="*/ 14 h 20"/>
                <a:gd name="T62" fmla="*/ 45 w 25"/>
                <a:gd name="T63" fmla="*/ 14 h 20"/>
                <a:gd name="T64" fmla="*/ 45 w 25"/>
                <a:gd name="T65" fmla="*/ 7 h 20"/>
                <a:gd name="T66" fmla="*/ 52 w 25"/>
                <a:gd name="T67" fmla="*/ 7 h 20"/>
                <a:gd name="T68" fmla="*/ 56 w 25"/>
                <a:gd name="T69" fmla="*/ 3 h 20"/>
                <a:gd name="T70" fmla="*/ 63 w 25"/>
                <a:gd name="T71" fmla="*/ 14 h 20"/>
                <a:gd name="T72" fmla="*/ 66 w 25"/>
                <a:gd name="T73" fmla="*/ 21 h 20"/>
                <a:gd name="T74" fmla="*/ 73 w 25"/>
                <a:gd name="T75" fmla="*/ 28 h 20"/>
                <a:gd name="T76" fmla="*/ 80 w 25"/>
                <a:gd name="T77" fmla="*/ 28 h 20"/>
                <a:gd name="T78" fmla="*/ 87 w 25"/>
                <a:gd name="T79" fmla="*/ 28 h 20"/>
                <a:gd name="T80" fmla="*/ 84 w 25"/>
                <a:gd name="T81" fmla="*/ 31 h 20"/>
                <a:gd name="T82" fmla="*/ 77 w 25"/>
                <a:gd name="T83" fmla="*/ 31 h 20"/>
                <a:gd name="T84" fmla="*/ 70 w 25"/>
                <a:gd name="T85" fmla="*/ 38 h 20"/>
                <a:gd name="T86" fmla="*/ 70 w 25"/>
                <a:gd name="T87" fmla="*/ 48 h 20"/>
                <a:gd name="T88" fmla="*/ 73 w 25"/>
                <a:gd name="T89" fmla="*/ 52 h 20"/>
                <a:gd name="T90" fmla="*/ 70 w 25"/>
                <a:gd name="T91" fmla="*/ 59 h 20"/>
                <a:gd name="T92" fmla="*/ 63 w 25"/>
                <a:gd name="T93" fmla="*/ 55 h 20"/>
                <a:gd name="T94" fmla="*/ 63 w 25"/>
                <a:gd name="T95" fmla="*/ 62 h 20"/>
                <a:gd name="T96" fmla="*/ 63 w 25"/>
                <a:gd name="T97" fmla="*/ 69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"/>
                <a:gd name="T148" fmla="*/ 0 h 20"/>
                <a:gd name="T149" fmla="*/ 25 w 25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" h="20">
                  <a:moveTo>
                    <a:pt x="18" y="20"/>
                  </a:moveTo>
                  <a:cubicBezTo>
                    <a:pt x="18" y="20"/>
                    <a:pt x="18" y="20"/>
                    <a:pt x="17" y="20"/>
                  </a:cubicBezTo>
                  <a:cubicBezTo>
                    <a:pt x="16" y="20"/>
                    <a:pt x="15" y="20"/>
                    <a:pt x="15" y="19"/>
                  </a:cubicBezTo>
                  <a:cubicBezTo>
                    <a:pt x="15" y="18"/>
                    <a:pt x="17" y="18"/>
                    <a:pt x="16" y="18"/>
                  </a:cubicBezTo>
                  <a:cubicBezTo>
                    <a:pt x="16" y="17"/>
                    <a:pt x="15" y="16"/>
                    <a:pt x="15" y="15"/>
                  </a:cubicBezTo>
                  <a:cubicBezTo>
                    <a:pt x="14" y="15"/>
                    <a:pt x="16" y="15"/>
                    <a:pt x="16" y="14"/>
                  </a:cubicBezTo>
                  <a:cubicBezTo>
                    <a:pt x="16" y="13"/>
                    <a:pt x="15" y="12"/>
                    <a:pt x="14" y="13"/>
                  </a:cubicBezTo>
                  <a:cubicBezTo>
                    <a:pt x="13" y="13"/>
                    <a:pt x="11" y="15"/>
                    <a:pt x="10" y="16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5"/>
                    <a:pt x="1" y="6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1" y="4"/>
                    <a:pt x="12" y="5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2"/>
                    <a:pt x="17" y="3"/>
                    <a:pt x="18" y="4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2" y="8"/>
                    <a:pt x="22" y="9"/>
                  </a:cubicBezTo>
                  <a:cubicBezTo>
                    <a:pt x="21" y="9"/>
                    <a:pt x="21" y="11"/>
                    <a:pt x="20" y="11"/>
                  </a:cubicBezTo>
                  <a:cubicBezTo>
                    <a:pt x="20" y="12"/>
                    <a:pt x="20" y="13"/>
                    <a:pt x="20" y="14"/>
                  </a:cubicBezTo>
                  <a:cubicBezTo>
                    <a:pt x="20" y="14"/>
                    <a:pt x="21" y="14"/>
                    <a:pt x="21" y="15"/>
                  </a:cubicBezTo>
                  <a:cubicBezTo>
                    <a:pt x="20" y="15"/>
                    <a:pt x="21" y="17"/>
                    <a:pt x="20" y="17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6"/>
                    <a:pt x="18" y="17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88"/>
            <p:cNvSpPr>
              <a:spLocks/>
            </p:cNvSpPr>
            <p:nvPr/>
          </p:nvSpPr>
          <p:spPr bwMode="auto">
            <a:xfrm>
              <a:off x="4770" y="2141"/>
              <a:ext cx="239" cy="156"/>
            </a:xfrm>
            <a:custGeom>
              <a:avLst/>
              <a:gdLst>
                <a:gd name="T0" fmla="*/ 236 w 69"/>
                <a:gd name="T1" fmla="*/ 114 h 45"/>
                <a:gd name="T2" fmla="*/ 222 w 69"/>
                <a:gd name="T3" fmla="*/ 114 h 45"/>
                <a:gd name="T4" fmla="*/ 211 w 69"/>
                <a:gd name="T5" fmla="*/ 114 h 45"/>
                <a:gd name="T6" fmla="*/ 204 w 69"/>
                <a:gd name="T7" fmla="*/ 132 h 45"/>
                <a:gd name="T8" fmla="*/ 187 w 69"/>
                <a:gd name="T9" fmla="*/ 146 h 45"/>
                <a:gd name="T10" fmla="*/ 180 w 69"/>
                <a:gd name="T11" fmla="*/ 156 h 45"/>
                <a:gd name="T12" fmla="*/ 170 w 69"/>
                <a:gd name="T13" fmla="*/ 153 h 45"/>
                <a:gd name="T14" fmla="*/ 156 w 69"/>
                <a:gd name="T15" fmla="*/ 149 h 45"/>
                <a:gd name="T16" fmla="*/ 152 w 69"/>
                <a:gd name="T17" fmla="*/ 135 h 45"/>
                <a:gd name="T18" fmla="*/ 135 w 69"/>
                <a:gd name="T19" fmla="*/ 125 h 45"/>
                <a:gd name="T20" fmla="*/ 118 w 69"/>
                <a:gd name="T21" fmla="*/ 118 h 45"/>
                <a:gd name="T22" fmla="*/ 111 w 69"/>
                <a:gd name="T23" fmla="*/ 107 h 45"/>
                <a:gd name="T24" fmla="*/ 83 w 69"/>
                <a:gd name="T25" fmla="*/ 101 h 45"/>
                <a:gd name="T26" fmla="*/ 73 w 69"/>
                <a:gd name="T27" fmla="*/ 94 h 45"/>
                <a:gd name="T28" fmla="*/ 48 w 69"/>
                <a:gd name="T29" fmla="*/ 101 h 45"/>
                <a:gd name="T30" fmla="*/ 31 w 69"/>
                <a:gd name="T31" fmla="*/ 114 h 45"/>
                <a:gd name="T32" fmla="*/ 28 w 69"/>
                <a:gd name="T33" fmla="*/ 90 h 45"/>
                <a:gd name="T34" fmla="*/ 21 w 69"/>
                <a:gd name="T35" fmla="*/ 69 h 45"/>
                <a:gd name="T36" fmla="*/ 14 w 69"/>
                <a:gd name="T37" fmla="*/ 76 h 45"/>
                <a:gd name="T38" fmla="*/ 14 w 69"/>
                <a:gd name="T39" fmla="*/ 62 h 45"/>
                <a:gd name="T40" fmla="*/ 21 w 69"/>
                <a:gd name="T41" fmla="*/ 66 h 45"/>
                <a:gd name="T42" fmla="*/ 17 w 69"/>
                <a:gd name="T43" fmla="*/ 59 h 45"/>
                <a:gd name="T44" fmla="*/ 7 w 69"/>
                <a:gd name="T45" fmla="*/ 59 h 45"/>
                <a:gd name="T46" fmla="*/ 3 w 69"/>
                <a:gd name="T47" fmla="*/ 42 h 45"/>
                <a:gd name="T48" fmla="*/ 10 w 69"/>
                <a:gd name="T49" fmla="*/ 42 h 45"/>
                <a:gd name="T50" fmla="*/ 21 w 69"/>
                <a:gd name="T51" fmla="*/ 38 h 45"/>
                <a:gd name="T52" fmla="*/ 31 w 69"/>
                <a:gd name="T53" fmla="*/ 42 h 45"/>
                <a:gd name="T54" fmla="*/ 35 w 69"/>
                <a:gd name="T55" fmla="*/ 38 h 45"/>
                <a:gd name="T56" fmla="*/ 38 w 69"/>
                <a:gd name="T57" fmla="*/ 31 h 45"/>
                <a:gd name="T58" fmla="*/ 21 w 69"/>
                <a:gd name="T59" fmla="*/ 10 h 45"/>
                <a:gd name="T60" fmla="*/ 3 w 69"/>
                <a:gd name="T61" fmla="*/ 17 h 45"/>
                <a:gd name="T62" fmla="*/ 3 w 69"/>
                <a:gd name="T63" fmla="*/ 31 h 45"/>
                <a:gd name="T64" fmla="*/ 0 w 69"/>
                <a:gd name="T65" fmla="*/ 21 h 45"/>
                <a:gd name="T66" fmla="*/ 10 w 69"/>
                <a:gd name="T67" fmla="*/ 7 h 45"/>
                <a:gd name="T68" fmla="*/ 35 w 69"/>
                <a:gd name="T69" fmla="*/ 10 h 45"/>
                <a:gd name="T70" fmla="*/ 45 w 69"/>
                <a:gd name="T71" fmla="*/ 31 h 45"/>
                <a:gd name="T72" fmla="*/ 55 w 69"/>
                <a:gd name="T73" fmla="*/ 28 h 45"/>
                <a:gd name="T74" fmla="*/ 73 w 69"/>
                <a:gd name="T75" fmla="*/ 31 h 45"/>
                <a:gd name="T76" fmla="*/ 73 w 69"/>
                <a:gd name="T77" fmla="*/ 21 h 45"/>
                <a:gd name="T78" fmla="*/ 80 w 69"/>
                <a:gd name="T79" fmla="*/ 10 h 45"/>
                <a:gd name="T80" fmla="*/ 94 w 69"/>
                <a:gd name="T81" fmla="*/ 10 h 45"/>
                <a:gd name="T82" fmla="*/ 100 w 69"/>
                <a:gd name="T83" fmla="*/ 0 h 45"/>
                <a:gd name="T84" fmla="*/ 107 w 69"/>
                <a:gd name="T85" fmla="*/ 10 h 45"/>
                <a:gd name="T86" fmla="*/ 118 w 69"/>
                <a:gd name="T87" fmla="*/ 21 h 45"/>
                <a:gd name="T88" fmla="*/ 121 w 69"/>
                <a:gd name="T89" fmla="*/ 31 h 45"/>
                <a:gd name="T90" fmla="*/ 145 w 69"/>
                <a:gd name="T91" fmla="*/ 31 h 45"/>
                <a:gd name="T92" fmla="*/ 159 w 69"/>
                <a:gd name="T93" fmla="*/ 38 h 45"/>
                <a:gd name="T94" fmla="*/ 163 w 69"/>
                <a:gd name="T95" fmla="*/ 49 h 45"/>
                <a:gd name="T96" fmla="*/ 166 w 69"/>
                <a:gd name="T97" fmla="*/ 55 h 45"/>
                <a:gd name="T98" fmla="*/ 184 w 69"/>
                <a:gd name="T99" fmla="*/ 73 h 45"/>
                <a:gd name="T100" fmla="*/ 222 w 69"/>
                <a:gd name="T101" fmla="*/ 97 h 45"/>
                <a:gd name="T102" fmla="*/ 236 w 69"/>
                <a:gd name="T103" fmla="*/ 101 h 45"/>
                <a:gd name="T104" fmla="*/ 239 w 69"/>
                <a:gd name="T105" fmla="*/ 111 h 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9"/>
                <a:gd name="T160" fmla="*/ 0 h 45"/>
                <a:gd name="T161" fmla="*/ 69 w 69"/>
                <a:gd name="T162" fmla="*/ 45 h 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9" h="45">
                  <a:moveTo>
                    <a:pt x="69" y="33"/>
                  </a:moveTo>
                  <a:cubicBezTo>
                    <a:pt x="68" y="33"/>
                    <a:pt x="68" y="33"/>
                    <a:pt x="68" y="33"/>
                  </a:cubicBezTo>
                  <a:cubicBezTo>
                    <a:pt x="67" y="32"/>
                    <a:pt x="66" y="32"/>
                    <a:pt x="65" y="32"/>
                  </a:cubicBezTo>
                  <a:cubicBezTo>
                    <a:pt x="65" y="32"/>
                    <a:pt x="64" y="32"/>
                    <a:pt x="64" y="33"/>
                  </a:cubicBezTo>
                  <a:cubicBezTo>
                    <a:pt x="64" y="33"/>
                    <a:pt x="63" y="33"/>
                    <a:pt x="63" y="33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61" y="33"/>
                    <a:pt x="60" y="34"/>
                    <a:pt x="60" y="34"/>
                  </a:cubicBezTo>
                  <a:cubicBezTo>
                    <a:pt x="60" y="35"/>
                    <a:pt x="60" y="37"/>
                    <a:pt x="59" y="38"/>
                  </a:cubicBezTo>
                  <a:cubicBezTo>
                    <a:pt x="58" y="39"/>
                    <a:pt x="57" y="40"/>
                    <a:pt x="56" y="41"/>
                  </a:cubicBezTo>
                  <a:cubicBezTo>
                    <a:pt x="55" y="41"/>
                    <a:pt x="54" y="41"/>
                    <a:pt x="54" y="42"/>
                  </a:cubicBezTo>
                  <a:cubicBezTo>
                    <a:pt x="53" y="42"/>
                    <a:pt x="54" y="43"/>
                    <a:pt x="53" y="43"/>
                  </a:cubicBezTo>
                  <a:cubicBezTo>
                    <a:pt x="53" y="44"/>
                    <a:pt x="53" y="44"/>
                    <a:pt x="52" y="45"/>
                  </a:cubicBezTo>
                  <a:cubicBezTo>
                    <a:pt x="51" y="45"/>
                    <a:pt x="51" y="44"/>
                    <a:pt x="51" y="44"/>
                  </a:cubicBezTo>
                  <a:cubicBezTo>
                    <a:pt x="50" y="44"/>
                    <a:pt x="49" y="45"/>
                    <a:pt x="49" y="44"/>
                  </a:cubicBezTo>
                  <a:cubicBezTo>
                    <a:pt x="48" y="44"/>
                    <a:pt x="48" y="44"/>
                    <a:pt x="47" y="44"/>
                  </a:cubicBezTo>
                  <a:cubicBezTo>
                    <a:pt x="46" y="44"/>
                    <a:pt x="46" y="43"/>
                    <a:pt x="45" y="43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2" y="36"/>
                    <a:pt x="40" y="37"/>
                    <a:pt x="39" y="36"/>
                  </a:cubicBezTo>
                  <a:cubicBezTo>
                    <a:pt x="38" y="36"/>
                    <a:pt x="38" y="35"/>
                    <a:pt x="37" y="34"/>
                  </a:cubicBezTo>
                  <a:cubicBezTo>
                    <a:pt x="36" y="34"/>
                    <a:pt x="35" y="35"/>
                    <a:pt x="34" y="34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4" y="32"/>
                    <a:pt x="32" y="32"/>
                    <a:pt x="32" y="31"/>
                  </a:cubicBezTo>
                  <a:cubicBezTo>
                    <a:pt x="30" y="31"/>
                    <a:pt x="29" y="30"/>
                    <a:pt x="29" y="30"/>
                  </a:cubicBezTo>
                  <a:cubicBezTo>
                    <a:pt x="27" y="30"/>
                    <a:pt x="26" y="29"/>
                    <a:pt x="24" y="29"/>
                  </a:cubicBezTo>
                  <a:cubicBezTo>
                    <a:pt x="24" y="29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0" y="27"/>
                    <a:pt x="20" y="28"/>
                    <a:pt x="19" y="28"/>
                  </a:cubicBezTo>
                  <a:cubicBezTo>
                    <a:pt x="17" y="29"/>
                    <a:pt x="15" y="28"/>
                    <a:pt x="14" y="29"/>
                  </a:cubicBezTo>
                  <a:cubicBezTo>
                    <a:pt x="13" y="30"/>
                    <a:pt x="14" y="31"/>
                    <a:pt x="13" y="32"/>
                  </a:cubicBezTo>
                  <a:cubicBezTo>
                    <a:pt x="12" y="32"/>
                    <a:pt x="10" y="32"/>
                    <a:pt x="9" y="33"/>
                  </a:cubicBezTo>
                  <a:cubicBezTo>
                    <a:pt x="9" y="32"/>
                    <a:pt x="8" y="31"/>
                    <a:pt x="8" y="30"/>
                  </a:cubicBezTo>
                  <a:cubicBezTo>
                    <a:pt x="8" y="29"/>
                    <a:pt x="8" y="27"/>
                    <a:pt x="8" y="26"/>
                  </a:cubicBezTo>
                  <a:cubicBezTo>
                    <a:pt x="8" y="25"/>
                    <a:pt x="8" y="24"/>
                    <a:pt x="8" y="23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3" y="19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2" y="11"/>
                    <a:pt x="1" y="10"/>
                    <a:pt x="2" y="11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10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0" y="8"/>
                    <a:pt x="8" y="8"/>
                    <a:pt x="7" y="7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2" y="7"/>
                    <a:pt x="1" y="8"/>
                  </a:cubicBezTo>
                  <a:cubicBezTo>
                    <a:pt x="1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9" y="2"/>
                    <a:pt x="10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9"/>
                    <a:pt x="17" y="8"/>
                    <a:pt x="18" y="9"/>
                  </a:cubicBezTo>
                  <a:cubicBezTo>
                    <a:pt x="19" y="9"/>
                    <a:pt x="20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1" y="5"/>
                    <a:pt x="21" y="4"/>
                    <a:pt x="22" y="4"/>
                  </a:cubicBezTo>
                  <a:cubicBezTo>
                    <a:pt x="22" y="3"/>
                    <a:pt x="23" y="4"/>
                    <a:pt x="23" y="3"/>
                  </a:cubicBezTo>
                  <a:cubicBezTo>
                    <a:pt x="24" y="3"/>
                    <a:pt x="24" y="1"/>
                    <a:pt x="25" y="1"/>
                  </a:cubicBezTo>
                  <a:cubicBezTo>
                    <a:pt x="26" y="1"/>
                    <a:pt x="26" y="3"/>
                    <a:pt x="27" y="3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9" y="2"/>
                    <a:pt x="30" y="2"/>
                    <a:pt x="31" y="3"/>
                  </a:cubicBezTo>
                  <a:cubicBezTo>
                    <a:pt x="32" y="3"/>
                    <a:pt x="34" y="4"/>
                    <a:pt x="35" y="4"/>
                  </a:cubicBezTo>
                  <a:cubicBezTo>
                    <a:pt x="35" y="5"/>
                    <a:pt x="34" y="5"/>
                    <a:pt x="34" y="6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7" y="8"/>
                    <a:pt x="35" y="8"/>
                    <a:pt x="35" y="9"/>
                  </a:cubicBezTo>
                  <a:cubicBezTo>
                    <a:pt x="35" y="10"/>
                    <a:pt x="37" y="9"/>
                    <a:pt x="37" y="9"/>
                  </a:cubicBezTo>
                  <a:cubicBezTo>
                    <a:pt x="39" y="9"/>
                    <a:pt x="40" y="9"/>
                    <a:pt x="42" y="9"/>
                  </a:cubicBezTo>
                  <a:cubicBezTo>
                    <a:pt x="42" y="9"/>
                    <a:pt x="42" y="8"/>
                    <a:pt x="43" y="8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7" y="14"/>
                  </a:cubicBezTo>
                  <a:cubicBezTo>
                    <a:pt x="47" y="14"/>
                    <a:pt x="48" y="14"/>
                    <a:pt x="48" y="14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8" y="16"/>
                    <a:pt x="49" y="17"/>
                    <a:pt x="49" y="18"/>
                  </a:cubicBezTo>
                  <a:cubicBezTo>
                    <a:pt x="51" y="19"/>
                    <a:pt x="52" y="20"/>
                    <a:pt x="53" y="21"/>
                  </a:cubicBezTo>
                  <a:cubicBezTo>
                    <a:pt x="55" y="22"/>
                    <a:pt x="56" y="23"/>
                    <a:pt x="58" y="23"/>
                  </a:cubicBezTo>
                  <a:cubicBezTo>
                    <a:pt x="60" y="25"/>
                    <a:pt x="62" y="26"/>
                    <a:pt x="64" y="28"/>
                  </a:cubicBezTo>
                  <a:cubicBezTo>
                    <a:pt x="64" y="28"/>
                    <a:pt x="65" y="27"/>
                    <a:pt x="65" y="28"/>
                  </a:cubicBezTo>
                  <a:cubicBezTo>
                    <a:pt x="66" y="28"/>
                    <a:pt x="67" y="29"/>
                    <a:pt x="68" y="29"/>
                  </a:cubicBezTo>
                  <a:cubicBezTo>
                    <a:pt x="68" y="29"/>
                    <a:pt x="69" y="29"/>
                    <a:pt x="69" y="30"/>
                  </a:cubicBezTo>
                  <a:cubicBezTo>
                    <a:pt x="69" y="30"/>
                    <a:pt x="69" y="31"/>
                    <a:pt x="69" y="32"/>
                  </a:cubicBezTo>
                  <a:cubicBezTo>
                    <a:pt x="69" y="32"/>
                    <a:pt x="69" y="32"/>
                    <a:pt x="69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89"/>
            <p:cNvSpPr>
              <a:spLocks/>
            </p:cNvSpPr>
            <p:nvPr/>
          </p:nvSpPr>
          <p:spPr bwMode="auto">
            <a:xfrm>
              <a:off x="4826" y="2086"/>
              <a:ext cx="283" cy="169"/>
            </a:xfrm>
            <a:custGeom>
              <a:avLst/>
              <a:gdLst>
                <a:gd name="T0" fmla="*/ 190 w 82"/>
                <a:gd name="T1" fmla="*/ 166 h 49"/>
                <a:gd name="T2" fmla="*/ 200 w 82"/>
                <a:gd name="T3" fmla="*/ 166 h 49"/>
                <a:gd name="T4" fmla="*/ 211 w 82"/>
                <a:gd name="T5" fmla="*/ 148 h 49"/>
                <a:gd name="T6" fmla="*/ 204 w 82"/>
                <a:gd name="T7" fmla="*/ 141 h 49"/>
                <a:gd name="T8" fmla="*/ 197 w 82"/>
                <a:gd name="T9" fmla="*/ 131 h 49"/>
                <a:gd name="T10" fmla="*/ 197 w 82"/>
                <a:gd name="T11" fmla="*/ 124 h 49"/>
                <a:gd name="T12" fmla="*/ 211 w 82"/>
                <a:gd name="T13" fmla="*/ 117 h 49"/>
                <a:gd name="T14" fmla="*/ 211 w 82"/>
                <a:gd name="T15" fmla="*/ 110 h 49"/>
                <a:gd name="T16" fmla="*/ 221 w 82"/>
                <a:gd name="T17" fmla="*/ 103 h 49"/>
                <a:gd name="T18" fmla="*/ 235 w 82"/>
                <a:gd name="T19" fmla="*/ 97 h 49"/>
                <a:gd name="T20" fmla="*/ 242 w 82"/>
                <a:gd name="T21" fmla="*/ 107 h 49"/>
                <a:gd name="T22" fmla="*/ 248 w 82"/>
                <a:gd name="T23" fmla="*/ 110 h 49"/>
                <a:gd name="T24" fmla="*/ 255 w 82"/>
                <a:gd name="T25" fmla="*/ 110 h 49"/>
                <a:gd name="T26" fmla="*/ 269 w 82"/>
                <a:gd name="T27" fmla="*/ 103 h 49"/>
                <a:gd name="T28" fmla="*/ 280 w 82"/>
                <a:gd name="T29" fmla="*/ 97 h 49"/>
                <a:gd name="T30" fmla="*/ 262 w 82"/>
                <a:gd name="T31" fmla="*/ 93 h 49"/>
                <a:gd name="T32" fmla="*/ 252 w 82"/>
                <a:gd name="T33" fmla="*/ 93 h 49"/>
                <a:gd name="T34" fmla="*/ 242 w 82"/>
                <a:gd name="T35" fmla="*/ 86 h 49"/>
                <a:gd name="T36" fmla="*/ 235 w 82"/>
                <a:gd name="T37" fmla="*/ 83 h 49"/>
                <a:gd name="T38" fmla="*/ 242 w 82"/>
                <a:gd name="T39" fmla="*/ 69 h 49"/>
                <a:gd name="T40" fmla="*/ 228 w 82"/>
                <a:gd name="T41" fmla="*/ 72 h 49"/>
                <a:gd name="T42" fmla="*/ 207 w 82"/>
                <a:gd name="T43" fmla="*/ 97 h 49"/>
                <a:gd name="T44" fmla="*/ 200 w 82"/>
                <a:gd name="T45" fmla="*/ 90 h 49"/>
                <a:gd name="T46" fmla="*/ 176 w 82"/>
                <a:gd name="T47" fmla="*/ 93 h 49"/>
                <a:gd name="T48" fmla="*/ 169 w 82"/>
                <a:gd name="T49" fmla="*/ 83 h 49"/>
                <a:gd name="T50" fmla="*/ 159 w 82"/>
                <a:gd name="T51" fmla="*/ 72 h 49"/>
                <a:gd name="T52" fmla="*/ 162 w 82"/>
                <a:gd name="T53" fmla="*/ 59 h 49"/>
                <a:gd name="T54" fmla="*/ 148 w 82"/>
                <a:gd name="T55" fmla="*/ 48 h 49"/>
                <a:gd name="T56" fmla="*/ 135 w 82"/>
                <a:gd name="T57" fmla="*/ 45 h 49"/>
                <a:gd name="T58" fmla="*/ 93 w 82"/>
                <a:gd name="T59" fmla="*/ 45 h 49"/>
                <a:gd name="T60" fmla="*/ 38 w 82"/>
                <a:gd name="T61" fmla="*/ 0 h 49"/>
                <a:gd name="T62" fmla="*/ 0 w 82"/>
                <a:gd name="T63" fmla="*/ 10 h 49"/>
                <a:gd name="T64" fmla="*/ 10 w 82"/>
                <a:gd name="T65" fmla="*/ 86 h 49"/>
                <a:gd name="T66" fmla="*/ 24 w 82"/>
                <a:gd name="T67" fmla="*/ 90 h 49"/>
                <a:gd name="T68" fmla="*/ 24 w 82"/>
                <a:gd name="T69" fmla="*/ 72 h 49"/>
                <a:gd name="T70" fmla="*/ 35 w 82"/>
                <a:gd name="T71" fmla="*/ 62 h 49"/>
                <a:gd name="T72" fmla="*/ 38 w 82"/>
                <a:gd name="T73" fmla="*/ 62 h 49"/>
                <a:gd name="T74" fmla="*/ 48 w 82"/>
                <a:gd name="T75" fmla="*/ 62 h 49"/>
                <a:gd name="T76" fmla="*/ 69 w 82"/>
                <a:gd name="T77" fmla="*/ 72 h 49"/>
                <a:gd name="T78" fmla="*/ 76 w 82"/>
                <a:gd name="T79" fmla="*/ 83 h 49"/>
                <a:gd name="T80" fmla="*/ 76 w 82"/>
                <a:gd name="T81" fmla="*/ 90 h 49"/>
                <a:gd name="T82" fmla="*/ 97 w 82"/>
                <a:gd name="T83" fmla="*/ 86 h 49"/>
                <a:gd name="T84" fmla="*/ 107 w 82"/>
                <a:gd name="T85" fmla="*/ 97 h 49"/>
                <a:gd name="T86" fmla="*/ 114 w 82"/>
                <a:gd name="T87" fmla="*/ 103 h 49"/>
                <a:gd name="T88" fmla="*/ 117 w 82"/>
                <a:gd name="T89" fmla="*/ 117 h 49"/>
                <a:gd name="T90" fmla="*/ 145 w 82"/>
                <a:gd name="T91" fmla="*/ 135 h 49"/>
                <a:gd name="T92" fmla="*/ 173 w 82"/>
                <a:gd name="T93" fmla="*/ 148 h 49"/>
                <a:gd name="T94" fmla="*/ 183 w 82"/>
                <a:gd name="T95" fmla="*/ 155 h 49"/>
                <a:gd name="T96" fmla="*/ 183 w 82"/>
                <a:gd name="T97" fmla="*/ 166 h 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49"/>
                <a:gd name="T149" fmla="*/ 82 w 82"/>
                <a:gd name="T150" fmla="*/ 49 h 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49">
                  <a:moveTo>
                    <a:pt x="53" y="48"/>
                  </a:moveTo>
                  <a:cubicBezTo>
                    <a:pt x="54" y="48"/>
                    <a:pt x="55" y="48"/>
                    <a:pt x="55" y="48"/>
                  </a:cubicBezTo>
                  <a:cubicBezTo>
                    <a:pt x="56" y="48"/>
                    <a:pt x="56" y="49"/>
                    <a:pt x="57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58" y="48"/>
                    <a:pt x="58" y="47"/>
                    <a:pt x="58" y="46"/>
                  </a:cubicBezTo>
                  <a:cubicBezTo>
                    <a:pt x="59" y="45"/>
                    <a:pt x="60" y="45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0" y="42"/>
                    <a:pt x="59" y="41"/>
                    <a:pt x="59" y="41"/>
                  </a:cubicBezTo>
                  <a:cubicBezTo>
                    <a:pt x="59" y="40"/>
                    <a:pt x="60" y="39"/>
                    <a:pt x="59" y="39"/>
                  </a:cubicBezTo>
                  <a:cubicBezTo>
                    <a:pt x="59" y="38"/>
                    <a:pt x="58" y="39"/>
                    <a:pt x="5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6"/>
                    <a:pt x="57" y="36"/>
                  </a:cubicBezTo>
                  <a:cubicBezTo>
                    <a:pt x="58" y="36"/>
                    <a:pt x="59" y="36"/>
                    <a:pt x="60" y="36"/>
                  </a:cubicBezTo>
                  <a:cubicBezTo>
                    <a:pt x="61" y="35"/>
                    <a:pt x="61" y="35"/>
                    <a:pt x="61" y="34"/>
                  </a:cubicBezTo>
                  <a:cubicBezTo>
                    <a:pt x="61" y="34"/>
                    <a:pt x="61" y="33"/>
                    <a:pt x="61" y="33"/>
                  </a:cubicBezTo>
                  <a:cubicBezTo>
                    <a:pt x="61" y="32"/>
                    <a:pt x="60" y="33"/>
                    <a:pt x="61" y="32"/>
                  </a:cubicBezTo>
                  <a:cubicBezTo>
                    <a:pt x="62" y="32"/>
                    <a:pt x="63" y="32"/>
                    <a:pt x="64" y="32"/>
                  </a:cubicBezTo>
                  <a:cubicBezTo>
                    <a:pt x="64" y="31"/>
                    <a:pt x="64" y="30"/>
                    <a:pt x="64" y="30"/>
                  </a:cubicBezTo>
                  <a:cubicBezTo>
                    <a:pt x="65" y="29"/>
                    <a:pt x="66" y="30"/>
                    <a:pt x="67" y="30"/>
                  </a:cubicBezTo>
                  <a:cubicBezTo>
                    <a:pt x="67" y="30"/>
                    <a:pt x="67" y="28"/>
                    <a:pt x="68" y="28"/>
                  </a:cubicBezTo>
                  <a:cubicBezTo>
                    <a:pt x="69" y="28"/>
                    <a:pt x="70" y="29"/>
                    <a:pt x="71" y="30"/>
                  </a:cubicBezTo>
                  <a:cubicBezTo>
                    <a:pt x="71" y="30"/>
                    <a:pt x="70" y="31"/>
                    <a:pt x="70" y="31"/>
                  </a:cubicBezTo>
                  <a:cubicBezTo>
                    <a:pt x="70" y="32"/>
                    <a:pt x="70" y="32"/>
                    <a:pt x="71" y="32"/>
                  </a:cubicBezTo>
                  <a:cubicBezTo>
                    <a:pt x="71" y="32"/>
                    <a:pt x="72" y="32"/>
                    <a:pt x="72" y="32"/>
                  </a:cubicBezTo>
                  <a:cubicBezTo>
                    <a:pt x="72" y="32"/>
                    <a:pt x="73" y="32"/>
                    <a:pt x="73" y="32"/>
                  </a:cubicBezTo>
                  <a:cubicBezTo>
                    <a:pt x="73" y="32"/>
                    <a:pt x="74" y="32"/>
                    <a:pt x="74" y="32"/>
                  </a:cubicBezTo>
                  <a:cubicBezTo>
                    <a:pt x="75" y="32"/>
                    <a:pt x="75" y="33"/>
                    <a:pt x="76" y="32"/>
                  </a:cubicBezTo>
                  <a:cubicBezTo>
                    <a:pt x="77" y="32"/>
                    <a:pt x="77" y="31"/>
                    <a:pt x="78" y="30"/>
                  </a:cubicBezTo>
                  <a:cubicBezTo>
                    <a:pt x="79" y="30"/>
                    <a:pt x="80" y="31"/>
                    <a:pt x="80" y="30"/>
                  </a:cubicBezTo>
                  <a:cubicBezTo>
                    <a:pt x="81" y="30"/>
                    <a:pt x="82" y="29"/>
                    <a:pt x="81" y="28"/>
                  </a:cubicBezTo>
                  <a:cubicBezTo>
                    <a:pt x="81" y="27"/>
                    <a:pt x="80" y="28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5" y="26"/>
                    <a:pt x="75" y="24"/>
                    <a:pt x="74" y="24"/>
                  </a:cubicBezTo>
                  <a:cubicBezTo>
                    <a:pt x="73" y="25"/>
                    <a:pt x="74" y="27"/>
                    <a:pt x="73" y="27"/>
                  </a:cubicBezTo>
                  <a:cubicBezTo>
                    <a:pt x="72" y="28"/>
                    <a:pt x="71" y="28"/>
                    <a:pt x="70" y="27"/>
                  </a:cubicBezTo>
                  <a:cubicBezTo>
                    <a:pt x="70" y="27"/>
                    <a:pt x="70" y="25"/>
                    <a:pt x="70" y="25"/>
                  </a:cubicBezTo>
                  <a:cubicBezTo>
                    <a:pt x="69" y="25"/>
                    <a:pt x="68" y="25"/>
                    <a:pt x="68" y="25"/>
                  </a:cubicBezTo>
                  <a:cubicBezTo>
                    <a:pt x="67" y="25"/>
                    <a:pt x="67" y="24"/>
                    <a:pt x="68" y="24"/>
                  </a:cubicBezTo>
                  <a:cubicBezTo>
                    <a:pt x="69" y="22"/>
                    <a:pt x="71" y="22"/>
                    <a:pt x="72" y="20"/>
                  </a:cubicBezTo>
                  <a:cubicBezTo>
                    <a:pt x="72" y="20"/>
                    <a:pt x="70" y="20"/>
                    <a:pt x="70" y="20"/>
                  </a:cubicBezTo>
                  <a:cubicBezTo>
                    <a:pt x="69" y="21"/>
                    <a:pt x="69" y="22"/>
                    <a:pt x="67" y="22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5" y="22"/>
                    <a:pt x="65" y="23"/>
                    <a:pt x="64" y="23"/>
                  </a:cubicBezTo>
                  <a:cubicBezTo>
                    <a:pt x="63" y="25"/>
                    <a:pt x="62" y="27"/>
                    <a:pt x="60" y="28"/>
                  </a:cubicBezTo>
                  <a:cubicBezTo>
                    <a:pt x="59" y="29"/>
                    <a:pt x="58" y="28"/>
                    <a:pt x="58" y="28"/>
                  </a:cubicBezTo>
                  <a:cubicBezTo>
                    <a:pt x="57" y="27"/>
                    <a:pt x="58" y="26"/>
                    <a:pt x="58" y="26"/>
                  </a:cubicBezTo>
                  <a:cubicBezTo>
                    <a:pt x="57" y="25"/>
                    <a:pt x="56" y="26"/>
                    <a:pt x="55" y="26"/>
                  </a:cubicBezTo>
                  <a:cubicBezTo>
                    <a:pt x="54" y="27"/>
                    <a:pt x="53" y="27"/>
                    <a:pt x="51" y="27"/>
                  </a:cubicBezTo>
                  <a:cubicBezTo>
                    <a:pt x="51" y="27"/>
                    <a:pt x="50" y="26"/>
                    <a:pt x="50" y="26"/>
                  </a:cubicBezTo>
                  <a:cubicBezTo>
                    <a:pt x="49" y="25"/>
                    <a:pt x="50" y="24"/>
                    <a:pt x="49" y="24"/>
                  </a:cubicBezTo>
                  <a:cubicBezTo>
                    <a:pt x="49" y="23"/>
                    <a:pt x="47" y="24"/>
                    <a:pt x="47" y="24"/>
                  </a:cubicBezTo>
                  <a:cubicBezTo>
                    <a:pt x="46" y="23"/>
                    <a:pt x="46" y="22"/>
                    <a:pt x="46" y="21"/>
                  </a:cubicBezTo>
                  <a:cubicBezTo>
                    <a:pt x="46" y="20"/>
                    <a:pt x="47" y="20"/>
                    <a:pt x="47" y="19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6" y="16"/>
                    <a:pt x="46" y="15"/>
                    <a:pt x="44" y="14"/>
                  </a:cubicBezTo>
                  <a:cubicBezTo>
                    <a:pt x="44" y="13"/>
                    <a:pt x="43" y="14"/>
                    <a:pt x="43" y="14"/>
                  </a:cubicBezTo>
                  <a:cubicBezTo>
                    <a:pt x="42" y="13"/>
                    <a:pt x="43" y="12"/>
                    <a:pt x="42" y="11"/>
                  </a:cubicBezTo>
                  <a:cubicBezTo>
                    <a:pt x="41" y="11"/>
                    <a:pt x="40" y="13"/>
                    <a:pt x="39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5" y="11"/>
                    <a:pt x="25" y="10"/>
                    <a:pt x="24" y="8"/>
                  </a:cubicBezTo>
                  <a:cubicBezTo>
                    <a:pt x="20" y="5"/>
                    <a:pt x="16" y="2"/>
                    <a:pt x="11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4" y="26"/>
                    <a:pt x="5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0"/>
                    <a:pt x="8" y="21"/>
                    <a:pt x="9" y="20"/>
                  </a:cubicBezTo>
                  <a:cubicBezTo>
                    <a:pt x="10" y="20"/>
                    <a:pt x="9" y="18"/>
                    <a:pt x="10" y="18"/>
                  </a:cubicBezTo>
                  <a:cubicBezTo>
                    <a:pt x="11" y="18"/>
                    <a:pt x="11" y="20"/>
                    <a:pt x="12" y="20"/>
                  </a:cubicBezTo>
                  <a:cubicBezTo>
                    <a:pt x="13" y="20"/>
                    <a:pt x="11" y="18"/>
                    <a:pt x="11" y="18"/>
                  </a:cubicBezTo>
                  <a:cubicBezTo>
                    <a:pt x="11" y="17"/>
                    <a:pt x="13" y="17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8" y="20"/>
                    <a:pt x="19" y="21"/>
                    <a:pt x="20" y="21"/>
                  </a:cubicBezTo>
                  <a:cubicBezTo>
                    <a:pt x="20" y="22"/>
                    <a:pt x="19" y="22"/>
                    <a:pt x="19" y="23"/>
                  </a:cubicBezTo>
                  <a:cubicBezTo>
                    <a:pt x="20" y="23"/>
                    <a:pt x="21" y="23"/>
                    <a:pt x="22" y="24"/>
                  </a:cubicBezTo>
                  <a:cubicBezTo>
                    <a:pt x="22" y="25"/>
                    <a:pt x="21" y="25"/>
                    <a:pt x="21" y="26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4" y="26"/>
                    <a:pt x="25" y="26"/>
                    <a:pt x="27" y="26"/>
                  </a:cubicBezTo>
                  <a:cubicBezTo>
                    <a:pt x="27" y="26"/>
                    <a:pt x="27" y="24"/>
                    <a:pt x="28" y="25"/>
                  </a:cubicBezTo>
                  <a:cubicBezTo>
                    <a:pt x="29" y="25"/>
                    <a:pt x="30" y="26"/>
                    <a:pt x="30" y="27"/>
                  </a:cubicBezTo>
                  <a:cubicBezTo>
                    <a:pt x="31" y="28"/>
                    <a:pt x="30" y="28"/>
                    <a:pt x="31" y="28"/>
                  </a:cubicBezTo>
                  <a:cubicBezTo>
                    <a:pt x="31" y="29"/>
                    <a:pt x="31" y="30"/>
                    <a:pt x="32" y="30"/>
                  </a:cubicBezTo>
                  <a:cubicBezTo>
                    <a:pt x="32" y="31"/>
                    <a:pt x="33" y="30"/>
                    <a:pt x="33" y="30"/>
                  </a:cubicBezTo>
                  <a:cubicBezTo>
                    <a:pt x="33" y="31"/>
                    <a:pt x="33" y="32"/>
                    <a:pt x="33" y="32"/>
                  </a:cubicBezTo>
                  <a:cubicBezTo>
                    <a:pt x="33" y="33"/>
                    <a:pt x="33" y="34"/>
                    <a:pt x="34" y="34"/>
                  </a:cubicBezTo>
                  <a:cubicBezTo>
                    <a:pt x="35" y="35"/>
                    <a:pt x="36" y="36"/>
                    <a:pt x="38" y="37"/>
                  </a:cubicBezTo>
                  <a:cubicBezTo>
                    <a:pt x="39" y="38"/>
                    <a:pt x="41" y="39"/>
                    <a:pt x="42" y="39"/>
                  </a:cubicBezTo>
                  <a:cubicBezTo>
                    <a:pt x="44" y="41"/>
                    <a:pt x="46" y="42"/>
                    <a:pt x="48" y="43"/>
                  </a:cubicBezTo>
                  <a:cubicBezTo>
                    <a:pt x="49" y="43"/>
                    <a:pt x="49" y="43"/>
                    <a:pt x="50" y="43"/>
                  </a:cubicBezTo>
                  <a:cubicBezTo>
                    <a:pt x="51" y="44"/>
                    <a:pt x="52" y="44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7"/>
                  </a:cubicBezTo>
                  <a:cubicBezTo>
                    <a:pt x="53" y="48"/>
                    <a:pt x="53" y="48"/>
                    <a:pt x="53" y="4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90"/>
            <p:cNvSpPr>
              <a:spLocks/>
            </p:cNvSpPr>
            <p:nvPr/>
          </p:nvSpPr>
          <p:spPr bwMode="auto">
            <a:xfrm>
              <a:off x="4912" y="2224"/>
              <a:ext cx="225" cy="170"/>
            </a:xfrm>
            <a:custGeom>
              <a:avLst/>
              <a:gdLst>
                <a:gd name="T0" fmla="*/ 24 w 65"/>
                <a:gd name="T1" fmla="*/ 167 h 49"/>
                <a:gd name="T2" fmla="*/ 62 w 65"/>
                <a:gd name="T3" fmla="*/ 170 h 49"/>
                <a:gd name="T4" fmla="*/ 69 w 65"/>
                <a:gd name="T5" fmla="*/ 170 h 49"/>
                <a:gd name="T6" fmla="*/ 100 w 65"/>
                <a:gd name="T7" fmla="*/ 163 h 49"/>
                <a:gd name="T8" fmla="*/ 97 w 65"/>
                <a:gd name="T9" fmla="*/ 153 h 49"/>
                <a:gd name="T10" fmla="*/ 111 w 65"/>
                <a:gd name="T11" fmla="*/ 139 h 49"/>
                <a:gd name="T12" fmla="*/ 118 w 65"/>
                <a:gd name="T13" fmla="*/ 139 h 49"/>
                <a:gd name="T14" fmla="*/ 125 w 65"/>
                <a:gd name="T15" fmla="*/ 135 h 49"/>
                <a:gd name="T16" fmla="*/ 135 w 65"/>
                <a:gd name="T17" fmla="*/ 132 h 49"/>
                <a:gd name="T18" fmla="*/ 145 w 65"/>
                <a:gd name="T19" fmla="*/ 128 h 49"/>
                <a:gd name="T20" fmla="*/ 145 w 65"/>
                <a:gd name="T21" fmla="*/ 118 h 49"/>
                <a:gd name="T22" fmla="*/ 156 w 65"/>
                <a:gd name="T23" fmla="*/ 108 h 49"/>
                <a:gd name="T24" fmla="*/ 152 w 65"/>
                <a:gd name="T25" fmla="*/ 90 h 49"/>
                <a:gd name="T26" fmla="*/ 159 w 65"/>
                <a:gd name="T27" fmla="*/ 90 h 49"/>
                <a:gd name="T28" fmla="*/ 173 w 65"/>
                <a:gd name="T29" fmla="*/ 80 h 49"/>
                <a:gd name="T30" fmla="*/ 177 w 65"/>
                <a:gd name="T31" fmla="*/ 69 h 49"/>
                <a:gd name="T32" fmla="*/ 170 w 65"/>
                <a:gd name="T33" fmla="*/ 52 h 49"/>
                <a:gd name="T34" fmla="*/ 180 w 65"/>
                <a:gd name="T35" fmla="*/ 45 h 49"/>
                <a:gd name="T36" fmla="*/ 208 w 65"/>
                <a:gd name="T37" fmla="*/ 31 h 49"/>
                <a:gd name="T38" fmla="*/ 225 w 65"/>
                <a:gd name="T39" fmla="*/ 31 h 49"/>
                <a:gd name="T40" fmla="*/ 225 w 65"/>
                <a:gd name="T41" fmla="*/ 24 h 49"/>
                <a:gd name="T42" fmla="*/ 208 w 65"/>
                <a:gd name="T43" fmla="*/ 28 h 49"/>
                <a:gd name="T44" fmla="*/ 194 w 65"/>
                <a:gd name="T45" fmla="*/ 28 h 49"/>
                <a:gd name="T46" fmla="*/ 180 w 65"/>
                <a:gd name="T47" fmla="*/ 31 h 49"/>
                <a:gd name="T48" fmla="*/ 173 w 65"/>
                <a:gd name="T49" fmla="*/ 31 h 49"/>
                <a:gd name="T50" fmla="*/ 170 w 65"/>
                <a:gd name="T51" fmla="*/ 14 h 49"/>
                <a:gd name="T52" fmla="*/ 166 w 65"/>
                <a:gd name="T53" fmla="*/ 7 h 49"/>
                <a:gd name="T54" fmla="*/ 145 w 65"/>
                <a:gd name="T55" fmla="*/ 14 h 49"/>
                <a:gd name="T56" fmla="*/ 142 w 65"/>
                <a:gd name="T57" fmla="*/ 17 h 49"/>
                <a:gd name="T58" fmla="*/ 138 w 65"/>
                <a:gd name="T59" fmla="*/ 28 h 49"/>
                <a:gd name="T60" fmla="*/ 121 w 65"/>
                <a:gd name="T61" fmla="*/ 31 h 49"/>
                <a:gd name="T62" fmla="*/ 111 w 65"/>
                <a:gd name="T63" fmla="*/ 24 h 49"/>
                <a:gd name="T64" fmla="*/ 100 w 65"/>
                <a:gd name="T65" fmla="*/ 24 h 49"/>
                <a:gd name="T66" fmla="*/ 87 w 65"/>
                <a:gd name="T67" fmla="*/ 24 h 49"/>
                <a:gd name="T68" fmla="*/ 76 w 65"/>
                <a:gd name="T69" fmla="*/ 24 h 49"/>
                <a:gd name="T70" fmla="*/ 66 w 65"/>
                <a:gd name="T71" fmla="*/ 24 h 49"/>
                <a:gd name="T72" fmla="*/ 59 w 65"/>
                <a:gd name="T73" fmla="*/ 42 h 49"/>
                <a:gd name="T74" fmla="*/ 42 w 65"/>
                <a:gd name="T75" fmla="*/ 52 h 49"/>
                <a:gd name="T76" fmla="*/ 35 w 65"/>
                <a:gd name="T77" fmla="*/ 62 h 49"/>
                <a:gd name="T78" fmla="*/ 24 w 65"/>
                <a:gd name="T79" fmla="*/ 62 h 49"/>
                <a:gd name="T80" fmla="*/ 10 w 65"/>
                <a:gd name="T81" fmla="*/ 59 h 49"/>
                <a:gd name="T82" fmla="*/ 3 w 65"/>
                <a:gd name="T83" fmla="*/ 76 h 49"/>
                <a:gd name="T84" fmla="*/ 0 w 65"/>
                <a:gd name="T85" fmla="*/ 80 h 49"/>
                <a:gd name="T86" fmla="*/ 3 w 65"/>
                <a:gd name="T87" fmla="*/ 97 h 49"/>
                <a:gd name="T88" fmla="*/ 3 w 65"/>
                <a:gd name="T89" fmla="*/ 111 h 49"/>
                <a:gd name="T90" fmla="*/ 10 w 65"/>
                <a:gd name="T91" fmla="*/ 135 h 49"/>
                <a:gd name="T92" fmla="*/ 24 w 65"/>
                <a:gd name="T93" fmla="*/ 146 h 49"/>
                <a:gd name="T94" fmla="*/ 10 w 65"/>
                <a:gd name="T95" fmla="*/ 16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"/>
                <a:gd name="T145" fmla="*/ 0 h 49"/>
                <a:gd name="T146" fmla="*/ 65 w 65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" h="49">
                  <a:moveTo>
                    <a:pt x="3" y="47"/>
                  </a:move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10" y="49"/>
                    <a:pt x="12" y="49"/>
                  </a:cubicBezTo>
                  <a:cubicBezTo>
                    <a:pt x="14" y="49"/>
                    <a:pt x="16" y="48"/>
                    <a:pt x="18" y="49"/>
                  </a:cubicBezTo>
                  <a:cubicBezTo>
                    <a:pt x="19" y="49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2" y="49"/>
                    <a:pt x="23" y="49"/>
                  </a:cubicBezTo>
                  <a:cubicBezTo>
                    <a:pt x="25" y="49"/>
                    <a:pt x="27" y="48"/>
                    <a:pt x="29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9" y="43"/>
                    <a:pt x="29" y="42"/>
                    <a:pt x="30" y="41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2" y="40"/>
                    <a:pt x="32" y="41"/>
                    <a:pt x="32" y="41"/>
                  </a:cubicBezTo>
                  <a:cubicBezTo>
                    <a:pt x="33" y="41"/>
                    <a:pt x="34" y="40"/>
                    <a:pt x="34" y="40"/>
                  </a:cubicBezTo>
                  <a:cubicBezTo>
                    <a:pt x="35" y="40"/>
                    <a:pt x="34" y="39"/>
                    <a:pt x="34" y="39"/>
                  </a:cubicBezTo>
                  <a:cubicBezTo>
                    <a:pt x="34" y="38"/>
                    <a:pt x="35" y="39"/>
                    <a:pt x="36" y="39"/>
                  </a:cubicBezTo>
                  <a:cubicBezTo>
                    <a:pt x="37" y="38"/>
                    <a:pt x="37" y="37"/>
                    <a:pt x="37" y="37"/>
                  </a:cubicBezTo>
                  <a:cubicBezTo>
                    <a:pt x="38" y="37"/>
                    <a:pt x="39" y="37"/>
                    <a:pt x="39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1" y="38"/>
                    <a:pt x="42" y="38"/>
                    <a:pt x="42" y="37"/>
                  </a:cubicBezTo>
                  <a:cubicBezTo>
                    <a:pt x="42" y="37"/>
                    <a:pt x="41" y="37"/>
                    <a:pt x="41" y="36"/>
                  </a:cubicBezTo>
                  <a:cubicBezTo>
                    <a:pt x="41" y="35"/>
                    <a:pt x="41" y="34"/>
                    <a:pt x="42" y="34"/>
                  </a:cubicBezTo>
                  <a:cubicBezTo>
                    <a:pt x="42" y="33"/>
                    <a:pt x="42" y="31"/>
                    <a:pt x="43" y="31"/>
                  </a:cubicBezTo>
                  <a:cubicBezTo>
                    <a:pt x="43" y="30"/>
                    <a:pt x="45" y="31"/>
                    <a:pt x="45" y="31"/>
                  </a:cubicBezTo>
                  <a:cubicBezTo>
                    <a:pt x="46" y="30"/>
                    <a:pt x="46" y="29"/>
                    <a:pt x="45" y="29"/>
                  </a:cubicBezTo>
                  <a:cubicBezTo>
                    <a:pt x="45" y="28"/>
                    <a:pt x="44" y="27"/>
                    <a:pt x="44" y="26"/>
                  </a:cubicBezTo>
                  <a:cubicBezTo>
                    <a:pt x="44" y="26"/>
                    <a:pt x="44" y="25"/>
                    <a:pt x="44" y="25"/>
                  </a:cubicBezTo>
                  <a:cubicBezTo>
                    <a:pt x="45" y="25"/>
                    <a:pt x="45" y="26"/>
                    <a:pt x="46" y="26"/>
                  </a:cubicBezTo>
                  <a:cubicBezTo>
                    <a:pt x="47" y="26"/>
                    <a:pt x="48" y="26"/>
                    <a:pt x="49" y="25"/>
                  </a:cubicBezTo>
                  <a:cubicBezTo>
                    <a:pt x="49" y="25"/>
                    <a:pt x="49" y="24"/>
                    <a:pt x="50" y="23"/>
                  </a:cubicBezTo>
                  <a:cubicBezTo>
                    <a:pt x="50" y="23"/>
                    <a:pt x="49" y="23"/>
                    <a:pt x="50" y="22"/>
                  </a:cubicBezTo>
                  <a:cubicBezTo>
                    <a:pt x="50" y="22"/>
                    <a:pt x="51" y="21"/>
                    <a:pt x="51" y="20"/>
                  </a:cubicBezTo>
                  <a:cubicBezTo>
                    <a:pt x="52" y="19"/>
                    <a:pt x="51" y="17"/>
                    <a:pt x="50" y="16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9" y="14"/>
                    <a:pt x="49" y="13"/>
                    <a:pt x="50" y="13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4" y="12"/>
                    <a:pt x="54" y="10"/>
                    <a:pt x="56" y="10"/>
                  </a:cubicBezTo>
                  <a:cubicBezTo>
                    <a:pt x="57" y="9"/>
                    <a:pt x="59" y="9"/>
                    <a:pt x="60" y="9"/>
                  </a:cubicBezTo>
                  <a:cubicBezTo>
                    <a:pt x="61" y="9"/>
                    <a:pt x="62" y="10"/>
                    <a:pt x="62" y="10"/>
                  </a:cubicBezTo>
                  <a:cubicBezTo>
                    <a:pt x="63" y="10"/>
                    <a:pt x="64" y="9"/>
                    <a:pt x="65" y="9"/>
                  </a:cubicBezTo>
                  <a:cubicBezTo>
                    <a:pt x="64" y="9"/>
                    <a:pt x="64" y="8"/>
                    <a:pt x="64" y="8"/>
                  </a:cubicBezTo>
                  <a:cubicBezTo>
                    <a:pt x="64" y="8"/>
                    <a:pt x="65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3" y="7"/>
                    <a:pt x="62" y="8"/>
                    <a:pt x="60" y="8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7" y="8"/>
                    <a:pt x="56" y="8"/>
                  </a:cubicBezTo>
                  <a:cubicBezTo>
                    <a:pt x="56" y="8"/>
                    <a:pt x="55" y="9"/>
                    <a:pt x="54" y="9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2" y="10"/>
                    <a:pt x="51" y="11"/>
                  </a:cubicBezTo>
                  <a:cubicBezTo>
                    <a:pt x="51" y="11"/>
                    <a:pt x="51" y="10"/>
                    <a:pt x="50" y="9"/>
                  </a:cubicBezTo>
                  <a:cubicBezTo>
                    <a:pt x="50" y="8"/>
                    <a:pt x="49" y="8"/>
                    <a:pt x="49" y="7"/>
                  </a:cubicBezTo>
                  <a:cubicBezTo>
                    <a:pt x="49" y="6"/>
                    <a:pt x="50" y="5"/>
                    <a:pt x="49" y="4"/>
                  </a:cubicBezTo>
                  <a:cubicBezTo>
                    <a:pt x="49" y="3"/>
                    <a:pt x="48" y="4"/>
                    <a:pt x="48" y="4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0"/>
                    <a:pt x="45" y="1"/>
                  </a:cubicBezTo>
                  <a:cubicBezTo>
                    <a:pt x="43" y="1"/>
                    <a:pt x="42" y="2"/>
                    <a:pt x="42" y="4"/>
                  </a:cubicBezTo>
                  <a:cubicBezTo>
                    <a:pt x="42" y="5"/>
                    <a:pt x="44" y="5"/>
                    <a:pt x="43" y="5"/>
                  </a:cubicBezTo>
                  <a:cubicBezTo>
                    <a:pt x="43" y="6"/>
                    <a:pt x="42" y="5"/>
                    <a:pt x="41" y="5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8"/>
                    <a:pt x="40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37" y="7"/>
                    <a:pt x="36" y="9"/>
                    <a:pt x="35" y="9"/>
                  </a:cubicBezTo>
                  <a:cubicBezTo>
                    <a:pt x="34" y="9"/>
                    <a:pt x="34" y="9"/>
                    <a:pt x="33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6"/>
                    <a:pt x="23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7" y="9"/>
                    <a:pt x="18" y="11"/>
                    <a:pt x="17" y="12"/>
                  </a:cubicBezTo>
                  <a:cubicBezTo>
                    <a:pt x="16" y="13"/>
                    <a:pt x="15" y="14"/>
                    <a:pt x="14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6"/>
                    <a:pt x="12" y="16"/>
                    <a:pt x="11" y="17"/>
                  </a:cubicBezTo>
                  <a:cubicBezTo>
                    <a:pt x="11" y="17"/>
                    <a:pt x="11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18"/>
                    <a:pt x="6" y="18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0"/>
                    <a:pt x="1" y="31"/>
                    <a:pt x="1" y="32"/>
                  </a:cubicBezTo>
                  <a:cubicBezTo>
                    <a:pt x="2" y="33"/>
                    <a:pt x="2" y="35"/>
                    <a:pt x="1" y="37"/>
                  </a:cubicBezTo>
                  <a:cubicBezTo>
                    <a:pt x="2" y="38"/>
                    <a:pt x="2" y="38"/>
                    <a:pt x="3" y="39"/>
                  </a:cubicBezTo>
                  <a:cubicBezTo>
                    <a:pt x="4" y="39"/>
                    <a:pt x="5" y="38"/>
                    <a:pt x="6" y="39"/>
                  </a:cubicBezTo>
                  <a:cubicBezTo>
                    <a:pt x="7" y="39"/>
                    <a:pt x="7" y="41"/>
                    <a:pt x="7" y="42"/>
                  </a:cubicBezTo>
                  <a:cubicBezTo>
                    <a:pt x="6" y="43"/>
                    <a:pt x="5" y="44"/>
                    <a:pt x="4" y="46"/>
                  </a:cubicBezTo>
                  <a:cubicBezTo>
                    <a:pt x="4" y="46"/>
                    <a:pt x="4" y="47"/>
                    <a:pt x="3" y="4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Freeform 91"/>
            <p:cNvSpPr>
              <a:spLocks/>
            </p:cNvSpPr>
            <p:nvPr/>
          </p:nvSpPr>
          <p:spPr bwMode="auto">
            <a:xfrm>
              <a:off x="4926" y="2255"/>
              <a:ext cx="266" cy="239"/>
            </a:xfrm>
            <a:custGeom>
              <a:avLst/>
              <a:gdLst>
                <a:gd name="T0" fmla="*/ 263 w 77"/>
                <a:gd name="T1" fmla="*/ 38 h 69"/>
                <a:gd name="T2" fmla="*/ 245 w 77"/>
                <a:gd name="T3" fmla="*/ 48 h 69"/>
                <a:gd name="T4" fmla="*/ 221 w 77"/>
                <a:gd name="T5" fmla="*/ 42 h 69"/>
                <a:gd name="T6" fmla="*/ 214 w 77"/>
                <a:gd name="T7" fmla="*/ 55 h 69"/>
                <a:gd name="T8" fmla="*/ 225 w 77"/>
                <a:gd name="T9" fmla="*/ 76 h 69"/>
                <a:gd name="T10" fmla="*/ 235 w 77"/>
                <a:gd name="T11" fmla="*/ 80 h 69"/>
                <a:gd name="T12" fmla="*/ 228 w 77"/>
                <a:gd name="T13" fmla="*/ 90 h 69"/>
                <a:gd name="T14" fmla="*/ 228 w 77"/>
                <a:gd name="T15" fmla="*/ 100 h 69"/>
                <a:gd name="T16" fmla="*/ 228 w 77"/>
                <a:gd name="T17" fmla="*/ 107 h 69"/>
                <a:gd name="T18" fmla="*/ 218 w 77"/>
                <a:gd name="T19" fmla="*/ 118 h 69"/>
                <a:gd name="T20" fmla="*/ 207 w 77"/>
                <a:gd name="T21" fmla="*/ 128 h 69"/>
                <a:gd name="T22" fmla="*/ 197 w 77"/>
                <a:gd name="T23" fmla="*/ 149 h 69"/>
                <a:gd name="T24" fmla="*/ 187 w 77"/>
                <a:gd name="T25" fmla="*/ 156 h 69"/>
                <a:gd name="T26" fmla="*/ 176 w 77"/>
                <a:gd name="T27" fmla="*/ 166 h 69"/>
                <a:gd name="T28" fmla="*/ 166 w 77"/>
                <a:gd name="T29" fmla="*/ 166 h 69"/>
                <a:gd name="T30" fmla="*/ 145 w 77"/>
                <a:gd name="T31" fmla="*/ 184 h 69"/>
                <a:gd name="T32" fmla="*/ 155 w 77"/>
                <a:gd name="T33" fmla="*/ 187 h 69"/>
                <a:gd name="T34" fmla="*/ 159 w 77"/>
                <a:gd name="T35" fmla="*/ 197 h 69"/>
                <a:gd name="T36" fmla="*/ 169 w 77"/>
                <a:gd name="T37" fmla="*/ 208 h 69"/>
                <a:gd name="T38" fmla="*/ 180 w 77"/>
                <a:gd name="T39" fmla="*/ 225 h 69"/>
                <a:gd name="T40" fmla="*/ 176 w 77"/>
                <a:gd name="T41" fmla="*/ 229 h 69"/>
                <a:gd name="T42" fmla="*/ 173 w 77"/>
                <a:gd name="T43" fmla="*/ 229 h 69"/>
                <a:gd name="T44" fmla="*/ 152 w 77"/>
                <a:gd name="T45" fmla="*/ 232 h 69"/>
                <a:gd name="T46" fmla="*/ 138 w 77"/>
                <a:gd name="T47" fmla="*/ 232 h 69"/>
                <a:gd name="T48" fmla="*/ 128 w 77"/>
                <a:gd name="T49" fmla="*/ 239 h 69"/>
                <a:gd name="T50" fmla="*/ 114 w 77"/>
                <a:gd name="T51" fmla="*/ 222 h 69"/>
                <a:gd name="T52" fmla="*/ 100 w 77"/>
                <a:gd name="T53" fmla="*/ 211 h 69"/>
                <a:gd name="T54" fmla="*/ 73 w 77"/>
                <a:gd name="T55" fmla="*/ 211 h 69"/>
                <a:gd name="T56" fmla="*/ 52 w 77"/>
                <a:gd name="T57" fmla="*/ 211 h 69"/>
                <a:gd name="T58" fmla="*/ 35 w 77"/>
                <a:gd name="T59" fmla="*/ 211 h 69"/>
                <a:gd name="T60" fmla="*/ 21 w 77"/>
                <a:gd name="T61" fmla="*/ 211 h 69"/>
                <a:gd name="T62" fmla="*/ 21 w 77"/>
                <a:gd name="T63" fmla="*/ 194 h 69"/>
                <a:gd name="T64" fmla="*/ 41 w 77"/>
                <a:gd name="T65" fmla="*/ 187 h 69"/>
                <a:gd name="T66" fmla="*/ 41 w 77"/>
                <a:gd name="T67" fmla="*/ 177 h 69"/>
                <a:gd name="T68" fmla="*/ 31 w 77"/>
                <a:gd name="T69" fmla="*/ 156 h 69"/>
                <a:gd name="T70" fmla="*/ 17 w 77"/>
                <a:gd name="T71" fmla="*/ 152 h 69"/>
                <a:gd name="T72" fmla="*/ 10 w 77"/>
                <a:gd name="T73" fmla="*/ 139 h 69"/>
                <a:gd name="T74" fmla="*/ 10 w 77"/>
                <a:gd name="T75" fmla="*/ 128 h 69"/>
                <a:gd name="T76" fmla="*/ 52 w 77"/>
                <a:gd name="T77" fmla="*/ 132 h 69"/>
                <a:gd name="T78" fmla="*/ 59 w 77"/>
                <a:gd name="T79" fmla="*/ 132 h 69"/>
                <a:gd name="T80" fmla="*/ 90 w 77"/>
                <a:gd name="T81" fmla="*/ 128 h 69"/>
                <a:gd name="T82" fmla="*/ 86 w 77"/>
                <a:gd name="T83" fmla="*/ 114 h 69"/>
                <a:gd name="T84" fmla="*/ 100 w 77"/>
                <a:gd name="T85" fmla="*/ 104 h 69"/>
                <a:gd name="T86" fmla="*/ 107 w 77"/>
                <a:gd name="T87" fmla="*/ 104 h 69"/>
                <a:gd name="T88" fmla="*/ 114 w 77"/>
                <a:gd name="T89" fmla="*/ 100 h 69"/>
                <a:gd name="T90" fmla="*/ 124 w 77"/>
                <a:gd name="T91" fmla="*/ 94 h 69"/>
                <a:gd name="T92" fmla="*/ 135 w 77"/>
                <a:gd name="T93" fmla="*/ 94 h 69"/>
                <a:gd name="T94" fmla="*/ 135 w 77"/>
                <a:gd name="T95" fmla="*/ 83 h 69"/>
                <a:gd name="T96" fmla="*/ 149 w 77"/>
                <a:gd name="T97" fmla="*/ 73 h 69"/>
                <a:gd name="T98" fmla="*/ 142 w 77"/>
                <a:gd name="T99" fmla="*/ 55 h 69"/>
                <a:gd name="T100" fmla="*/ 152 w 77"/>
                <a:gd name="T101" fmla="*/ 55 h 69"/>
                <a:gd name="T102" fmla="*/ 162 w 77"/>
                <a:gd name="T103" fmla="*/ 48 h 69"/>
                <a:gd name="T104" fmla="*/ 169 w 77"/>
                <a:gd name="T105" fmla="*/ 38 h 69"/>
                <a:gd name="T106" fmla="*/ 159 w 77"/>
                <a:gd name="T107" fmla="*/ 21 h 69"/>
                <a:gd name="T108" fmla="*/ 169 w 77"/>
                <a:gd name="T109" fmla="*/ 14 h 69"/>
                <a:gd name="T110" fmla="*/ 200 w 77"/>
                <a:gd name="T111" fmla="*/ 0 h 69"/>
                <a:gd name="T112" fmla="*/ 214 w 77"/>
                <a:gd name="T113" fmla="*/ 0 h 69"/>
                <a:gd name="T114" fmla="*/ 228 w 77"/>
                <a:gd name="T115" fmla="*/ 0 h 69"/>
                <a:gd name="T116" fmla="*/ 238 w 77"/>
                <a:gd name="T117" fmla="*/ 17 h 69"/>
                <a:gd name="T118" fmla="*/ 252 w 77"/>
                <a:gd name="T119" fmla="*/ 24 h 69"/>
                <a:gd name="T120" fmla="*/ 266 w 77"/>
                <a:gd name="T121" fmla="*/ 31 h 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"/>
                <a:gd name="T184" fmla="*/ 0 h 69"/>
                <a:gd name="T185" fmla="*/ 77 w 77"/>
                <a:gd name="T186" fmla="*/ 69 h 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" h="69">
                  <a:moveTo>
                    <a:pt x="77" y="9"/>
                  </a:moveTo>
                  <a:cubicBezTo>
                    <a:pt x="77" y="9"/>
                    <a:pt x="77" y="10"/>
                    <a:pt x="76" y="11"/>
                  </a:cubicBezTo>
                  <a:cubicBezTo>
                    <a:pt x="75" y="11"/>
                    <a:pt x="75" y="12"/>
                    <a:pt x="75" y="12"/>
                  </a:cubicBezTo>
                  <a:cubicBezTo>
                    <a:pt x="74" y="13"/>
                    <a:pt x="73" y="13"/>
                    <a:pt x="71" y="14"/>
                  </a:cubicBezTo>
                  <a:cubicBezTo>
                    <a:pt x="70" y="14"/>
                    <a:pt x="68" y="14"/>
                    <a:pt x="67" y="14"/>
                  </a:cubicBezTo>
                  <a:cubicBezTo>
                    <a:pt x="66" y="13"/>
                    <a:pt x="65" y="12"/>
                    <a:pt x="64" y="12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2" y="14"/>
                    <a:pt x="62" y="15"/>
                    <a:pt x="62" y="16"/>
                  </a:cubicBezTo>
                  <a:cubicBezTo>
                    <a:pt x="62" y="17"/>
                    <a:pt x="62" y="19"/>
                    <a:pt x="62" y="20"/>
                  </a:cubicBezTo>
                  <a:cubicBezTo>
                    <a:pt x="63" y="21"/>
                    <a:pt x="64" y="21"/>
                    <a:pt x="65" y="22"/>
                  </a:cubicBezTo>
                  <a:cubicBezTo>
                    <a:pt x="65" y="22"/>
                    <a:pt x="64" y="23"/>
                    <a:pt x="65" y="23"/>
                  </a:cubicBezTo>
                  <a:cubicBezTo>
                    <a:pt x="65" y="23"/>
                    <a:pt x="66" y="22"/>
                    <a:pt x="68" y="23"/>
                  </a:cubicBezTo>
                  <a:cubicBezTo>
                    <a:pt x="68" y="23"/>
                    <a:pt x="70" y="24"/>
                    <a:pt x="70" y="25"/>
                  </a:cubicBezTo>
                  <a:cubicBezTo>
                    <a:pt x="69" y="25"/>
                    <a:pt x="68" y="25"/>
                    <a:pt x="66" y="26"/>
                  </a:cubicBezTo>
                  <a:cubicBezTo>
                    <a:pt x="66" y="26"/>
                    <a:pt x="65" y="27"/>
                    <a:pt x="65" y="28"/>
                  </a:cubicBezTo>
                  <a:cubicBezTo>
                    <a:pt x="65" y="28"/>
                    <a:pt x="66" y="29"/>
                    <a:pt x="66" y="29"/>
                  </a:cubicBezTo>
                  <a:cubicBezTo>
                    <a:pt x="66" y="30"/>
                    <a:pt x="65" y="30"/>
                    <a:pt x="65" y="30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3"/>
                    <a:pt x="63" y="34"/>
                    <a:pt x="63" y="34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2" y="36"/>
                    <a:pt x="60" y="36"/>
                    <a:pt x="60" y="37"/>
                  </a:cubicBezTo>
                  <a:cubicBezTo>
                    <a:pt x="60" y="38"/>
                    <a:pt x="61" y="40"/>
                    <a:pt x="60" y="41"/>
                  </a:cubicBezTo>
                  <a:cubicBezTo>
                    <a:pt x="60" y="42"/>
                    <a:pt x="58" y="42"/>
                    <a:pt x="57" y="43"/>
                  </a:cubicBezTo>
                  <a:cubicBezTo>
                    <a:pt x="56" y="43"/>
                    <a:pt x="56" y="44"/>
                    <a:pt x="55" y="45"/>
                  </a:cubicBezTo>
                  <a:cubicBezTo>
                    <a:pt x="55" y="45"/>
                    <a:pt x="54" y="45"/>
                    <a:pt x="54" y="45"/>
                  </a:cubicBezTo>
                  <a:cubicBezTo>
                    <a:pt x="54" y="46"/>
                    <a:pt x="55" y="47"/>
                    <a:pt x="54" y="48"/>
                  </a:cubicBezTo>
                  <a:cubicBezTo>
                    <a:pt x="53" y="49"/>
                    <a:pt x="52" y="48"/>
                    <a:pt x="51" y="48"/>
                  </a:cubicBezTo>
                  <a:cubicBezTo>
                    <a:pt x="51" y="48"/>
                    <a:pt x="50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7" y="47"/>
                    <a:pt x="47" y="48"/>
                    <a:pt x="46" y="48"/>
                  </a:cubicBezTo>
                  <a:cubicBezTo>
                    <a:pt x="45" y="49"/>
                    <a:pt x="43" y="51"/>
                    <a:pt x="42" y="53"/>
                  </a:cubicBezTo>
                  <a:cubicBezTo>
                    <a:pt x="42" y="53"/>
                    <a:pt x="42" y="54"/>
                    <a:pt x="43" y="54"/>
                  </a:cubicBezTo>
                  <a:cubicBezTo>
                    <a:pt x="43" y="55"/>
                    <a:pt x="44" y="54"/>
                    <a:pt x="45" y="54"/>
                  </a:cubicBezTo>
                  <a:cubicBezTo>
                    <a:pt x="45" y="55"/>
                    <a:pt x="46" y="55"/>
                    <a:pt x="46" y="55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46" y="58"/>
                    <a:pt x="47" y="59"/>
                    <a:pt x="48" y="60"/>
                  </a:cubicBezTo>
                  <a:cubicBezTo>
                    <a:pt x="48" y="60"/>
                    <a:pt x="49" y="60"/>
                    <a:pt x="49" y="60"/>
                  </a:cubicBezTo>
                  <a:cubicBezTo>
                    <a:pt x="50" y="60"/>
                    <a:pt x="49" y="61"/>
                    <a:pt x="49" y="61"/>
                  </a:cubicBezTo>
                  <a:cubicBezTo>
                    <a:pt x="50" y="62"/>
                    <a:pt x="51" y="63"/>
                    <a:pt x="52" y="65"/>
                  </a:cubicBezTo>
                  <a:cubicBezTo>
                    <a:pt x="52" y="65"/>
                    <a:pt x="51" y="65"/>
                    <a:pt x="51" y="65"/>
                  </a:cubicBezTo>
                  <a:cubicBezTo>
                    <a:pt x="51" y="65"/>
                    <a:pt x="52" y="66"/>
                    <a:pt x="51" y="66"/>
                  </a:cubicBezTo>
                  <a:cubicBezTo>
                    <a:pt x="51" y="67"/>
                    <a:pt x="50" y="67"/>
                    <a:pt x="50" y="67"/>
                  </a:cubicBezTo>
                  <a:cubicBezTo>
                    <a:pt x="49" y="67"/>
                    <a:pt x="50" y="66"/>
                    <a:pt x="50" y="66"/>
                  </a:cubicBezTo>
                  <a:cubicBezTo>
                    <a:pt x="49" y="66"/>
                    <a:pt x="48" y="67"/>
                    <a:pt x="47" y="67"/>
                  </a:cubicBezTo>
                  <a:cubicBezTo>
                    <a:pt x="46" y="67"/>
                    <a:pt x="45" y="67"/>
                    <a:pt x="44" y="67"/>
                  </a:cubicBezTo>
                  <a:cubicBezTo>
                    <a:pt x="43" y="66"/>
                    <a:pt x="42" y="66"/>
                    <a:pt x="40" y="66"/>
                  </a:cubicBezTo>
                  <a:cubicBezTo>
                    <a:pt x="40" y="66"/>
                    <a:pt x="41" y="67"/>
                    <a:pt x="40" y="67"/>
                  </a:cubicBezTo>
                  <a:cubicBezTo>
                    <a:pt x="40" y="68"/>
                    <a:pt x="39" y="68"/>
                    <a:pt x="39" y="68"/>
                  </a:cubicBezTo>
                  <a:cubicBezTo>
                    <a:pt x="38" y="68"/>
                    <a:pt x="38" y="69"/>
                    <a:pt x="37" y="69"/>
                  </a:cubicBezTo>
                  <a:cubicBezTo>
                    <a:pt x="36" y="69"/>
                    <a:pt x="35" y="68"/>
                    <a:pt x="34" y="68"/>
                  </a:cubicBezTo>
                  <a:cubicBezTo>
                    <a:pt x="34" y="67"/>
                    <a:pt x="34" y="65"/>
                    <a:pt x="33" y="64"/>
                  </a:cubicBezTo>
                  <a:cubicBezTo>
                    <a:pt x="32" y="63"/>
                    <a:pt x="30" y="63"/>
                    <a:pt x="29" y="63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4" y="60"/>
                    <a:pt x="23" y="60"/>
                    <a:pt x="21" y="61"/>
                  </a:cubicBezTo>
                  <a:cubicBezTo>
                    <a:pt x="21" y="61"/>
                    <a:pt x="20" y="61"/>
                    <a:pt x="19" y="61"/>
                  </a:cubicBezTo>
                  <a:cubicBezTo>
                    <a:pt x="17" y="61"/>
                    <a:pt x="16" y="61"/>
                    <a:pt x="15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1"/>
                    <a:pt x="11" y="61"/>
                    <a:pt x="10" y="61"/>
                  </a:cubicBezTo>
                  <a:cubicBezTo>
                    <a:pt x="9" y="62"/>
                    <a:pt x="8" y="63"/>
                    <a:pt x="7" y="62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4"/>
                    <a:pt x="11" y="55"/>
                    <a:pt x="12" y="54"/>
                  </a:cubicBezTo>
                  <a:cubicBezTo>
                    <a:pt x="12" y="54"/>
                    <a:pt x="12" y="54"/>
                    <a:pt x="12" y="53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2" y="51"/>
                    <a:pt x="10" y="51"/>
                    <a:pt x="10" y="51"/>
                  </a:cubicBezTo>
                  <a:cubicBezTo>
                    <a:pt x="9" y="49"/>
                    <a:pt x="9" y="47"/>
                    <a:pt x="9" y="45"/>
                  </a:cubicBezTo>
                  <a:cubicBezTo>
                    <a:pt x="9" y="45"/>
                    <a:pt x="8" y="45"/>
                    <a:pt x="7" y="44"/>
                  </a:cubicBezTo>
                  <a:cubicBezTo>
                    <a:pt x="7" y="44"/>
                    <a:pt x="6" y="44"/>
                    <a:pt x="5" y="44"/>
                  </a:cubicBezTo>
                  <a:cubicBezTo>
                    <a:pt x="4" y="43"/>
                    <a:pt x="4" y="43"/>
                    <a:pt x="4" y="42"/>
                  </a:cubicBezTo>
                  <a:cubicBezTo>
                    <a:pt x="3" y="42"/>
                    <a:pt x="4" y="41"/>
                    <a:pt x="3" y="40"/>
                  </a:cubicBezTo>
                  <a:cubicBezTo>
                    <a:pt x="2" y="39"/>
                    <a:pt x="1" y="38"/>
                    <a:pt x="0" y="37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5" y="38"/>
                    <a:pt x="7" y="38"/>
                    <a:pt x="8" y="38"/>
                  </a:cubicBezTo>
                  <a:cubicBezTo>
                    <a:pt x="11" y="38"/>
                    <a:pt x="12" y="38"/>
                    <a:pt x="15" y="38"/>
                  </a:cubicBezTo>
                  <a:cubicBezTo>
                    <a:pt x="15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9" y="39"/>
                    <a:pt x="20" y="39"/>
                  </a:cubicBezTo>
                  <a:cubicBezTo>
                    <a:pt x="22" y="38"/>
                    <a:pt x="24" y="38"/>
                    <a:pt x="26" y="37"/>
                  </a:cubicBezTo>
                  <a:cubicBezTo>
                    <a:pt x="26" y="36"/>
                    <a:pt x="26" y="36"/>
                    <a:pt x="26" y="35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6" y="32"/>
                    <a:pt x="26" y="31"/>
                    <a:pt x="27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1" y="30"/>
                    <a:pt x="31" y="30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1" y="28"/>
                    <a:pt x="32" y="29"/>
                    <a:pt x="33" y="29"/>
                  </a:cubicBezTo>
                  <a:cubicBezTo>
                    <a:pt x="34" y="28"/>
                    <a:pt x="34" y="27"/>
                    <a:pt x="34" y="27"/>
                  </a:cubicBezTo>
                  <a:cubicBezTo>
                    <a:pt x="35" y="26"/>
                    <a:pt x="36" y="27"/>
                    <a:pt x="36" y="27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38" y="28"/>
                    <a:pt x="39" y="27"/>
                    <a:pt x="39" y="27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4"/>
                    <a:pt x="39" y="24"/>
                  </a:cubicBezTo>
                  <a:cubicBezTo>
                    <a:pt x="39" y="23"/>
                    <a:pt x="39" y="21"/>
                    <a:pt x="40" y="21"/>
                  </a:cubicBezTo>
                  <a:cubicBezTo>
                    <a:pt x="41" y="20"/>
                    <a:pt x="42" y="21"/>
                    <a:pt x="43" y="21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1" y="16"/>
                    <a:pt x="41" y="15"/>
                    <a:pt x="41" y="15"/>
                  </a:cubicBezTo>
                  <a:cubicBezTo>
                    <a:pt x="42" y="15"/>
                    <a:pt x="43" y="16"/>
                    <a:pt x="44" y="16"/>
                  </a:cubicBezTo>
                  <a:cubicBezTo>
                    <a:pt x="44" y="16"/>
                    <a:pt x="46" y="16"/>
                    <a:pt x="46" y="16"/>
                  </a:cubicBezTo>
                  <a:cubicBezTo>
                    <a:pt x="47" y="15"/>
                    <a:pt x="47" y="14"/>
                    <a:pt x="47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2"/>
                    <a:pt x="49" y="11"/>
                    <a:pt x="49" y="11"/>
                  </a:cubicBezTo>
                  <a:cubicBezTo>
                    <a:pt x="49" y="9"/>
                    <a:pt x="48" y="8"/>
                    <a:pt x="48" y="7"/>
                  </a:cubicBezTo>
                  <a:cubicBezTo>
                    <a:pt x="48" y="6"/>
                    <a:pt x="46" y="6"/>
                    <a:pt x="46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51" y="3"/>
                    <a:pt x="52" y="1"/>
                    <a:pt x="53" y="1"/>
                  </a:cubicBezTo>
                  <a:cubicBezTo>
                    <a:pt x="55" y="0"/>
                    <a:pt x="56" y="0"/>
                    <a:pt x="58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1" y="1"/>
                    <a:pt x="61" y="0"/>
                    <a:pt x="62" y="0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65" y="1"/>
                    <a:pt x="65" y="0"/>
                    <a:pt x="66" y="0"/>
                  </a:cubicBezTo>
                  <a:cubicBezTo>
                    <a:pt x="67" y="1"/>
                    <a:pt x="68" y="2"/>
                    <a:pt x="69" y="3"/>
                  </a:cubicBezTo>
                  <a:cubicBezTo>
                    <a:pt x="70" y="4"/>
                    <a:pt x="69" y="5"/>
                    <a:pt x="69" y="5"/>
                  </a:cubicBezTo>
                  <a:cubicBezTo>
                    <a:pt x="69" y="6"/>
                    <a:pt x="70" y="6"/>
                    <a:pt x="70" y="7"/>
                  </a:cubicBezTo>
                  <a:cubicBezTo>
                    <a:pt x="71" y="7"/>
                    <a:pt x="72" y="6"/>
                    <a:pt x="73" y="7"/>
                  </a:cubicBezTo>
                  <a:cubicBezTo>
                    <a:pt x="74" y="7"/>
                    <a:pt x="73" y="8"/>
                    <a:pt x="74" y="8"/>
                  </a:cubicBezTo>
                  <a:cubicBezTo>
                    <a:pt x="75" y="9"/>
                    <a:pt x="76" y="9"/>
                    <a:pt x="77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7" name="Freeform 92"/>
            <p:cNvSpPr>
              <a:spLocks/>
            </p:cNvSpPr>
            <p:nvPr/>
          </p:nvSpPr>
          <p:spPr bwMode="auto">
            <a:xfrm>
              <a:off x="5123" y="1930"/>
              <a:ext cx="930" cy="633"/>
            </a:xfrm>
            <a:custGeom>
              <a:avLst/>
              <a:gdLst>
                <a:gd name="T0" fmla="*/ 52 w 269"/>
                <a:gd name="T1" fmla="*/ 249 h 183"/>
                <a:gd name="T2" fmla="*/ 0 w 269"/>
                <a:gd name="T3" fmla="*/ 270 h 183"/>
                <a:gd name="T4" fmla="*/ 21 w 269"/>
                <a:gd name="T5" fmla="*/ 318 h 183"/>
                <a:gd name="T6" fmla="*/ 59 w 269"/>
                <a:gd name="T7" fmla="*/ 349 h 183"/>
                <a:gd name="T8" fmla="*/ 93 w 269"/>
                <a:gd name="T9" fmla="*/ 391 h 183"/>
                <a:gd name="T10" fmla="*/ 97 w 269"/>
                <a:gd name="T11" fmla="*/ 429 h 183"/>
                <a:gd name="T12" fmla="*/ 142 w 269"/>
                <a:gd name="T13" fmla="*/ 453 h 183"/>
                <a:gd name="T14" fmla="*/ 190 w 269"/>
                <a:gd name="T15" fmla="*/ 481 h 183"/>
                <a:gd name="T16" fmla="*/ 239 w 269"/>
                <a:gd name="T17" fmla="*/ 498 h 183"/>
                <a:gd name="T18" fmla="*/ 273 w 269"/>
                <a:gd name="T19" fmla="*/ 498 h 183"/>
                <a:gd name="T20" fmla="*/ 311 w 269"/>
                <a:gd name="T21" fmla="*/ 498 h 183"/>
                <a:gd name="T22" fmla="*/ 360 w 269"/>
                <a:gd name="T23" fmla="*/ 470 h 183"/>
                <a:gd name="T24" fmla="*/ 394 w 269"/>
                <a:gd name="T25" fmla="*/ 488 h 183"/>
                <a:gd name="T26" fmla="*/ 432 w 269"/>
                <a:gd name="T27" fmla="*/ 526 h 183"/>
                <a:gd name="T28" fmla="*/ 425 w 269"/>
                <a:gd name="T29" fmla="*/ 564 h 183"/>
                <a:gd name="T30" fmla="*/ 456 w 269"/>
                <a:gd name="T31" fmla="*/ 602 h 183"/>
                <a:gd name="T32" fmla="*/ 491 w 269"/>
                <a:gd name="T33" fmla="*/ 612 h 183"/>
                <a:gd name="T34" fmla="*/ 501 w 269"/>
                <a:gd name="T35" fmla="*/ 588 h 183"/>
                <a:gd name="T36" fmla="*/ 532 w 269"/>
                <a:gd name="T37" fmla="*/ 588 h 183"/>
                <a:gd name="T38" fmla="*/ 570 w 269"/>
                <a:gd name="T39" fmla="*/ 588 h 183"/>
                <a:gd name="T40" fmla="*/ 619 w 269"/>
                <a:gd name="T41" fmla="*/ 609 h 183"/>
                <a:gd name="T42" fmla="*/ 633 w 269"/>
                <a:gd name="T43" fmla="*/ 616 h 183"/>
                <a:gd name="T44" fmla="*/ 678 w 269"/>
                <a:gd name="T45" fmla="*/ 602 h 183"/>
                <a:gd name="T46" fmla="*/ 709 w 269"/>
                <a:gd name="T47" fmla="*/ 591 h 183"/>
                <a:gd name="T48" fmla="*/ 774 w 269"/>
                <a:gd name="T49" fmla="*/ 529 h 183"/>
                <a:gd name="T50" fmla="*/ 799 w 269"/>
                <a:gd name="T51" fmla="*/ 481 h 183"/>
                <a:gd name="T52" fmla="*/ 771 w 269"/>
                <a:gd name="T53" fmla="*/ 450 h 183"/>
                <a:gd name="T54" fmla="*/ 768 w 269"/>
                <a:gd name="T55" fmla="*/ 415 h 183"/>
                <a:gd name="T56" fmla="*/ 774 w 269"/>
                <a:gd name="T57" fmla="*/ 401 h 183"/>
                <a:gd name="T58" fmla="*/ 754 w 269"/>
                <a:gd name="T59" fmla="*/ 346 h 183"/>
                <a:gd name="T60" fmla="*/ 778 w 269"/>
                <a:gd name="T61" fmla="*/ 325 h 183"/>
                <a:gd name="T62" fmla="*/ 757 w 269"/>
                <a:gd name="T63" fmla="*/ 308 h 183"/>
                <a:gd name="T64" fmla="*/ 702 w 269"/>
                <a:gd name="T65" fmla="*/ 297 h 183"/>
                <a:gd name="T66" fmla="*/ 768 w 269"/>
                <a:gd name="T67" fmla="*/ 259 h 183"/>
                <a:gd name="T68" fmla="*/ 781 w 269"/>
                <a:gd name="T69" fmla="*/ 277 h 183"/>
                <a:gd name="T70" fmla="*/ 840 w 269"/>
                <a:gd name="T71" fmla="*/ 239 h 183"/>
                <a:gd name="T72" fmla="*/ 878 w 269"/>
                <a:gd name="T73" fmla="*/ 211 h 183"/>
                <a:gd name="T74" fmla="*/ 889 w 269"/>
                <a:gd name="T75" fmla="*/ 176 h 183"/>
                <a:gd name="T76" fmla="*/ 927 w 269"/>
                <a:gd name="T77" fmla="*/ 142 h 183"/>
                <a:gd name="T78" fmla="*/ 861 w 269"/>
                <a:gd name="T79" fmla="*/ 107 h 183"/>
                <a:gd name="T80" fmla="*/ 806 w 269"/>
                <a:gd name="T81" fmla="*/ 69 h 183"/>
                <a:gd name="T82" fmla="*/ 774 w 269"/>
                <a:gd name="T83" fmla="*/ 21 h 183"/>
                <a:gd name="T84" fmla="*/ 685 w 269"/>
                <a:gd name="T85" fmla="*/ 7 h 183"/>
                <a:gd name="T86" fmla="*/ 678 w 269"/>
                <a:gd name="T87" fmla="*/ 69 h 183"/>
                <a:gd name="T88" fmla="*/ 640 w 269"/>
                <a:gd name="T89" fmla="*/ 118 h 183"/>
                <a:gd name="T90" fmla="*/ 698 w 269"/>
                <a:gd name="T91" fmla="*/ 142 h 183"/>
                <a:gd name="T92" fmla="*/ 650 w 269"/>
                <a:gd name="T93" fmla="*/ 159 h 183"/>
                <a:gd name="T94" fmla="*/ 588 w 269"/>
                <a:gd name="T95" fmla="*/ 190 h 183"/>
                <a:gd name="T96" fmla="*/ 481 w 269"/>
                <a:gd name="T97" fmla="*/ 235 h 183"/>
                <a:gd name="T98" fmla="*/ 353 w 269"/>
                <a:gd name="T99" fmla="*/ 218 h 183"/>
                <a:gd name="T100" fmla="*/ 287 w 269"/>
                <a:gd name="T101" fmla="*/ 173 h 183"/>
                <a:gd name="T102" fmla="*/ 245 w 269"/>
                <a:gd name="T103" fmla="*/ 131 h 183"/>
                <a:gd name="T104" fmla="*/ 194 w 269"/>
                <a:gd name="T105" fmla="*/ 97 h 183"/>
                <a:gd name="T106" fmla="*/ 162 w 269"/>
                <a:gd name="T107" fmla="*/ 114 h 183"/>
                <a:gd name="T108" fmla="*/ 118 w 269"/>
                <a:gd name="T109" fmla="*/ 169 h 183"/>
                <a:gd name="T110" fmla="*/ 100 w 269"/>
                <a:gd name="T111" fmla="*/ 208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9"/>
                <a:gd name="T169" fmla="*/ 0 h 183"/>
                <a:gd name="T170" fmla="*/ 269 w 269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9" h="183">
                  <a:moveTo>
                    <a:pt x="27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27" y="66"/>
                    <a:pt x="27" y="66"/>
                    <a:pt x="26" y="66"/>
                  </a:cubicBezTo>
                  <a:cubicBezTo>
                    <a:pt x="26" y="67"/>
                    <a:pt x="26" y="68"/>
                    <a:pt x="25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22" y="68"/>
                    <a:pt x="21" y="69"/>
                    <a:pt x="21" y="70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8" y="72"/>
                    <a:pt x="17" y="71"/>
                    <a:pt x="15" y="72"/>
                  </a:cubicBezTo>
                  <a:cubicBezTo>
                    <a:pt x="15" y="72"/>
                    <a:pt x="14" y="72"/>
                    <a:pt x="13" y="72"/>
                  </a:cubicBezTo>
                  <a:cubicBezTo>
                    <a:pt x="12" y="73"/>
                    <a:pt x="13" y="75"/>
                    <a:pt x="12" y="76"/>
                  </a:cubicBezTo>
                  <a:cubicBezTo>
                    <a:pt x="11" y="76"/>
                    <a:pt x="10" y="77"/>
                    <a:pt x="9" y="76"/>
                  </a:cubicBezTo>
                  <a:cubicBezTo>
                    <a:pt x="8" y="76"/>
                    <a:pt x="9" y="75"/>
                    <a:pt x="8" y="75"/>
                  </a:cubicBezTo>
                  <a:cubicBezTo>
                    <a:pt x="7" y="75"/>
                    <a:pt x="7" y="76"/>
                    <a:pt x="7" y="76"/>
                  </a:cubicBezTo>
                  <a:cubicBezTo>
                    <a:pt x="6" y="76"/>
                    <a:pt x="5" y="75"/>
                    <a:pt x="5" y="76"/>
                  </a:cubicBezTo>
                  <a:cubicBezTo>
                    <a:pt x="4" y="76"/>
                    <a:pt x="3" y="77"/>
                    <a:pt x="3" y="77"/>
                  </a:cubicBezTo>
                  <a:cubicBezTo>
                    <a:pt x="2" y="77"/>
                    <a:pt x="1" y="77"/>
                    <a:pt x="0" y="78"/>
                  </a:cubicBezTo>
                  <a:cubicBezTo>
                    <a:pt x="0" y="79"/>
                    <a:pt x="0" y="80"/>
                    <a:pt x="0" y="81"/>
                  </a:cubicBezTo>
                  <a:cubicBezTo>
                    <a:pt x="0" y="81"/>
                    <a:pt x="1" y="82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5"/>
                    <a:pt x="0" y="86"/>
                    <a:pt x="1" y="86"/>
                  </a:cubicBezTo>
                  <a:cubicBezTo>
                    <a:pt x="2" y="86"/>
                    <a:pt x="3" y="84"/>
                    <a:pt x="4" y="84"/>
                  </a:cubicBezTo>
                  <a:cubicBezTo>
                    <a:pt x="5" y="85"/>
                    <a:pt x="6" y="86"/>
                    <a:pt x="6" y="87"/>
                  </a:cubicBezTo>
                  <a:cubicBezTo>
                    <a:pt x="7" y="88"/>
                    <a:pt x="8" y="89"/>
                    <a:pt x="8" y="91"/>
                  </a:cubicBezTo>
                  <a:cubicBezTo>
                    <a:pt x="8" y="92"/>
                    <a:pt x="7" y="92"/>
                    <a:pt x="6" y="92"/>
                  </a:cubicBezTo>
                  <a:cubicBezTo>
                    <a:pt x="6" y="93"/>
                    <a:pt x="6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7" y="95"/>
                    <a:pt x="7" y="95"/>
                    <a:pt x="8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2" y="97"/>
                    <a:pt x="13" y="98"/>
                  </a:cubicBezTo>
                  <a:cubicBezTo>
                    <a:pt x="13" y="98"/>
                    <a:pt x="12" y="99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15" y="102"/>
                    <a:pt x="16" y="101"/>
                    <a:pt x="17" y="101"/>
                  </a:cubicBezTo>
                  <a:cubicBezTo>
                    <a:pt x="17" y="102"/>
                    <a:pt x="17" y="103"/>
                    <a:pt x="17" y="103"/>
                  </a:cubicBezTo>
                  <a:cubicBezTo>
                    <a:pt x="18" y="103"/>
                    <a:pt x="20" y="103"/>
                    <a:pt x="21" y="103"/>
                  </a:cubicBezTo>
                  <a:cubicBezTo>
                    <a:pt x="21" y="103"/>
                    <a:pt x="22" y="103"/>
                    <a:pt x="23" y="103"/>
                  </a:cubicBezTo>
                  <a:cubicBezTo>
                    <a:pt x="24" y="104"/>
                    <a:pt x="23" y="105"/>
                    <a:pt x="24" y="106"/>
                  </a:cubicBezTo>
                  <a:cubicBezTo>
                    <a:pt x="25" y="107"/>
                    <a:pt x="26" y="107"/>
                    <a:pt x="27" y="108"/>
                  </a:cubicBezTo>
                  <a:cubicBezTo>
                    <a:pt x="27" y="109"/>
                    <a:pt x="28" y="109"/>
                    <a:pt x="28" y="110"/>
                  </a:cubicBezTo>
                  <a:cubicBezTo>
                    <a:pt x="27" y="111"/>
                    <a:pt x="26" y="110"/>
                    <a:pt x="26" y="110"/>
                  </a:cubicBezTo>
                  <a:cubicBezTo>
                    <a:pt x="26" y="111"/>
                    <a:pt x="27" y="112"/>
                    <a:pt x="27" y="113"/>
                  </a:cubicBezTo>
                  <a:cubicBezTo>
                    <a:pt x="28" y="114"/>
                    <a:pt x="29" y="114"/>
                    <a:pt x="30" y="115"/>
                  </a:cubicBezTo>
                  <a:cubicBezTo>
                    <a:pt x="31" y="116"/>
                    <a:pt x="32" y="117"/>
                    <a:pt x="32" y="118"/>
                  </a:cubicBezTo>
                  <a:cubicBezTo>
                    <a:pt x="32" y="119"/>
                    <a:pt x="30" y="120"/>
                    <a:pt x="29" y="120"/>
                  </a:cubicBezTo>
                  <a:cubicBezTo>
                    <a:pt x="29" y="120"/>
                    <a:pt x="28" y="120"/>
                    <a:pt x="28" y="119"/>
                  </a:cubicBezTo>
                  <a:cubicBezTo>
                    <a:pt x="28" y="119"/>
                    <a:pt x="28" y="118"/>
                    <a:pt x="28" y="118"/>
                  </a:cubicBezTo>
                  <a:cubicBezTo>
                    <a:pt x="27" y="118"/>
                    <a:pt x="27" y="119"/>
                    <a:pt x="27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7" y="121"/>
                    <a:pt x="27" y="122"/>
                    <a:pt x="28" y="124"/>
                  </a:cubicBezTo>
                  <a:cubicBezTo>
                    <a:pt x="28" y="124"/>
                    <a:pt x="28" y="125"/>
                    <a:pt x="29" y="126"/>
                  </a:cubicBezTo>
                  <a:cubicBezTo>
                    <a:pt x="29" y="126"/>
                    <a:pt x="30" y="125"/>
                    <a:pt x="30" y="126"/>
                  </a:cubicBezTo>
                  <a:cubicBezTo>
                    <a:pt x="32" y="126"/>
                    <a:pt x="32" y="127"/>
                    <a:pt x="33" y="128"/>
                  </a:cubicBezTo>
                  <a:cubicBezTo>
                    <a:pt x="33" y="128"/>
                    <a:pt x="34" y="128"/>
                    <a:pt x="35" y="128"/>
                  </a:cubicBezTo>
                  <a:cubicBezTo>
                    <a:pt x="36" y="129"/>
                    <a:pt x="37" y="130"/>
                    <a:pt x="38" y="130"/>
                  </a:cubicBezTo>
                  <a:cubicBezTo>
                    <a:pt x="39" y="131"/>
                    <a:pt x="39" y="131"/>
                    <a:pt x="40" y="131"/>
                  </a:cubicBezTo>
                  <a:cubicBezTo>
                    <a:pt x="40" y="132"/>
                    <a:pt x="41" y="133"/>
                    <a:pt x="41" y="132"/>
                  </a:cubicBezTo>
                  <a:cubicBezTo>
                    <a:pt x="42" y="132"/>
                    <a:pt x="41" y="131"/>
                    <a:pt x="41" y="131"/>
                  </a:cubicBezTo>
                  <a:cubicBezTo>
                    <a:pt x="42" y="131"/>
                    <a:pt x="43" y="131"/>
                    <a:pt x="43" y="131"/>
                  </a:cubicBezTo>
                  <a:cubicBezTo>
                    <a:pt x="44" y="131"/>
                    <a:pt x="45" y="132"/>
                    <a:pt x="46" y="132"/>
                  </a:cubicBezTo>
                  <a:cubicBezTo>
                    <a:pt x="47" y="133"/>
                    <a:pt x="49" y="134"/>
                    <a:pt x="50" y="134"/>
                  </a:cubicBezTo>
                  <a:cubicBezTo>
                    <a:pt x="50" y="135"/>
                    <a:pt x="51" y="136"/>
                    <a:pt x="52" y="137"/>
                  </a:cubicBezTo>
                  <a:cubicBezTo>
                    <a:pt x="53" y="137"/>
                    <a:pt x="53" y="135"/>
                    <a:pt x="53" y="135"/>
                  </a:cubicBezTo>
                  <a:cubicBezTo>
                    <a:pt x="54" y="135"/>
                    <a:pt x="54" y="135"/>
                    <a:pt x="55" y="135"/>
                  </a:cubicBezTo>
                  <a:cubicBezTo>
                    <a:pt x="55" y="136"/>
                    <a:pt x="54" y="137"/>
                    <a:pt x="55" y="137"/>
                  </a:cubicBezTo>
                  <a:cubicBezTo>
                    <a:pt x="55" y="138"/>
                    <a:pt x="55" y="138"/>
                    <a:pt x="55" y="139"/>
                  </a:cubicBezTo>
                  <a:cubicBezTo>
                    <a:pt x="57" y="139"/>
                    <a:pt x="58" y="139"/>
                    <a:pt x="60" y="139"/>
                  </a:cubicBezTo>
                  <a:cubicBezTo>
                    <a:pt x="60" y="139"/>
                    <a:pt x="59" y="141"/>
                    <a:pt x="60" y="141"/>
                  </a:cubicBezTo>
                  <a:cubicBezTo>
                    <a:pt x="60" y="141"/>
                    <a:pt x="61" y="141"/>
                    <a:pt x="62" y="141"/>
                  </a:cubicBezTo>
                  <a:cubicBezTo>
                    <a:pt x="63" y="142"/>
                    <a:pt x="63" y="143"/>
                    <a:pt x="63" y="143"/>
                  </a:cubicBezTo>
                  <a:cubicBezTo>
                    <a:pt x="64" y="143"/>
                    <a:pt x="64" y="142"/>
                    <a:pt x="65" y="143"/>
                  </a:cubicBezTo>
                  <a:cubicBezTo>
                    <a:pt x="65" y="143"/>
                    <a:pt x="65" y="144"/>
                    <a:pt x="66" y="144"/>
                  </a:cubicBezTo>
                  <a:cubicBezTo>
                    <a:pt x="66" y="144"/>
                    <a:pt x="67" y="143"/>
                    <a:pt x="67" y="143"/>
                  </a:cubicBezTo>
                  <a:cubicBezTo>
                    <a:pt x="68" y="143"/>
                    <a:pt x="68" y="144"/>
                    <a:pt x="69" y="144"/>
                  </a:cubicBezTo>
                  <a:cubicBezTo>
                    <a:pt x="69" y="144"/>
                    <a:pt x="70" y="145"/>
                    <a:pt x="71" y="145"/>
                  </a:cubicBezTo>
                  <a:cubicBezTo>
                    <a:pt x="71" y="145"/>
                    <a:pt x="72" y="144"/>
                    <a:pt x="73" y="144"/>
                  </a:cubicBezTo>
                  <a:cubicBezTo>
                    <a:pt x="73" y="144"/>
                    <a:pt x="74" y="144"/>
                    <a:pt x="74" y="144"/>
                  </a:cubicBezTo>
                  <a:cubicBezTo>
                    <a:pt x="75" y="143"/>
                    <a:pt x="75" y="143"/>
                    <a:pt x="76" y="142"/>
                  </a:cubicBezTo>
                  <a:cubicBezTo>
                    <a:pt x="76" y="142"/>
                    <a:pt x="77" y="142"/>
                    <a:pt x="77" y="142"/>
                  </a:cubicBezTo>
                  <a:cubicBezTo>
                    <a:pt x="78" y="143"/>
                    <a:pt x="77" y="144"/>
                    <a:pt x="77" y="145"/>
                  </a:cubicBezTo>
                  <a:cubicBezTo>
                    <a:pt x="77" y="146"/>
                    <a:pt x="78" y="146"/>
                    <a:pt x="78" y="147"/>
                  </a:cubicBezTo>
                  <a:cubicBezTo>
                    <a:pt x="78" y="146"/>
                    <a:pt x="79" y="145"/>
                    <a:pt x="79" y="144"/>
                  </a:cubicBezTo>
                  <a:cubicBezTo>
                    <a:pt x="80" y="144"/>
                    <a:pt x="79" y="143"/>
                    <a:pt x="80" y="143"/>
                  </a:cubicBezTo>
                  <a:cubicBezTo>
                    <a:pt x="80" y="142"/>
                    <a:pt x="81" y="142"/>
                    <a:pt x="81" y="142"/>
                  </a:cubicBezTo>
                  <a:cubicBezTo>
                    <a:pt x="82" y="142"/>
                    <a:pt x="82" y="142"/>
                    <a:pt x="83" y="142"/>
                  </a:cubicBezTo>
                  <a:cubicBezTo>
                    <a:pt x="83" y="142"/>
                    <a:pt x="84" y="141"/>
                    <a:pt x="84" y="142"/>
                  </a:cubicBezTo>
                  <a:cubicBezTo>
                    <a:pt x="85" y="142"/>
                    <a:pt x="85" y="142"/>
                    <a:pt x="86" y="143"/>
                  </a:cubicBezTo>
                  <a:cubicBezTo>
                    <a:pt x="86" y="143"/>
                    <a:pt x="87" y="143"/>
                    <a:pt x="88" y="143"/>
                  </a:cubicBezTo>
                  <a:cubicBezTo>
                    <a:pt x="89" y="143"/>
                    <a:pt x="89" y="143"/>
                    <a:pt x="90" y="143"/>
                  </a:cubicBezTo>
                  <a:cubicBezTo>
                    <a:pt x="90" y="143"/>
                    <a:pt x="90" y="144"/>
                    <a:pt x="90" y="144"/>
                  </a:cubicBezTo>
                  <a:cubicBezTo>
                    <a:pt x="91" y="144"/>
                    <a:pt x="92" y="144"/>
                    <a:pt x="93" y="144"/>
                  </a:cubicBezTo>
                  <a:cubicBezTo>
                    <a:pt x="94" y="143"/>
                    <a:pt x="95" y="144"/>
                    <a:pt x="95" y="144"/>
                  </a:cubicBezTo>
                  <a:cubicBezTo>
                    <a:pt x="96" y="143"/>
                    <a:pt x="95" y="142"/>
                    <a:pt x="95" y="142"/>
                  </a:cubicBezTo>
                  <a:cubicBezTo>
                    <a:pt x="95" y="141"/>
                    <a:pt x="97" y="141"/>
                    <a:pt x="97" y="141"/>
                  </a:cubicBezTo>
                  <a:cubicBezTo>
                    <a:pt x="98" y="140"/>
                    <a:pt x="97" y="139"/>
                    <a:pt x="98" y="139"/>
                  </a:cubicBezTo>
                  <a:cubicBezTo>
                    <a:pt x="99" y="138"/>
                    <a:pt x="100" y="139"/>
                    <a:pt x="102" y="138"/>
                  </a:cubicBezTo>
                  <a:cubicBezTo>
                    <a:pt x="102" y="138"/>
                    <a:pt x="101" y="137"/>
                    <a:pt x="101" y="137"/>
                  </a:cubicBezTo>
                  <a:cubicBezTo>
                    <a:pt x="102" y="136"/>
                    <a:pt x="103" y="136"/>
                    <a:pt x="104" y="136"/>
                  </a:cubicBezTo>
                  <a:cubicBezTo>
                    <a:pt x="105" y="136"/>
                    <a:pt x="106" y="137"/>
                    <a:pt x="107" y="137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08" y="136"/>
                    <a:pt x="109" y="135"/>
                    <a:pt x="110" y="135"/>
                  </a:cubicBezTo>
                  <a:cubicBezTo>
                    <a:pt x="111" y="135"/>
                    <a:pt x="112" y="136"/>
                    <a:pt x="112" y="136"/>
                  </a:cubicBezTo>
                  <a:cubicBezTo>
                    <a:pt x="112" y="137"/>
                    <a:pt x="113" y="137"/>
                    <a:pt x="113" y="138"/>
                  </a:cubicBezTo>
                  <a:cubicBezTo>
                    <a:pt x="113" y="139"/>
                    <a:pt x="111" y="139"/>
                    <a:pt x="111" y="141"/>
                  </a:cubicBezTo>
                  <a:cubicBezTo>
                    <a:pt x="111" y="141"/>
                    <a:pt x="112" y="140"/>
                    <a:pt x="113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5" y="142"/>
                    <a:pt x="116" y="141"/>
                    <a:pt x="117" y="141"/>
                  </a:cubicBezTo>
                  <a:cubicBezTo>
                    <a:pt x="117" y="141"/>
                    <a:pt x="117" y="142"/>
                    <a:pt x="118" y="142"/>
                  </a:cubicBezTo>
                  <a:cubicBezTo>
                    <a:pt x="118" y="142"/>
                    <a:pt x="118" y="141"/>
                    <a:pt x="118" y="141"/>
                  </a:cubicBezTo>
                  <a:cubicBezTo>
                    <a:pt x="119" y="141"/>
                    <a:pt x="120" y="142"/>
                    <a:pt x="121" y="142"/>
                  </a:cubicBezTo>
                  <a:cubicBezTo>
                    <a:pt x="121" y="143"/>
                    <a:pt x="121" y="145"/>
                    <a:pt x="122" y="145"/>
                  </a:cubicBezTo>
                  <a:cubicBezTo>
                    <a:pt x="122" y="146"/>
                    <a:pt x="123" y="145"/>
                    <a:pt x="123" y="145"/>
                  </a:cubicBezTo>
                  <a:cubicBezTo>
                    <a:pt x="124" y="147"/>
                    <a:pt x="123" y="148"/>
                    <a:pt x="124" y="150"/>
                  </a:cubicBezTo>
                  <a:cubicBezTo>
                    <a:pt x="124" y="151"/>
                    <a:pt x="125" y="151"/>
                    <a:pt x="125" y="152"/>
                  </a:cubicBezTo>
                  <a:cubicBezTo>
                    <a:pt x="124" y="152"/>
                    <a:pt x="123" y="152"/>
                    <a:pt x="123" y="152"/>
                  </a:cubicBezTo>
                  <a:cubicBezTo>
                    <a:pt x="123" y="153"/>
                    <a:pt x="125" y="153"/>
                    <a:pt x="124" y="154"/>
                  </a:cubicBezTo>
                  <a:cubicBezTo>
                    <a:pt x="124" y="155"/>
                    <a:pt x="122" y="156"/>
                    <a:pt x="122" y="157"/>
                  </a:cubicBezTo>
                  <a:cubicBezTo>
                    <a:pt x="121" y="159"/>
                    <a:pt x="119" y="159"/>
                    <a:pt x="119" y="161"/>
                  </a:cubicBezTo>
                  <a:cubicBezTo>
                    <a:pt x="119" y="162"/>
                    <a:pt x="121" y="161"/>
                    <a:pt x="121" y="162"/>
                  </a:cubicBezTo>
                  <a:cubicBezTo>
                    <a:pt x="121" y="163"/>
                    <a:pt x="120" y="163"/>
                    <a:pt x="120" y="164"/>
                  </a:cubicBezTo>
                  <a:cubicBezTo>
                    <a:pt x="120" y="164"/>
                    <a:pt x="121" y="165"/>
                    <a:pt x="121" y="165"/>
                  </a:cubicBezTo>
                  <a:cubicBezTo>
                    <a:pt x="122" y="164"/>
                    <a:pt x="122" y="163"/>
                    <a:pt x="123" y="163"/>
                  </a:cubicBezTo>
                  <a:cubicBezTo>
                    <a:pt x="125" y="163"/>
                    <a:pt x="126" y="163"/>
                    <a:pt x="127" y="163"/>
                  </a:cubicBezTo>
                  <a:cubicBezTo>
                    <a:pt x="128" y="163"/>
                    <a:pt x="126" y="163"/>
                    <a:pt x="126" y="164"/>
                  </a:cubicBezTo>
                  <a:cubicBezTo>
                    <a:pt x="126" y="165"/>
                    <a:pt x="126" y="167"/>
                    <a:pt x="126" y="168"/>
                  </a:cubicBezTo>
                  <a:cubicBezTo>
                    <a:pt x="127" y="168"/>
                    <a:pt x="129" y="168"/>
                    <a:pt x="129" y="169"/>
                  </a:cubicBezTo>
                  <a:cubicBezTo>
                    <a:pt x="130" y="169"/>
                    <a:pt x="128" y="169"/>
                    <a:pt x="128" y="169"/>
                  </a:cubicBezTo>
                  <a:cubicBezTo>
                    <a:pt x="128" y="170"/>
                    <a:pt x="129" y="170"/>
                    <a:pt x="129" y="171"/>
                  </a:cubicBezTo>
                  <a:cubicBezTo>
                    <a:pt x="129" y="172"/>
                    <a:pt x="128" y="173"/>
                    <a:pt x="128" y="174"/>
                  </a:cubicBezTo>
                  <a:cubicBezTo>
                    <a:pt x="129" y="174"/>
                    <a:pt x="131" y="173"/>
                    <a:pt x="132" y="174"/>
                  </a:cubicBezTo>
                  <a:cubicBezTo>
                    <a:pt x="133" y="174"/>
                    <a:pt x="132" y="175"/>
                    <a:pt x="132" y="176"/>
                  </a:cubicBezTo>
                  <a:cubicBezTo>
                    <a:pt x="133" y="176"/>
                    <a:pt x="134" y="176"/>
                    <a:pt x="134" y="176"/>
                  </a:cubicBezTo>
                  <a:cubicBezTo>
                    <a:pt x="136" y="175"/>
                    <a:pt x="137" y="175"/>
                    <a:pt x="138" y="175"/>
                  </a:cubicBezTo>
                  <a:cubicBezTo>
                    <a:pt x="139" y="175"/>
                    <a:pt x="138" y="175"/>
                    <a:pt x="138" y="176"/>
                  </a:cubicBezTo>
                  <a:cubicBezTo>
                    <a:pt x="139" y="176"/>
                    <a:pt x="138" y="177"/>
                    <a:pt x="139" y="177"/>
                  </a:cubicBezTo>
                  <a:cubicBezTo>
                    <a:pt x="139" y="177"/>
                    <a:pt x="139" y="177"/>
                    <a:pt x="140" y="177"/>
                  </a:cubicBezTo>
                  <a:cubicBezTo>
                    <a:pt x="140" y="177"/>
                    <a:pt x="141" y="177"/>
                    <a:pt x="141" y="177"/>
                  </a:cubicBezTo>
                  <a:cubicBezTo>
                    <a:pt x="141" y="177"/>
                    <a:pt x="142" y="177"/>
                    <a:pt x="142" y="177"/>
                  </a:cubicBezTo>
                  <a:cubicBezTo>
                    <a:pt x="142" y="176"/>
                    <a:pt x="142" y="176"/>
                    <a:pt x="141" y="175"/>
                  </a:cubicBezTo>
                  <a:cubicBezTo>
                    <a:pt x="141" y="175"/>
                    <a:pt x="141" y="174"/>
                    <a:pt x="140" y="174"/>
                  </a:cubicBezTo>
                  <a:cubicBezTo>
                    <a:pt x="140" y="173"/>
                    <a:pt x="140" y="172"/>
                    <a:pt x="140" y="172"/>
                  </a:cubicBezTo>
                  <a:cubicBezTo>
                    <a:pt x="140" y="172"/>
                    <a:pt x="140" y="171"/>
                    <a:pt x="141" y="171"/>
                  </a:cubicBezTo>
                  <a:cubicBezTo>
                    <a:pt x="141" y="171"/>
                    <a:pt x="142" y="171"/>
                    <a:pt x="142" y="172"/>
                  </a:cubicBezTo>
                  <a:cubicBezTo>
                    <a:pt x="142" y="172"/>
                    <a:pt x="143" y="172"/>
                    <a:pt x="143" y="172"/>
                  </a:cubicBezTo>
                  <a:cubicBezTo>
                    <a:pt x="143" y="171"/>
                    <a:pt x="143" y="171"/>
                    <a:pt x="144" y="170"/>
                  </a:cubicBezTo>
                  <a:cubicBezTo>
                    <a:pt x="144" y="170"/>
                    <a:pt x="145" y="170"/>
                    <a:pt x="145" y="170"/>
                  </a:cubicBezTo>
                  <a:cubicBezTo>
                    <a:pt x="146" y="171"/>
                    <a:pt x="145" y="171"/>
                    <a:pt x="146" y="172"/>
                  </a:cubicBezTo>
                  <a:cubicBezTo>
                    <a:pt x="146" y="172"/>
                    <a:pt x="146" y="172"/>
                    <a:pt x="147" y="172"/>
                  </a:cubicBezTo>
                  <a:cubicBezTo>
                    <a:pt x="148" y="171"/>
                    <a:pt x="148" y="170"/>
                    <a:pt x="148" y="170"/>
                  </a:cubicBezTo>
                  <a:cubicBezTo>
                    <a:pt x="149" y="170"/>
                    <a:pt x="149" y="171"/>
                    <a:pt x="149" y="171"/>
                  </a:cubicBezTo>
                  <a:cubicBezTo>
                    <a:pt x="149" y="171"/>
                    <a:pt x="150" y="171"/>
                    <a:pt x="150" y="170"/>
                  </a:cubicBezTo>
                  <a:cubicBezTo>
                    <a:pt x="151" y="170"/>
                    <a:pt x="151" y="171"/>
                    <a:pt x="151" y="171"/>
                  </a:cubicBezTo>
                  <a:cubicBezTo>
                    <a:pt x="152" y="171"/>
                    <a:pt x="151" y="170"/>
                    <a:pt x="152" y="170"/>
                  </a:cubicBezTo>
                  <a:cubicBezTo>
                    <a:pt x="153" y="170"/>
                    <a:pt x="153" y="171"/>
                    <a:pt x="154" y="170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4" y="169"/>
                    <a:pt x="155" y="168"/>
                    <a:pt x="156" y="168"/>
                  </a:cubicBezTo>
                  <a:cubicBezTo>
                    <a:pt x="157" y="167"/>
                    <a:pt x="157" y="166"/>
                    <a:pt x="158" y="167"/>
                  </a:cubicBezTo>
                  <a:cubicBezTo>
                    <a:pt x="159" y="167"/>
                    <a:pt x="159" y="168"/>
                    <a:pt x="160" y="169"/>
                  </a:cubicBezTo>
                  <a:cubicBezTo>
                    <a:pt x="160" y="169"/>
                    <a:pt x="160" y="169"/>
                    <a:pt x="161" y="169"/>
                  </a:cubicBezTo>
                  <a:cubicBezTo>
                    <a:pt x="162" y="169"/>
                    <a:pt x="162" y="169"/>
                    <a:pt x="163" y="169"/>
                  </a:cubicBezTo>
                  <a:cubicBezTo>
                    <a:pt x="163" y="169"/>
                    <a:pt x="163" y="169"/>
                    <a:pt x="164" y="169"/>
                  </a:cubicBezTo>
                  <a:cubicBezTo>
                    <a:pt x="164" y="169"/>
                    <a:pt x="165" y="170"/>
                    <a:pt x="165" y="170"/>
                  </a:cubicBezTo>
                  <a:cubicBezTo>
                    <a:pt x="165" y="171"/>
                    <a:pt x="163" y="171"/>
                    <a:pt x="163" y="172"/>
                  </a:cubicBezTo>
                  <a:cubicBezTo>
                    <a:pt x="164" y="172"/>
                    <a:pt x="165" y="174"/>
                    <a:pt x="165" y="174"/>
                  </a:cubicBezTo>
                  <a:cubicBezTo>
                    <a:pt x="166" y="174"/>
                    <a:pt x="166" y="175"/>
                    <a:pt x="168" y="175"/>
                  </a:cubicBezTo>
                  <a:cubicBezTo>
                    <a:pt x="168" y="176"/>
                    <a:pt x="170" y="176"/>
                    <a:pt x="170" y="176"/>
                  </a:cubicBezTo>
                  <a:cubicBezTo>
                    <a:pt x="171" y="176"/>
                    <a:pt x="173" y="175"/>
                    <a:pt x="174" y="175"/>
                  </a:cubicBezTo>
                  <a:cubicBezTo>
                    <a:pt x="174" y="175"/>
                    <a:pt x="175" y="176"/>
                    <a:pt x="176" y="176"/>
                  </a:cubicBezTo>
                  <a:cubicBezTo>
                    <a:pt x="177" y="176"/>
                    <a:pt x="177" y="175"/>
                    <a:pt x="178" y="175"/>
                  </a:cubicBezTo>
                  <a:cubicBezTo>
                    <a:pt x="179" y="175"/>
                    <a:pt x="179" y="175"/>
                    <a:pt x="179" y="176"/>
                  </a:cubicBezTo>
                  <a:cubicBezTo>
                    <a:pt x="179" y="176"/>
                    <a:pt x="178" y="176"/>
                    <a:pt x="178" y="177"/>
                  </a:cubicBezTo>
                  <a:cubicBezTo>
                    <a:pt x="178" y="177"/>
                    <a:pt x="178" y="179"/>
                    <a:pt x="178" y="179"/>
                  </a:cubicBezTo>
                  <a:cubicBezTo>
                    <a:pt x="179" y="181"/>
                    <a:pt x="179" y="182"/>
                    <a:pt x="180" y="183"/>
                  </a:cubicBezTo>
                  <a:cubicBezTo>
                    <a:pt x="181" y="183"/>
                    <a:pt x="182" y="183"/>
                    <a:pt x="182" y="183"/>
                  </a:cubicBezTo>
                  <a:cubicBezTo>
                    <a:pt x="183" y="182"/>
                    <a:pt x="183" y="181"/>
                    <a:pt x="183" y="181"/>
                  </a:cubicBezTo>
                  <a:cubicBezTo>
                    <a:pt x="183" y="180"/>
                    <a:pt x="182" y="180"/>
                    <a:pt x="181" y="179"/>
                  </a:cubicBezTo>
                  <a:cubicBezTo>
                    <a:pt x="181" y="178"/>
                    <a:pt x="181" y="177"/>
                    <a:pt x="182" y="177"/>
                  </a:cubicBezTo>
                  <a:cubicBezTo>
                    <a:pt x="182" y="177"/>
                    <a:pt x="183" y="178"/>
                    <a:pt x="183" y="178"/>
                  </a:cubicBezTo>
                  <a:cubicBezTo>
                    <a:pt x="184" y="177"/>
                    <a:pt x="185" y="177"/>
                    <a:pt x="185" y="177"/>
                  </a:cubicBezTo>
                  <a:cubicBezTo>
                    <a:pt x="185" y="177"/>
                    <a:pt x="185" y="176"/>
                    <a:pt x="185" y="176"/>
                  </a:cubicBezTo>
                  <a:cubicBezTo>
                    <a:pt x="186" y="176"/>
                    <a:pt x="186" y="177"/>
                    <a:pt x="187" y="177"/>
                  </a:cubicBezTo>
                  <a:cubicBezTo>
                    <a:pt x="188" y="176"/>
                    <a:pt x="188" y="176"/>
                    <a:pt x="189" y="176"/>
                  </a:cubicBezTo>
                  <a:cubicBezTo>
                    <a:pt x="190" y="176"/>
                    <a:pt x="190" y="175"/>
                    <a:pt x="191" y="175"/>
                  </a:cubicBezTo>
                  <a:cubicBezTo>
                    <a:pt x="191" y="175"/>
                    <a:pt x="192" y="175"/>
                    <a:pt x="193" y="175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4" y="175"/>
                    <a:pt x="195" y="174"/>
                    <a:pt x="196" y="174"/>
                  </a:cubicBezTo>
                  <a:cubicBezTo>
                    <a:pt x="196" y="174"/>
                    <a:pt x="197" y="174"/>
                    <a:pt x="197" y="173"/>
                  </a:cubicBezTo>
                  <a:cubicBezTo>
                    <a:pt x="197" y="172"/>
                    <a:pt x="196" y="171"/>
                    <a:pt x="196" y="170"/>
                  </a:cubicBezTo>
                  <a:cubicBezTo>
                    <a:pt x="196" y="170"/>
                    <a:pt x="197" y="170"/>
                    <a:pt x="197" y="170"/>
                  </a:cubicBezTo>
                  <a:cubicBezTo>
                    <a:pt x="197" y="170"/>
                    <a:pt x="197" y="169"/>
                    <a:pt x="197" y="169"/>
                  </a:cubicBezTo>
                  <a:cubicBezTo>
                    <a:pt x="198" y="170"/>
                    <a:pt x="198" y="171"/>
                    <a:pt x="199" y="172"/>
                  </a:cubicBezTo>
                  <a:cubicBezTo>
                    <a:pt x="200" y="172"/>
                    <a:pt x="200" y="171"/>
                    <a:pt x="201" y="171"/>
                  </a:cubicBezTo>
                  <a:cubicBezTo>
                    <a:pt x="202" y="170"/>
                    <a:pt x="203" y="170"/>
                    <a:pt x="204" y="170"/>
                  </a:cubicBezTo>
                  <a:cubicBezTo>
                    <a:pt x="204" y="170"/>
                    <a:pt x="204" y="171"/>
                    <a:pt x="205" y="171"/>
                  </a:cubicBezTo>
                  <a:cubicBezTo>
                    <a:pt x="205" y="171"/>
                    <a:pt x="206" y="170"/>
                    <a:pt x="207" y="170"/>
                  </a:cubicBezTo>
                  <a:cubicBezTo>
                    <a:pt x="208" y="169"/>
                    <a:pt x="209" y="170"/>
                    <a:pt x="210" y="169"/>
                  </a:cubicBezTo>
                  <a:cubicBezTo>
                    <a:pt x="211" y="168"/>
                    <a:pt x="211" y="167"/>
                    <a:pt x="212" y="166"/>
                  </a:cubicBezTo>
                  <a:cubicBezTo>
                    <a:pt x="213" y="165"/>
                    <a:pt x="215" y="164"/>
                    <a:pt x="216" y="162"/>
                  </a:cubicBezTo>
                  <a:cubicBezTo>
                    <a:pt x="217" y="161"/>
                    <a:pt x="219" y="160"/>
                    <a:pt x="220" y="159"/>
                  </a:cubicBezTo>
                  <a:cubicBezTo>
                    <a:pt x="221" y="158"/>
                    <a:pt x="221" y="156"/>
                    <a:pt x="222" y="156"/>
                  </a:cubicBezTo>
                  <a:cubicBezTo>
                    <a:pt x="222" y="155"/>
                    <a:pt x="224" y="156"/>
                    <a:pt x="224" y="156"/>
                  </a:cubicBezTo>
                  <a:cubicBezTo>
                    <a:pt x="224" y="155"/>
                    <a:pt x="224" y="154"/>
                    <a:pt x="224" y="153"/>
                  </a:cubicBezTo>
                  <a:cubicBezTo>
                    <a:pt x="224" y="153"/>
                    <a:pt x="222" y="153"/>
                    <a:pt x="222" y="152"/>
                  </a:cubicBezTo>
                  <a:cubicBezTo>
                    <a:pt x="223" y="151"/>
                    <a:pt x="224" y="150"/>
                    <a:pt x="225" y="149"/>
                  </a:cubicBezTo>
                  <a:cubicBezTo>
                    <a:pt x="226" y="148"/>
                    <a:pt x="226" y="146"/>
                    <a:pt x="227" y="144"/>
                  </a:cubicBezTo>
                  <a:cubicBezTo>
                    <a:pt x="228" y="143"/>
                    <a:pt x="228" y="142"/>
                    <a:pt x="229" y="142"/>
                  </a:cubicBezTo>
                  <a:cubicBezTo>
                    <a:pt x="230" y="141"/>
                    <a:pt x="230" y="143"/>
                    <a:pt x="230" y="143"/>
                  </a:cubicBezTo>
                  <a:cubicBezTo>
                    <a:pt x="231" y="143"/>
                    <a:pt x="231" y="142"/>
                    <a:pt x="231" y="141"/>
                  </a:cubicBezTo>
                  <a:cubicBezTo>
                    <a:pt x="231" y="141"/>
                    <a:pt x="230" y="140"/>
                    <a:pt x="230" y="139"/>
                  </a:cubicBezTo>
                  <a:cubicBezTo>
                    <a:pt x="230" y="139"/>
                    <a:pt x="231" y="139"/>
                    <a:pt x="231" y="139"/>
                  </a:cubicBezTo>
                  <a:cubicBezTo>
                    <a:pt x="231" y="138"/>
                    <a:pt x="230" y="137"/>
                    <a:pt x="230" y="137"/>
                  </a:cubicBezTo>
                  <a:cubicBezTo>
                    <a:pt x="230" y="136"/>
                    <a:pt x="231" y="137"/>
                    <a:pt x="231" y="136"/>
                  </a:cubicBezTo>
                  <a:cubicBezTo>
                    <a:pt x="232" y="136"/>
                    <a:pt x="233" y="135"/>
                    <a:pt x="232" y="134"/>
                  </a:cubicBezTo>
                  <a:cubicBezTo>
                    <a:pt x="232" y="133"/>
                    <a:pt x="230" y="135"/>
                    <a:pt x="230" y="134"/>
                  </a:cubicBezTo>
                  <a:cubicBezTo>
                    <a:pt x="230" y="134"/>
                    <a:pt x="232" y="133"/>
                    <a:pt x="231" y="133"/>
                  </a:cubicBezTo>
                  <a:cubicBezTo>
                    <a:pt x="231" y="132"/>
                    <a:pt x="229" y="131"/>
                    <a:pt x="228" y="131"/>
                  </a:cubicBezTo>
                  <a:cubicBezTo>
                    <a:pt x="227" y="131"/>
                    <a:pt x="227" y="132"/>
                    <a:pt x="227" y="132"/>
                  </a:cubicBezTo>
                  <a:cubicBezTo>
                    <a:pt x="225" y="132"/>
                    <a:pt x="223" y="131"/>
                    <a:pt x="223" y="130"/>
                  </a:cubicBezTo>
                  <a:cubicBezTo>
                    <a:pt x="223" y="129"/>
                    <a:pt x="225" y="131"/>
                    <a:pt x="227" y="130"/>
                  </a:cubicBezTo>
                  <a:cubicBezTo>
                    <a:pt x="228" y="130"/>
                    <a:pt x="228" y="128"/>
                    <a:pt x="229" y="128"/>
                  </a:cubicBezTo>
                  <a:cubicBezTo>
                    <a:pt x="230" y="127"/>
                    <a:pt x="231" y="128"/>
                    <a:pt x="230" y="127"/>
                  </a:cubicBezTo>
                  <a:cubicBezTo>
                    <a:pt x="230" y="126"/>
                    <a:pt x="229" y="126"/>
                    <a:pt x="228" y="125"/>
                  </a:cubicBezTo>
                  <a:cubicBezTo>
                    <a:pt x="228" y="124"/>
                    <a:pt x="227" y="124"/>
                    <a:pt x="227" y="124"/>
                  </a:cubicBezTo>
                  <a:cubicBezTo>
                    <a:pt x="226" y="124"/>
                    <a:pt x="225" y="123"/>
                    <a:pt x="225" y="122"/>
                  </a:cubicBezTo>
                  <a:cubicBezTo>
                    <a:pt x="224" y="122"/>
                    <a:pt x="223" y="122"/>
                    <a:pt x="222" y="121"/>
                  </a:cubicBezTo>
                  <a:cubicBezTo>
                    <a:pt x="222" y="121"/>
                    <a:pt x="222" y="120"/>
                    <a:pt x="222" y="120"/>
                  </a:cubicBezTo>
                  <a:cubicBezTo>
                    <a:pt x="224" y="121"/>
                    <a:pt x="225" y="122"/>
                    <a:pt x="226" y="122"/>
                  </a:cubicBezTo>
                  <a:cubicBezTo>
                    <a:pt x="226" y="122"/>
                    <a:pt x="227" y="122"/>
                    <a:pt x="228" y="122"/>
                  </a:cubicBezTo>
                  <a:cubicBezTo>
                    <a:pt x="229" y="123"/>
                    <a:pt x="229" y="124"/>
                    <a:pt x="230" y="124"/>
                  </a:cubicBezTo>
                  <a:cubicBezTo>
                    <a:pt x="230" y="124"/>
                    <a:pt x="231" y="124"/>
                    <a:pt x="231" y="123"/>
                  </a:cubicBezTo>
                  <a:cubicBezTo>
                    <a:pt x="230" y="122"/>
                    <a:pt x="230" y="122"/>
                    <a:pt x="229" y="121"/>
                  </a:cubicBezTo>
                  <a:cubicBezTo>
                    <a:pt x="227" y="120"/>
                    <a:pt x="226" y="120"/>
                    <a:pt x="224" y="119"/>
                  </a:cubicBezTo>
                  <a:cubicBezTo>
                    <a:pt x="224" y="118"/>
                    <a:pt x="224" y="118"/>
                    <a:pt x="224" y="117"/>
                  </a:cubicBezTo>
                  <a:cubicBezTo>
                    <a:pt x="223" y="117"/>
                    <a:pt x="224" y="117"/>
                    <a:pt x="224" y="116"/>
                  </a:cubicBezTo>
                  <a:cubicBezTo>
                    <a:pt x="223" y="116"/>
                    <a:pt x="222" y="115"/>
                    <a:pt x="222" y="115"/>
                  </a:cubicBezTo>
                  <a:cubicBezTo>
                    <a:pt x="222" y="114"/>
                    <a:pt x="222" y="112"/>
                    <a:pt x="221" y="112"/>
                  </a:cubicBezTo>
                  <a:cubicBezTo>
                    <a:pt x="220" y="111"/>
                    <a:pt x="219" y="110"/>
                    <a:pt x="218" y="109"/>
                  </a:cubicBezTo>
                  <a:cubicBezTo>
                    <a:pt x="217" y="108"/>
                    <a:pt x="216" y="108"/>
                    <a:pt x="216" y="107"/>
                  </a:cubicBezTo>
                  <a:cubicBezTo>
                    <a:pt x="215" y="107"/>
                    <a:pt x="214" y="107"/>
                    <a:pt x="214" y="106"/>
                  </a:cubicBezTo>
                  <a:cubicBezTo>
                    <a:pt x="214" y="106"/>
                    <a:pt x="215" y="105"/>
                    <a:pt x="215" y="105"/>
                  </a:cubicBezTo>
                  <a:cubicBezTo>
                    <a:pt x="215" y="104"/>
                    <a:pt x="215" y="103"/>
                    <a:pt x="216" y="103"/>
                  </a:cubicBezTo>
                  <a:cubicBezTo>
                    <a:pt x="216" y="102"/>
                    <a:pt x="218" y="101"/>
                    <a:pt x="218" y="100"/>
                  </a:cubicBezTo>
                  <a:cubicBezTo>
                    <a:pt x="218" y="100"/>
                    <a:pt x="217" y="99"/>
                    <a:pt x="217" y="99"/>
                  </a:cubicBezTo>
                  <a:cubicBezTo>
                    <a:pt x="217" y="98"/>
                    <a:pt x="218" y="98"/>
                    <a:pt x="219" y="98"/>
                  </a:cubicBezTo>
                  <a:cubicBezTo>
                    <a:pt x="219" y="98"/>
                    <a:pt x="220" y="99"/>
                    <a:pt x="220" y="99"/>
                  </a:cubicBezTo>
                  <a:cubicBezTo>
                    <a:pt x="221" y="98"/>
                    <a:pt x="219" y="97"/>
                    <a:pt x="220" y="97"/>
                  </a:cubicBezTo>
                  <a:cubicBezTo>
                    <a:pt x="221" y="96"/>
                    <a:pt x="222" y="96"/>
                    <a:pt x="223" y="95"/>
                  </a:cubicBezTo>
                  <a:cubicBezTo>
                    <a:pt x="223" y="95"/>
                    <a:pt x="223" y="96"/>
                    <a:pt x="224" y="96"/>
                  </a:cubicBezTo>
                  <a:cubicBezTo>
                    <a:pt x="224" y="96"/>
                    <a:pt x="224" y="95"/>
                    <a:pt x="225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6" y="95"/>
                    <a:pt x="225" y="95"/>
                    <a:pt x="226" y="95"/>
                  </a:cubicBezTo>
                  <a:cubicBezTo>
                    <a:pt x="227" y="95"/>
                    <a:pt x="227" y="95"/>
                    <a:pt x="228" y="94"/>
                  </a:cubicBezTo>
                  <a:cubicBezTo>
                    <a:pt x="228" y="94"/>
                    <a:pt x="227" y="94"/>
                    <a:pt x="227" y="93"/>
                  </a:cubicBezTo>
                  <a:cubicBezTo>
                    <a:pt x="227" y="93"/>
                    <a:pt x="227" y="93"/>
                    <a:pt x="227" y="92"/>
                  </a:cubicBezTo>
                  <a:cubicBezTo>
                    <a:pt x="227" y="92"/>
                    <a:pt x="228" y="91"/>
                    <a:pt x="227" y="91"/>
                  </a:cubicBezTo>
                  <a:cubicBezTo>
                    <a:pt x="227" y="90"/>
                    <a:pt x="225" y="91"/>
                    <a:pt x="225" y="91"/>
                  </a:cubicBezTo>
                  <a:cubicBezTo>
                    <a:pt x="224" y="91"/>
                    <a:pt x="223" y="91"/>
                    <a:pt x="222" y="91"/>
                  </a:cubicBezTo>
                  <a:cubicBezTo>
                    <a:pt x="221" y="91"/>
                    <a:pt x="220" y="89"/>
                    <a:pt x="219" y="89"/>
                  </a:cubicBezTo>
                  <a:cubicBezTo>
                    <a:pt x="218" y="89"/>
                    <a:pt x="217" y="89"/>
                    <a:pt x="216" y="90"/>
                  </a:cubicBezTo>
                  <a:cubicBezTo>
                    <a:pt x="215" y="91"/>
                    <a:pt x="215" y="92"/>
                    <a:pt x="214" y="93"/>
                  </a:cubicBezTo>
                  <a:cubicBezTo>
                    <a:pt x="214" y="93"/>
                    <a:pt x="213" y="93"/>
                    <a:pt x="213" y="92"/>
                  </a:cubicBezTo>
                  <a:cubicBezTo>
                    <a:pt x="212" y="92"/>
                    <a:pt x="211" y="92"/>
                    <a:pt x="210" y="91"/>
                  </a:cubicBezTo>
                  <a:cubicBezTo>
                    <a:pt x="210" y="91"/>
                    <a:pt x="210" y="91"/>
                    <a:pt x="210" y="90"/>
                  </a:cubicBezTo>
                  <a:cubicBezTo>
                    <a:pt x="210" y="89"/>
                    <a:pt x="210" y="88"/>
                    <a:pt x="210" y="88"/>
                  </a:cubicBezTo>
                  <a:cubicBezTo>
                    <a:pt x="208" y="88"/>
                    <a:pt x="207" y="88"/>
                    <a:pt x="206" y="88"/>
                  </a:cubicBezTo>
                  <a:cubicBezTo>
                    <a:pt x="205" y="88"/>
                    <a:pt x="203" y="87"/>
                    <a:pt x="203" y="86"/>
                  </a:cubicBezTo>
                  <a:cubicBezTo>
                    <a:pt x="202" y="85"/>
                    <a:pt x="203" y="83"/>
                    <a:pt x="204" y="82"/>
                  </a:cubicBezTo>
                  <a:cubicBezTo>
                    <a:pt x="205" y="82"/>
                    <a:pt x="206" y="83"/>
                    <a:pt x="207" y="83"/>
                  </a:cubicBezTo>
                  <a:cubicBezTo>
                    <a:pt x="208" y="83"/>
                    <a:pt x="209" y="83"/>
                    <a:pt x="210" y="83"/>
                  </a:cubicBezTo>
                  <a:cubicBezTo>
                    <a:pt x="210" y="82"/>
                    <a:pt x="210" y="80"/>
                    <a:pt x="211" y="79"/>
                  </a:cubicBezTo>
                  <a:cubicBezTo>
                    <a:pt x="212" y="78"/>
                    <a:pt x="214" y="78"/>
                    <a:pt x="215" y="76"/>
                  </a:cubicBezTo>
                  <a:cubicBezTo>
                    <a:pt x="216" y="75"/>
                    <a:pt x="216" y="74"/>
                    <a:pt x="217" y="72"/>
                  </a:cubicBezTo>
                  <a:cubicBezTo>
                    <a:pt x="218" y="72"/>
                    <a:pt x="219" y="72"/>
                    <a:pt x="220" y="73"/>
                  </a:cubicBezTo>
                  <a:cubicBezTo>
                    <a:pt x="221" y="73"/>
                    <a:pt x="222" y="74"/>
                    <a:pt x="222" y="75"/>
                  </a:cubicBezTo>
                  <a:cubicBezTo>
                    <a:pt x="222" y="76"/>
                    <a:pt x="222" y="78"/>
                    <a:pt x="221" y="78"/>
                  </a:cubicBezTo>
                  <a:cubicBezTo>
                    <a:pt x="221" y="79"/>
                    <a:pt x="220" y="78"/>
                    <a:pt x="220" y="79"/>
                  </a:cubicBezTo>
                  <a:cubicBezTo>
                    <a:pt x="219" y="79"/>
                    <a:pt x="219" y="81"/>
                    <a:pt x="219" y="81"/>
                  </a:cubicBezTo>
                  <a:cubicBezTo>
                    <a:pt x="220" y="82"/>
                    <a:pt x="221" y="81"/>
                    <a:pt x="221" y="81"/>
                  </a:cubicBezTo>
                  <a:cubicBezTo>
                    <a:pt x="222" y="82"/>
                    <a:pt x="220" y="82"/>
                    <a:pt x="219" y="83"/>
                  </a:cubicBezTo>
                  <a:cubicBezTo>
                    <a:pt x="219" y="84"/>
                    <a:pt x="219" y="85"/>
                    <a:pt x="219" y="85"/>
                  </a:cubicBezTo>
                  <a:cubicBezTo>
                    <a:pt x="221" y="85"/>
                    <a:pt x="222" y="84"/>
                    <a:pt x="223" y="83"/>
                  </a:cubicBezTo>
                  <a:cubicBezTo>
                    <a:pt x="224" y="82"/>
                    <a:pt x="225" y="80"/>
                    <a:pt x="226" y="80"/>
                  </a:cubicBezTo>
                  <a:cubicBezTo>
                    <a:pt x="227" y="79"/>
                    <a:pt x="228" y="79"/>
                    <a:pt x="230" y="79"/>
                  </a:cubicBezTo>
                  <a:cubicBezTo>
                    <a:pt x="230" y="79"/>
                    <a:pt x="231" y="78"/>
                    <a:pt x="233" y="78"/>
                  </a:cubicBezTo>
                  <a:cubicBezTo>
                    <a:pt x="234" y="77"/>
                    <a:pt x="236" y="76"/>
                    <a:pt x="237" y="74"/>
                  </a:cubicBezTo>
                  <a:cubicBezTo>
                    <a:pt x="238" y="74"/>
                    <a:pt x="239" y="74"/>
                    <a:pt x="239" y="73"/>
                  </a:cubicBezTo>
                  <a:cubicBezTo>
                    <a:pt x="240" y="72"/>
                    <a:pt x="241" y="71"/>
                    <a:pt x="241" y="71"/>
                  </a:cubicBezTo>
                  <a:cubicBezTo>
                    <a:pt x="241" y="70"/>
                    <a:pt x="240" y="69"/>
                    <a:pt x="241" y="68"/>
                  </a:cubicBezTo>
                  <a:cubicBezTo>
                    <a:pt x="241" y="68"/>
                    <a:pt x="242" y="68"/>
                    <a:pt x="242" y="68"/>
                  </a:cubicBezTo>
                  <a:cubicBezTo>
                    <a:pt x="243" y="68"/>
                    <a:pt x="243" y="68"/>
                    <a:pt x="243" y="69"/>
                  </a:cubicBezTo>
                  <a:cubicBezTo>
                    <a:pt x="244" y="69"/>
                    <a:pt x="244" y="69"/>
                    <a:pt x="245" y="69"/>
                  </a:cubicBezTo>
                  <a:cubicBezTo>
                    <a:pt x="245" y="69"/>
                    <a:pt x="247" y="70"/>
                    <a:pt x="247" y="69"/>
                  </a:cubicBezTo>
                  <a:cubicBezTo>
                    <a:pt x="248" y="69"/>
                    <a:pt x="247" y="68"/>
                    <a:pt x="247" y="68"/>
                  </a:cubicBezTo>
                  <a:cubicBezTo>
                    <a:pt x="247" y="68"/>
                    <a:pt x="247" y="67"/>
                    <a:pt x="247" y="67"/>
                  </a:cubicBezTo>
                  <a:cubicBezTo>
                    <a:pt x="248" y="66"/>
                    <a:pt x="250" y="67"/>
                    <a:pt x="250" y="67"/>
                  </a:cubicBezTo>
                  <a:cubicBezTo>
                    <a:pt x="252" y="66"/>
                    <a:pt x="252" y="64"/>
                    <a:pt x="253" y="63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4" y="62"/>
                    <a:pt x="254" y="61"/>
                    <a:pt x="254" y="61"/>
                  </a:cubicBezTo>
                  <a:cubicBezTo>
                    <a:pt x="255" y="60"/>
                    <a:pt x="255" y="60"/>
                    <a:pt x="256" y="61"/>
                  </a:cubicBezTo>
                  <a:cubicBezTo>
                    <a:pt x="256" y="61"/>
                    <a:pt x="256" y="62"/>
                    <a:pt x="256" y="63"/>
                  </a:cubicBezTo>
                  <a:cubicBezTo>
                    <a:pt x="256" y="63"/>
                    <a:pt x="257" y="63"/>
                    <a:pt x="257" y="64"/>
                  </a:cubicBezTo>
                  <a:cubicBezTo>
                    <a:pt x="257" y="63"/>
                    <a:pt x="257" y="63"/>
                    <a:pt x="258" y="62"/>
                  </a:cubicBezTo>
                  <a:cubicBezTo>
                    <a:pt x="258" y="62"/>
                    <a:pt x="259" y="62"/>
                    <a:pt x="259" y="61"/>
                  </a:cubicBezTo>
                  <a:cubicBezTo>
                    <a:pt x="259" y="59"/>
                    <a:pt x="260" y="57"/>
                    <a:pt x="259" y="55"/>
                  </a:cubicBezTo>
                  <a:cubicBezTo>
                    <a:pt x="259" y="54"/>
                    <a:pt x="258" y="53"/>
                    <a:pt x="257" y="51"/>
                  </a:cubicBezTo>
                  <a:cubicBezTo>
                    <a:pt x="257" y="51"/>
                    <a:pt x="256" y="51"/>
                    <a:pt x="257" y="51"/>
                  </a:cubicBezTo>
                  <a:cubicBezTo>
                    <a:pt x="257" y="50"/>
                    <a:pt x="258" y="50"/>
                    <a:pt x="259" y="50"/>
                  </a:cubicBezTo>
                  <a:cubicBezTo>
                    <a:pt x="259" y="49"/>
                    <a:pt x="259" y="48"/>
                    <a:pt x="260" y="48"/>
                  </a:cubicBezTo>
                  <a:cubicBezTo>
                    <a:pt x="261" y="48"/>
                    <a:pt x="262" y="49"/>
                    <a:pt x="264" y="49"/>
                  </a:cubicBezTo>
                  <a:cubicBezTo>
                    <a:pt x="264" y="49"/>
                    <a:pt x="265" y="49"/>
                    <a:pt x="265" y="49"/>
                  </a:cubicBezTo>
                  <a:cubicBezTo>
                    <a:pt x="266" y="48"/>
                    <a:pt x="266" y="47"/>
                    <a:pt x="266" y="47"/>
                  </a:cubicBezTo>
                  <a:cubicBezTo>
                    <a:pt x="266" y="46"/>
                    <a:pt x="267" y="46"/>
                    <a:pt x="267" y="46"/>
                  </a:cubicBezTo>
                  <a:cubicBezTo>
                    <a:pt x="267" y="45"/>
                    <a:pt x="267" y="44"/>
                    <a:pt x="267" y="44"/>
                  </a:cubicBezTo>
                  <a:cubicBezTo>
                    <a:pt x="268" y="43"/>
                    <a:pt x="268" y="42"/>
                    <a:pt x="268" y="41"/>
                  </a:cubicBezTo>
                  <a:cubicBezTo>
                    <a:pt x="268" y="39"/>
                    <a:pt x="267" y="38"/>
                    <a:pt x="268" y="37"/>
                  </a:cubicBezTo>
                  <a:cubicBezTo>
                    <a:pt x="268" y="36"/>
                    <a:pt x="269" y="35"/>
                    <a:pt x="269" y="34"/>
                  </a:cubicBezTo>
                  <a:cubicBezTo>
                    <a:pt x="269" y="33"/>
                    <a:pt x="269" y="32"/>
                    <a:pt x="268" y="31"/>
                  </a:cubicBezTo>
                  <a:cubicBezTo>
                    <a:pt x="268" y="31"/>
                    <a:pt x="269" y="30"/>
                    <a:pt x="268" y="30"/>
                  </a:cubicBezTo>
                  <a:cubicBezTo>
                    <a:pt x="265" y="30"/>
                    <a:pt x="263" y="31"/>
                    <a:pt x="260" y="32"/>
                  </a:cubicBezTo>
                  <a:cubicBezTo>
                    <a:pt x="259" y="32"/>
                    <a:pt x="259" y="34"/>
                    <a:pt x="259" y="34"/>
                  </a:cubicBezTo>
                  <a:cubicBezTo>
                    <a:pt x="256" y="34"/>
                    <a:pt x="254" y="34"/>
                    <a:pt x="252" y="34"/>
                  </a:cubicBezTo>
                  <a:cubicBezTo>
                    <a:pt x="250" y="34"/>
                    <a:pt x="250" y="32"/>
                    <a:pt x="249" y="31"/>
                  </a:cubicBezTo>
                  <a:cubicBezTo>
                    <a:pt x="249" y="30"/>
                    <a:pt x="249" y="30"/>
                    <a:pt x="249" y="29"/>
                  </a:cubicBezTo>
                  <a:cubicBezTo>
                    <a:pt x="249" y="28"/>
                    <a:pt x="249" y="27"/>
                    <a:pt x="248" y="27"/>
                  </a:cubicBezTo>
                  <a:cubicBezTo>
                    <a:pt x="248" y="26"/>
                    <a:pt x="247" y="27"/>
                    <a:pt x="246" y="26"/>
                  </a:cubicBezTo>
                  <a:cubicBezTo>
                    <a:pt x="245" y="25"/>
                    <a:pt x="244" y="24"/>
                    <a:pt x="242" y="23"/>
                  </a:cubicBezTo>
                  <a:cubicBezTo>
                    <a:pt x="242" y="22"/>
                    <a:pt x="241" y="24"/>
                    <a:pt x="241" y="24"/>
                  </a:cubicBezTo>
                  <a:cubicBezTo>
                    <a:pt x="239" y="24"/>
                    <a:pt x="239" y="22"/>
                    <a:pt x="238" y="22"/>
                  </a:cubicBezTo>
                  <a:cubicBezTo>
                    <a:pt x="236" y="22"/>
                    <a:pt x="235" y="22"/>
                    <a:pt x="234" y="22"/>
                  </a:cubicBezTo>
                  <a:cubicBezTo>
                    <a:pt x="233" y="21"/>
                    <a:pt x="233" y="20"/>
                    <a:pt x="233" y="20"/>
                  </a:cubicBezTo>
                  <a:cubicBezTo>
                    <a:pt x="232" y="19"/>
                    <a:pt x="233" y="19"/>
                    <a:pt x="233" y="19"/>
                  </a:cubicBezTo>
                  <a:cubicBezTo>
                    <a:pt x="233" y="18"/>
                    <a:pt x="231" y="19"/>
                    <a:pt x="231" y="18"/>
                  </a:cubicBezTo>
                  <a:cubicBezTo>
                    <a:pt x="231" y="17"/>
                    <a:pt x="230" y="16"/>
                    <a:pt x="229" y="14"/>
                  </a:cubicBezTo>
                  <a:cubicBezTo>
                    <a:pt x="229" y="14"/>
                    <a:pt x="228" y="14"/>
                    <a:pt x="228" y="13"/>
                  </a:cubicBezTo>
                  <a:cubicBezTo>
                    <a:pt x="227" y="13"/>
                    <a:pt x="228" y="12"/>
                    <a:pt x="227" y="12"/>
                  </a:cubicBezTo>
                  <a:cubicBezTo>
                    <a:pt x="226" y="10"/>
                    <a:pt x="225" y="9"/>
                    <a:pt x="224" y="8"/>
                  </a:cubicBezTo>
                  <a:cubicBezTo>
                    <a:pt x="224" y="8"/>
                    <a:pt x="224" y="7"/>
                    <a:pt x="224" y="7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3" y="5"/>
                    <a:pt x="223" y="4"/>
                    <a:pt x="222" y="3"/>
                  </a:cubicBezTo>
                  <a:cubicBezTo>
                    <a:pt x="221" y="2"/>
                    <a:pt x="219" y="1"/>
                    <a:pt x="217" y="1"/>
                  </a:cubicBezTo>
                  <a:cubicBezTo>
                    <a:pt x="217" y="1"/>
                    <a:pt x="216" y="1"/>
                    <a:pt x="216" y="1"/>
                  </a:cubicBezTo>
                  <a:cubicBezTo>
                    <a:pt x="215" y="1"/>
                    <a:pt x="214" y="1"/>
                    <a:pt x="214" y="1"/>
                  </a:cubicBezTo>
                  <a:cubicBezTo>
                    <a:pt x="213" y="0"/>
                    <a:pt x="211" y="0"/>
                    <a:pt x="210" y="0"/>
                  </a:cubicBezTo>
                  <a:cubicBezTo>
                    <a:pt x="208" y="0"/>
                    <a:pt x="205" y="0"/>
                    <a:pt x="204" y="0"/>
                  </a:cubicBezTo>
                  <a:cubicBezTo>
                    <a:pt x="202" y="1"/>
                    <a:pt x="202" y="1"/>
                    <a:pt x="201" y="2"/>
                  </a:cubicBezTo>
                  <a:cubicBezTo>
                    <a:pt x="200" y="2"/>
                    <a:pt x="199" y="1"/>
                    <a:pt x="198" y="2"/>
                  </a:cubicBezTo>
                  <a:cubicBezTo>
                    <a:pt x="197" y="2"/>
                    <a:pt x="196" y="3"/>
                    <a:pt x="196" y="4"/>
                  </a:cubicBezTo>
                  <a:cubicBezTo>
                    <a:pt x="195" y="5"/>
                    <a:pt x="196" y="5"/>
                    <a:pt x="197" y="6"/>
                  </a:cubicBezTo>
                  <a:cubicBezTo>
                    <a:pt x="197" y="6"/>
                    <a:pt x="198" y="4"/>
                    <a:pt x="199" y="5"/>
                  </a:cubicBezTo>
                  <a:cubicBezTo>
                    <a:pt x="200" y="6"/>
                    <a:pt x="200" y="8"/>
                    <a:pt x="199" y="9"/>
                  </a:cubicBezTo>
                  <a:cubicBezTo>
                    <a:pt x="199" y="10"/>
                    <a:pt x="197" y="11"/>
                    <a:pt x="197" y="12"/>
                  </a:cubicBezTo>
                  <a:cubicBezTo>
                    <a:pt x="196" y="13"/>
                    <a:pt x="197" y="15"/>
                    <a:pt x="197" y="16"/>
                  </a:cubicBezTo>
                  <a:cubicBezTo>
                    <a:pt x="197" y="17"/>
                    <a:pt x="196" y="18"/>
                    <a:pt x="196" y="18"/>
                  </a:cubicBezTo>
                  <a:cubicBezTo>
                    <a:pt x="196" y="19"/>
                    <a:pt x="196" y="19"/>
                    <a:pt x="196" y="20"/>
                  </a:cubicBezTo>
                  <a:cubicBezTo>
                    <a:pt x="195" y="21"/>
                    <a:pt x="193" y="21"/>
                    <a:pt x="191" y="22"/>
                  </a:cubicBezTo>
                  <a:cubicBezTo>
                    <a:pt x="189" y="22"/>
                    <a:pt x="187" y="22"/>
                    <a:pt x="185" y="21"/>
                  </a:cubicBezTo>
                  <a:cubicBezTo>
                    <a:pt x="185" y="22"/>
                    <a:pt x="183" y="24"/>
                    <a:pt x="183" y="26"/>
                  </a:cubicBezTo>
                  <a:cubicBezTo>
                    <a:pt x="183" y="27"/>
                    <a:pt x="183" y="28"/>
                    <a:pt x="183" y="29"/>
                  </a:cubicBezTo>
                  <a:cubicBezTo>
                    <a:pt x="183" y="29"/>
                    <a:pt x="183" y="30"/>
                    <a:pt x="183" y="31"/>
                  </a:cubicBezTo>
                  <a:cubicBezTo>
                    <a:pt x="183" y="31"/>
                    <a:pt x="182" y="31"/>
                    <a:pt x="182" y="32"/>
                  </a:cubicBezTo>
                  <a:cubicBezTo>
                    <a:pt x="182" y="32"/>
                    <a:pt x="182" y="33"/>
                    <a:pt x="183" y="33"/>
                  </a:cubicBezTo>
                  <a:cubicBezTo>
                    <a:pt x="183" y="34"/>
                    <a:pt x="184" y="34"/>
                    <a:pt x="185" y="34"/>
                  </a:cubicBezTo>
                  <a:cubicBezTo>
                    <a:pt x="186" y="34"/>
                    <a:pt x="187" y="32"/>
                    <a:pt x="188" y="32"/>
                  </a:cubicBezTo>
                  <a:cubicBezTo>
                    <a:pt x="190" y="33"/>
                    <a:pt x="190" y="34"/>
                    <a:pt x="191" y="34"/>
                  </a:cubicBezTo>
                  <a:cubicBezTo>
                    <a:pt x="191" y="34"/>
                    <a:pt x="192" y="33"/>
                    <a:pt x="193" y="32"/>
                  </a:cubicBezTo>
                  <a:cubicBezTo>
                    <a:pt x="193" y="32"/>
                    <a:pt x="192" y="31"/>
                    <a:pt x="193" y="31"/>
                  </a:cubicBezTo>
                  <a:cubicBezTo>
                    <a:pt x="194" y="31"/>
                    <a:pt x="196" y="32"/>
                    <a:pt x="197" y="32"/>
                  </a:cubicBezTo>
                  <a:cubicBezTo>
                    <a:pt x="198" y="34"/>
                    <a:pt x="200" y="35"/>
                    <a:pt x="201" y="36"/>
                  </a:cubicBezTo>
                  <a:cubicBezTo>
                    <a:pt x="202" y="37"/>
                    <a:pt x="204" y="38"/>
                    <a:pt x="204" y="39"/>
                  </a:cubicBezTo>
                  <a:cubicBezTo>
                    <a:pt x="204" y="39"/>
                    <a:pt x="203" y="41"/>
                    <a:pt x="202" y="41"/>
                  </a:cubicBezTo>
                  <a:cubicBezTo>
                    <a:pt x="201" y="41"/>
                    <a:pt x="200" y="40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6" y="41"/>
                    <a:pt x="195" y="41"/>
                    <a:pt x="195" y="42"/>
                  </a:cubicBezTo>
                  <a:cubicBezTo>
                    <a:pt x="194" y="42"/>
                    <a:pt x="194" y="41"/>
                    <a:pt x="193" y="41"/>
                  </a:cubicBezTo>
                  <a:cubicBezTo>
                    <a:pt x="193" y="41"/>
                    <a:pt x="194" y="43"/>
                    <a:pt x="193" y="43"/>
                  </a:cubicBezTo>
                  <a:cubicBezTo>
                    <a:pt x="192" y="43"/>
                    <a:pt x="192" y="42"/>
                    <a:pt x="191" y="42"/>
                  </a:cubicBezTo>
                  <a:cubicBezTo>
                    <a:pt x="190" y="43"/>
                    <a:pt x="189" y="43"/>
                    <a:pt x="188" y="44"/>
                  </a:cubicBezTo>
                  <a:cubicBezTo>
                    <a:pt x="188" y="45"/>
                    <a:pt x="189" y="45"/>
                    <a:pt x="188" y="46"/>
                  </a:cubicBezTo>
                  <a:cubicBezTo>
                    <a:pt x="188" y="47"/>
                    <a:pt x="187" y="47"/>
                    <a:pt x="186" y="48"/>
                  </a:cubicBezTo>
                  <a:cubicBezTo>
                    <a:pt x="185" y="48"/>
                    <a:pt x="183" y="47"/>
                    <a:pt x="182" y="47"/>
                  </a:cubicBezTo>
                  <a:cubicBezTo>
                    <a:pt x="181" y="48"/>
                    <a:pt x="181" y="50"/>
                    <a:pt x="180" y="50"/>
                  </a:cubicBezTo>
                  <a:cubicBezTo>
                    <a:pt x="179" y="51"/>
                    <a:pt x="177" y="52"/>
                    <a:pt x="176" y="51"/>
                  </a:cubicBezTo>
                  <a:cubicBezTo>
                    <a:pt x="175" y="51"/>
                    <a:pt x="174" y="50"/>
                    <a:pt x="173" y="50"/>
                  </a:cubicBezTo>
                  <a:cubicBezTo>
                    <a:pt x="172" y="49"/>
                    <a:pt x="171" y="49"/>
                    <a:pt x="170" y="50"/>
                  </a:cubicBezTo>
                  <a:cubicBezTo>
                    <a:pt x="169" y="50"/>
                    <a:pt x="169" y="51"/>
                    <a:pt x="169" y="52"/>
                  </a:cubicBezTo>
                  <a:cubicBezTo>
                    <a:pt x="169" y="53"/>
                    <a:pt x="169" y="54"/>
                    <a:pt x="170" y="55"/>
                  </a:cubicBezTo>
                  <a:cubicBezTo>
                    <a:pt x="170" y="55"/>
                    <a:pt x="172" y="55"/>
                    <a:pt x="171" y="55"/>
                  </a:cubicBezTo>
                  <a:cubicBezTo>
                    <a:pt x="171" y="57"/>
                    <a:pt x="169" y="58"/>
                    <a:pt x="168" y="60"/>
                  </a:cubicBezTo>
                  <a:cubicBezTo>
                    <a:pt x="167" y="61"/>
                    <a:pt x="167" y="62"/>
                    <a:pt x="166" y="63"/>
                  </a:cubicBezTo>
                  <a:cubicBezTo>
                    <a:pt x="164" y="64"/>
                    <a:pt x="163" y="65"/>
                    <a:pt x="161" y="65"/>
                  </a:cubicBezTo>
                  <a:cubicBezTo>
                    <a:pt x="160" y="65"/>
                    <a:pt x="159" y="64"/>
                    <a:pt x="157" y="64"/>
                  </a:cubicBezTo>
                  <a:cubicBezTo>
                    <a:pt x="154" y="64"/>
                    <a:pt x="152" y="64"/>
                    <a:pt x="149" y="65"/>
                  </a:cubicBezTo>
                  <a:cubicBezTo>
                    <a:pt x="147" y="66"/>
                    <a:pt x="145" y="68"/>
                    <a:pt x="143" y="69"/>
                  </a:cubicBezTo>
                  <a:cubicBezTo>
                    <a:pt x="142" y="69"/>
                    <a:pt x="140" y="68"/>
                    <a:pt x="139" y="68"/>
                  </a:cubicBezTo>
                  <a:cubicBezTo>
                    <a:pt x="139" y="67"/>
                    <a:pt x="137" y="68"/>
                    <a:pt x="136" y="68"/>
                  </a:cubicBezTo>
                  <a:cubicBezTo>
                    <a:pt x="133" y="67"/>
                    <a:pt x="131" y="66"/>
                    <a:pt x="128" y="65"/>
                  </a:cubicBezTo>
                  <a:cubicBezTo>
                    <a:pt x="128" y="65"/>
                    <a:pt x="127" y="64"/>
                    <a:pt x="126" y="64"/>
                  </a:cubicBezTo>
                  <a:cubicBezTo>
                    <a:pt x="124" y="63"/>
                    <a:pt x="122" y="63"/>
                    <a:pt x="119" y="63"/>
                  </a:cubicBezTo>
                  <a:cubicBezTo>
                    <a:pt x="117" y="63"/>
                    <a:pt x="116" y="64"/>
                    <a:pt x="115" y="64"/>
                  </a:cubicBezTo>
                  <a:cubicBezTo>
                    <a:pt x="112" y="64"/>
                    <a:pt x="111" y="63"/>
                    <a:pt x="109" y="63"/>
                  </a:cubicBezTo>
                  <a:cubicBezTo>
                    <a:pt x="108" y="63"/>
                    <a:pt x="107" y="63"/>
                    <a:pt x="106" y="63"/>
                  </a:cubicBezTo>
                  <a:cubicBezTo>
                    <a:pt x="105" y="63"/>
                    <a:pt x="103" y="63"/>
                    <a:pt x="102" y="63"/>
                  </a:cubicBezTo>
                  <a:cubicBezTo>
                    <a:pt x="101" y="63"/>
                    <a:pt x="102" y="62"/>
                    <a:pt x="101" y="62"/>
                  </a:cubicBezTo>
                  <a:cubicBezTo>
                    <a:pt x="100" y="61"/>
                    <a:pt x="100" y="61"/>
                    <a:pt x="99" y="61"/>
                  </a:cubicBezTo>
                  <a:cubicBezTo>
                    <a:pt x="98" y="59"/>
                    <a:pt x="98" y="58"/>
                    <a:pt x="97" y="56"/>
                  </a:cubicBezTo>
                  <a:cubicBezTo>
                    <a:pt x="97" y="55"/>
                    <a:pt x="95" y="56"/>
                    <a:pt x="95" y="55"/>
                  </a:cubicBezTo>
                  <a:cubicBezTo>
                    <a:pt x="95" y="55"/>
                    <a:pt x="95" y="54"/>
                    <a:pt x="95" y="54"/>
                  </a:cubicBezTo>
                  <a:cubicBezTo>
                    <a:pt x="94" y="54"/>
                    <a:pt x="93" y="54"/>
                    <a:pt x="92" y="54"/>
                  </a:cubicBezTo>
                  <a:cubicBezTo>
                    <a:pt x="91" y="53"/>
                    <a:pt x="89" y="52"/>
                    <a:pt x="88" y="52"/>
                  </a:cubicBezTo>
                  <a:cubicBezTo>
                    <a:pt x="86" y="51"/>
                    <a:pt x="85" y="50"/>
                    <a:pt x="83" y="50"/>
                  </a:cubicBezTo>
                  <a:cubicBezTo>
                    <a:pt x="82" y="49"/>
                    <a:pt x="80" y="50"/>
                    <a:pt x="78" y="50"/>
                  </a:cubicBezTo>
                  <a:cubicBezTo>
                    <a:pt x="77" y="50"/>
                    <a:pt x="76" y="50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2" y="48"/>
                    <a:pt x="72" y="48"/>
                    <a:pt x="72" y="47"/>
                  </a:cubicBezTo>
                  <a:cubicBezTo>
                    <a:pt x="72" y="46"/>
                    <a:pt x="73" y="44"/>
                    <a:pt x="72" y="42"/>
                  </a:cubicBezTo>
                  <a:cubicBezTo>
                    <a:pt x="72" y="42"/>
                    <a:pt x="73" y="41"/>
                    <a:pt x="73" y="41"/>
                  </a:cubicBezTo>
                  <a:cubicBezTo>
                    <a:pt x="73" y="40"/>
                    <a:pt x="73" y="39"/>
                    <a:pt x="73" y="38"/>
                  </a:cubicBezTo>
                  <a:cubicBezTo>
                    <a:pt x="72" y="38"/>
                    <a:pt x="71" y="38"/>
                    <a:pt x="71" y="38"/>
                  </a:cubicBezTo>
                  <a:cubicBezTo>
                    <a:pt x="70" y="37"/>
                    <a:pt x="70" y="36"/>
                    <a:pt x="70" y="35"/>
                  </a:cubicBezTo>
                  <a:cubicBezTo>
                    <a:pt x="69" y="34"/>
                    <a:pt x="68" y="33"/>
                    <a:pt x="67" y="33"/>
                  </a:cubicBezTo>
                  <a:cubicBezTo>
                    <a:pt x="66" y="33"/>
                    <a:pt x="65" y="33"/>
                    <a:pt x="65" y="33"/>
                  </a:cubicBezTo>
                  <a:cubicBezTo>
                    <a:pt x="64" y="33"/>
                    <a:pt x="64" y="32"/>
                    <a:pt x="64" y="32"/>
                  </a:cubicBezTo>
                  <a:cubicBezTo>
                    <a:pt x="63" y="32"/>
                    <a:pt x="63" y="33"/>
                    <a:pt x="62" y="33"/>
                  </a:cubicBezTo>
                  <a:cubicBezTo>
                    <a:pt x="61" y="33"/>
                    <a:pt x="61" y="32"/>
                    <a:pt x="60" y="31"/>
                  </a:cubicBezTo>
                  <a:cubicBezTo>
                    <a:pt x="59" y="31"/>
                    <a:pt x="58" y="30"/>
                    <a:pt x="58" y="30"/>
                  </a:cubicBezTo>
                  <a:cubicBezTo>
                    <a:pt x="57" y="29"/>
                    <a:pt x="57" y="28"/>
                    <a:pt x="56" y="28"/>
                  </a:cubicBezTo>
                  <a:cubicBezTo>
                    <a:pt x="56" y="28"/>
                    <a:pt x="55" y="27"/>
                    <a:pt x="55" y="27"/>
                  </a:cubicBezTo>
                  <a:cubicBezTo>
                    <a:pt x="55" y="26"/>
                    <a:pt x="56" y="26"/>
                    <a:pt x="56" y="25"/>
                  </a:cubicBezTo>
                  <a:cubicBezTo>
                    <a:pt x="55" y="25"/>
                    <a:pt x="54" y="25"/>
                    <a:pt x="53" y="25"/>
                  </a:cubicBezTo>
                  <a:cubicBezTo>
                    <a:pt x="52" y="26"/>
                    <a:pt x="51" y="26"/>
                    <a:pt x="51" y="26"/>
                  </a:cubicBezTo>
                  <a:cubicBezTo>
                    <a:pt x="50" y="27"/>
                    <a:pt x="51" y="27"/>
                    <a:pt x="51" y="28"/>
                  </a:cubicBezTo>
                  <a:cubicBezTo>
                    <a:pt x="51" y="29"/>
                    <a:pt x="51" y="29"/>
                    <a:pt x="50" y="30"/>
                  </a:cubicBezTo>
                  <a:cubicBezTo>
                    <a:pt x="50" y="30"/>
                    <a:pt x="48" y="29"/>
                    <a:pt x="47" y="30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7" y="35"/>
                    <a:pt x="48" y="36"/>
                    <a:pt x="48" y="37"/>
                  </a:cubicBezTo>
                  <a:cubicBezTo>
                    <a:pt x="47" y="38"/>
                    <a:pt x="47" y="38"/>
                    <a:pt x="46" y="38"/>
                  </a:cubicBezTo>
                  <a:cubicBezTo>
                    <a:pt x="44" y="38"/>
                    <a:pt x="43" y="39"/>
                    <a:pt x="41" y="38"/>
                  </a:cubicBezTo>
                  <a:cubicBezTo>
                    <a:pt x="40" y="38"/>
                    <a:pt x="38" y="37"/>
                    <a:pt x="36" y="37"/>
                  </a:cubicBezTo>
                  <a:cubicBezTo>
                    <a:pt x="35" y="38"/>
                    <a:pt x="35" y="40"/>
                    <a:pt x="35" y="42"/>
                  </a:cubicBezTo>
                  <a:cubicBezTo>
                    <a:pt x="35" y="43"/>
                    <a:pt x="34" y="45"/>
                    <a:pt x="35" y="47"/>
                  </a:cubicBezTo>
                  <a:cubicBezTo>
                    <a:pt x="35" y="48"/>
                    <a:pt x="36" y="48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0" y="48"/>
                    <a:pt x="30" y="49"/>
                    <a:pt x="29" y="49"/>
                  </a:cubicBezTo>
                  <a:cubicBezTo>
                    <a:pt x="27" y="49"/>
                    <a:pt x="26" y="49"/>
                    <a:pt x="24" y="50"/>
                  </a:cubicBezTo>
                  <a:cubicBezTo>
                    <a:pt x="24" y="50"/>
                    <a:pt x="23" y="50"/>
                    <a:pt x="23" y="50"/>
                  </a:cubicBezTo>
                  <a:cubicBezTo>
                    <a:pt x="24" y="51"/>
                    <a:pt x="25" y="50"/>
                    <a:pt x="26" y="51"/>
                  </a:cubicBezTo>
                  <a:cubicBezTo>
                    <a:pt x="26" y="51"/>
                    <a:pt x="26" y="52"/>
                    <a:pt x="26" y="52"/>
                  </a:cubicBezTo>
                  <a:cubicBezTo>
                    <a:pt x="26" y="53"/>
                    <a:pt x="26" y="54"/>
                    <a:pt x="26" y="55"/>
                  </a:cubicBezTo>
                  <a:cubicBezTo>
                    <a:pt x="27" y="57"/>
                    <a:pt x="28" y="58"/>
                    <a:pt x="29" y="60"/>
                  </a:cubicBezTo>
                  <a:cubicBezTo>
                    <a:pt x="29" y="61"/>
                    <a:pt x="27" y="62"/>
                    <a:pt x="27" y="62"/>
                  </a:cubicBezTo>
                  <a:cubicBezTo>
                    <a:pt x="27" y="63"/>
                    <a:pt x="27" y="64"/>
                    <a:pt x="27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Freeform 93"/>
            <p:cNvSpPr>
              <a:spLocks/>
            </p:cNvSpPr>
            <p:nvPr/>
          </p:nvSpPr>
          <p:spPr bwMode="auto">
            <a:xfrm>
              <a:off x="5306" y="1958"/>
              <a:ext cx="523" cy="211"/>
            </a:xfrm>
            <a:custGeom>
              <a:avLst/>
              <a:gdLst>
                <a:gd name="T0" fmla="*/ 450 w 151"/>
                <a:gd name="T1" fmla="*/ 45 h 61"/>
                <a:gd name="T2" fmla="*/ 433 w 151"/>
                <a:gd name="T3" fmla="*/ 45 h 61"/>
                <a:gd name="T4" fmla="*/ 412 w 151"/>
                <a:gd name="T5" fmla="*/ 42 h 61"/>
                <a:gd name="T6" fmla="*/ 395 w 151"/>
                <a:gd name="T7" fmla="*/ 52 h 61"/>
                <a:gd name="T8" fmla="*/ 371 w 151"/>
                <a:gd name="T9" fmla="*/ 55 h 61"/>
                <a:gd name="T10" fmla="*/ 357 w 151"/>
                <a:gd name="T11" fmla="*/ 59 h 61"/>
                <a:gd name="T12" fmla="*/ 319 w 151"/>
                <a:gd name="T13" fmla="*/ 52 h 61"/>
                <a:gd name="T14" fmla="*/ 305 w 151"/>
                <a:gd name="T15" fmla="*/ 42 h 61"/>
                <a:gd name="T16" fmla="*/ 270 w 151"/>
                <a:gd name="T17" fmla="*/ 38 h 61"/>
                <a:gd name="T18" fmla="*/ 249 w 151"/>
                <a:gd name="T19" fmla="*/ 42 h 61"/>
                <a:gd name="T20" fmla="*/ 242 w 151"/>
                <a:gd name="T21" fmla="*/ 38 h 61"/>
                <a:gd name="T22" fmla="*/ 222 w 151"/>
                <a:gd name="T23" fmla="*/ 31 h 61"/>
                <a:gd name="T24" fmla="*/ 211 w 151"/>
                <a:gd name="T25" fmla="*/ 14 h 61"/>
                <a:gd name="T26" fmla="*/ 190 w 151"/>
                <a:gd name="T27" fmla="*/ 7 h 61"/>
                <a:gd name="T28" fmla="*/ 159 w 151"/>
                <a:gd name="T29" fmla="*/ 0 h 61"/>
                <a:gd name="T30" fmla="*/ 156 w 151"/>
                <a:gd name="T31" fmla="*/ 14 h 61"/>
                <a:gd name="T32" fmla="*/ 156 w 151"/>
                <a:gd name="T33" fmla="*/ 31 h 61"/>
                <a:gd name="T34" fmla="*/ 156 w 151"/>
                <a:gd name="T35" fmla="*/ 45 h 61"/>
                <a:gd name="T36" fmla="*/ 142 w 151"/>
                <a:gd name="T37" fmla="*/ 45 h 61"/>
                <a:gd name="T38" fmla="*/ 118 w 151"/>
                <a:gd name="T39" fmla="*/ 48 h 61"/>
                <a:gd name="T40" fmla="*/ 97 w 151"/>
                <a:gd name="T41" fmla="*/ 38 h 61"/>
                <a:gd name="T42" fmla="*/ 80 w 151"/>
                <a:gd name="T43" fmla="*/ 31 h 61"/>
                <a:gd name="T44" fmla="*/ 69 w 151"/>
                <a:gd name="T45" fmla="*/ 31 h 61"/>
                <a:gd name="T46" fmla="*/ 62 w 151"/>
                <a:gd name="T47" fmla="*/ 31 h 61"/>
                <a:gd name="T48" fmla="*/ 52 w 151"/>
                <a:gd name="T49" fmla="*/ 35 h 61"/>
                <a:gd name="T50" fmla="*/ 31 w 151"/>
                <a:gd name="T51" fmla="*/ 45 h 61"/>
                <a:gd name="T52" fmla="*/ 10 w 151"/>
                <a:gd name="T53" fmla="*/ 55 h 61"/>
                <a:gd name="T54" fmla="*/ 0 w 151"/>
                <a:gd name="T55" fmla="*/ 69 h 61"/>
                <a:gd name="T56" fmla="*/ 7 w 151"/>
                <a:gd name="T57" fmla="*/ 76 h 61"/>
                <a:gd name="T58" fmla="*/ 24 w 151"/>
                <a:gd name="T59" fmla="*/ 86 h 61"/>
                <a:gd name="T60" fmla="*/ 35 w 151"/>
                <a:gd name="T61" fmla="*/ 90 h 61"/>
                <a:gd name="T62" fmla="*/ 52 w 151"/>
                <a:gd name="T63" fmla="*/ 93 h 61"/>
                <a:gd name="T64" fmla="*/ 62 w 151"/>
                <a:gd name="T65" fmla="*/ 107 h 61"/>
                <a:gd name="T66" fmla="*/ 59 w 151"/>
                <a:gd name="T67" fmla="*/ 121 h 61"/>
                <a:gd name="T68" fmla="*/ 62 w 151"/>
                <a:gd name="T69" fmla="*/ 142 h 61"/>
                <a:gd name="T70" fmla="*/ 80 w 151"/>
                <a:gd name="T71" fmla="*/ 149 h 61"/>
                <a:gd name="T72" fmla="*/ 114 w 151"/>
                <a:gd name="T73" fmla="*/ 152 h 61"/>
                <a:gd name="T74" fmla="*/ 139 w 151"/>
                <a:gd name="T75" fmla="*/ 159 h 61"/>
                <a:gd name="T76" fmla="*/ 149 w 151"/>
                <a:gd name="T77" fmla="*/ 166 h 61"/>
                <a:gd name="T78" fmla="*/ 159 w 151"/>
                <a:gd name="T79" fmla="*/ 183 h 61"/>
                <a:gd name="T80" fmla="*/ 177 w 151"/>
                <a:gd name="T81" fmla="*/ 190 h 61"/>
                <a:gd name="T82" fmla="*/ 208 w 151"/>
                <a:gd name="T83" fmla="*/ 190 h 61"/>
                <a:gd name="T84" fmla="*/ 249 w 151"/>
                <a:gd name="T85" fmla="*/ 190 h 61"/>
                <a:gd name="T86" fmla="*/ 284 w 151"/>
                <a:gd name="T87" fmla="*/ 204 h 61"/>
                <a:gd name="T88" fmla="*/ 308 w 151"/>
                <a:gd name="T89" fmla="*/ 211 h 61"/>
                <a:gd name="T90" fmla="*/ 357 w 151"/>
                <a:gd name="T91" fmla="*/ 194 h 61"/>
                <a:gd name="T92" fmla="*/ 388 w 151"/>
                <a:gd name="T93" fmla="*/ 187 h 61"/>
                <a:gd name="T94" fmla="*/ 409 w 151"/>
                <a:gd name="T95" fmla="*/ 166 h 61"/>
                <a:gd name="T96" fmla="*/ 398 w 151"/>
                <a:gd name="T97" fmla="*/ 156 h 61"/>
                <a:gd name="T98" fmla="*/ 412 w 151"/>
                <a:gd name="T99" fmla="*/ 145 h 61"/>
                <a:gd name="T100" fmla="*/ 440 w 151"/>
                <a:gd name="T101" fmla="*/ 149 h 61"/>
                <a:gd name="T102" fmla="*/ 461 w 151"/>
                <a:gd name="T103" fmla="*/ 138 h 61"/>
                <a:gd name="T104" fmla="*/ 468 w 151"/>
                <a:gd name="T105" fmla="*/ 128 h 61"/>
                <a:gd name="T106" fmla="*/ 485 w 151"/>
                <a:gd name="T107" fmla="*/ 121 h 61"/>
                <a:gd name="T108" fmla="*/ 492 w 151"/>
                <a:gd name="T109" fmla="*/ 118 h 61"/>
                <a:gd name="T110" fmla="*/ 506 w 151"/>
                <a:gd name="T111" fmla="*/ 111 h 61"/>
                <a:gd name="T112" fmla="*/ 523 w 151"/>
                <a:gd name="T113" fmla="*/ 111 h 61"/>
                <a:gd name="T114" fmla="*/ 499 w 151"/>
                <a:gd name="T115" fmla="*/ 86 h 61"/>
                <a:gd name="T116" fmla="*/ 481 w 151"/>
                <a:gd name="T117" fmla="*/ 86 h 61"/>
                <a:gd name="T118" fmla="*/ 468 w 151"/>
                <a:gd name="T119" fmla="*/ 86 h 61"/>
                <a:gd name="T120" fmla="*/ 447 w 151"/>
                <a:gd name="T121" fmla="*/ 90 h 61"/>
                <a:gd name="T122" fmla="*/ 450 w 151"/>
                <a:gd name="T123" fmla="*/ 83 h 61"/>
                <a:gd name="T124" fmla="*/ 450 w 151"/>
                <a:gd name="T125" fmla="*/ 62 h 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"/>
                <a:gd name="T190" fmla="*/ 0 h 61"/>
                <a:gd name="T191" fmla="*/ 151 w 151"/>
                <a:gd name="T192" fmla="*/ 61 h 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" h="61">
                  <a:moveTo>
                    <a:pt x="132" y="14"/>
                  </a:moveTo>
                  <a:cubicBezTo>
                    <a:pt x="131" y="14"/>
                    <a:pt x="131" y="13"/>
                    <a:pt x="130" y="13"/>
                  </a:cubicBezTo>
                  <a:cubicBezTo>
                    <a:pt x="129" y="13"/>
                    <a:pt x="128" y="14"/>
                    <a:pt x="128" y="14"/>
                  </a:cubicBezTo>
                  <a:cubicBezTo>
                    <a:pt x="126" y="14"/>
                    <a:pt x="126" y="13"/>
                    <a:pt x="125" y="13"/>
                  </a:cubicBezTo>
                  <a:cubicBezTo>
                    <a:pt x="124" y="13"/>
                    <a:pt x="123" y="12"/>
                    <a:pt x="122" y="12"/>
                  </a:cubicBezTo>
                  <a:cubicBezTo>
                    <a:pt x="121" y="11"/>
                    <a:pt x="120" y="12"/>
                    <a:pt x="119" y="12"/>
                  </a:cubicBezTo>
                  <a:cubicBezTo>
                    <a:pt x="118" y="13"/>
                    <a:pt x="117" y="13"/>
                    <a:pt x="116" y="14"/>
                  </a:cubicBezTo>
                  <a:cubicBezTo>
                    <a:pt x="115" y="14"/>
                    <a:pt x="115" y="14"/>
                    <a:pt x="114" y="15"/>
                  </a:cubicBezTo>
                  <a:cubicBezTo>
                    <a:pt x="113" y="15"/>
                    <a:pt x="113" y="16"/>
                    <a:pt x="112" y="16"/>
                  </a:cubicBezTo>
                  <a:cubicBezTo>
                    <a:pt x="110" y="16"/>
                    <a:pt x="109" y="16"/>
                    <a:pt x="107" y="16"/>
                  </a:cubicBezTo>
                  <a:cubicBezTo>
                    <a:pt x="106" y="16"/>
                    <a:pt x="106" y="17"/>
                    <a:pt x="105" y="18"/>
                  </a:cubicBezTo>
                  <a:cubicBezTo>
                    <a:pt x="104" y="18"/>
                    <a:pt x="103" y="17"/>
                    <a:pt x="103" y="17"/>
                  </a:cubicBezTo>
                  <a:cubicBezTo>
                    <a:pt x="100" y="17"/>
                    <a:pt x="97" y="18"/>
                    <a:pt x="94" y="17"/>
                  </a:cubicBezTo>
                  <a:cubicBezTo>
                    <a:pt x="93" y="17"/>
                    <a:pt x="93" y="16"/>
                    <a:pt x="92" y="15"/>
                  </a:cubicBezTo>
                  <a:cubicBezTo>
                    <a:pt x="92" y="15"/>
                    <a:pt x="93" y="14"/>
                    <a:pt x="92" y="13"/>
                  </a:cubicBezTo>
                  <a:cubicBezTo>
                    <a:pt x="91" y="12"/>
                    <a:pt x="89" y="13"/>
                    <a:pt x="88" y="12"/>
                  </a:cubicBezTo>
                  <a:cubicBezTo>
                    <a:pt x="87" y="12"/>
                    <a:pt x="86" y="11"/>
                    <a:pt x="85" y="11"/>
                  </a:cubicBezTo>
                  <a:cubicBezTo>
                    <a:pt x="83" y="11"/>
                    <a:pt x="81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ubicBezTo>
                    <a:pt x="76" y="12"/>
                    <a:pt x="74" y="12"/>
                    <a:pt x="72" y="12"/>
                  </a:cubicBezTo>
                  <a:cubicBezTo>
                    <a:pt x="71" y="12"/>
                    <a:pt x="71" y="12"/>
                    <a:pt x="70" y="12"/>
                  </a:cubicBezTo>
                  <a:cubicBezTo>
                    <a:pt x="69" y="12"/>
                    <a:pt x="70" y="11"/>
                    <a:pt x="70" y="11"/>
                  </a:cubicBezTo>
                  <a:cubicBezTo>
                    <a:pt x="69" y="11"/>
                    <a:pt x="68" y="12"/>
                    <a:pt x="68" y="12"/>
                  </a:cubicBezTo>
                  <a:cubicBezTo>
                    <a:pt x="66" y="11"/>
                    <a:pt x="65" y="10"/>
                    <a:pt x="64" y="9"/>
                  </a:cubicBezTo>
                  <a:cubicBezTo>
                    <a:pt x="64" y="8"/>
                    <a:pt x="64" y="7"/>
                    <a:pt x="64" y="6"/>
                  </a:cubicBezTo>
                  <a:cubicBezTo>
                    <a:pt x="64" y="5"/>
                    <a:pt x="63" y="4"/>
                    <a:pt x="61" y="4"/>
                  </a:cubicBezTo>
                  <a:cubicBezTo>
                    <a:pt x="61" y="3"/>
                    <a:pt x="59" y="4"/>
                    <a:pt x="58" y="3"/>
                  </a:cubicBezTo>
                  <a:cubicBezTo>
                    <a:pt x="57" y="3"/>
                    <a:pt x="56" y="2"/>
                    <a:pt x="55" y="2"/>
                  </a:cubicBezTo>
                  <a:cubicBezTo>
                    <a:pt x="54" y="2"/>
                    <a:pt x="52" y="3"/>
                    <a:pt x="51" y="3"/>
                  </a:cubicBezTo>
                  <a:cubicBezTo>
                    <a:pt x="49" y="2"/>
                    <a:pt x="48" y="0"/>
                    <a:pt x="46" y="0"/>
                  </a:cubicBezTo>
                  <a:cubicBezTo>
                    <a:pt x="45" y="1"/>
                    <a:pt x="46" y="3"/>
                    <a:pt x="46" y="3"/>
                  </a:cubicBezTo>
                  <a:cubicBezTo>
                    <a:pt x="45" y="4"/>
                    <a:pt x="45" y="3"/>
                    <a:pt x="45" y="4"/>
                  </a:cubicBezTo>
                  <a:cubicBezTo>
                    <a:pt x="44" y="4"/>
                    <a:pt x="44" y="5"/>
                    <a:pt x="44" y="6"/>
                  </a:cubicBezTo>
                  <a:cubicBezTo>
                    <a:pt x="44" y="7"/>
                    <a:pt x="45" y="8"/>
                    <a:pt x="45" y="9"/>
                  </a:cubicBezTo>
                  <a:cubicBezTo>
                    <a:pt x="45" y="10"/>
                    <a:pt x="46" y="10"/>
                    <a:pt x="46" y="11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3" y="14"/>
                    <a:pt x="42" y="14"/>
                    <a:pt x="41" y="13"/>
                  </a:cubicBezTo>
                  <a:cubicBezTo>
                    <a:pt x="40" y="13"/>
                    <a:pt x="38" y="13"/>
                    <a:pt x="37" y="13"/>
                  </a:cubicBezTo>
                  <a:cubicBezTo>
                    <a:pt x="36" y="13"/>
                    <a:pt x="35" y="14"/>
                    <a:pt x="34" y="14"/>
                  </a:cubicBezTo>
                  <a:cubicBezTo>
                    <a:pt x="33" y="13"/>
                    <a:pt x="31" y="13"/>
                    <a:pt x="30" y="12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8" y="10"/>
                    <a:pt x="29" y="10"/>
                    <a:pt x="28" y="10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8" y="14"/>
                    <a:pt x="8" y="15"/>
                    <a:pt x="7" y="15"/>
                  </a:cubicBezTo>
                  <a:cubicBezTo>
                    <a:pt x="6" y="16"/>
                    <a:pt x="4" y="15"/>
                    <a:pt x="3" y="16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" y="21"/>
                    <a:pt x="2" y="22"/>
                    <a:pt x="2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6" y="25"/>
                    <a:pt x="7" y="25"/>
                  </a:cubicBezTo>
                  <a:cubicBezTo>
                    <a:pt x="8" y="26"/>
                    <a:pt x="8" y="25"/>
                    <a:pt x="9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6"/>
                    <a:pt x="11" y="25"/>
                    <a:pt x="12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5" y="28"/>
                    <a:pt x="15" y="30"/>
                    <a:pt x="15" y="30"/>
                  </a:cubicBezTo>
                  <a:cubicBezTo>
                    <a:pt x="16" y="31"/>
                    <a:pt x="17" y="30"/>
                    <a:pt x="18" y="31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4"/>
                    <a:pt x="17" y="34"/>
                    <a:pt x="17" y="35"/>
                  </a:cubicBezTo>
                  <a:cubicBezTo>
                    <a:pt x="18" y="36"/>
                    <a:pt x="17" y="38"/>
                    <a:pt x="17" y="40"/>
                  </a:cubicBezTo>
                  <a:cubicBezTo>
                    <a:pt x="17" y="40"/>
                    <a:pt x="17" y="41"/>
                    <a:pt x="18" y="41"/>
                  </a:cubicBezTo>
                  <a:cubicBezTo>
                    <a:pt x="18" y="41"/>
                    <a:pt x="19" y="42"/>
                    <a:pt x="20" y="42"/>
                  </a:cubicBezTo>
                  <a:cubicBezTo>
                    <a:pt x="21" y="42"/>
                    <a:pt x="22" y="43"/>
                    <a:pt x="23" y="43"/>
                  </a:cubicBezTo>
                  <a:cubicBezTo>
                    <a:pt x="25" y="43"/>
                    <a:pt x="27" y="42"/>
                    <a:pt x="28" y="42"/>
                  </a:cubicBezTo>
                  <a:cubicBezTo>
                    <a:pt x="30" y="42"/>
                    <a:pt x="31" y="43"/>
                    <a:pt x="33" y="44"/>
                  </a:cubicBezTo>
                  <a:cubicBezTo>
                    <a:pt x="35" y="45"/>
                    <a:pt x="36" y="46"/>
                    <a:pt x="37" y="46"/>
                  </a:cubicBezTo>
                  <a:cubicBezTo>
                    <a:pt x="38" y="47"/>
                    <a:pt x="40" y="46"/>
                    <a:pt x="40" y="46"/>
                  </a:cubicBezTo>
                  <a:cubicBezTo>
                    <a:pt x="41" y="47"/>
                    <a:pt x="40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44" y="49"/>
                    <a:pt x="44" y="51"/>
                    <a:pt x="45" y="52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7" y="54"/>
                    <a:pt x="46" y="55"/>
                    <a:pt x="47" y="55"/>
                  </a:cubicBezTo>
                  <a:cubicBezTo>
                    <a:pt x="48" y="55"/>
                    <a:pt x="50" y="55"/>
                    <a:pt x="51" y="55"/>
                  </a:cubicBezTo>
                  <a:cubicBezTo>
                    <a:pt x="52" y="55"/>
                    <a:pt x="53" y="54"/>
                    <a:pt x="54" y="54"/>
                  </a:cubicBezTo>
                  <a:cubicBezTo>
                    <a:pt x="56" y="55"/>
                    <a:pt x="58" y="55"/>
                    <a:pt x="60" y="55"/>
                  </a:cubicBezTo>
                  <a:cubicBezTo>
                    <a:pt x="62" y="55"/>
                    <a:pt x="63" y="54"/>
                    <a:pt x="64" y="54"/>
                  </a:cubicBezTo>
                  <a:cubicBezTo>
                    <a:pt x="67" y="54"/>
                    <a:pt x="70" y="55"/>
                    <a:pt x="72" y="55"/>
                  </a:cubicBezTo>
                  <a:cubicBezTo>
                    <a:pt x="73" y="55"/>
                    <a:pt x="73" y="57"/>
                    <a:pt x="74" y="57"/>
                  </a:cubicBezTo>
                  <a:cubicBezTo>
                    <a:pt x="76" y="58"/>
                    <a:pt x="79" y="59"/>
                    <a:pt x="82" y="59"/>
                  </a:cubicBezTo>
                  <a:cubicBezTo>
                    <a:pt x="83" y="60"/>
                    <a:pt x="84" y="59"/>
                    <a:pt x="85" y="60"/>
                  </a:cubicBezTo>
                  <a:cubicBezTo>
                    <a:pt x="86" y="60"/>
                    <a:pt x="88" y="61"/>
                    <a:pt x="89" y="61"/>
                  </a:cubicBezTo>
                  <a:cubicBezTo>
                    <a:pt x="91" y="60"/>
                    <a:pt x="93" y="57"/>
                    <a:pt x="96" y="56"/>
                  </a:cubicBezTo>
                  <a:cubicBezTo>
                    <a:pt x="98" y="56"/>
                    <a:pt x="101" y="56"/>
                    <a:pt x="103" y="56"/>
                  </a:cubicBezTo>
                  <a:cubicBezTo>
                    <a:pt x="105" y="56"/>
                    <a:pt x="106" y="57"/>
                    <a:pt x="107" y="57"/>
                  </a:cubicBezTo>
                  <a:cubicBezTo>
                    <a:pt x="109" y="57"/>
                    <a:pt x="111" y="55"/>
                    <a:pt x="112" y="54"/>
                  </a:cubicBezTo>
                  <a:cubicBezTo>
                    <a:pt x="113" y="53"/>
                    <a:pt x="114" y="52"/>
                    <a:pt x="114" y="51"/>
                  </a:cubicBezTo>
                  <a:cubicBezTo>
                    <a:pt x="116" y="50"/>
                    <a:pt x="118" y="49"/>
                    <a:pt x="118" y="48"/>
                  </a:cubicBezTo>
                  <a:cubicBezTo>
                    <a:pt x="118" y="47"/>
                    <a:pt x="117" y="47"/>
                    <a:pt x="116" y="47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4"/>
                    <a:pt x="116" y="43"/>
                    <a:pt x="116" y="42"/>
                  </a:cubicBezTo>
                  <a:cubicBezTo>
                    <a:pt x="117" y="42"/>
                    <a:pt x="119" y="42"/>
                    <a:pt x="119" y="42"/>
                  </a:cubicBezTo>
                  <a:cubicBezTo>
                    <a:pt x="121" y="42"/>
                    <a:pt x="122" y="44"/>
                    <a:pt x="123" y="44"/>
                  </a:cubicBezTo>
                  <a:cubicBezTo>
                    <a:pt x="124" y="44"/>
                    <a:pt x="126" y="43"/>
                    <a:pt x="127" y="43"/>
                  </a:cubicBezTo>
                  <a:cubicBezTo>
                    <a:pt x="128" y="42"/>
                    <a:pt x="128" y="40"/>
                    <a:pt x="129" y="40"/>
                  </a:cubicBezTo>
                  <a:cubicBezTo>
                    <a:pt x="130" y="39"/>
                    <a:pt x="131" y="40"/>
                    <a:pt x="133" y="40"/>
                  </a:cubicBezTo>
                  <a:cubicBezTo>
                    <a:pt x="134" y="40"/>
                    <a:pt x="134" y="39"/>
                    <a:pt x="135" y="38"/>
                  </a:cubicBezTo>
                  <a:cubicBezTo>
                    <a:pt x="136" y="38"/>
                    <a:pt x="135" y="37"/>
                    <a:pt x="135" y="37"/>
                  </a:cubicBezTo>
                  <a:cubicBezTo>
                    <a:pt x="136" y="36"/>
                    <a:pt x="137" y="35"/>
                    <a:pt x="138" y="34"/>
                  </a:cubicBezTo>
                  <a:cubicBezTo>
                    <a:pt x="139" y="34"/>
                    <a:pt x="139" y="36"/>
                    <a:pt x="140" y="35"/>
                  </a:cubicBezTo>
                  <a:cubicBezTo>
                    <a:pt x="141" y="35"/>
                    <a:pt x="140" y="34"/>
                    <a:pt x="140" y="33"/>
                  </a:cubicBezTo>
                  <a:cubicBezTo>
                    <a:pt x="141" y="33"/>
                    <a:pt x="141" y="34"/>
                    <a:pt x="142" y="34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5" y="32"/>
                    <a:pt x="146" y="32"/>
                  </a:cubicBezTo>
                  <a:cubicBezTo>
                    <a:pt x="147" y="32"/>
                    <a:pt x="148" y="34"/>
                    <a:pt x="149" y="33"/>
                  </a:cubicBezTo>
                  <a:cubicBezTo>
                    <a:pt x="150" y="33"/>
                    <a:pt x="151" y="32"/>
                    <a:pt x="151" y="32"/>
                  </a:cubicBezTo>
                  <a:cubicBezTo>
                    <a:pt x="151" y="30"/>
                    <a:pt x="149" y="30"/>
                    <a:pt x="148" y="29"/>
                  </a:cubicBezTo>
                  <a:cubicBezTo>
                    <a:pt x="147" y="28"/>
                    <a:pt x="145" y="26"/>
                    <a:pt x="144" y="25"/>
                  </a:cubicBezTo>
                  <a:cubicBezTo>
                    <a:pt x="142" y="24"/>
                    <a:pt x="141" y="24"/>
                    <a:pt x="139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39" y="26"/>
                    <a:pt x="138" y="27"/>
                    <a:pt x="138" y="27"/>
                  </a:cubicBezTo>
                  <a:cubicBezTo>
                    <a:pt x="136" y="27"/>
                    <a:pt x="136" y="25"/>
                    <a:pt x="135" y="25"/>
                  </a:cubicBezTo>
                  <a:cubicBezTo>
                    <a:pt x="134" y="25"/>
                    <a:pt x="133" y="26"/>
                    <a:pt x="131" y="26"/>
                  </a:cubicBezTo>
                  <a:cubicBezTo>
                    <a:pt x="131" y="26"/>
                    <a:pt x="130" y="26"/>
                    <a:pt x="129" y="26"/>
                  </a:cubicBezTo>
                  <a:cubicBezTo>
                    <a:pt x="129" y="25"/>
                    <a:pt x="129" y="25"/>
                    <a:pt x="129" y="24"/>
                  </a:cubicBezTo>
                  <a:cubicBezTo>
                    <a:pt x="129" y="24"/>
                    <a:pt x="130" y="24"/>
                    <a:pt x="130" y="24"/>
                  </a:cubicBezTo>
                  <a:cubicBezTo>
                    <a:pt x="130" y="23"/>
                    <a:pt x="130" y="22"/>
                    <a:pt x="130" y="21"/>
                  </a:cubicBezTo>
                  <a:cubicBezTo>
                    <a:pt x="130" y="20"/>
                    <a:pt x="129" y="19"/>
                    <a:pt x="130" y="18"/>
                  </a:cubicBezTo>
                  <a:cubicBezTo>
                    <a:pt x="130" y="17"/>
                    <a:pt x="131" y="15"/>
                    <a:pt x="132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Freeform 94"/>
            <p:cNvSpPr>
              <a:spLocks/>
            </p:cNvSpPr>
            <p:nvPr/>
          </p:nvSpPr>
          <p:spPr bwMode="auto">
            <a:xfrm>
              <a:off x="5037" y="2141"/>
              <a:ext cx="169" cy="69"/>
            </a:xfrm>
            <a:custGeom>
              <a:avLst/>
              <a:gdLst>
                <a:gd name="T0" fmla="*/ 76 w 49"/>
                <a:gd name="T1" fmla="*/ 66 h 20"/>
                <a:gd name="T2" fmla="*/ 76 w 49"/>
                <a:gd name="T3" fmla="*/ 59 h 20"/>
                <a:gd name="T4" fmla="*/ 83 w 49"/>
                <a:gd name="T5" fmla="*/ 55 h 20"/>
                <a:gd name="T6" fmla="*/ 93 w 49"/>
                <a:gd name="T7" fmla="*/ 52 h 20"/>
                <a:gd name="T8" fmla="*/ 97 w 49"/>
                <a:gd name="T9" fmla="*/ 52 h 20"/>
                <a:gd name="T10" fmla="*/ 103 w 49"/>
                <a:gd name="T11" fmla="*/ 48 h 20"/>
                <a:gd name="T12" fmla="*/ 103 w 49"/>
                <a:gd name="T13" fmla="*/ 52 h 20"/>
                <a:gd name="T14" fmla="*/ 117 w 49"/>
                <a:gd name="T15" fmla="*/ 52 h 20"/>
                <a:gd name="T16" fmla="*/ 121 w 49"/>
                <a:gd name="T17" fmla="*/ 38 h 20"/>
                <a:gd name="T18" fmla="*/ 128 w 49"/>
                <a:gd name="T19" fmla="*/ 38 h 20"/>
                <a:gd name="T20" fmla="*/ 141 w 49"/>
                <a:gd name="T21" fmla="*/ 38 h 20"/>
                <a:gd name="T22" fmla="*/ 145 w 49"/>
                <a:gd name="T23" fmla="*/ 31 h 20"/>
                <a:gd name="T24" fmla="*/ 155 w 49"/>
                <a:gd name="T25" fmla="*/ 24 h 20"/>
                <a:gd name="T26" fmla="*/ 162 w 49"/>
                <a:gd name="T27" fmla="*/ 28 h 20"/>
                <a:gd name="T28" fmla="*/ 166 w 49"/>
                <a:gd name="T29" fmla="*/ 21 h 20"/>
                <a:gd name="T30" fmla="*/ 169 w 49"/>
                <a:gd name="T31" fmla="*/ 17 h 20"/>
                <a:gd name="T32" fmla="*/ 169 w 49"/>
                <a:gd name="T33" fmla="*/ 17 h 20"/>
                <a:gd name="T34" fmla="*/ 162 w 49"/>
                <a:gd name="T35" fmla="*/ 14 h 20"/>
                <a:gd name="T36" fmla="*/ 155 w 49"/>
                <a:gd name="T37" fmla="*/ 14 h 20"/>
                <a:gd name="T38" fmla="*/ 152 w 49"/>
                <a:gd name="T39" fmla="*/ 10 h 20"/>
                <a:gd name="T40" fmla="*/ 148 w 49"/>
                <a:gd name="T41" fmla="*/ 10 h 20"/>
                <a:gd name="T42" fmla="*/ 141 w 49"/>
                <a:gd name="T43" fmla="*/ 7 h 20"/>
                <a:gd name="T44" fmla="*/ 128 w 49"/>
                <a:gd name="T45" fmla="*/ 7 h 20"/>
                <a:gd name="T46" fmla="*/ 114 w 49"/>
                <a:gd name="T47" fmla="*/ 7 h 20"/>
                <a:gd name="T48" fmla="*/ 103 w 49"/>
                <a:gd name="T49" fmla="*/ 7 h 20"/>
                <a:gd name="T50" fmla="*/ 103 w 49"/>
                <a:gd name="T51" fmla="*/ 7 h 20"/>
                <a:gd name="T52" fmla="*/ 86 w 49"/>
                <a:gd name="T53" fmla="*/ 7 h 20"/>
                <a:gd name="T54" fmla="*/ 76 w 49"/>
                <a:gd name="T55" fmla="*/ 0 h 20"/>
                <a:gd name="T56" fmla="*/ 66 w 49"/>
                <a:gd name="T57" fmla="*/ 3 h 20"/>
                <a:gd name="T58" fmla="*/ 62 w 49"/>
                <a:gd name="T59" fmla="*/ 3 h 20"/>
                <a:gd name="T60" fmla="*/ 62 w 49"/>
                <a:gd name="T61" fmla="*/ 14 h 20"/>
                <a:gd name="T62" fmla="*/ 55 w 49"/>
                <a:gd name="T63" fmla="*/ 14 h 20"/>
                <a:gd name="T64" fmla="*/ 34 w 49"/>
                <a:gd name="T65" fmla="*/ 10 h 20"/>
                <a:gd name="T66" fmla="*/ 31 w 49"/>
                <a:gd name="T67" fmla="*/ 10 h 20"/>
                <a:gd name="T68" fmla="*/ 21 w 49"/>
                <a:gd name="T69" fmla="*/ 17 h 20"/>
                <a:gd name="T70" fmla="*/ 31 w 49"/>
                <a:gd name="T71" fmla="*/ 17 h 20"/>
                <a:gd name="T72" fmla="*/ 14 w 49"/>
                <a:gd name="T73" fmla="*/ 28 h 20"/>
                <a:gd name="T74" fmla="*/ 14 w 49"/>
                <a:gd name="T75" fmla="*/ 35 h 20"/>
                <a:gd name="T76" fmla="*/ 24 w 49"/>
                <a:gd name="T77" fmla="*/ 35 h 20"/>
                <a:gd name="T78" fmla="*/ 24 w 49"/>
                <a:gd name="T79" fmla="*/ 38 h 20"/>
                <a:gd name="T80" fmla="*/ 34 w 49"/>
                <a:gd name="T81" fmla="*/ 38 h 20"/>
                <a:gd name="T82" fmla="*/ 34 w 49"/>
                <a:gd name="T83" fmla="*/ 31 h 20"/>
                <a:gd name="T84" fmla="*/ 45 w 49"/>
                <a:gd name="T85" fmla="*/ 38 h 20"/>
                <a:gd name="T86" fmla="*/ 52 w 49"/>
                <a:gd name="T87" fmla="*/ 38 h 20"/>
                <a:gd name="T88" fmla="*/ 62 w 49"/>
                <a:gd name="T89" fmla="*/ 41 h 20"/>
                <a:gd name="T90" fmla="*/ 59 w 49"/>
                <a:gd name="T91" fmla="*/ 48 h 20"/>
                <a:gd name="T92" fmla="*/ 52 w 49"/>
                <a:gd name="T93" fmla="*/ 48 h 20"/>
                <a:gd name="T94" fmla="*/ 41 w 49"/>
                <a:gd name="T95" fmla="*/ 55 h 20"/>
                <a:gd name="T96" fmla="*/ 38 w 49"/>
                <a:gd name="T97" fmla="*/ 55 h 20"/>
                <a:gd name="T98" fmla="*/ 34 w 49"/>
                <a:gd name="T99" fmla="*/ 52 h 20"/>
                <a:gd name="T100" fmla="*/ 31 w 49"/>
                <a:gd name="T101" fmla="*/ 55 h 20"/>
                <a:gd name="T102" fmla="*/ 24 w 49"/>
                <a:gd name="T103" fmla="*/ 55 h 20"/>
                <a:gd name="T104" fmla="*/ 10 w 49"/>
                <a:gd name="T105" fmla="*/ 59 h 20"/>
                <a:gd name="T106" fmla="*/ 3 w 49"/>
                <a:gd name="T107" fmla="*/ 59 h 20"/>
                <a:gd name="T108" fmla="*/ 7 w 49"/>
                <a:gd name="T109" fmla="*/ 66 h 20"/>
                <a:gd name="T110" fmla="*/ 21 w 49"/>
                <a:gd name="T111" fmla="*/ 66 h 20"/>
                <a:gd name="T112" fmla="*/ 31 w 49"/>
                <a:gd name="T113" fmla="*/ 69 h 20"/>
                <a:gd name="T114" fmla="*/ 41 w 49"/>
                <a:gd name="T115" fmla="*/ 62 h 20"/>
                <a:gd name="T116" fmla="*/ 45 w 49"/>
                <a:gd name="T117" fmla="*/ 69 h 20"/>
                <a:gd name="T118" fmla="*/ 55 w 49"/>
                <a:gd name="T119" fmla="*/ 69 h 20"/>
                <a:gd name="T120" fmla="*/ 76 w 49"/>
                <a:gd name="T121" fmla="*/ 66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"/>
                <a:gd name="T184" fmla="*/ 0 h 20"/>
                <a:gd name="T185" fmla="*/ 49 w 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" h="20">
                  <a:moveTo>
                    <a:pt x="22" y="19"/>
                  </a:moveTo>
                  <a:cubicBezTo>
                    <a:pt x="22" y="18"/>
                    <a:pt x="22" y="17"/>
                    <a:pt x="22" y="17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9" y="15"/>
                    <a:pt x="29" y="14"/>
                    <a:pt x="30" y="14"/>
                  </a:cubicBezTo>
                  <a:cubicBezTo>
                    <a:pt x="31" y="14"/>
                    <a:pt x="30" y="15"/>
                    <a:pt x="30" y="15"/>
                  </a:cubicBezTo>
                  <a:cubicBezTo>
                    <a:pt x="31" y="15"/>
                    <a:pt x="33" y="15"/>
                    <a:pt x="34" y="15"/>
                  </a:cubicBezTo>
                  <a:cubicBezTo>
                    <a:pt x="35" y="14"/>
                    <a:pt x="34" y="12"/>
                    <a:pt x="35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9" y="11"/>
                    <a:pt x="40" y="11"/>
                    <a:pt x="41" y="11"/>
                  </a:cubicBezTo>
                  <a:cubicBezTo>
                    <a:pt x="42" y="11"/>
                    <a:pt x="42" y="10"/>
                    <a:pt x="42" y="9"/>
                  </a:cubicBezTo>
                  <a:cubicBezTo>
                    <a:pt x="43" y="8"/>
                    <a:pt x="44" y="8"/>
                    <a:pt x="45" y="7"/>
                  </a:cubicBezTo>
                  <a:cubicBezTo>
                    <a:pt x="46" y="7"/>
                    <a:pt x="46" y="8"/>
                    <a:pt x="47" y="8"/>
                  </a:cubicBezTo>
                  <a:cubicBezTo>
                    <a:pt x="47" y="8"/>
                    <a:pt x="47" y="7"/>
                    <a:pt x="48" y="6"/>
                  </a:cubicBezTo>
                  <a:cubicBezTo>
                    <a:pt x="48" y="6"/>
                    <a:pt x="49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7" y="4"/>
                  </a:cubicBezTo>
                  <a:cubicBezTo>
                    <a:pt x="47" y="4"/>
                    <a:pt x="46" y="4"/>
                    <a:pt x="45" y="4"/>
                  </a:cubicBezTo>
                  <a:cubicBezTo>
                    <a:pt x="44" y="4"/>
                    <a:pt x="45" y="3"/>
                    <a:pt x="44" y="3"/>
                  </a:cubicBezTo>
                  <a:cubicBezTo>
                    <a:pt x="44" y="2"/>
                    <a:pt x="44" y="3"/>
                    <a:pt x="43" y="3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40" y="2"/>
                    <a:pt x="39" y="2"/>
                    <a:pt x="37" y="2"/>
                  </a:cubicBezTo>
                  <a:cubicBezTo>
                    <a:pt x="36" y="2"/>
                    <a:pt x="35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7" y="2"/>
                    <a:pt x="25" y="2"/>
                  </a:cubicBezTo>
                  <a:cubicBezTo>
                    <a:pt x="24" y="1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4" y="4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7" y="5"/>
                    <a:pt x="9" y="5"/>
                    <a:pt x="9" y="5"/>
                  </a:cubicBezTo>
                  <a:cubicBezTo>
                    <a:pt x="8" y="7"/>
                    <a:pt x="6" y="7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5" y="10"/>
                    <a:pt x="6" y="9"/>
                    <a:pt x="7" y="10"/>
                  </a:cubicBezTo>
                  <a:cubicBezTo>
                    <a:pt x="7" y="10"/>
                    <a:pt x="6" y="11"/>
                    <a:pt x="7" y="11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10" y="11"/>
                    <a:pt x="10" y="9"/>
                    <a:pt x="10" y="9"/>
                  </a:cubicBezTo>
                  <a:cubicBezTo>
                    <a:pt x="12" y="9"/>
                    <a:pt x="12" y="11"/>
                    <a:pt x="13" y="11"/>
                  </a:cubicBezTo>
                  <a:cubicBezTo>
                    <a:pt x="13" y="11"/>
                    <a:pt x="15" y="11"/>
                    <a:pt x="15" y="11"/>
                  </a:cubicBezTo>
                  <a:cubicBezTo>
                    <a:pt x="16" y="12"/>
                    <a:pt x="18" y="11"/>
                    <a:pt x="18" y="12"/>
                  </a:cubicBezTo>
                  <a:cubicBezTo>
                    <a:pt x="18" y="13"/>
                    <a:pt x="18" y="14"/>
                    <a:pt x="17" y="14"/>
                  </a:cubicBezTo>
                  <a:cubicBezTo>
                    <a:pt x="16" y="15"/>
                    <a:pt x="15" y="14"/>
                    <a:pt x="15" y="14"/>
                  </a:cubicBez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6" y="16"/>
                    <a:pt x="5" y="16"/>
                    <a:pt x="3" y="17"/>
                  </a:cubicBezTo>
                  <a:cubicBezTo>
                    <a:pt x="3" y="17"/>
                    <a:pt x="1" y="17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5" y="18"/>
                    <a:pt x="6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1" y="18"/>
                    <a:pt x="12" y="18"/>
                  </a:cubicBezTo>
                  <a:cubicBezTo>
                    <a:pt x="13" y="18"/>
                    <a:pt x="12" y="20"/>
                    <a:pt x="13" y="20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8" y="20"/>
                    <a:pt x="20" y="19"/>
                    <a:pt x="22" y="1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0" name="Freeform 95"/>
            <p:cNvSpPr>
              <a:spLocks/>
            </p:cNvSpPr>
            <p:nvPr/>
          </p:nvSpPr>
          <p:spPr bwMode="auto">
            <a:xfrm>
              <a:off x="5009" y="2183"/>
              <a:ext cx="142" cy="86"/>
            </a:xfrm>
            <a:custGeom>
              <a:avLst/>
              <a:gdLst>
                <a:gd name="T0" fmla="*/ 135 w 41"/>
                <a:gd name="T1" fmla="*/ 69 h 25"/>
                <a:gd name="T2" fmla="*/ 142 w 41"/>
                <a:gd name="T3" fmla="*/ 65 h 25"/>
                <a:gd name="T4" fmla="*/ 135 w 41"/>
                <a:gd name="T5" fmla="*/ 52 h 25"/>
                <a:gd name="T6" fmla="*/ 125 w 41"/>
                <a:gd name="T7" fmla="*/ 41 h 25"/>
                <a:gd name="T8" fmla="*/ 114 w 41"/>
                <a:gd name="T9" fmla="*/ 45 h 25"/>
                <a:gd name="T10" fmla="*/ 114 w 41"/>
                <a:gd name="T11" fmla="*/ 41 h 25"/>
                <a:gd name="T12" fmla="*/ 114 w 41"/>
                <a:gd name="T13" fmla="*/ 38 h 25"/>
                <a:gd name="T14" fmla="*/ 111 w 41"/>
                <a:gd name="T15" fmla="*/ 28 h 25"/>
                <a:gd name="T16" fmla="*/ 90 w 41"/>
                <a:gd name="T17" fmla="*/ 31 h 25"/>
                <a:gd name="T18" fmla="*/ 76 w 41"/>
                <a:gd name="T19" fmla="*/ 31 h 25"/>
                <a:gd name="T20" fmla="*/ 73 w 41"/>
                <a:gd name="T21" fmla="*/ 24 h 25"/>
                <a:gd name="T22" fmla="*/ 62 w 41"/>
                <a:gd name="T23" fmla="*/ 31 h 25"/>
                <a:gd name="T24" fmla="*/ 52 w 41"/>
                <a:gd name="T25" fmla="*/ 28 h 25"/>
                <a:gd name="T26" fmla="*/ 35 w 41"/>
                <a:gd name="T27" fmla="*/ 28 h 25"/>
                <a:gd name="T28" fmla="*/ 31 w 41"/>
                <a:gd name="T29" fmla="*/ 21 h 25"/>
                <a:gd name="T30" fmla="*/ 42 w 41"/>
                <a:gd name="T31" fmla="*/ 17 h 25"/>
                <a:gd name="T32" fmla="*/ 55 w 41"/>
                <a:gd name="T33" fmla="*/ 14 h 25"/>
                <a:gd name="T34" fmla="*/ 52 w 41"/>
                <a:gd name="T35" fmla="*/ 10 h 25"/>
                <a:gd name="T36" fmla="*/ 55 w 41"/>
                <a:gd name="T37" fmla="*/ 7 h 25"/>
                <a:gd name="T38" fmla="*/ 45 w 41"/>
                <a:gd name="T39" fmla="*/ 0 h 25"/>
                <a:gd name="T40" fmla="*/ 42 w 41"/>
                <a:gd name="T41" fmla="*/ 7 h 25"/>
                <a:gd name="T42" fmla="*/ 31 w 41"/>
                <a:gd name="T43" fmla="*/ 7 h 25"/>
                <a:gd name="T44" fmla="*/ 28 w 41"/>
                <a:gd name="T45" fmla="*/ 14 h 25"/>
                <a:gd name="T46" fmla="*/ 17 w 41"/>
                <a:gd name="T47" fmla="*/ 14 h 25"/>
                <a:gd name="T48" fmla="*/ 21 w 41"/>
                <a:gd name="T49" fmla="*/ 17 h 25"/>
                <a:gd name="T50" fmla="*/ 21 w 41"/>
                <a:gd name="T51" fmla="*/ 21 h 25"/>
                <a:gd name="T52" fmla="*/ 17 w 41"/>
                <a:gd name="T53" fmla="*/ 28 h 25"/>
                <a:gd name="T54" fmla="*/ 3 w 41"/>
                <a:gd name="T55" fmla="*/ 28 h 25"/>
                <a:gd name="T56" fmla="*/ 0 w 41"/>
                <a:gd name="T57" fmla="*/ 34 h 25"/>
                <a:gd name="T58" fmla="*/ 3 w 41"/>
                <a:gd name="T59" fmla="*/ 38 h 25"/>
                <a:gd name="T60" fmla="*/ 14 w 41"/>
                <a:gd name="T61" fmla="*/ 38 h 25"/>
                <a:gd name="T62" fmla="*/ 14 w 41"/>
                <a:gd name="T63" fmla="*/ 45 h 25"/>
                <a:gd name="T64" fmla="*/ 17 w 41"/>
                <a:gd name="T65" fmla="*/ 48 h 25"/>
                <a:gd name="T66" fmla="*/ 21 w 41"/>
                <a:gd name="T67" fmla="*/ 55 h 25"/>
                <a:gd name="T68" fmla="*/ 10 w 41"/>
                <a:gd name="T69" fmla="*/ 65 h 25"/>
                <a:gd name="T70" fmla="*/ 10 w 41"/>
                <a:gd name="T71" fmla="*/ 69 h 25"/>
                <a:gd name="T72" fmla="*/ 14 w 41"/>
                <a:gd name="T73" fmla="*/ 76 h 25"/>
                <a:gd name="T74" fmla="*/ 21 w 41"/>
                <a:gd name="T75" fmla="*/ 79 h 25"/>
                <a:gd name="T76" fmla="*/ 35 w 41"/>
                <a:gd name="T77" fmla="*/ 72 h 25"/>
                <a:gd name="T78" fmla="*/ 38 w 41"/>
                <a:gd name="T79" fmla="*/ 76 h 25"/>
                <a:gd name="T80" fmla="*/ 38 w 41"/>
                <a:gd name="T81" fmla="*/ 72 h 25"/>
                <a:gd name="T82" fmla="*/ 45 w 41"/>
                <a:gd name="T83" fmla="*/ 65 h 25"/>
                <a:gd name="T84" fmla="*/ 52 w 41"/>
                <a:gd name="T85" fmla="*/ 65 h 25"/>
                <a:gd name="T86" fmla="*/ 48 w 41"/>
                <a:gd name="T87" fmla="*/ 58 h 25"/>
                <a:gd name="T88" fmla="*/ 59 w 41"/>
                <a:gd name="T89" fmla="*/ 48 h 25"/>
                <a:gd name="T90" fmla="*/ 69 w 41"/>
                <a:gd name="T91" fmla="*/ 52 h 25"/>
                <a:gd name="T92" fmla="*/ 69 w 41"/>
                <a:gd name="T93" fmla="*/ 58 h 25"/>
                <a:gd name="T94" fmla="*/ 76 w 41"/>
                <a:gd name="T95" fmla="*/ 58 h 25"/>
                <a:gd name="T96" fmla="*/ 76 w 41"/>
                <a:gd name="T97" fmla="*/ 72 h 25"/>
                <a:gd name="T98" fmla="*/ 80 w 41"/>
                <a:gd name="T99" fmla="*/ 79 h 25"/>
                <a:gd name="T100" fmla="*/ 83 w 41"/>
                <a:gd name="T101" fmla="*/ 86 h 25"/>
                <a:gd name="T102" fmla="*/ 87 w 41"/>
                <a:gd name="T103" fmla="*/ 79 h 25"/>
                <a:gd name="T104" fmla="*/ 94 w 41"/>
                <a:gd name="T105" fmla="*/ 76 h 25"/>
                <a:gd name="T106" fmla="*/ 100 w 41"/>
                <a:gd name="T107" fmla="*/ 76 h 25"/>
                <a:gd name="T108" fmla="*/ 111 w 41"/>
                <a:gd name="T109" fmla="*/ 72 h 25"/>
                <a:gd name="T110" fmla="*/ 118 w 41"/>
                <a:gd name="T111" fmla="*/ 76 h 25"/>
                <a:gd name="T112" fmla="*/ 132 w 41"/>
                <a:gd name="T113" fmla="*/ 69 h 25"/>
                <a:gd name="T114" fmla="*/ 135 w 41"/>
                <a:gd name="T115" fmla="*/ 69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"/>
                <a:gd name="T175" fmla="*/ 0 h 25"/>
                <a:gd name="T176" fmla="*/ 41 w 41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" h="25">
                  <a:moveTo>
                    <a:pt x="39" y="20"/>
                  </a:moveTo>
                  <a:cubicBezTo>
                    <a:pt x="39" y="20"/>
                    <a:pt x="41" y="20"/>
                    <a:pt x="41" y="19"/>
                  </a:cubicBezTo>
                  <a:cubicBezTo>
                    <a:pt x="41" y="17"/>
                    <a:pt x="40" y="16"/>
                    <a:pt x="39" y="15"/>
                  </a:cubicBezTo>
                  <a:cubicBezTo>
                    <a:pt x="39" y="14"/>
                    <a:pt x="38" y="12"/>
                    <a:pt x="36" y="12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3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2" y="9"/>
                    <a:pt x="32" y="8"/>
                  </a:cubicBezTo>
                  <a:cubicBezTo>
                    <a:pt x="30" y="8"/>
                    <a:pt x="28" y="9"/>
                    <a:pt x="26" y="9"/>
                  </a:cubicBezTo>
                  <a:cubicBezTo>
                    <a:pt x="25" y="9"/>
                    <a:pt x="24" y="10"/>
                    <a:pt x="22" y="9"/>
                  </a:cubicBezTo>
                  <a:cubicBezTo>
                    <a:pt x="22" y="9"/>
                    <a:pt x="22" y="7"/>
                    <a:pt x="21" y="7"/>
                  </a:cubicBezTo>
                  <a:cubicBezTo>
                    <a:pt x="20" y="7"/>
                    <a:pt x="19" y="9"/>
                    <a:pt x="18" y="9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3" y="7"/>
                    <a:pt x="12" y="8"/>
                    <a:pt x="10" y="8"/>
                  </a:cubicBezTo>
                  <a:cubicBezTo>
                    <a:pt x="9" y="8"/>
                    <a:pt x="8" y="7"/>
                    <a:pt x="9" y="6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3" y="5"/>
                    <a:pt x="15" y="5"/>
                    <a:pt x="16" y="4"/>
                  </a:cubicBezTo>
                  <a:cubicBezTo>
                    <a:pt x="16" y="4"/>
                    <a:pt x="15" y="4"/>
                    <a:pt x="15" y="3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5" y="1"/>
                    <a:pt x="15" y="0"/>
                    <a:pt x="13" y="0"/>
                  </a:cubicBezTo>
                  <a:cubicBezTo>
                    <a:pt x="13" y="0"/>
                    <a:pt x="13" y="2"/>
                    <a:pt x="12" y="2"/>
                  </a:cubicBezTo>
                  <a:cubicBezTo>
                    <a:pt x="11" y="2"/>
                    <a:pt x="10" y="1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6" y="4"/>
                    <a:pt x="5" y="4"/>
                  </a:cubicBezTo>
                  <a:cubicBezTo>
                    <a:pt x="5" y="5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3" y="10"/>
                    <a:pt x="4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5" y="17"/>
                    <a:pt x="4" y="18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4" y="21"/>
                    <a:pt x="4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8" y="22"/>
                    <a:pt x="8" y="21"/>
                    <a:pt x="10" y="21"/>
                  </a:cubicBezTo>
                  <a:cubicBezTo>
                    <a:pt x="11" y="20"/>
                    <a:pt x="11" y="22"/>
                    <a:pt x="11" y="22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3" y="19"/>
                    <a:pt x="15" y="19"/>
                    <a:pt x="15" y="19"/>
                  </a:cubicBezTo>
                  <a:cubicBezTo>
                    <a:pt x="16" y="18"/>
                    <a:pt x="14" y="18"/>
                    <a:pt x="14" y="17"/>
                  </a:cubicBezTo>
                  <a:cubicBezTo>
                    <a:pt x="14" y="16"/>
                    <a:pt x="15" y="15"/>
                    <a:pt x="17" y="14"/>
                  </a:cubicBezTo>
                  <a:cubicBezTo>
                    <a:pt x="18" y="14"/>
                    <a:pt x="20" y="15"/>
                    <a:pt x="20" y="15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8"/>
                    <a:pt x="22" y="17"/>
                    <a:pt x="22" y="17"/>
                  </a:cubicBezTo>
                  <a:cubicBezTo>
                    <a:pt x="22" y="18"/>
                    <a:pt x="22" y="20"/>
                    <a:pt x="22" y="21"/>
                  </a:cubicBezTo>
                  <a:cubicBezTo>
                    <a:pt x="22" y="21"/>
                    <a:pt x="22" y="22"/>
                    <a:pt x="23" y="23"/>
                  </a:cubicBezTo>
                  <a:cubicBezTo>
                    <a:pt x="23" y="24"/>
                    <a:pt x="23" y="25"/>
                    <a:pt x="24" y="25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6" y="22"/>
                    <a:pt x="27" y="23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30" y="21"/>
                    <a:pt x="32" y="21"/>
                    <a:pt x="32" y="21"/>
                  </a:cubicBezTo>
                  <a:cubicBezTo>
                    <a:pt x="33" y="21"/>
                    <a:pt x="33" y="22"/>
                    <a:pt x="34" y="22"/>
                  </a:cubicBezTo>
                  <a:cubicBezTo>
                    <a:pt x="35" y="22"/>
                    <a:pt x="36" y="21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Freeform 96"/>
            <p:cNvSpPr>
              <a:spLocks/>
            </p:cNvSpPr>
            <p:nvPr/>
          </p:nvSpPr>
          <p:spPr bwMode="auto">
            <a:xfrm>
              <a:off x="5050" y="2283"/>
              <a:ext cx="481" cy="495"/>
            </a:xfrm>
            <a:custGeom>
              <a:avLst/>
              <a:gdLst>
                <a:gd name="T0" fmla="*/ 336 w 139"/>
                <a:gd name="T1" fmla="*/ 246 h 143"/>
                <a:gd name="T2" fmla="*/ 311 w 139"/>
                <a:gd name="T3" fmla="*/ 291 h 143"/>
                <a:gd name="T4" fmla="*/ 260 w 139"/>
                <a:gd name="T5" fmla="*/ 325 h 143"/>
                <a:gd name="T6" fmla="*/ 215 w 139"/>
                <a:gd name="T7" fmla="*/ 360 h 143"/>
                <a:gd name="T8" fmla="*/ 208 w 139"/>
                <a:gd name="T9" fmla="*/ 453 h 143"/>
                <a:gd name="T10" fmla="*/ 176 w 139"/>
                <a:gd name="T11" fmla="*/ 492 h 143"/>
                <a:gd name="T12" fmla="*/ 152 w 139"/>
                <a:gd name="T13" fmla="*/ 464 h 143"/>
                <a:gd name="T14" fmla="*/ 118 w 139"/>
                <a:gd name="T15" fmla="*/ 384 h 143"/>
                <a:gd name="T16" fmla="*/ 97 w 139"/>
                <a:gd name="T17" fmla="*/ 332 h 143"/>
                <a:gd name="T18" fmla="*/ 87 w 139"/>
                <a:gd name="T19" fmla="*/ 298 h 143"/>
                <a:gd name="T20" fmla="*/ 83 w 139"/>
                <a:gd name="T21" fmla="*/ 256 h 143"/>
                <a:gd name="T22" fmla="*/ 73 w 139"/>
                <a:gd name="T23" fmla="*/ 249 h 143"/>
                <a:gd name="T24" fmla="*/ 17 w 139"/>
                <a:gd name="T25" fmla="*/ 249 h 143"/>
                <a:gd name="T26" fmla="*/ 42 w 139"/>
                <a:gd name="T27" fmla="*/ 228 h 143"/>
                <a:gd name="T28" fmla="*/ 7 w 139"/>
                <a:gd name="T29" fmla="*/ 218 h 143"/>
                <a:gd name="T30" fmla="*/ 28 w 139"/>
                <a:gd name="T31" fmla="*/ 208 h 143"/>
                <a:gd name="T32" fmla="*/ 48 w 139"/>
                <a:gd name="T33" fmla="*/ 204 h 143"/>
                <a:gd name="T34" fmla="*/ 31 w 139"/>
                <a:gd name="T35" fmla="*/ 177 h 143"/>
                <a:gd name="T36" fmla="*/ 35 w 139"/>
                <a:gd name="T37" fmla="*/ 142 h 143"/>
                <a:gd name="T38" fmla="*/ 59 w 139"/>
                <a:gd name="T39" fmla="*/ 132 h 143"/>
                <a:gd name="T40" fmla="*/ 90 w 139"/>
                <a:gd name="T41" fmla="*/ 100 h 143"/>
                <a:gd name="T42" fmla="*/ 100 w 139"/>
                <a:gd name="T43" fmla="*/ 76 h 143"/>
                <a:gd name="T44" fmla="*/ 97 w 139"/>
                <a:gd name="T45" fmla="*/ 52 h 143"/>
                <a:gd name="T46" fmla="*/ 93 w 139"/>
                <a:gd name="T47" fmla="*/ 14 h 143"/>
                <a:gd name="T48" fmla="*/ 138 w 139"/>
                <a:gd name="T49" fmla="*/ 0 h 143"/>
                <a:gd name="T50" fmla="*/ 159 w 139"/>
                <a:gd name="T51" fmla="*/ 24 h 143"/>
                <a:gd name="T52" fmla="*/ 166 w 139"/>
                <a:gd name="T53" fmla="*/ 59 h 143"/>
                <a:gd name="T54" fmla="*/ 170 w 139"/>
                <a:gd name="T55" fmla="*/ 80 h 143"/>
                <a:gd name="T56" fmla="*/ 208 w 139"/>
                <a:gd name="T57" fmla="*/ 100 h 143"/>
                <a:gd name="T58" fmla="*/ 197 w 139"/>
                <a:gd name="T59" fmla="*/ 128 h 143"/>
                <a:gd name="T60" fmla="*/ 260 w 139"/>
                <a:gd name="T61" fmla="*/ 149 h 143"/>
                <a:gd name="T62" fmla="*/ 291 w 139"/>
                <a:gd name="T63" fmla="*/ 166 h 143"/>
                <a:gd name="T64" fmla="*/ 325 w 139"/>
                <a:gd name="T65" fmla="*/ 159 h 143"/>
                <a:gd name="T66" fmla="*/ 339 w 139"/>
                <a:gd name="T67" fmla="*/ 145 h 143"/>
                <a:gd name="T68" fmla="*/ 370 w 139"/>
                <a:gd name="T69" fmla="*/ 163 h 143"/>
                <a:gd name="T70" fmla="*/ 384 w 139"/>
                <a:gd name="T71" fmla="*/ 145 h 143"/>
                <a:gd name="T72" fmla="*/ 412 w 139"/>
                <a:gd name="T73" fmla="*/ 125 h 143"/>
                <a:gd name="T74" fmla="*/ 446 w 139"/>
                <a:gd name="T75" fmla="*/ 118 h 143"/>
                <a:gd name="T76" fmla="*/ 467 w 139"/>
                <a:gd name="T77" fmla="*/ 132 h 143"/>
                <a:gd name="T78" fmla="*/ 474 w 139"/>
                <a:gd name="T79" fmla="*/ 145 h 143"/>
                <a:gd name="T80" fmla="*/ 460 w 139"/>
                <a:gd name="T81" fmla="*/ 156 h 143"/>
                <a:gd name="T82" fmla="*/ 450 w 139"/>
                <a:gd name="T83" fmla="*/ 177 h 143"/>
                <a:gd name="T84" fmla="*/ 436 w 139"/>
                <a:gd name="T85" fmla="*/ 215 h 143"/>
                <a:gd name="T86" fmla="*/ 426 w 139"/>
                <a:gd name="T87" fmla="*/ 232 h 143"/>
                <a:gd name="T88" fmla="*/ 412 w 139"/>
                <a:gd name="T89" fmla="*/ 253 h 143"/>
                <a:gd name="T90" fmla="*/ 398 w 139"/>
                <a:gd name="T91" fmla="*/ 228 h 143"/>
                <a:gd name="T92" fmla="*/ 388 w 139"/>
                <a:gd name="T93" fmla="*/ 211 h 143"/>
                <a:gd name="T94" fmla="*/ 394 w 139"/>
                <a:gd name="T95" fmla="*/ 190 h 143"/>
                <a:gd name="T96" fmla="*/ 353 w 139"/>
                <a:gd name="T97" fmla="*/ 177 h 143"/>
                <a:gd name="T98" fmla="*/ 336 w 139"/>
                <a:gd name="T99" fmla="*/ 170 h 143"/>
                <a:gd name="T100" fmla="*/ 339 w 139"/>
                <a:gd name="T101" fmla="*/ 197 h 143"/>
                <a:gd name="T102" fmla="*/ 343 w 139"/>
                <a:gd name="T103" fmla="*/ 215 h 143"/>
                <a:gd name="T104" fmla="*/ 350 w 139"/>
                <a:gd name="T105" fmla="*/ 235 h 1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9"/>
                <a:gd name="T160" fmla="*/ 0 h 143"/>
                <a:gd name="T161" fmla="*/ 139 w 139"/>
                <a:gd name="T162" fmla="*/ 143 h 1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9" h="143">
                  <a:moveTo>
                    <a:pt x="103" y="73"/>
                  </a:moveTo>
                  <a:cubicBezTo>
                    <a:pt x="102" y="73"/>
                    <a:pt x="102" y="74"/>
                    <a:pt x="102" y="74"/>
                  </a:cubicBezTo>
                  <a:cubicBezTo>
                    <a:pt x="100" y="74"/>
                    <a:pt x="101" y="72"/>
                    <a:pt x="100" y="72"/>
                  </a:cubicBezTo>
                  <a:cubicBezTo>
                    <a:pt x="99" y="72"/>
                    <a:pt x="100" y="74"/>
                    <a:pt x="99" y="73"/>
                  </a:cubicBezTo>
                  <a:cubicBezTo>
                    <a:pt x="98" y="73"/>
                    <a:pt x="98" y="71"/>
                    <a:pt x="97" y="71"/>
                  </a:cubicBezTo>
                  <a:cubicBezTo>
                    <a:pt x="96" y="72"/>
                    <a:pt x="96" y="73"/>
                    <a:pt x="95" y="74"/>
                  </a:cubicBezTo>
                  <a:cubicBezTo>
                    <a:pt x="95" y="75"/>
                    <a:pt x="92" y="74"/>
                    <a:pt x="92" y="76"/>
                  </a:cubicBezTo>
                  <a:cubicBezTo>
                    <a:pt x="91" y="76"/>
                    <a:pt x="92" y="78"/>
                    <a:pt x="92" y="79"/>
                  </a:cubicBezTo>
                  <a:cubicBezTo>
                    <a:pt x="92" y="79"/>
                    <a:pt x="92" y="80"/>
                    <a:pt x="92" y="81"/>
                  </a:cubicBezTo>
                  <a:cubicBezTo>
                    <a:pt x="91" y="82"/>
                    <a:pt x="90" y="83"/>
                    <a:pt x="90" y="84"/>
                  </a:cubicBezTo>
                  <a:cubicBezTo>
                    <a:pt x="89" y="84"/>
                    <a:pt x="88" y="85"/>
                    <a:pt x="87" y="85"/>
                  </a:cubicBezTo>
                  <a:cubicBezTo>
                    <a:pt x="86" y="85"/>
                    <a:pt x="85" y="84"/>
                    <a:pt x="85" y="84"/>
                  </a:cubicBezTo>
                  <a:cubicBezTo>
                    <a:pt x="84" y="85"/>
                    <a:pt x="84" y="86"/>
                    <a:pt x="83" y="87"/>
                  </a:cubicBezTo>
                  <a:cubicBezTo>
                    <a:pt x="82" y="88"/>
                    <a:pt x="81" y="90"/>
                    <a:pt x="80" y="91"/>
                  </a:cubicBezTo>
                  <a:cubicBezTo>
                    <a:pt x="78" y="92"/>
                    <a:pt x="77" y="93"/>
                    <a:pt x="75" y="94"/>
                  </a:cubicBezTo>
                  <a:cubicBezTo>
                    <a:pt x="74" y="95"/>
                    <a:pt x="72" y="95"/>
                    <a:pt x="70" y="97"/>
                  </a:cubicBezTo>
                  <a:cubicBezTo>
                    <a:pt x="70" y="98"/>
                    <a:pt x="72" y="99"/>
                    <a:pt x="72" y="100"/>
                  </a:cubicBezTo>
                  <a:cubicBezTo>
                    <a:pt x="71" y="101"/>
                    <a:pt x="68" y="100"/>
                    <a:pt x="67" y="101"/>
                  </a:cubicBezTo>
                  <a:cubicBezTo>
                    <a:pt x="66" y="102"/>
                    <a:pt x="66" y="103"/>
                    <a:pt x="65" y="104"/>
                  </a:cubicBezTo>
                  <a:cubicBezTo>
                    <a:pt x="64" y="104"/>
                    <a:pt x="62" y="103"/>
                    <a:pt x="62" y="104"/>
                  </a:cubicBezTo>
                  <a:cubicBezTo>
                    <a:pt x="61" y="104"/>
                    <a:pt x="61" y="105"/>
                    <a:pt x="61" y="107"/>
                  </a:cubicBezTo>
                  <a:cubicBezTo>
                    <a:pt x="61" y="109"/>
                    <a:pt x="62" y="111"/>
                    <a:pt x="62" y="113"/>
                  </a:cubicBezTo>
                  <a:cubicBezTo>
                    <a:pt x="62" y="115"/>
                    <a:pt x="62" y="117"/>
                    <a:pt x="62" y="118"/>
                  </a:cubicBezTo>
                  <a:cubicBezTo>
                    <a:pt x="62" y="120"/>
                    <a:pt x="60" y="122"/>
                    <a:pt x="60" y="123"/>
                  </a:cubicBezTo>
                  <a:cubicBezTo>
                    <a:pt x="60" y="126"/>
                    <a:pt x="61" y="128"/>
                    <a:pt x="60" y="131"/>
                  </a:cubicBezTo>
                  <a:cubicBezTo>
                    <a:pt x="60" y="131"/>
                    <a:pt x="59" y="130"/>
                    <a:pt x="58" y="131"/>
                  </a:cubicBezTo>
                  <a:cubicBezTo>
                    <a:pt x="57" y="132"/>
                    <a:pt x="56" y="133"/>
                    <a:pt x="56" y="134"/>
                  </a:cubicBezTo>
                  <a:cubicBezTo>
                    <a:pt x="56" y="135"/>
                    <a:pt x="57" y="136"/>
                    <a:pt x="57" y="137"/>
                  </a:cubicBezTo>
                  <a:cubicBezTo>
                    <a:pt x="57" y="137"/>
                    <a:pt x="55" y="137"/>
                    <a:pt x="54" y="138"/>
                  </a:cubicBezTo>
                  <a:cubicBezTo>
                    <a:pt x="53" y="139"/>
                    <a:pt x="52" y="141"/>
                    <a:pt x="51" y="142"/>
                  </a:cubicBezTo>
                  <a:cubicBezTo>
                    <a:pt x="51" y="142"/>
                    <a:pt x="50" y="143"/>
                    <a:pt x="49" y="142"/>
                  </a:cubicBezTo>
                  <a:cubicBezTo>
                    <a:pt x="48" y="142"/>
                    <a:pt x="47" y="140"/>
                    <a:pt x="46" y="139"/>
                  </a:cubicBezTo>
                  <a:cubicBezTo>
                    <a:pt x="46" y="139"/>
                    <a:pt x="46" y="138"/>
                    <a:pt x="46" y="138"/>
                  </a:cubicBezTo>
                  <a:cubicBezTo>
                    <a:pt x="46" y="138"/>
                    <a:pt x="45" y="137"/>
                    <a:pt x="45" y="137"/>
                  </a:cubicBezTo>
                  <a:cubicBezTo>
                    <a:pt x="45" y="136"/>
                    <a:pt x="45" y="135"/>
                    <a:pt x="44" y="134"/>
                  </a:cubicBezTo>
                  <a:cubicBezTo>
                    <a:pt x="44" y="133"/>
                    <a:pt x="43" y="131"/>
                    <a:pt x="42" y="130"/>
                  </a:cubicBezTo>
                  <a:cubicBezTo>
                    <a:pt x="42" y="129"/>
                    <a:pt x="42" y="127"/>
                    <a:pt x="42" y="126"/>
                  </a:cubicBezTo>
                  <a:cubicBezTo>
                    <a:pt x="41" y="124"/>
                    <a:pt x="39" y="122"/>
                    <a:pt x="37" y="120"/>
                  </a:cubicBezTo>
                  <a:cubicBezTo>
                    <a:pt x="37" y="119"/>
                    <a:pt x="36" y="118"/>
                    <a:pt x="35" y="117"/>
                  </a:cubicBezTo>
                  <a:cubicBezTo>
                    <a:pt x="35" y="115"/>
                    <a:pt x="35" y="113"/>
                    <a:pt x="34" y="111"/>
                  </a:cubicBezTo>
                  <a:cubicBezTo>
                    <a:pt x="34" y="110"/>
                    <a:pt x="33" y="109"/>
                    <a:pt x="32" y="108"/>
                  </a:cubicBezTo>
                  <a:cubicBezTo>
                    <a:pt x="32" y="108"/>
                    <a:pt x="31" y="107"/>
                    <a:pt x="30" y="106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4"/>
                    <a:pt x="29" y="103"/>
                    <a:pt x="28" y="102"/>
                  </a:cubicBezTo>
                  <a:cubicBezTo>
                    <a:pt x="28" y="100"/>
                    <a:pt x="28" y="98"/>
                    <a:pt x="28" y="96"/>
                  </a:cubicBezTo>
                  <a:cubicBezTo>
                    <a:pt x="27" y="94"/>
                    <a:pt x="26" y="93"/>
                    <a:pt x="26" y="91"/>
                  </a:cubicBezTo>
                  <a:cubicBezTo>
                    <a:pt x="26" y="91"/>
                    <a:pt x="27" y="91"/>
                    <a:pt x="27" y="90"/>
                  </a:cubicBezTo>
                  <a:cubicBezTo>
                    <a:pt x="27" y="90"/>
                    <a:pt x="25" y="90"/>
                    <a:pt x="25" y="90"/>
                  </a:cubicBezTo>
                  <a:cubicBezTo>
                    <a:pt x="25" y="89"/>
                    <a:pt x="25" y="88"/>
                    <a:pt x="25" y="87"/>
                  </a:cubicBezTo>
                  <a:cubicBezTo>
                    <a:pt x="25" y="87"/>
                    <a:pt x="25" y="86"/>
                    <a:pt x="25" y="86"/>
                  </a:cubicBezTo>
                  <a:cubicBezTo>
                    <a:pt x="25" y="84"/>
                    <a:pt x="24" y="83"/>
                    <a:pt x="24" y="81"/>
                  </a:cubicBezTo>
                  <a:cubicBezTo>
                    <a:pt x="24" y="80"/>
                    <a:pt x="25" y="79"/>
                    <a:pt x="25" y="78"/>
                  </a:cubicBezTo>
                  <a:cubicBezTo>
                    <a:pt x="25" y="77"/>
                    <a:pt x="24" y="76"/>
                    <a:pt x="24" y="76"/>
                  </a:cubicBezTo>
                  <a:cubicBezTo>
                    <a:pt x="24" y="75"/>
                    <a:pt x="23" y="75"/>
                    <a:pt x="23" y="74"/>
                  </a:cubicBezTo>
                  <a:cubicBezTo>
                    <a:pt x="23" y="74"/>
                    <a:pt x="24" y="74"/>
                    <a:pt x="24" y="74"/>
                  </a:cubicBezTo>
                  <a:cubicBezTo>
                    <a:pt x="24" y="73"/>
                    <a:pt x="23" y="74"/>
                    <a:pt x="22" y="74"/>
                  </a:cubicBezTo>
                  <a:cubicBezTo>
                    <a:pt x="22" y="73"/>
                    <a:pt x="22" y="72"/>
                    <a:pt x="22" y="71"/>
                  </a:cubicBezTo>
                  <a:cubicBezTo>
                    <a:pt x="23" y="70"/>
                    <a:pt x="24" y="70"/>
                    <a:pt x="23" y="70"/>
                  </a:cubicBezTo>
                  <a:cubicBezTo>
                    <a:pt x="23" y="69"/>
                    <a:pt x="22" y="69"/>
                    <a:pt x="21" y="70"/>
                  </a:cubicBezTo>
                  <a:cubicBezTo>
                    <a:pt x="21" y="70"/>
                    <a:pt x="21" y="71"/>
                    <a:pt x="21" y="72"/>
                  </a:cubicBezTo>
                  <a:cubicBezTo>
                    <a:pt x="21" y="73"/>
                    <a:pt x="21" y="74"/>
                    <a:pt x="21" y="74"/>
                  </a:cubicBezTo>
                  <a:cubicBezTo>
                    <a:pt x="21" y="75"/>
                    <a:pt x="21" y="76"/>
                    <a:pt x="20" y="76"/>
                  </a:cubicBezTo>
                  <a:cubicBezTo>
                    <a:pt x="19" y="77"/>
                    <a:pt x="18" y="78"/>
                    <a:pt x="17" y="78"/>
                  </a:cubicBezTo>
                  <a:cubicBezTo>
                    <a:pt x="15" y="78"/>
                    <a:pt x="14" y="78"/>
                    <a:pt x="12" y="77"/>
                  </a:cubicBezTo>
                  <a:cubicBezTo>
                    <a:pt x="10" y="76"/>
                    <a:pt x="7" y="74"/>
                    <a:pt x="5" y="72"/>
                  </a:cubicBezTo>
                  <a:cubicBezTo>
                    <a:pt x="5" y="72"/>
                    <a:pt x="5" y="70"/>
                    <a:pt x="5" y="70"/>
                  </a:cubicBezTo>
                  <a:cubicBezTo>
                    <a:pt x="6" y="69"/>
                    <a:pt x="7" y="70"/>
                    <a:pt x="7" y="70"/>
                  </a:cubicBezTo>
                  <a:cubicBezTo>
                    <a:pt x="9" y="70"/>
                    <a:pt x="10" y="69"/>
                    <a:pt x="11" y="68"/>
                  </a:cubicBezTo>
                  <a:cubicBezTo>
                    <a:pt x="12" y="68"/>
                    <a:pt x="13" y="67"/>
                    <a:pt x="13" y="66"/>
                  </a:cubicBezTo>
                  <a:cubicBezTo>
                    <a:pt x="13" y="66"/>
                    <a:pt x="12" y="66"/>
                    <a:pt x="12" y="66"/>
                  </a:cubicBezTo>
                  <a:cubicBezTo>
                    <a:pt x="11" y="66"/>
                    <a:pt x="10" y="67"/>
                    <a:pt x="9" y="67"/>
                  </a:cubicBezTo>
                  <a:cubicBezTo>
                    <a:pt x="8" y="67"/>
                    <a:pt x="6" y="67"/>
                    <a:pt x="5" y="67"/>
                  </a:cubicBezTo>
                  <a:cubicBezTo>
                    <a:pt x="4" y="67"/>
                    <a:pt x="4" y="66"/>
                    <a:pt x="3" y="65"/>
                  </a:cubicBezTo>
                  <a:cubicBezTo>
                    <a:pt x="3" y="65"/>
                    <a:pt x="3" y="65"/>
                    <a:pt x="2" y="64"/>
                  </a:cubicBezTo>
                  <a:cubicBezTo>
                    <a:pt x="2" y="64"/>
                    <a:pt x="3" y="63"/>
                    <a:pt x="2" y="63"/>
                  </a:cubicBezTo>
                  <a:cubicBezTo>
                    <a:pt x="2" y="63"/>
                    <a:pt x="1" y="63"/>
                    <a:pt x="0" y="63"/>
                  </a:cubicBezTo>
                  <a:cubicBezTo>
                    <a:pt x="1" y="62"/>
                    <a:pt x="2" y="62"/>
                    <a:pt x="2" y="62"/>
                  </a:cubicBezTo>
                  <a:cubicBezTo>
                    <a:pt x="2" y="61"/>
                    <a:pt x="3" y="61"/>
                    <a:pt x="4" y="61"/>
                  </a:cubicBezTo>
                  <a:cubicBezTo>
                    <a:pt x="4" y="61"/>
                    <a:pt x="3" y="60"/>
                    <a:pt x="4" y="60"/>
                  </a:cubicBezTo>
                  <a:cubicBezTo>
                    <a:pt x="5" y="60"/>
                    <a:pt x="6" y="60"/>
                    <a:pt x="8" y="60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11" y="61"/>
                    <a:pt x="12" y="59"/>
                    <a:pt x="13" y="59"/>
                  </a:cubicBezTo>
                  <a:cubicBezTo>
                    <a:pt x="14" y="59"/>
                    <a:pt x="12" y="60"/>
                    <a:pt x="13" y="60"/>
                  </a:cubicBezTo>
                  <a:cubicBezTo>
                    <a:pt x="14" y="61"/>
                    <a:pt x="15" y="60"/>
                    <a:pt x="15" y="60"/>
                  </a:cubicBezTo>
                  <a:cubicBezTo>
                    <a:pt x="15" y="60"/>
                    <a:pt x="14" y="59"/>
                    <a:pt x="14" y="59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5" y="57"/>
                    <a:pt x="13" y="56"/>
                    <a:pt x="13" y="55"/>
                  </a:cubicBezTo>
                  <a:cubicBezTo>
                    <a:pt x="12" y="54"/>
                    <a:pt x="13" y="53"/>
                    <a:pt x="13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0" y="53"/>
                    <a:pt x="10" y="52"/>
                    <a:pt x="9" y="51"/>
                  </a:cubicBezTo>
                  <a:cubicBezTo>
                    <a:pt x="9" y="50"/>
                    <a:pt x="10" y="49"/>
                    <a:pt x="9" y="48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7" y="48"/>
                    <a:pt x="7" y="48"/>
                    <a:pt x="6" y="48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6" y="44"/>
                    <a:pt x="8" y="42"/>
                    <a:pt x="10" y="41"/>
                  </a:cubicBezTo>
                  <a:cubicBezTo>
                    <a:pt x="10" y="41"/>
                    <a:pt x="10" y="40"/>
                    <a:pt x="11" y="41"/>
                  </a:cubicBezTo>
                  <a:cubicBezTo>
                    <a:pt x="12" y="41"/>
                    <a:pt x="12" y="42"/>
                    <a:pt x="13" y="42"/>
                  </a:cubicBezTo>
                  <a:cubicBezTo>
                    <a:pt x="14" y="42"/>
                    <a:pt x="14" y="41"/>
                    <a:pt x="15" y="41"/>
                  </a:cubicBezTo>
                  <a:cubicBezTo>
                    <a:pt x="15" y="41"/>
                    <a:pt x="17" y="42"/>
                    <a:pt x="17" y="41"/>
                  </a:cubicBezTo>
                  <a:cubicBezTo>
                    <a:pt x="18" y="40"/>
                    <a:pt x="17" y="39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37"/>
                    <a:pt x="19" y="36"/>
                    <a:pt x="20" y="36"/>
                  </a:cubicBezTo>
                  <a:cubicBezTo>
                    <a:pt x="21" y="35"/>
                    <a:pt x="23" y="35"/>
                    <a:pt x="23" y="34"/>
                  </a:cubicBezTo>
                  <a:cubicBezTo>
                    <a:pt x="24" y="33"/>
                    <a:pt x="23" y="31"/>
                    <a:pt x="23" y="30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7" y="26"/>
                    <a:pt x="27" y="25"/>
                    <a:pt x="28" y="25"/>
                  </a:cubicBezTo>
                  <a:cubicBezTo>
                    <a:pt x="28" y="24"/>
                    <a:pt x="29" y="25"/>
                    <a:pt x="29" y="24"/>
                  </a:cubicBezTo>
                  <a:cubicBezTo>
                    <a:pt x="29" y="24"/>
                    <a:pt x="28" y="24"/>
                    <a:pt x="28" y="23"/>
                  </a:cubicBezTo>
                  <a:cubicBezTo>
                    <a:pt x="28" y="23"/>
                    <a:pt x="29" y="22"/>
                    <a:pt x="29" y="22"/>
                  </a:cubicBezTo>
                  <a:cubicBezTo>
                    <a:pt x="29" y="21"/>
                    <a:pt x="28" y="21"/>
                    <a:pt x="29" y="20"/>
                  </a:cubicBezTo>
                  <a:cubicBezTo>
                    <a:pt x="29" y="19"/>
                    <a:pt x="29" y="19"/>
                    <a:pt x="30" y="18"/>
                  </a:cubicBezTo>
                  <a:cubicBezTo>
                    <a:pt x="31" y="18"/>
                    <a:pt x="32" y="18"/>
                    <a:pt x="33" y="17"/>
                  </a:cubicBezTo>
                  <a:cubicBezTo>
                    <a:pt x="33" y="16"/>
                    <a:pt x="32" y="15"/>
                    <a:pt x="31" y="15"/>
                  </a:cubicBezTo>
                  <a:cubicBezTo>
                    <a:pt x="30" y="15"/>
                    <a:pt x="29" y="15"/>
                    <a:pt x="28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7" y="14"/>
                    <a:pt x="26" y="13"/>
                    <a:pt x="25" y="13"/>
                  </a:cubicBezTo>
                  <a:cubicBezTo>
                    <a:pt x="25" y="11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5"/>
                    <a:pt x="26" y="4"/>
                    <a:pt x="27" y="4"/>
                  </a:cubicBezTo>
                  <a:cubicBezTo>
                    <a:pt x="28" y="4"/>
                    <a:pt x="29" y="5"/>
                    <a:pt x="30" y="6"/>
                  </a:cubicBezTo>
                  <a:cubicBezTo>
                    <a:pt x="32" y="6"/>
                    <a:pt x="33" y="6"/>
                    <a:pt x="35" y="6"/>
                  </a:cubicBezTo>
                  <a:cubicBezTo>
                    <a:pt x="36" y="5"/>
                    <a:pt x="37" y="5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41" y="0"/>
                    <a:pt x="42" y="0"/>
                    <a:pt x="43" y="0"/>
                  </a:cubicBezTo>
                  <a:cubicBezTo>
                    <a:pt x="44" y="1"/>
                    <a:pt x="43" y="2"/>
                    <a:pt x="44" y="3"/>
                  </a:cubicBezTo>
                  <a:cubicBezTo>
                    <a:pt x="45" y="4"/>
                    <a:pt x="46" y="4"/>
                    <a:pt x="47" y="5"/>
                  </a:cubicBezTo>
                  <a:cubicBezTo>
                    <a:pt x="47" y="6"/>
                    <a:pt x="48" y="6"/>
                    <a:pt x="48" y="7"/>
                  </a:cubicBezTo>
                  <a:cubicBezTo>
                    <a:pt x="47" y="8"/>
                    <a:pt x="46" y="7"/>
                    <a:pt x="46" y="7"/>
                  </a:cubicBezTo>
                  <a:cubicBezTo>
                    <a:pt x="46" y="8"/>
                    <a:pt x="47" y="9"/>
                    <a:pt x="47" y="10"/>
                  </a:cubicBezTo>
                  <a:cubicBezTo>
                    <a:pt x="48" y="11"/>
                    <a:pt x="49" y="12"/>
                    <a:pt x="50" y="12"/>
                  </a:cubicBezTo>
                  <a:cubicBezTo>
                    <a:pt x="51" y="13"/>
                    <a:pt x="52" y="14"/>
                    <a:pt x="52" y="15"/>
                  </a:cubicBezTo>
                  <a:cubicBezTo>
                    <a:pt x="52" y="17"/>
                    <a:pt x="50" y="17"/>
                    <a:pt x="49" y="18"/>
                  </a:cubicBezTo>
                  <a:cubicBezTo>
                    <a:pt x="49" y="18"/>
                    <a:pt x="48" y="17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6"/>
                    <a:pt x="47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7" y="19"/>
                    <a:pt x="47" y="20"/>
                    <a:pt x="48" y="21"/>
                  </a:cubicBezTo>
                  <a:cubicBezTo>
                    <a:pt x="48" y="22"/>
                    <a:pt x="48" y="23"/>
                    <a:pt x="49" y="23"/>
                  </a:cubicBezTo>
                  <a:cubicBezTo>
                    <a:pt x="49" y="23"/>
                    <a:pt x="50" y="23"/>
                    <a:pt x="50" y="23"/>
                  </a:cubicBezTo>
                  <a:cubicBezTo>
                    <a:pt x="52" y="24"/>
                    <a:pt x="52" y="25"/>
                    <a:pt x="53" y="25"/>
                  </a:cubicBezTo>
                  <a:cubicBezTo>
                    <a:pt x="53" y="26"/>
                    <a:pt x="54" y="25"/>
                    <a:pt x="55" y="25"/>
                  </a:cubicBezTo>
                  <a:cubicBezTo>
                    <a:pt x="56" y="26"/>
                    <a:pt x="57" y="27"/>
                    <a:pt x="58" y="28"/>
                  </a:cubicBezTo>
                  <a:cubicBezTo>
                    <a:pt x="59" y="28"/>
                    <a:pt x="59" y="29"/>
                    <a:pt x="60" y="29"/>
                  </a:cubicBezTo>
                  <a:cubicBezTo>
                    <a:pt x="59" y="30"/>
                    <a:pt x="59" y="30"/>
                    <a:pt x="58" y="31"/>
                  </a:cubicBezTo>
                  <a:cubicBezTo>
                    <a:pt x="57" y="31"/>
                    <a:pt x="57" y="32"/>
                    <a:pt x="56" y="32"/>
                  </a:cubicBezTo>
                  <a:cubicBezTo>
                    <a:pt x="56" y="33"/>
                    <a:pt x="57" y="33"/>
                    <a:pt x="56" y="33"/>
                  </a:cubicBezTo>
                  <a:cubicBezTo>
                    <a:pt x="56" y="34"/>
                    <a:pt x="56" y="35"/>
                    <a:pt x="56" y="36"/>
                  </a:cubicBezTo>
                  <a:cubicBezTo>
                    <a:pt x="56" y="36"/>
                    <a:pt x="57" y="36"/>
                    <a:pt x="57" y="37"/>
                  </a:cubicBezTo>
                  <a:cubicBezTo>
                    <a:pt x="58" y="37"/>
                    <a:pt x="59" y="36"/>
                    <a:pt x="59" y="37"/>
                  </a:cubicBezTo>
                  <a:cubicBezTo>
                    <a:pt x="60" y="38"/>
                    <a:pt x="61" y="39"/>
                    <a:pt x="63" y="40"/>
                  </a:cubicBezTo>
                  <a:cubicBezTo>
                    <a:pt x="64" y="41"/>
                    <a:pt x="66" y="41"/>
                    <a:pt x="68" y="42"/>
                  </a:cubicBezTo>
                  <a:cubicBezTo>
                    <a:pt x="68" y="42"/>
                    <a:pt x="68" y="43"/>
                    <a:pt x="69" y="43"/>
                  </a:cubicBezTo>
                  <a:cubicBezTo>
                    <a:pt x="71" y="43"/>
                    <a:pt x="73" y="43"/>
                    <a:pt x="75" y="43"/>
                  </a:cubicBezTo>
                  <a:cubicBezTo>
                    <a:pt x="77" y="43"/>
                    <a:pt x="78" y="44"/>
                    <a:pt x="79" y="44"/>
                  </a:cubicBezTo>
                  <a:cubicBezTo>
                    <a:pt x="79" y="45"/>
                    <a:pt x="78" y="46"/>
                    <a:pt x="79" y="46"/>
                  </a:cubicBezTo>
                  <a:cubicBezTo>
                    <a:pt x="80" y="47"/>
                    <a:pt x="80" y="47"/>
                    <a:pt x="82" y="48"/>
                  </a:cubicBezTo>
                  <a:cubicBezTo>
                    <a:pt x="82" y="48"/>
                    <a:pt x="82" y="47"/>
                    <a:pt x="83" y="47"/>
                  </a:cubicBezTo>
                  <a:cubicBezTo>
                    <a:pt x="83" y="47"/>
                    <a:pt x="83" y="48"/>
                    <a:pt x="84" y="48"/>
                  </a:cubicBezTo>
                  <a:cubicBezTo>
                    <a:pt x="85" y="49"/>
                    <a:pt x="85" y="48"/>
                    <a:pt x="86" y="48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1" y="49"/>
                    <a:pt x="92" y="50"/>
                    <a:pt x="94" y="50"/>
                  </a:cubicBezTo>
                  <a:cubicBezTo>
                    <a:pt x="95" y="50"/>
                    <a:pt x="95" y="49"/>
                    <a:pt x="95" y="49"/>
                  </a:cubicBezTo>
                  <a:cubicBezTo>
                    <a:pt x="95" y="48"/>
                    <a:pt x="95" y="47"/>
                    <a:pt x="94" y="46"/>
                  </a:cubicBezTo>
                  <a:cubicBezTo>
                    <a:pt x="94" y="45"/>
                    <a:pt x="95" y="44"/>
                    <a:pt x="95" y="43"/>
                  </a:cubicBezTo>
                  <a:cubicBezTo>
                    <a:pt x="95" y="43"/>
                    <a:pt x="95" y="42"/>
                    <a:pt x="95" y="42"/>
                  </a:cubicBezTo>
                  <a:cubicBezTo>
                    <a:pt x="95" y="41"/>
                    <a:pt x="96" y="40"/>
                    <a:pt x="97" y="40"/>
                  </a:cubicBezTo>
                  <a:cubicBezTo>
                    <a:pt x="97" y="40"/>
                    <a:pt x="98" y="40"/>
                    <a:pt x="98" y="40"/>
                  </a:cubicBezTo>
                  <a:cubicBezTo>
                    <a:pt x="98" y="41"/>
                    <a:pt x="98" y="42"/>
                    <a:pt x="98" y="42"/>
                  </a:cubicBezTo>
                  <a:cubicBezTo>
                    <a:pt x="98" y="43"/>
                    <a:pt x="98" y="44"/>
                    <a:pt x="98" y="45"/>
                  </a:cubicBezTo>
                  <a:cubicBezTo>
                    <a:pt x="99" y="46"/>
                    <a:pt x="99" y="46"/>
                    <a:pt x="100" y="47"/>
                  </a:cubicBezTo>
                  <a:cubicBezTo>
                    <a:pt x="101" y="47"/>
                    <a:pt x="102" y="48"/>
                    <a:pt x="104" y="48"/>
                  </a:cubicBezTo>
                  <a:cubicBezTo>
                    <a:pt x="105" y="48"/>
                    <a:pt x="105" y="47"/>
                    <a:pt x="105" y="47"/>
                  </a:cubicBezTo>
                  <a:cubicBezTo>
                    <a:pt x="106" y="47"/>
                    <a:pt x="106" y="47"/>
                    <a:pt x="107" y="47"/>
                  </a:cubicBezTo>
                  <a:cubicBezTo>
                    <a:pt x="108" y="47"/>
                    <a:pt x="110" y="47"/>
                    <a:pt x="111" y="47"/>
                  </a:cubicBezTo>
                  <a:cubicBezTo>
                    <a:pt x="112" y="47"/>
                    <a:pt x="114" y="47"/>
                    <a:pt x="114" y="46"/>
                  </a:cubicBezTo>
                  <a:cubicBezTo>
                    <a:pt x="115" y="46"/>
                    <a:pt x="114" y="44"/>
                    <a:pt x="113" y="43"/>
                  </a:cubicBezTo>
                  <a:cubicBezTo>
                    <a:pt x="113" y="43"/>
                    <a:pt x="112" y="43"/>
                    <a:pt x="111" y="43"/>
                  </a:cubicBezTo>
                  <a:cubicBezTo>
                    <a:pt x="110" y="43"/>
                    <a:pt x="111" y="42"/>
                    <a:pt x="111" y="42"/>
                  </a:cubicBezTo>
                  <a:cubicBezTo>
                    <a:pt x="112" y="42"/>
                    <a:pt x="113" y="41"/>
                    <a:pt x="114" y="41"/>
                  </a:cubicBezTo>
                  <a:cubicBezTo>
                    <a:pt x="115" y="41"/>
                    <a:pt x="116" y="42"/>
                    <a:pt x="117" y="41"/>
                  </a:cubicBezTo>
                  <a:cubicBezTo>
                    <a:pt x="117" y="41"/>
                    <a:pt x="116" y="40"/>
                    <a:pt x="116" y="40"/>
                  </a:cubicBezTo>
                  <a:cubicBezTo>
                    <a:pt x="117" y="39"/>
                    <a:pt x="118" y="39"/>
                    <a:pt x="118" y="38"/>
                  </a:cubicBezTo>
                  <a:cubicBezTo>
                    <a:pt x="119" y="38"/>
                    <a:pt x="118" y="37"/>
                    <a:pt x="119" y="36"/>
                  </a:cubicBezTo>
                  <a:cubicBezTo>
                    <a:pt x="120" y="36"/>
                    <a:pt x="122" y="36"/>
                    <a:pt x="123" y="36"/>
                  </a:cubicBezTo>
                  <a:cubicBezTo>
                    <a:pt x="123" y="36"/>
                    <a:pt x="122" y="35"/>
                    <a:pt x="122" y="35"/>
                  </a:cubicBezTo>
                  <a:cubicBezTo>
                    <a:pt x="123" y="34"/>
                    <a:pt x="124" y="34"/>
                    <a:pt x="125" y="34"/>
                  </a:cubicBezTo>
                  <a:cubicBezTo>
                    <a:pt x="126" y="34"/>
                    <a:pt x="127" y="35"/>
                    <a:pt x="128" y="35"/>
                  </a:cubicBezTo>
                  <a:cubicBezTo>
                    <a:pt x="128" y="35"/>
                    <a:pt x="128" y="34"/>
                    <a:pt x="129" y="34"/>
                  </a:cubicBezTo>
                  <a:cubicBezTo>
                    <a:pt x="130" y="34"/>
                    <a:pt x="130" y="33"/>
                    <a:pt x="132" y="33"/>
                  </a:cubicBezTo>
                  <a:cubicBezTo>
                    <a:pt x="132" y="33"/>
                    <a:pt x="133" y="33"/>
                    <a:pt x="133" y="34"/>
                  </a:cubicBezTo>
                  <a:cubicBezTo>
                    <a:pt x="134" y="34"/>
                    <a:pt x="135" y="35"/>
                    <a:pt x="135" y="36"/>
                  </a:cubicBezTo>
                  <a:cubicBezTo>
                    <a:pt x="134" y="37"/>
                    <a:pt x="133" y="37"/>
                    <a:pt x="133" y="38"/>
                  </a:cubicBezTo>
                  <a:cubicBezTo>
                    <a:pt x="133" y="39"/>
                    <a:pt x="134" y="38"/>
                    <a:pt x="135" y="38"/>
                  </a:cubicBezTo>
                  <a:cubicBezTo>
                    <a:pt x="135" y="38"/>
                    <a:pt x="135" y="39"/>
                    <a:pt x="136" y="39"/>
                  </a:cubicBezTo>
                  <a:cubicBezTo>
                    <a:pt x="137" y="39"/>
                    <a:pt x="138" y="39"/>
                    <a:pt x="138" y="39"/>
                  </a:cubicBezTo>
                  <a:cubicBezTo>
                    <a:pt x="139" y="39"/>
                    <a:pt x="139" y="40"/>
                    <a:pt x="139" y="40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8" y="42"/>
                    <a:pt x="137" y="42"/>
                    <a:pt x="137" y="42"/>
                  </a:cubicBezTo>
                  <a:cubicBezTo>
                    <a:pt x="137" y="42"/>
                    <a:pt x="137" y="43"/>
                    <a:pt x="137" y="43"/>
                  </a:cubicBezTo>
                  <a:cubicBezTo>
                    <a:pt x="137" y="44"/>
                    <a:pt x="138" y="44"/>
                    <a:pt x="138" y="45"/>
                  </a:cubicBezTo>
                  <a:cubicBezTo>
                    <a:pt x="138" y="46"/>
                    <a:pt x="137" y="45"/>
                    <a:pt x="137" y="45"/>
                  </a:cubicBezTo>
                  <a:cubicBezTo>
                    <a:pt x="136" y="45"/>
                    <a:pt x="136" y="44"/>
                    <a:pt x="135" y="44"/>
                  </a:cubicBezTo>
                  <a:cubicBezTo>
                    <a:pt x="135" y="44"/>
                    <a:pt x="134" y="45"/>
                    <a:pt x="133" y="45"/>
                  </a:cubicBezTo>
                  <a:cubicBezTo>
                    <a:pt x="132" y="46"/>
                    <a:pt x="132" y="47"/>
                    <a:pt x="131" y="47"/>
                  </a:cubicBezTo>
                  <a:cubicBezTo>
                    <a:pt x="130" y="48"/>
                    <a:pt x="130" y="48"/>
                    <a:pt x="129" y="48"/>
                  </a:cubicBezTo>
                  <a:cubicBezTo>
                    <a:pt x="129" y="48"/>
                    <a:pt x="129" y="49"/>
                    <a:pt x="129" y="49"/>
                  </a:cubicBezTo>
                  <a:cubicBezTo>
                    <a:pt x="129" y="50"/>
                    <a:pt x="129" y="50"/>
                    <a:pt x="129" y="51"/>
                  </a:cubicBezTo>
                  <a:cubicBezTo>
                    <a:pt x="129" y="51"/>
                    <a:pt x="130" y="51"/>
                    <a:pt x="130" y="51"/>
                  </a:cubicBezTo>
                  <a:cubicBezTo>
                    <a:pt x="130" y="52"/>
                    <a:pt x="129" y="52"/>
                    <a:pt x="128" y="52"/>
                  </a:cubicBezTo>
                  <a:cubicBezTo>
                    <a:pt x="128" y="53"/>
                    <a:pt x="129" y="53"/>
                    <a:pt x="128" y="53"/>
                  </a:cubicBezTo>
                  <a:cubicBezTo>
                    <a:pt x="128" y="54"/>
                    <a:pt x="127" y="54"/>
                    <a:pt x="127" y="55"/>
                  </a:cubicBezTo>
                  <a:cubicBezTo>
                    <a:pt x="127" y="55"/>
                    <a:pt x="128" y="56"/>
                    <a:pt x="128" y="56"/>
                  </a:cubicBezTo>
                  <a:cubicBezTo>
                    <a:pt x="127" y="58"/>
                    <a:pt x="127" y="60"/>
                    <a:pt x="126" y="62"/>
                  </a:cubicBezTo>
                  <a:cubicBezTo>
                    <a:pt x="126" y="62"/>
                    <a:pt x="125" y="62"/>
                    <a:pt x="125" y="62"/>
                  </a:cubicBezTo>
                  <a:cubicBezTo>
                    <a:pt x="124" y="62"/>
                    <a:pt x="123" y="61"/>
                    <a:pt x="122" y="61"/>
                  </a:cubicBezTo>
                  <a:cubicBezTo>
                    <a:pt x="122" y="61"/>
                    <a:pt x="122" y="61"/>
                    <a:pt x="122" y="62"/>
                  </a:cubicBezTo>
                  <a:cubicBezTo>
                    <a:pt x="122" y="62"/>
                    <a:pt x="122" y="63"/>
                    <a:pt x="123" y="64"/>
                  </a:cubicBezTo>
                  <a:cubicBezTo>
                    <a:pt x="123" y="65"/>
                    <a:pt x="123" y="66"/>
                    <a:pt x="123" y="67"/>
                  </a:cubicBezTo>
                  <a:cubicBezTo>
                    <a:pt x="123" y="67"/>
                    <a:pt x="122" y="67"/>
                    <a:pt x="122" y="67"/>
                  </a:cubicBezTo>
                  <a:cubicBezTo>
                    <a:pt x="121" y="68"/>
                    <a:pt x="122" y="69"/>
                    <a:pt x="122" y="70"/>
                  </a:cubicBezTo>
                  <a:cubicBezTo>
                    <a:pt x="122" y="71"/>
                    <a:pt x="121" y="72"/>
                    <a:pt x="121" y="73"/>
                  </a:cubicBezTo>
                  <a:cubicBezTo>
                    <a:pt x="121" y="73"/>
                    <a:pt x="120" y="73"/>
                    <a:pt x="120" y="73"/>
                  </a:cubicBezTo>
                  <a:cubicBezTo>
                    <a:pt x="120" y="73"/>
                    <a:pt x="119" y="73"/>
                    <a:pt x="119" y="73"/>
                  </a:cubicBezTo>
                  <a:cubicBezTo>
                    <a:pt x="119" y="71"/>
                    <a:pt x="119" y="70"/>
                    <a:pt x="119" y="68"/>
                  </a:cubicBezTo>
                  <a:cubicBezTo>
                    <a:pt x="118" y="67"/>
                    <a:pt x="117" y="67"/>
                    <a:pt x="117" y="66"/>
                  </a:cubicBezTo>
                  <a:cubicBezTo>
                    <a:pt x="117" y="65"/>
                    <a:pt x="117" y="64"/>
                    <a:pt x="117" y="63"/>
                  </a:cubicBezTo>
                  <a:cubicBezTo>
                    <a:pt x="117" y="63"/>
                    <a:pt x="115" y="62"/>
                    <a:pt x="115" y="63"/>
                  </a:cubicBezTo>
                  <a:cubicBezTo>
                    <a:pt x="114" y="64"/>
                    <a:pt x="115" y="65"/>
                    <a:pt x="115" y="66"/>
                  </a:cubicBezTo>
                  <a:cubicBezTo>
                    <a:pt x="114" y="67"/>
                    <a:pt x="113" y="67"/>
                    <a:pt x="113" y="67"/>
                  </a:cubicBezTo>
                  <a:cubicBezTo>
                    <a:pt x="112" y="67"/>
                    <a:pt x="113" y="66"/>
                    <a:pt x="112" y="65"/>
                  </a:cubicBezTo>
                  <a:cubicBezTo>
                    <a:pt x="112" y="65"/>
                    <a:pt x="112" y="66"/>
                    <a:pt x="111" y="66"/>
                  </a:cubicBezTo>
                  <a:cubicBezTo>
                    <a:pt x="110" y="66"/>
                    <a:pt x="110" y="66"/>
                    <a:pt x="110" y="65"/>
                  </a:cubicBezTo>
                  <a:cubicBezTo>
                    <a:pt x="110" y="64"/>
                    <a:pt x="111" y="62"/>
                    <a:pt x="112" y="61"/>
                  </a:cubicBezTo>
                  <a:cubicBezTo>
                    <a:pt x="112" y="60"/>
                    <a:pt x="113" y="60"/>
                    <a:pt x="114" y="60"/>
                  </a:cubicBezTo>
                  <a:cubicBezTo>
                    <a:pt x="115" y="59"/>
                    <a:pt x="115" y="58"/>
                    <a:pt x="116" y="58"/>
                  </a:cubicBezTo>
                  <a:cubicBezTo>
                    <a:pt x="116" y="57"/>
                    <a:pt x="117" y="58"/>
                    <a:pt x="117" y="58"/>
                  </a:cubicBezTo>
                  <a:cubicBezTo>
                    <a:pt x="117" y="57"/>
                    <a:pt x="117" y="57"/>
                    <a:pt x="116" y="56"/>
                  </a:cubicBezTo>
                  <a:cubicBezTo>
                    <a:pt x="115" y="56"/>
                    <a:pt x="115" y="55"/>
                    <a:pt x="114" y="55"/>
                  </a:cubicBezTo>
                  <a:cubicBezTo>
                    <a:pt x="112" y="55"/>
                    <a:pt x="109" y="55"/>
                    <a:pt x="107" y="55"/>
                  </a:cubicBezTo>
                  <a:cubicBezTo>
                    <a:pt x="106" y="55"/>
                    <a:pt x="105" y="55"/>
                    <a:pt x="105" y="55"/>
                  </a:cubicBezTo>
                  <a:cubicBezTo>
                    <a:pt x="104" y="54"/>
                    <a:pt x="105" y="53"/>
                    <a:pt x="105" y="52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3" y="50"/>
                    <a:pt x="103" y="52"/>
                    <a:pt x="102" y="51"/>
                  </a:cubicBezTo>
                  <a:cubicBezTo>
                    <a:pt x="101" y="51"/>
                    <a:pt x="101" y="50"/>
                    <a:pt x="100" y="49"/>
                  </a:cubicBezTo>
                  <a:cubicBezTo>
                    <a:pt x="100" y="49"/>
                    <a:pt x="99" y="50"/>
                    <a:pt x="99" y="50"/>
                  </a:cubicBezTo>
                  <a:cubicBezTo>
                    <a:pt x="98" y="49"/>
                    <a:pt x="98" y="48"/>
                    <a:pt x="97" y="48"/>
                  </a:cubicBezTo>
                  <a:cubicBezTo>
                    <a:pt x="96" y="48"/>
                    <a:pt x="96" y="48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50"/>
                    <a:pt x="96" y="51"/>
                    <a:pt x="96" y="52"/>
                  </a:cubicBezTo>
                  <a:cubicBezTo>
                    <a:pt x="96" y="52"/>
                    <a:pt x="97" y="53"/>
                    <a:pt x="97" y="53"/>
                  </a:cubicBezTo>
                  <a:cubicBezTo>
                    <a:pt x="98" y="54"/>
                    <a:pt x="100" y="55"/>
                    <a:pt x="100" y="56"/>
                  </a:cubicBezTo>
                  <a:cubicBezTo>
                    <a:pt x="100" y="56"/>
                    <a:pt x="98" y="56"/>
                    <a:pt x="98" y="56"/>
                  </a:cubicBezTo>
                  <a:cubicBezTo>
                    <a:pt x="98" y="56"/>
                    <a:pt x="98" y="57"/>
                    <a:pt x="98" y="57"/>
                  </a:cubicBezTo>
                  <a:cubicBezTo>
                    <a:pt x="98" y="57"/>
                    <a:pt x="98" y="57"/>
                    <a:pt x="97" y="57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9"/>
                    <a:pt x="98" y="59"/>
                    <a:pt x="99" y="59"/>
                  </a:cubicBezTo>
                  <a:cubicBezTo>
                    <a:pt x="100" y="60"/>
                    <a:pt x="100" y="60"/>
                    <a:pt x="100" y="61"/>
                  </a:cubicBezTo>
                  <a:cubicBezTo>
                    <a:pt x="100" y="61"/>
                    <a:pt x="99" y="62"/>
                    <a:pt x="99" y="62"/>
                  </a:cubicBezTo>
                  <a:cubicBezTo>
                    <a:pt x="98" y="63"/>
                    <a:pt x="99" y="63"/>
                    <a:pt x="100" y="64"/>
                  </a:cubicBezTo>
                  <a:cubicBezTo>
                    <a:pt x="100" y="64"/>
                    <a:pt x="100" y="65"/>
                    <a:pt x="100" y="66"/>
                  </a:cubicBezTo>
                  <a:cubicBezTo>
                    <a:pt x="100" y="66"/>
                    <a:pt x="101" y="65"/>
                    <a:pt x="102" y="66"/>
                  </a:cubicBezTo>
                  <a:cubicBezTo>
                    <a:pt x="102" y="66"/>
                    <a:pt x="101" y="66"/>
                    <a:pt x="101" y="67"/>
                  </a:cubicBezTo>
                  <a:cubicBezTo>
                    <a:pt x="101" y="67"/>
                    <a:pt x="101" y="67"/>
                    <a:pt x="101" y="68"/>
                  </a:cubicBezTo>
                  <a:cubicBezTo>
                    <a:pt x="101" y="68"/>
                    <a:pt x="102" y="69"/>
                    <a:pt x="102" y="69"/>
                  </a:cubicBezTo>
                  <a:cubicBezTo>
                    <a:pt x="102" y="70"/>
                    <a:pt x="102" y="70"/>
                    <a:pt x="102" y="71"/>
                  </a:cubicBezTo>
                  <a:cubicBezTo>
                    <a:pt x="102" y="72"/>
                    <a:pt x="102" y="72"/>
                    <a:pt x="103" y="7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Freeform 97"/>
            <p:cNvSpPr>
              <a:spLocks/>
            </p:cNvSpPr>
            <p:nvPr/>
          </p:nvSpPr>
          <p:spPr bwMode="auto">
            <a:xfrm>
              <a:off x="5389" y="2425"/>
              <a:ext cx="59" cy="28"/>
            </a:xfrm>
            <a:custGeom>
              <a:avLst/>
              <a:gdLst>
                <a:gd name="T0" fmla="*/ 45 w 17"/>
                <a:gd name="T1" fmla="*/ 7 h 8"/>
                <a:gd name="T2" fmla="*/ 45 w 17"/>
                <a:gd name="T3" fmla="*/ 10 h 8"/>
                <a:gd name="T4" fmla="*/ 52 w 17"/>
                <a:gd name="T5" fmla="*/ 14 h 8"/>
                <a:gd name="T6" fmla="*/ 56 w 17"/>
                <a:gd name="T7" fmla="*/ 21 h 8"/>
                <a:gd name="T8" fmla="*/ 45 w 17"/>
                <a:gd name="T9" fmla="*/ 24 h 8"/>
                <a:gd name="T10" fmla="*/ 31 w 17"/>
                <a:gd name="T11" fmla="*/ 24 h 8"/>
                <a:gd name="T12" fmla="*/ 24 w 17"/>
                <a:gd name="T13" fmla="*/ 24 h 8"/>
                <a:gd name="T14" fmla="*/ 21 w 17"/>
                <a:gd name="T15" fmla="*/ 28 h 8"/>
                <a:gd name="T16" fmla="*/ 7 w 17"/>
                <a:gd name="T17" fmla="*/ 24 h 8"/>
                <a:gd name="T18" fmla="*/ 0 w 17"/>
                <a:gd name="T19" fmla="*/ 17 h 8"/>
                <a:gd name="T20" fmla="*/ 7 w 17"/>
                <a:gd name="T21" fmla="*/ 7 h 8"/>
                <a:gd name="T22" fmla="*/ 7 w 17"/>
                <a:gd name="T23" fmla="*/ 4 h 8"/>
                <a:gd name="T24" fmla="*/ 14 w 17"/>
                <a:gd name="T25" fmla="*/ 0 h 8"/>
                <a:gd name="T26" fmla="*/ 17 w 17"/>
                <a:gd name="T27" fmla="*/ 0 h 8"/>
                <a:gd name="T28" fmla="*/ 24 w 17"/>
                <a:gd name="T29" fmla="*/ 0 h 8"/>
                <a:gd name="T30" fmla="*/ 28 w 17"/>
                <a:gd name="T31" fmla="*/ 4 h 8"/>
                <a:gd name="T32" fmla="*/ 38 w 17"/>
                <a:gd name="T33" fmla="*/ 4 h 8"/>
                <a:gd name="T34" fmla="*/ 45 w 17"/>
                <a:gd name="T35" fmla="*/ 4 h 8"/>
                <a:gd name="T36" fmla="*/ 45 w 17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3" y="2"/>
                  </a:moveTo>
                  <a:cubicBezTo>
                    <a:pt x="13" y="2"/>
                    <a:pt x="12" y="3"/>
                    <a:pt x="13" y="3"/>
                  </a:cubicBezTo>
                  <a:cubicBezTo>
                    <a:pt x="13" y="4"/>
                    <a:pt x="15" y="3"/>
                    <a:pt x="15" y="4"/>
                  </a:cubicBezTo>
                  <a:cubicBezTo>
                    <a:pt x="16" y="4"/>
                    <a:pt x="17" y="6"/>
                    <a:pt x="16" y="6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Freeform 98"/>
            <p:cNvSpPr>
              <a:spLocks/>
            </p:cNvSpPr>
            <p:nvPr/>
          </p:nvSpPr>
          <p:spPr bwMode="auto">
            <a:xfrm>
              <a:off x="5237" y="2380"/>
              <a:ext cx="139" cy="73"/>
            </a:xfrm>
            <a:custGeom>
              <a:avLst/>
              <a:gdLst>
                <a:gd name="T0" fmla="*/ 139 w 40"/>
                <a:gd name="T1" fmla="*/ 45 h 21"/>
                <a:gd name="T2" fmla="*/ 139 w 40"/>
                <a:gd name="T3" fmla="*/ 52 h 21"/>
                <a:gd name="T4" fmla="*/ 136 w 40"/>
                <a:gd name="T5" fmla="*/ 59 h 21"/>
                <a:gd name="T6" fmla="*/ 139 w 40"/>
                <a:gd name="T7" fmla="*/ 66 h 21"/>
                <a:gd name="T8" fmla="*/ 136 w 40"/>
                <a:gd name="T9" fmla="*/ 70 h 21"/>
                <a:gd name="T10" fmla="*/ 118 w 40"/>
                <a:gd name="T11" fmla="*/ 70 h 21"/>
                <a:gd name="T12" fmla="*/ 108 w 40"/>
                <a:gd name="T13" fmla="*/ 66 h 21"/>
                <a:gd name="T14" fmla="*/ 97 w 40"/>
                <a:gd name="T15" fmla="*/ 66 h 21"/>
                <a:gd name="T16" fmla="*/ 94 w 40"/>
                <a:gd name="T17" fmla="*/ 63 h 21"/>
                <a:gd name="T18" fmla="*/ 90 w 40"/>
                <a:gd name="T19" fmla="*/ 63 h 21"/>
                <a:gd name="T20" fmla="*/ 80 w 40"/>
                <a:gd name="T21" fmla="*/ 59 h 21"/>
                <a:gd name="T22" fmla="*/ 80 w 40"/>
                <a:gd name="T23" fmla="*/ 56 h 21"/>
                <a:gd name="T24" fmla="*/ 70 w 40"/>
                <a:gd name="T25" fmla="*/ 52 h 21"/>
                <a:gd name="T26" fmla="*/ 45 w 40"/>
                <a:gd name="T27" fmla="*/ 49 h 21"/>
                <a:gd name="T28" fmla="*/ 42 w 40"/>
                <a:gd name="T29" fmla="*/ 49 h 21"/>
                <a:gd name="T30" fmla="*/ 24 w 40"/>
                <a:gd name="T31" fmla="*/ 42 h 21"/>
                <a:gd name="T32" fmla="*/ 10 w 40"/>
                <a:gd name="T33" fmla="*/ 28 h 21"/>
                <a:gd name="T34" fmla="*/ 3 w 40"/>
                <a:gd name="T35" fmla="*/ 28 h 21"/>
                <a:gd name="T36" fmla="*/ 0 w 40"/>
                <a:gd name="T37" fmla="*/ 24 h 21"/>
                <a:gd name="T38" fmla="*/ 0 w 40"/>
                <a:gd name="T39" fmla="*/ 17 h 21"/>
                <a:gd name="T40" fmla="*/ 0 w 40"/>
                <a:gd name="T41" fmla="*/ 14 h 21"/>
                <a:gd name="T42" fmla="*/ 3 w 40"/>
                <a:gd name="T43" fmla="*/ 10 h 21"/>
                <a:gd name="T44" fmla="*/ 14 w 40"/>
                <a:gd name="T45" fmla="*/ 3 h 21"/>
                <a:gd name="T46" fmla="*/ 17 w 40"/>
                <a:gd name="T47" fmla="*/ 7 h 21"/>
                <a:gd name="T48" fmla="*/ 17 w 40"/>
                <a:gd name="T49" fmla="*/ 3 h 21"/>
                <a:gd name="T50" fmla="*/ 24 w 40"/>
                <a:gd name="T51" fmla="*/ 3 h 21"/>
                <a:gd name="T52" fmla="*/ 35 w 40"/>
                <a:gd name="T53" fmla="*/ 7 h 21"/>
                <a:gd name="T54" fmla="*/ 49 w 40"/>
                <a:gd name="T55" fmla="*/ 14 h 21"/>
                <a:gd name="T56" fmla="*/ 59 w 40"/>
                <a:gd name="T57" fmla="*/ 21 h 21"/>
                <a:gd name="T58" fmla="*/ 63 w 40"/>
                <a:gd name="T59" fmla="*/ 17 h 21"/>
                <a:gd name="T60" fmla="*/ 66 w 40"/>
                <a:gd name="T61" fmla="*/ 17 h 21"/>
                <a:gd name="T62" fmla="*/ 66 w 40"/>
                <a:gd name="T63" fmla="*/ 24 h 21"/>
                <a:gd name="T64" fmla="*/ 70 w 40"/>
                <a:gd name="T65" fmla="*/ 28 h 21"/>
                <a:gd name="T66" fmla="*/ 83 w 40"/>
                <a:gd name="T67" fmla="*/ 28 h 21"/>
                <a:gd name="T68" fmla="*/ 83 w 40"/>
                <a:gd name="T69" fmla="*/ 35 h 21"/>
                <a:gd name="T70" fmla="*/ 94 w 40"/>
                <a:gd name="T71" fmla="*/ 35 h 21"/>
                <a:gd name="T72" fmla="*/ 97 w 40"/>
                <a:gd name="T73" fmla="*/ 42 h 21"/>
                <a:gd name="T74" fmla="*/ 104 w 40"/>
                <a:gd name="T75" fmla="*/ 42 h 21"/>
                <a:gd name="T76" fmla="*/ 108 w 40"/>
                <a:gd name="T77" fmla="*/ 45 h 21"/>
                <a:gd name="T78" fmla="*/ 115 w 40"/>
                <a:gd name="T79" fmla="*/ 42 h 21"/>
                <a:gd name="T80" fmla="*/ 118 w 40"/>
                <a:gd name="T81" fmla="*/ 45 h 21"/>
                <a:gd name="T82" fmla="*/ 125 w 40"/>
                <a:gd name="T83" fmla="*/ 49 h 21"/>
                <a:gd name="T84" fmla="*/ 132 w 40"/>
                <a:gd name="T85" fmla="*/ 45 h 21"/>
                <a:gd name="T86" fmla="*/ 139 w 40"/>
                <a:gd name="T87" fmla="*/ 45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21"/>
                <a:gd name="T134" fmla="*/ 40 w 40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21">
                  <a:moveTo>
                    <a:pt x="40" y="13"/>
                  </a:moveTo>
                  <a:cubicBezTo>
                    <a:pt x="40" y="13"/>
                    <a:pt x="40" y="14"/>
                    <a:pt x="40" y="15"/>
                  </a:cubicBezTo>
                  <a:cubicBezTo>
                    <a:pt x="40" y="15"/>
                    <a:pt x="39" y="16"/>
                    <a:pt x="39" y="17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7" y="21"/>
                    <a:pt x="36" y="20"/>
                    <a:pt x="34" y="20"/>
                  </a:cubicBezTo>
                  <a:cubicBezTo>
                    <a:pt x="33" y="20"/>
                    <a:pt x="32" y="19"/>
                    <a:pt x="31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8" y="19"/>
                    <a:pt x="28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5" y="18"/>
                    <a:pt x="24" y="17"/>
                    <a:pt x="23" y="17"/>
                  </a:cubicBezTo>
                  <a:cubicBezTo>
                    <a:pt x="23" y="17"/>
                    <a:pt x="24" y="16"/>
                    <a:pt x="23" y="16"/>
                  </a:cubicBezTo>
                  <a:cubicBezTo>
                    <a:pt x="23" y="15"/>
                    <a:pt x="21" y="15"/>
                    <a:pt x="20" y="15"/>
                  </a:cubicBezTo>
                  <a:cubicBezTo>
                    <a:pt x="17" y="14"/>
                    <a:pt x="15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8" y="13"/>
                    <a:pt x="7" y="12"/>
                  </a:cubicBezTo>
                  <a:cubicBezTo>
                    <a:pt x="5" y="11"/>
                    <a:pt x="4" y="9"/>
                    <a:pt x="3" y="8"/>
                  </a:cubicBezTo>
                  <a:cubicBezTo>
                    <a:pt x="3" y="8"/>
                    <a:pt x="2" y="9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1" y="2"/>
                    <a:pt x="13" y="3"/>
                    <a:pt x="14" y="4"/>
                  </a:cubicBezTo>
                  <a:cubicBezTo>
                    <a:pt x="15" y="5"/>
                    <a:pt x="15" y="6"/>
                    <a:pt x="17" y="6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20" y="5"/>
                    <a:pt x="19" y="6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3" y="8"/>
                    <a:pt x="24" y="8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5" y="10"/>
                    <a:pt x="26" y="10"/>
                    <a:pt x="27" y="10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9" y="12"/>
                    <a:pt x="30" y="11"/>
                    <a:pt x="30" y="12"/>
                  </a:cubicBezTo>
                  <a:cubicBezTo>
                    <a:pt x="30" y="12"/>
                    <a:pt x="30" y="13"/>
                    <a:pt x="31" y="13"/>
                  </a:cubicBezTo>
                  <a:cubicBezTo>
                    <a:pt x="32" y="13"/>
                    <a:pt x="32" y="12"/>
                    <a:pt x="33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5" y="13"/>
                    <a:pt x="36" y="14"/>
                    <a:pt x="36" y="14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9" y="13"/>
                    <a:pt x="39" y="13"/>
                    <a:pt x="40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Freeform 99"/>
            <p:cNvSpPr>
              <a:spLocks/>
            </p:cNvSpPr>
            <p:nvPr/>
          </p:nvSpPr>
          <p:spPr bwMode="auto">
            <a:xfrm>
              <a:off x="5376" y="2453"/>
              <a:ext cx="86" cy="96"/>
            </a:xfrm>
            <a:custGeom>
              <a:avLst/>
              <a:gdLst>
                <a:gd name="T0" fmla="*/ 28 w 25"/>
                <a:gd name="T1" fmla="*/ 82 h 28"/>
                <a:gd name="T2" fmla="*/ 34 w 25"/>
                <a:gd name="T3" fmla="*/ 75 h 28"/>
                <a:gd name="T4" fmla="*/ 38 w 25"/>
                <a:gd name="T5" fmla="*/ 79 h 28"/>
                <a:gd name="T6" fmla="*/ 48 w 25"/>
                <a:gd name="T7" fmla="*/ 69 h 28"/>
                <a:gd name="T8" fmla="*/ 41 w 25"/>
                <a:gd name="T9" fmla="*/ 55 h 28"/>
                <a:gd name="T10" fmla="*/ 52 w 25"/>
                <a:gd name="T11" fmla="*/ 65 h 28"/>
                <a:gd name="T12" fmla="*/ 62 w 25"/>
                <a:gd name="T13" fmla="*/ 65 h 28"/>
                <a:gd name="T14" fmla="*/ 69 w 25"/>
                <a:gd name="T15" fmla="*/ 79 h 28"/>
                <a:gd name="T16" fmla="*/ 72 w 25"/>
                <a:gd name="T17" fmla="*/ 86 h 28"/>
                <a:gd name="T18" fmla="*/ 76 w 25"/>
                <a:gd name="T19" fmla="*/ 96 h 28"/>
                <a:gd name="T20" fmla="*/ 83 w 25"/>
                <a:gd name="T21" fmla="*/ 96 h 28"/>
                <a:gd name="T22" fmla="*/ 79 w 25"/>
                <a:gd name="T23" fmla="*/ 69 h 28"/>
                <a:gd name="T24" fmla="*/ 72 w 25"/>
                <a:gd name="T25" fmla="*/ 51 h 28"/>
                <a:gd name="T26" fmla="*/ 65 w 25"/>
                <a:gd name="T27" fmla="*/ 62 h 28"/>
                <a:gd name="T28" fmla="*/ 58 w 25"/>
                <a:gd name="T29" fmla="*/ 58 h 28"/>
                <a:gd name="T30" fmla="*/ 52 w 25"/>
                <a:gd name="T31" fmla="*/ 55 h 28"/>
                <a:gd name="T32" fmla="*/ 65 w 25"/>
                <a:gd name="T33" fmla="*/ 38 h 28"/>
                <a:gd name="T34" fmla="*/ 72 w 25"/>
                <a:gd name="T35" fmla="*/ 31 h 28"/>
                <a:gd name="T36" fmla="*/ 62 w 25"/>
                <a:gd name="T37" fmla="*/ 24 h 28"/>
                <a:gd name="T38" fmla="*/ 31 w 25"/>
                <a:gd name="T39" fmla="*/ 21 h 28"/>
                <a:gd name="T40" fmla="*/ 28 w 25"/>
                <a:gd name="T41" fmla="*/ 7 h 28"/>
                <a:gd name="T42" fmla="*/ 14 w 25"/>
                <a:gd name="T43" fmla="*/ 3 h 28"/>
                <a:gd name="T44" fmla="*/ 3 w 25"/>
                <a:gd name="T45" fmla="*/ 0 h 28"/>
                <a:gd name="T46" fmla="*/ 7 w 25"/>
                <a:gd name="T47" fmla="*/ 3 h 28"/>
                <a:gd name="T48" fmla="*/ 7 w 25"/>
                <a:gd name="T49" fmla="*/ 17 h 28"/>
                <a:gd name="T50" fmla="*/ 7 w 25"/>
                <a:gd name="T51" fmla="*/ 27 h 28"/>
                <a:gd name="T52" fmla="*/ 7 w 25"/>
                <a:gd name="T53" fmla="*/ 31 h 28"/>
                <a:gd name="T54" fmla="*/ 10 w 25"/>
                <a:gd name="T55" fmla="*/ 38 h 28"/>
                <a:gd name="T56" fmla="*/ 10 w 25"/>
                <a:gd name="T57" fmla="*/ 48 h 28"/>
                <a:gd name="T58" fmla="*/ 14 w 25"/>
                <a:gd name="T59" fmla="*/ 58 h 28"/>
                <a:gd name="T60" fmla="*/ 17 w 25"/>
                <a:gd name="T61" fmla="*/ 62 h 28"/>
                <a:gd name="T62" fmla="*/ 21 w 25"/>
                <a:gd name="T63" fmla="*/ 72 h 28"/>
                <a:gd name="T64" fmla="*/ 24 w 25"/>
                <a:gd name="T65" fmla="*/ 82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8"/>
                <a:gd name="T101" fmla="*/ 25 w 25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8">
                  <a:moveTo>
                    <a:pt x="7" y="24"/>
                  </a:move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0" y="23"/>
                    <a:pt x="9" y="22"/>
                    <a:pt x="10" y="22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2"/>
                    <a:pt x="14" y="21"/>
                    <a:pt x="14" y="20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9" y="20"/>
                    <a:pt x="20" y="20"/>
                    <a:pt x="20" y="21"/>
                  </a:cubicBezTo>
                  <a:cubicBezTo>
                    <a:pt x="20" y="21"/>
                    <a:pt x="20" y="22"/>
                    <a:pt x="20" y="23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9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1" y="27"/>
                    <a:pt x="21" y="28"/>
                    <a:pt x="22" y="28"/>
                  </a:cubicBezTo>
                  <a:cubicBezTo>
                    <a:pt x="22" y="28"/>
                    <a:pt x="21" y="27"/>
                    <a:pt x="22" y="26"/>
                  </a:cubicBezTo>
                  <a:cubicBezTo>
                    <a:pt x="22" y="26"/>
                    <a:pt x="24" y="28"/>
                    <a:pt x="24" y="28"/>
                  </a:cubicBezTo>
                  <a:cubicBezTo>
                    <a:pt x="25" y="26"/>
                    <a:pt x="24" y="25"/>
                    <a:pt x="23" y="24"/>
                  </a:cubicBezTo>
                  <a:cubicBezTo>
                    <a:pt x="23" y="22"/>
                    <a:pt x="24" y="21"/>
                    <a:pt x="23" y="20"/>
                  </a:cubicBezTo>
                  <a:cubicBezTo>
                    <a:pt x="23" y="19"/>
                    <a:pt x="22" y="18"/>
                    <a:pt x="21" y="17"/>
                  </a:cubicBezTo>
                  <a:cubicBezTo>
                    <a:pt x="21" y="16"/>
                    <a:pt x="22" y="15"/>
                    <a:pt x="21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5"/>
                    <a:pt x="19" y="17"/>
                    <a:pt x="19" y="18"/>
                  </a:cubicBezTo>
                  <a:cubicBezTo>
                    <a:pt x="19" y="18"/>
                    <a:pt x="18" y="19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8" y="12"/>
                    <a:pt x="19" y="11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1" y="9"/>
                    <a:pt x="21" y="10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7"/>
                    <a:pt x="13" y="7"/>
                    <a:pt x="11" y="7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7" y="4"/>
                    <a:pt x="6" y="3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4" y="8"/>
                    <a:pt x="3" y="7"/>
                    <a:pt x="2" y="8"/>
                  </a:cubicBezTo>
                  <a:cubicBezTo>
                    <a:pt x="2" y="8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3"/>
                    <a:pt x="7" y="23"/>
                    <a:pt x="7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5" name="Freeform 100"/>
            <p:cNvSpPr>
              <a:spLocks/>
            </p:cNvSpPr>
            <p:nvPr/>
          </p:nvSpPr>
          <p:spPr bwMode="auto">
            <a:xfrm>
              <a:off x="5448" y="2425"/>
              <a:ext cx="156" cy="308"/>
            </a:xfrm>
            <a:custGeom>
              <a:avLst/>
              <a:gdLst>
                <a:gd name="T0" fmla="*/ 139 w 45"/>
                <a:gd name="T1" fmla="*/ 114 h 89"/>
                <a:gd name="T2" fmla="*/ 118 w 45"/>
                <a:gd name="T3" fmla="*/ 107 h 89"/>
                <a:gd name="T4" fmla="*/ 121 w 45"/>
                <a:gd name="T5" fmla="*/ 93 h 89"/>
                <a:gd name="T6" fmla="*/ 114 w 45"/>
                <a:gd name="T7" fmla="*/ 73 h 89"/>
                <a:gd name="T8" fmla="*/ 87 w 45"/>
                <a:gd name="T9" fmla="*/ 76 h 89"/>
                <a:gd name="T10" fmla="*/ 94 w 45"/>
                <a:gd name="T11" fmla="*/ 52 h 89"/>
                <a:gd name="T12" fmla="*/ 104 w 45"/>
                <a:gd name="T13" fmla="*/ 38 h 89"/>
                <a:gd name="T14" fmla="*/ 94 w 45"/>
                <a:gd name="T15" fmla="*/ 14 h 89"/>
                <a:gd name="T16" fmla="*/ 80 w 45"/>
                <a:gd name="T17" fmla="*/ 3 h 89"/>
                <a:gd name="T18" fmla="*/ 69 w 45"/>
                <a:gd name="T19" fmla="*/ 14 h 89"/>
                <a:gd name="T20" fmla="*/ 66 w 45"/>
                <a:gd name="T21" fmla="*/ 17 h 89"/>
                <a:gd name="T22" fmla="*/ 42 w 45"/>
                <a:gd name="T23" fmla="*/ 31 h 89"/>
                <a:gd name="T24" fmla="*/ 45 w 45"/>
                <a:gd name="T25" fmla="*/ 42 h 89"/>
                <a:gd name="T26" fmla="*/ 35 w 45"/>
                <a:gd name="T27" fmla="*/ 52 h 89"/>
                <a:gd name="T28" fmla="*/ 28 w 45"/>
                <a:gd name="T29" fmla="*/ 76 h 89"/>
                <a:gd name="T30" fmla="*/ 21 w 45"/>
                <a:gd name="T31" fmla="*/ 83 h 89"/>
                <a:gd name="T32" fmla="*/ 17 w 45"/>
                <a:gd name="T33" fmla="*/ 104 h 89"/>
                <a:gd name="T34" fmla="*/ 7 w 45"/>
                <a:gd name="T35" fmla="*/ 111 h 89"/>
                <a:gd name="T36" fmla="*/ 0 w 45"/>
                <a:gd name="T37" fmla="*/ 128 h 89"/>
                <a:gd name="T38" fmla="*/ 10 w 45"/>
                <a:gd name="T39" fmla="*/ 138 h 89"/>
                <a:gd name="T40" fmla="*/ 31 w 45"/>
                <a:gd name="T41" fmla="*/ 145 h 89"/>
                <a:gd name="T42" fmla="*/ 42 w 45"/>
                <a:gd name="T43" fmla="*/ 163 h 89"/>
                <a:gd name="T44" fmla="*/ 45 w 45"/>
                <a:gd name="T45" fmla="*/ 197 h 89"/>
                <a:gd name="T46" fmla="*/ 49 w 45"/>
                <a:gd name="T47" fmla="*/ 201 h 89"/>
                <a:gd name="T48" fmla="*/ 59 w 45"/>
                <a:gd name="T49" fmla="*/ 208 h 89"/>
                <a:gd name="T50" fmla="*/ 66 w 45"/>
                <a:gd name="T51" fmla="*/ 211 h 89"/>
                <a:gd name="T52" fmla="*/ 76 w 45"/>
                <a:gd name="T53" fmla="*/ 201 h 89"/>
                <a:gd name="T54" fmla="*/ 83 w 45"/>
                <a:gd name="T55" fmla="*/ 197 h 89"/>
                <a:gd name="T56" fmla="*/ 97 w 45"/>
                <a:gd name="T57" fmla="*/ 197 h 89"/>
                <a:gd name="T58" fmla="*/ 104 w 45"/>
                <a:gd name="T59" fmla="*/ 218 h 89"/>
                <a:gd name="T60" fmla="*/ 111 w 45"/>
                <a:gd name="T61" fmla="*/ 249 h 89"/>
                <a:gd name="T62" fmla="*/ 125 w 45"/>
                <a:gd name="T63" fmla="*/ 266 h 89"/>
                <a:gd name="T64" fmla="*/ 128 w 45"/>
                <a:gd name="T65" fmla="*/ 284 h 89"/>
                <a:gd name="T66" fmla="*/ 121 w 45"/>
                <a:gd name="T67" fmla="*/ 298 h 89"/>
                <a:gd name="T68" fmla="*/ 128 w 45"/>
                <a:gd name="T69" fmla="*/ 294 h 89"/>
                <a:gd name="T70" fmla="*/ 139 w 45"/>
                <a:gd name="T71" fmla="*/ 273 h 89"/>
                <a:gd name="T72" fmla="*/ 135 w 45"/>
                <a:gd name="T73" fmla="*/ 249 h 89"/>
                <a:gd name="T74" fmla="*/ 111 w 45"/>
                <a:gd name="T75" fmla="*/ 221 h 89"/>
                <a:gd name="T76" fmla="*/ 121 w 45"/>
                <a:gd name="T77" fmla="*/ 208 h 89"/>
                <a:gd name="T78" fmla="*/ 118 w 45"/>
                <a:gd name="T79" fmla="*/ 197 h 89"/>
                <a:gd name="T80" fmla="*/ 104 w 45"/>
                <a:gd name="T81" fmla="*/ 176 h 89"/>
                <a:gd name="T82" fmla="*/ 97 w 45"/>
                <a:gd name="T83" fmla="*/ 166 h 89"/>
                <a:gd name="T84" fmla="*/ 111 w 45"/>
                <a:gd name="T85" fmla="*/ 149 h 89"/>
                <a:gd name="T86" fmla="*/ 128 w 45"/>
                <a:gd name="T87" fmla="*/ 142 h 89"/>
                <a:gd name="T88" fmla="*/ 139 w 45"/>
                <a:gd name="T89" fmla="*/ 138 h 89"/>
                <a:gd name="T90" fmla="*/ 142 w 45"/>
                <a:gd name="T91" fmla="*/ 125 h 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89"/>
                <a:gd name="T140" fmla="*/ 45 w 45"/>
                <a:gd name="T141" fmla="*/ 89 h 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89">
                  <a:moveTo>
                    <a:pt x="44" y="33"/>
                  </a:moveTo>
                  <a:cubicBezTo>
                    <a:pt x="44" y="33"/>
                    <a:pt x="45" y="33"/>
                    <a:pt x="44" y="33"/>
                  </a:cubicBezTo>
                  <a:cubicBezTo>
                    <a:pt x="43" y="32"/>
                    <a:pt x="41" y="33"/>
                    <a:pt x="40" y="33"/>
                  </a:cubicBezTo>
                  <a:cubicBezTo>
                    <a:pt x="39" y="33"/>
                    <a:pt x="39" y="34"/>
                    <a:pt x="38" y="33"/>
                  </a:cubicBezTo>
                  <a:cubicBezTo>
                    <a:pt x="38" y="33"/>
                    <a:pt x="39" y="32"/>
                    <a:pt x="38" y="31"/>
                  </a:cubicBezTo>
                  <a:cubicBezTo>
                    <a:pt x="37" y="31"/>
                    <a:pt x="35" y="32"/>
                    <a:pt x="34" y="31"/>
                  </a:cubicBezTo>
                  <a:cubicBezTo>
                    <a:pt x="33" y="31"/>
                    <a:pt x="35" y="30"/>
                    <a:pt x="35" y="29"/>
                  </a:cubicBezTo>
                  <a:cubicBezTo>
                    <a:pt x="35" y="28"/>
                    <a:pt x="34" y="28"/>
                    <a:pt x="34" y="27"/>
                  </a:cubicBezTo>
                  <a:cubicBezTo>
                    <a:pt x="34" y="27"/>
                    <a:pt x="36" y="27"/>
                    <a:pt x="35" y="27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1" y="25"/>
                    <a:pt x="31" y="23"/>
                    <a:pt x="32" y="22"/>
                  </a:cubicBezTo>
                  <a:cubicBezTo>
                    <a:pt x="32" y="22"/>
                    <a:pt x="34" y="21"/>
                    <a:pt x="33" y="21"/>
                  </a:cubicBezTo>
                  <a:cubicBezTo>
                    <a:pt x="32" y="21"/>
                    <a:pt x="30" y="21"/>
                    <a:pt x="29" y="21"/>
                  </a:cubicBezTo>
                  <a:cubicBezTo>
                    <a:pt x="28" y="22"/>
                    <a:pt x="27" y="22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6" y="20"/>
                    <a:pt x="24" y="20"/>
                    <a:pt x="24" y="19"/>
                  </a:cubicBezTo>
                  <a:cubicBezTo>
                    <a:pt x="24" y="18"/>
                    <a:pt x="26" y="17"/>
                    <a:pt x="27" y="15"/>
                  </a:cubicBezTo>
                  <a:cubicBezTo>
                    <a:pt x="28" y="14"/>
                    <a:pt x="29" y="14"/>
                    <a:pt x="30" y="13"/>
                  </a:cubicBezTo>
                  <a:cubicBezTo>
                    <a:pt x="30" y="12"/>
                    <a:pt x="29" y="12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0"/>
                    <a:pt x="29" y="9"/>
                    <a:pt x="29" y="9"/>
                  </a:cubicBezTo>
                  <a:cubicBezTo>
                    <a:pt x="29" y="7"/>
                    <a:pt x="29" y="5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2" y="5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1" y="15"/>
                    <a:pt x="10" y="14"/>
                    <a:pt x="10" y="15"/>
                  </a:cubicBezTo>
                  <a:cubicBezTo>
                    <a:pt x="10" y="16"/>
                    <a:pt x="12" y="16"/>
                    <a:pt x="11" y="16"/>
                  </a:cubicBezTo>
                  <a:cubicBezTo>
                    <a:pt x="10" y="18"/>
                    <a:pt x="10" y="20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3"/>
                    <a:pt x="6" y="24"/>
                  </a:cubicBezTo>
                  <a:cubicBezTo>
                    <a:pt x="6" y="25"/>
                    <a:pt x="6" y="26"/>
                    <a:pt x="6" y="27"/>
                  </a:cubicBezTo>
                  <a:cubicBezTo>
                    <a:pt x="6" y="27"/>
                    <a:pt x="5" y="26"/>
                    <a:pt x="5" y="27"/>
                  </a:cubicBezTo>
                  <a:cubicBezTo>
                    <a:pt x="4" y="28"/>
                    <a:pt x="5" y="29"/>
                    <a:pt x="5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4" y="32"/>
                    <a:pt x="3" y="32"/>
                    <a:pt x="3" y="32"/>
                  </a:cubicBezTo>
                  <a:cubicBezTo>
                    <a:pt x="3" y="32"/>
                    <a:pt x="2" y="32"/>
                    <a:pt x="2" y="32"/>
                  </a:cubicBezTo>
                  <a:cubicBezTo>
                    <a:pt x="2" y="33"/>
                    <a:pt x="3" y="35"/>
                    <a:pt x="3" y="36"/>
                  </a:cubicBezTo>
                  <a:cubicBezTo>
                    <a:pt x="2" y="36"/>
                    <a:pt x="1" y="34"/>
                    <a:pt x="0" y="35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1" y="37"/>
                    <a:pt x="1" y="36"/>
                    <a:pt x="2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6" y="41"/>
                    <a:pt x="6" y="41"/>
                  </a:cubicBezTo>
                  <a:cubicBezTo>
                    <a:pt x="7" y="42"/>
                    <a:pt x="8" y="42"/>
                    <a:pt x="9" y="42"/>
                  </a:cubicBezTo>
                  <a:cubicBezTo>
                    <a:pt x="9" y="42"/>
                    <a:pt x="9" y="43"/>
                    <a:pt x="9" y="44"/>
                  </a:cubicBezTo>
                  <a:cubicBezTo>
                    <a:pt x="10" y="44"/>
                    <a:pt x="11" y="44"/>
                    <a:pt x="11" y="45"/>
                  </a:cubicBezTo>
                  <a:cubicBezTo>
                    <a:pt x="12" y="46"/>
                    <a:pt x="11" y="46"/>
                    <a:pt x="12" y="47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3" y="51"/>
                    <a:pt x="12" y="52"/>
                    <a:pt x="12" y="53"/>
                  </a:cubicBezTo>
                  <a:cubicBezTo>
                    <a:pt x="12" y="54"/>
                    <a:pt x="13" y="56"/>
                    <a:pt x="13" y="57"/>
                  </a:cubicBezTo>
                  <a:cubicBezTo>
                    <a:pt x="12" y="58"/>
                    <a:pt x="12" y="58"/>
                    <a:pt x="12" y="59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4" y="60"/>
                    <a:pt x="13" y="58"/>
                    <a:pt x="14" y="58"/>
                  </a:cubicBezTo>
                  <a:cubicBezTo>
                    <a:pt x="16" y="58"/>
                    <a:pt x="14" y="60"/>
                    <a:pt x="15" y="61"/>
                  </a:cubicBezTo>
                  <a:cubicBezTo>
                    <a:pt x="15" y="61"/>
                    <a:pt x="16" y="61"/>
                    <a:pt x="16" y="61"/>
                  </a:cubicBezTo>
                  <a:cubicBezTo>
                    <a:pt x="17" y="61"/>
                    <a:pt x="16" y="60"/>
                    <a:pt x="17" y="60"/>
                  </a:cubicBezTo>
                  <a:cubicBezTo>
                    <a:pt x="17" y="60"/>
                    <a:pt x="17" y="61"/>
                    <a:pt x="18" y="61"/>
                  </a:cubicBezTo>
                  <a:cubicBezTo>
                    <a:pt x="18" y="61"/>
                    <a:pt x="18" y="60"/>
                    <a:pt x="18" y="60"/>
                  </a:cubicBezTo>
                  <a:cubicBezTo>
                    <a:pt x="19" y="60"/>
                    <a:pt x="18" y="61"/>
                    <a:pt x="19" y="61"/>
                  </a:cubicBezTo>
                  <a:cubicBezTo>
                    <a:pt x="20" y="61"/>
                    <a:pt x="21" y="60"/>
                    <a:pt x="21" y="59"/>
                  </a:cubicBezTo>
                  <a:cubicBezTo>
                    <a:pt x="22" y="59"/>
                    <a:pt x="20" y="59"/>
                    <a:pt x="21" y="58"/>
                  </a:cubicBezTo>
                  <a:cubicBezTo>
                    <a:pt x="21" y="58"/>
                    <a:pt x="22" y="59"/>
                    <a:pt x="22" y="58"/>
                  </a:cubicBezTo>
                  <a:cubicBezTo>
                    <a:pt x="23" y="58"/>
                    <a:pt x="21" y="57"/>
                    <a:pt x="22" y="57"/>
                  </a:cubicBezTo>
                  <a:cubicBezTo>
                    <a:pt x="22" y="56"/>
                    <a:pt x="22" y="58"/>
                    <a:pt x="23" y="58"/>
                  </a:cubicBezTo>
                  <a:cubicBezTo>
                    <a:pt x="24" y="58"/>
                    <a:pt x="24" y="57"/>
                    <a:pt x="24" y="57"/>
                  </a:cubicBezTo>
                  <a:cubicBezTo>
                    <a:pt x="25" y="56"/>
                    <a:pt x="24" y="54"/>
                    <a:pt x="25" y="54"/>
                  </a:cubicBezTo>
                  <a:cubicBezTo>
                    <a:pt x="25" y="53"/>
                    <a:pt x="26" y="54"/>
                    <a:pt x="26" y="55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29" y="60"/>
                    <a:pt x="30" y="59"/>
                    <a:pt x="30" y="59"/>
                  </a:cubicBezTo>
                  <a:cubicBezTo>
                    <a:pt x="30" y="60"/>
                    <a:pt x="30" y="62"/>
                    <a:pt x="30" y="63"/>
                  </a:cubicBezTo>
                  <a:cubicBezTo>
                    <a:pt x="30" y="64"/>
                    <a:pt x="30" y="66"/>
                    <a:pt x="31" y="67"/>
                  </a:cubicBezTo>
                  <a:cubicBezTo>
                    <a:pt x="31" y="68"/>
                    <a:pt x="32" y="68"/>
                    <a:pt x="32" y="69"/>
                  </a:cubicBezTo>
                  <a:cubicBezTo>
                    <a:pt x="32" y="70"/>
                    <a:pt x="32" y="71"/>
                    <a:pt x="32" y="72"/>
                  </a:cubicBezTo>
                  <a:cubicBezTo>
                    <a:pt x="33" y="72"/>
                    <a:pt x="33" y="70"/>
                    <a:pt x="33" y="70"/>
                  </a:cubicBezTo>
                  <a:cubicBezTo>
                    <a:pt x="34" y="72"/>
                    <a:pt x="34" y="73"/>
                    <a:pt x="35" y="74"/>
                  </a:cubicBezTo>
                  <a:cubicBezTo>
                    <a:pt x="36" y="75"/>
                    <a:pt x="36" y="76"/>
                    <a:pt x="36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5" y="79"/>
                    <a:pt x="35" y="80"/>
                    <a:pt x="36" y="81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5" y="83"/>
                    <a:pt x="36" y="84"/>
                    <a:pt x="36" y="85"/>
                  </a:cubicBezTo>
                  <a:cubicBezTo>
                    <a:pt x="36" y="85"/>
                    <a:pt x="35" y="86"/>
                    <a:pt x="35" y="86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89"/>
                    <a:pt x="36" y="88"/>
                    <a:pt x="37" y="88"/>
                  </a:cubicBezTo>
                  <a:cubicBezTo>
                    <a:pt x="37" y="87"/>
                    <a:pt x="37" y="86"/>
                    <a:pt x="37" y="85"/>
                  </a:cubicBezTo>
                  <a:cubicBezTo>
                    <a:pt x="37" y="84"/>
                    <a:pt x="38" y="84"/>
                    <a:pt x="39" y="83"/>
                  </a:cubicBezTo>
                  <a:cubicBezTo>
                    <a:pt x="40" y="82"/>
                    <a:pt x="41" y="81"/>
                    <a:pt x="41" y="79"/>
                  </a:cubicBezTo>
                  <a:cubicBezTo>
                    <a:pt x="41" y="79"/>
                    <a:pt x="40" y="79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ubicBezTo>
                    <a:pt x="37" y="74"/>
                    <a:pt x="38" y="74"/>
                    <a:pt x="38" y="74"/>
                  </a:cubicBezTo>
                  <a:cubicBezTo>
                    <a:pt x="38" y="73"/>
                    <a:pt x="39" y="73"/>
                    <a:pt x="39" y="72"/>
                  </a:cubicBezTo>
                  <a:cubicBezTo>
                    <a:pt x="38" y="71"/>
                    <a:pt x="38" y="71"/>
                    <a:pt x="37" y="70"/>
                  </a:cubicBezTo>
                  <a:cubicBezTo>
                    <a:pt x="36" y="69"/>
                    <a:pt x="35" y="69"/>
                    <a:pt x="34" y="68"/>
                  </a:cubicBezTo>
                  <a:cubicBezTo>
                    <a:pt x="33" y="67"/>
                    <a:pt x="33" y="66"/>
                    <a:pt x="32" y="64"/>
                  </a:cubicBezTo>
                  <a:cubicBezTo>
                    <a:pt x="32" y="64"/>
                    <a:pt x="34" y="64"/>
                    <a:pt x="34" y="64"/>
                  </a:cubicBezTo>
                  <a:cubicBezTo>
                    <a:pt x="34" y="63"/>
                    <a:pt x="34" y="61"/>
                    <a:pt x="34" y="61"/>
                  </a:cubicBezTo>
                  <a:cubicBezTo>
                    <a:pt x="34" y="60"/>
                    <a:pt x="35" y="61"/>
                    <a:pt x="35" y="60"/>
                  </a:cubicBezTo>
                  <a:cubicBezTo>
                    <a:pt x="36" y="60"/>
                    <a:pt x="35" y="59"/>
                    <a:pt x="35" y="59"/>
                  </a:cubicBezTo>
                  <a:cubicBezTo>
                    <a:pt x="35" y="59"/>
                    <a:pt x="34" y="59"/>
                    <a:pt x="34" y="59"/>
                  </a:cubicBezTo>
                  <a:cubicBezTo>
                    <a:pt x="33" y="58"/>
                    <a:pt x="34" y="57"/>
                    <a:pt x="34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2" y="54"/>
                    <a:pt x="31" y="53"/>
                    <a:pt x="30" y="51"/>
                  </a:cubicBezTo>
                  <a:cubicBezTo>
                    <a:pt x="30" y="51"/>
                    <a:pt x="30" y="52"/>
                    <a:pt x="30" y="51"/>
                  </a:cubicBezTo>
                  <a:cubicBezTo>
                    <a:pt x="30" y="50"/>
                    <a:pt x="30" y="50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cubicBezTo>
                    <a:pt x="28" y="49"/>
                    <a:pt x="28" y="48"/>
                    <a:pt x="28" y="48"/>
                  </a:cubicBezTo>
                  <a:cubicBezTo>
                    <a:pt x="28" y="47"/>
                    <a:pt x="29" y="48"/>
                    <a:pt x="29" y="48"/>
                  </a:cubicBezTo>
                  <a:cubicBezTo>
                    <a:pt x="30" y="46"/>
                    <a:pt x="29" y="44"/>
                    <a:pt x="30" y="43"/>
                  </a:cubicBezTo>
                  <a:cubicBezTo>
                    <a:pt x="30" y="42"/>
                    <a:pt x="32" y="43"/>
                    <a:pt x="32" y="43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5" y="42"/>
                    <a:pt x="34" y="42"/>
                    <a:pt x="35" y="41"/>
                  </a:cubicBezTo>
                  <a:cubicBezTo>
                    <a:pt x="36" y="41"/>
                    <a:pt x="36" y="42"/>
                    <a:pt x="37" y="41"/>
                  </a:cubicBezTo>
                  <a:cubicBezTo>
                    <a:pt x="37" y="41"/>
                    <a:pt x="37" y="40"/>
                    <a:pt x="37" y="40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0" y="39"/>
                    <a:pt x="40" y="38"/>
                    <a:pt x="40" y="38"/>
                  </a:cubicBezTo>
                  <a:cubicBezTo>
                    <a:pt x="41" y="37"/>
                    <a:pt x="42" y="38"/>
                    <a:pt x="43" y="37"/>
                  </a:cubicBezTo>
                  <a:cubicBezTo>
                    <a:pt x="43" y="37"/>
                    <a:pt x="41" y="37"/>
                    <a:pt x="41" y="36"/>
                  </a:cubicBezTo>
                  <a:cubicBezTo>
                    <a:pt x="41" y="35"/>
                    <a:pt x="42" y="35"/>
                    <a:pt x="43" y="34"/>
                  </a:cubicBezTo>
                  <a:cubicBezTo>
                    <a:pt x="43" y="34"/>
                    <a:pt x="44" y="34"/>
                    <a:pt x="4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6" name="Freeform 101"/>
            <p:cNvSpPr>
              <a:spLocks/>
            </p:cNvSpPr>
            <p:nvPr/>
          </p:nvSpPr>
          <p:spPr bwMode="auto">
            <a:xfrm>
              <a:off x="5759" y="2792"/>
              <a:ext cx="170" cy="97"/>
            </a:xfrm>
            <a:custGeom>
              <a:avLst/>
              <a:gdLst>
                <a:gd name="T0" fmla="*/ 142 w 49"/>
                <a:gd name="T1" fmla="*/ 49 h 28"/>
                <a:gd name="T2" fmla="*/ 156 w 49"/>
                <a:gd name="T3" fmla="*/ 45 h 28"/>
                <a:gd name="T4" fmla="*/ 149 w 49"/>
                <a:gd name="T5" fmla="*/ 42 h 28"/>
                <a:gd name="T6" fmla="*/ 142 w 49"/>
                <a:gd name="T7" fmla="*/ 38 h 28"/>
                <a:gd name="T8" fmla="*/ 142 w 49"/>
                <a:gd name="T9" fmla="*/ 35 h 28"/>
                <a:gd name="T10" fmla="*/ 153 w 49"/>
                <a:gd name="T11" fmla="*/ 35 h 28"/>
                <a:gd name="T12" fmla="*/ 167 w 49"/>
                <a:gd name="T13" fmla="*/ 31 h 28"/>
                <a:gd name="T14" fmla="*/ 167 w 49"/>
                <a:gd name="T15" fmla="*/ 24 h 28"/>
                <a:gd name="T16" fmla="*/ 163 w 49"/>
                <a:gd name="T17" fmla="*/ 24 h 28"/>
                <a:gd name="T18" fmla="*/ 153 w 49"/>
                <a:gd name="T19" fmla="*/ 21 h 28"/>
                <a:gd name="T20" fmla="*/ 146 w 49"/>
                <a:gd name="T21" fmla="*/ 24 h 28"/>
                <a:gd name="T22" fmla="*/ 135 w 49"/>
                <a:gd name="T23" fmla="*/ 24 h 28"/>
                <a:gd name="T24" fmla="*/ 135 w 49"/>
                <a:gd name="T25" fmla="*/ 14 h 28"/>
                <a:gd name="T26" fmla="*/ 139 w 49"/>
                <a:gd name="T27" fmla="*/ 10 h 28"/>
                <a:gd name="T28" fmla="*/ 132 w 49"/>
                <a:gd name="T29" fmla="*/ 10 h 28"/>
                <a:gd name="T30" fmla="*/ 125 w 49"/>
                <a:gd name="T31" fmla="*/ 3 h 28"/>
                <a:gd name="T32" fmla="*/ 121 w 49"/>
                <a:gd name="T33" fmla="*/ 7 h 28"/>
                <a:gd name="T34" fmla="*/ 114 w 49"/>
                <a:gd name="T35" fmla="*/ 0 h 28"/>
                <a:gd name="T36" fmla="*/ 111 w 49"/>
                <a:gd name="T37" fmla="*/ 14 h 28"/>
                <a:gd name="T38" fmla="*/ 104 w 49"/>
                <a:gd name="T39" fmla="*/ 24 h 28"/>
                <a:gd name="T40" fmla="*/ 97 w 49"/>
                <a:gd name="T41" fmla="*/ 24 h 28"/>
                <a:gd name="T42" fmla="*/ 97 w 49"/>
                <a:gd name="T43" fmla="*/ 28 h 28"/>
                <a:gd name="T44" fmla="*/ 101 w 49"/>
                <a:gd name="T45" fmla="*/ 31 h 28"/>
                <a:gd name="T46" fmla="*/ 101 w 49"/>
                <a:gd name="T47" fmla="*/ 35 h 28"/>
                <a:gd name="T48" fmla="*/ 90 w 49"/>
                <a:gd name="T49" fmla="*/ 35 h 28"/>
                <a:gd name="T50" fmla="*/ 73 w 49"/>
                <a:gd name="T51" fmla="*/ 38 h 28"/>
                <a:gd name="T52" fmla="*/ 73 w 49"/>
                <a:gd name="T53" fmla="*/ 45 h 28"/>
                <a:gd name="T54" fmla="*/ 49 w 49"/>
                <a:gd name="T55" fmla="*/ 62 h 28"/>
                <a:gd name="T56" fmla="*/ 35 w 49"/>
                <a:gd name="T57" fmla="*/ 66 h 28"/>
                <a:gd name="T58" fmla="*/ 31 w 49"/>
                <a:gd name="T59" fmla="*/ 73 h 28"/>
                <a:gd name="T60" fmla="*/ 24 w 49"/>
                <a:gd name="T61" fmla="*/ 73 h 28"/>
                <a:gd name="T62" fmla="*/ 28 w 49"/>
                <a:gd name="T63" fmla="*/ 80 h 28"/>
                <a:gd name="T64" fmla="*/ 21 w 49"/>
                <a:gd name="T65" fmla="*/ 87 h 28"/>
                <a:gd name="T66" fmla="*/ 10 w 49"/>
                <a:gd name="T67" fmla="*/ 83 h 28"/>
                <a:gd name="T68" fmla="*/ 10 w 49"/>
                <a:gd name="T69" fmla="*/ 83 h 28"/>
                <a:gd name="T70" fmla="*/ 3 w 49"/>
                <a:gd name="T71" fmla="*/ 83 h 28"/>
                <a:gd name="T72" fmla="*/ 0 w 49"/>
                <a:gd name="T73" fmla="*/ 80 h 28"/>
                <a:gd name="T74" fmla="*/ 0 w 49"/>
                <a:gd name="T75" fmla="*/ 87 h 28"/>
                <a:gd name="T76" fmla="*/ 14 w 49"/>
                <a:gd name="T77" fmla="*/ 94 h 28"/>
                <a:gd name="T78" fmla="*/ 17 w 49"/>
                <a:gd name="T79" fmla="*/ 97 h 28"/>
                <a:gd name="T80" fmla="*/ 24 w 49"/>
                <a:gd name="T81" fmla="*/ 94 h 28"/>
                <a:gd name="T82" fmla="*/ 38 w 49"/>
                <a:gd name="T83" fmla="*/ 97 h 28"/>
                <a:gd name="T84" fmla="*/ 45 w 49"/>
                <a:gd name="T85" fmla="*/ 94 h 28"/>
                <a:gd name="T86" fmla="*/ 45 w 49"/>
                <a:gd name="T87" fmla="*/ 90 h 28"/>
                <a:gd name="T88" fmla="*/ 56 w 49"/>
                <a:gd name="T89" fmla="*/ 87 h 28"/>
                <a:gd name="T90" fmla="*/ 56 w 49"/>
                <a:gd name="T91" fmla="*/ 90 h 28"/>
                <a:gd name="T92" fmla="*/ 62 w 49"/>
                <a:gd name="T93" fmla="*/ 90 h 28"/>
                <a:gd name="T94" fmla="*/ 69 w 49"/>
                <a:gd name="T95" fmla="*/ 94 h 28"/>
                <a:gd name="T96" fmla="*/ 73 w 49"/>
                <a:gd name="T97" fmla="*/ 90 h 28"/>
                <a:gd name="T98" fmla="*/ 83 w 49"/>
                <a:gd name="T99" fmla="*/ 90 h 28"/>
                <a:gd name="T100" fmla="*/ 83 w 49"/>
                <a:gd name="T101" fmla="*/ 83 h 28"/>
                <a:gd name="T102" fmla="*/ 94 w 49"/>
                <a:gd name="T103" fmla="*/ 69 h 28"/>
                <a:gd name="T104" fmla="*/ 104 w 49"/>
                <a:gd name="T105" fmla="*/ 59 h 28"/>
                <a:gd name="T106" fmla="*/ 104 w 49"/>
                <a:gd name="T107" fmla="*/ 45 h 28"/>
                <a:gd name="T108" fmla="*/ 114 w 49"/>
                <a:gd name="T109" fmla="*/ 42 h 28"/>
                <a:gd name="T110" fmla="*/ 121 w 49"/>
                <a:gd name="T111" fmla="*/ 45 h 28"/>
                <a:gd name="T112" fmla="*/ 132 w 49"/>
                <a:gd name="T113" fmla="*/ 45 h 28"/>
                <a:gd name="T114" fmla="*/ 142 w 49"/>
                <a:gd name="T115" fmla="*/ 49 h 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"/>
                <a:gd name="T175" fmla="*/ 0 h 28"/>
                <a:gd name="T176" fmla="*/ 49 w 49"/>
                <a:gd name="T177" fmla="*/ 28 h 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" h="28">
                  <a:moveTo>
                    <a:pt x="41" y="14"/>
                  </a:moveTo>
                  <a:cubicBezTo>
                    <a:pt x="42" y="13"/>
                    <a:pt x="44" y="14"/>
                    <a:pt x="45" y="13"/>
                  </a:cubicBezTo>
                  <a:cubicBezTo>
                    <a:pt x="45" y="12"/>
                    <a:pt x="43" y="12"/>
                    <a:pt x="43" y="12"/>
                  </a:cubicBezTo>
                  <a:cubicBezTo>
                    <a:pt x="42" y="12"/>
                    <a:pt x="42" y="11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5" y="10"/>
                    <a:pt x="47" y="10"/>
                    <a:pt x="48" y="9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8" y="7"/>
                    <a:pt x="47" y="7"/>
                    <a:pt x="47" y="7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3" y="6"/>
                    <a:pt x="43" y="7"/>
                    <a:pt x="42" y="7"/>
                  </a:cubicBezTo>
                  <a:cubicBezTo>
                    <a:pt x="41" y="8"/>
                    <a:pt x="40" y="7"/>
                    <a:pt x="39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40" y="3"/>
                    <a:pt x="40" y="3"/>
                  </a:cubicBezTo>
                  <a:cubicBezTo>
                    <a:pt x="40" y="2"/>
                    <a:pt x="38" y="3"/>
                    <a:pt x="38" y="3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6" y="0"/>
                    <a:pt x="35" y="2"/>
                    <a:pt x="35" y="2"/>
                  </a:cubicBezTo>
                  <a:cubicBezTo>
                    <a:pt x="34" y="1"/>
                    <a:pt x="34" y="0"/>
                    <a:pt x="33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6"/>
                    <a:pt x="30" y="7"/>
                  </a:cubicBezTo>
                  <a:cubicBezTo>
                    <a:pt x="30" y="8"/>
                    <a:pt x="28" y="7"/>
                    <a:pt x="28" y="7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9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8" y="10"/>
                    <a:pt x="27" y="10"/>
                    <a:pt x="26" y="10"/>
                  </a:cubicBezTo>
                  <a:cubicBezTo>
                    <a:pt x="24" y="10"/>
                    <a:pt x="22" y="10"/>
                    <a:pt x="21" y="11"/>
                  </a:cubicBezTo>
                  <a:cubicBezTo>
                    <a:pt x="20" y="12"/>
                    <a:pt x="22" y="13"/>
                    <a:pt x="21" y="13"/>
                  </a:cubicBezTo>
                  <a:cubicBezTo>
                    <a:pt x="19" y="15"/>
                    <a:pt x="17" y="17"/>
                    <a:pt x="14" y="18"/>
                  </a:cubicBezTo>
                  <a:cubicBezTo>
                    <a:pt x="13" y="19"/>
                    <a:pt x="11" y="18"/>
                    <a:pt x="10" y="19"/>
                  </a:cubicBezTo>
                  <a:cubicBezTo>
                    <a:pt x="9" y="20"/>
                    <a:pt x="10" y="21"/>
                    <a:pt x="9" y="21"/>
                  </a:cubicBezTo>
                  <a:cubicBezTo>
                    <a:pt x="8" y="22"/>
                    <a:pt x="8" y="21"/>
                    <a:pt x="7" y="21"/>
                  </a:cubicBezTo>
                  <a:cubicBezTo>
                    <a:pt x="7" y="21"/>
                    <a:pt x="8" y="22"/>
                    <a:pt x="8" y="23"/>
                  </a:cubicBezTo>
                  <a:cubicBezTo>
                    <a:pt x="8" y="24"/>
                    <a:pt x="7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3" y="27"/>
                    <a:pt x="4" y="27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6" y="28"/>
                    <a:pt x="6" y="28"/>
                    <a:pt x="7" y="27"/>
                  </a:cubicBezTo>
                  <a:cubicBezTo>
                    <a:pt x="8" y="27"/>
                    <a:pt x="10" y="28"/>
                    <a:pt x="11" y="28"/>
                  </a:cubicBezTo>
                  <a:cubicBezTo>
                    <a:pt x="12" y="28"/>
                    <a:pt x="12" y="27"/>
                    <a:pt x="13" y="27"/>
                  </a:cubicBezTo>
                  <a:cubicBezTo>
                    <a:pt x="13" y="27"/>
                    <a:pt x="12" y="26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0" y="27"/>
                    <a:pt x="20" y="26"/>
                    <a:pt x="21" y="26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5"/>
                    <a:pt x="24" y="25"/>
                    <a:pt x="24" y="24"/>
                  </a:cubicBezTo>
                  <a:cubicBezTo>
                    <a:pt x="25" y="23"/>
                    <a:pt x="26" y="21"/>
                    <a:pt x="27" y="20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0" y="16"/>
                    <a:pt x="29" y="14"/>
                    <a:pt x="30" y="13"/>
                  </a:cubicBezTo>
                  <a:cubicBezTo>
                    <a:pt x="30" y="12"/>
                    <a:pt x="32" y="12"/>
                    <a:pt x="33" y="12"/>
                  </a:cubicBezTo>
                  <a:cubicBezTo>
                    <a:pt x="34" y="12"/>
                    <a:pt x="34" y="13"/>
                    <a:pt x="35" y="13"/>
                  </a:cubicBezTo>
                  <a:cubicBezTo>
                    <a:pt x="36" y="13"/>
                    <a:pt x="37" y="13"/>
                    <a:pt x="38" y="13"/>
                  </a:cubicBezTo>
                  <a:cubicBezTo>
                    <a:pt x="39" y="13"/>
                    <a:pt x="40" y="13"/>
                    <a:pt x="41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7" name="Freeform 102"/>
            <p:cNvSpPr>
              <a:spLocks/>
            </p:cNvSpPr>
            <p:nvPr/>
          </p:nvSpPr>
          <p:spPr bwMode="auto">
            <a:xfrm>
              <a:off x="5604" y="2792"/>
              <a:ext cx="69" cy="83"/>
            </a:xfrm>
            <a:custGeom>
              <a:avLst/>
              <a:gdLst>
                <a:gd name="T0" fmla="*/ 28 w 20"/>
                <a:gd name="T1" fmla="*/ 7 h 24"/>
                <a:gd name="T2" fmla="*/ 35 w 20"/>
                <a:gd name="T3" fmla="*/ 14 h 24"/>
                <a:gd name="T4" fmla="*/ 38 w 20"/>
                <a:gd name="T5" fmla="*/ 17 h 24"/>
                <a:gd name="T6" fmla="*/ 41 w 20"/>
                <a:gd name="T7" fmla="*/ 17 h 24"/>
                <a:gd name="T8" fmla="*/ 52 w 20"/>
                <a:gd name="T9" fmla="*/ 31 h 24"/>
                <a:gd name="T10" fmla="*/ 52 w 20"/>
                <a:gd name="T11" fmla="*/ 45 h 24"/>
                <a:gd name="T12" fmla="*/ 52 w 20"/>
                <a:gd name="T13" fmla="*/ 52 h 24"/>
                <a:gd name="T14" fmla="*/ 52 w 20"/>
                <a:gd name="T15" fmla="*/ 62 h 24"/>
                <a:gd name="T16" fmla="*/ 59 w 20"/>
                <a:gd name="T17" fmla="*/ 66 h 24"/>
                <a:gd name="T18" fmla="*/ 62 w 20"/>
                <a:gd name="T19" fmla="*/ 73 h 24"/>
                <a:gd name="T20" fmla="*/ 69 w 20"/>
                <a:gd name="T21" fmla="*/ 83 h 24"/>
                <a:gd name="T22" fmla="*/ 66 w 20"/>
                <a:gd name="T23" fmla="*/ 83 h 24"/>
                <a:gd name="T24" fmla="*/ 62 w 20"/>
                <a:gd name="T25" fmla="*/ 80 h 24"/>
                <a:gd name="T26" fmla="*/ 55 w 20"/>
                <a:gd name="T27" fmla="*/ 80 h 24"/>
                <a:gd name="T28" fmla="*/ 41 w 20"/>
                <a:gd name="T29" fmla="*/ 76 h 24"/>
                <a:gd name="T30" fmla="*/ 24 w 20"/>
                <a:gd name="T31" fmla="*/ 69 h 24"/>
                <a:gd name="T32" fmla="*/ 17 w 20"/>
                <a:gd name="T33" fmla="*/ 62 h 24"/>
                <a:gd name="T34" fmla="*/ 21 w 20"/>
                <a:gd name="T35" fmla="*/ 55 h 24"/>
                <a:gd name="T36" fmla="*/ 10 w 20"/>
                <a:gd name="T37" fmla="*/ 45 h 24"/>
                <a:gd name="T38" fmla="*/ 10 w 20"/>
                <a:gd name="T39" fmla="*/ 42 h 24"/>
                <a:gd name="T40" fmla="*/ 7 w 20"/>
                <a:gd name="T41" fmla="*/ 38 h 24"/>
                <a:gd name="T42" fmla="*/ 7 w 20"/>
                <a:gd name="T43" fmla="*/ 28 h 24"/>
                <a:gd name="T44" fmla="*/ 3 w 20"/>
                <a:gd name="T45" fmla="*/ 24 h 24"/>
                <a:gd name="T46" fmla="*/ 3 w 20"/>
                <a:gd name="T47" fmla="*/ 10 h 24"/>
                <a:gd name="T48" fmla="*/ 0 w 20"/>
                <a:gd name="T49" fmla="*/ 3 h 24"/>
                <a:gd name="T50" fmla="*/ 0 w 20"/>
                <a:gd name="T51" fmla="*/ 0 h 24"/>
                <a:gd name="T52" fmla="*/ 3 w 20"/>
                <a:gd name="T53" fmla="*/ 3 h 24"/>
                <a:gd name="T54" fmla="*/ 10 w 20"/>
                <a:gd name="T55" fmla="*/ 3 h 24"/>
                <a:gd name="T56" fmla="*/ 14 w 20"/>
                <a:gd name="T57" fmla="*/ 7 h 24"/>
                <a:gd name="T58" fmla="*/ 10 w 20"/>
                <a:gd name="T59" fmla="*/ 14 h 24"/>
                <a:gd name="T60" fmla="*/ 14 w 20"/>
                <a:gd name="T61" fmla="*/ 17 h 24"/>
                <a:gd name="T62" fmla="*/ 21 w 20"/>
                <a:gd name="T63" fmla="*/ 14 h 24"/>
                <a:gd name="T64" fmla="*/ 24 w 20"/>
                <a:gd name="T65" fmla="*/ 14 h 24"/>
                <a:gd name="T66" fmla="*/ 28 w 20"/>
                <a:gd name="T67" fmla="*/ 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4"/>
                <a:gd name="T104" fmla="*/ 20 w 2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4">
                  <a:moveTo>
                    <a:pt x="8" y="2"/>
                  </a:moveTo>
                  <a:cubicBezTo>
                    <a:pt x="9" y="3"/>
                    <a:pt x="9" y="3"/>
                    <a:pt x="10" y="4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3" y="6"/>
                    <a:pt x="15" y="8"/>
                    <a:pt x="15" y="9"/>
                  </a:cubicBezTo>
                  <a:cubicBezTo>
                    <a:pt x="16" y="10"/>
                    <a:pt x="15" y="12"/>
                    <a:pt x="15" y="13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1"/>
                  </a:cubicBezTo>
                  <a:cubicBezTo>
                    <a:pt x="19" y="22"/>
                    <a:pt x="20" y="22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2"/>
                    <a:pt x="18" y="23"/>
                  </a:cubicBezTo>
                  <a:cubicBezTo>
                    <a:pt x="17" y="23"/>
                    <a:pt x="17" y="24"/>
                    <a:pt x="16" y="23"/>
                  </a:cubicBezTo>
                  <a:cubicBezTo>
                    <a:pt x="14" y="23"/>
                    <a:pt x="14" y="23"/>
                    <a:pt x="12" y="22"/>
                  </a:cubicBezTo>
                  <a:cubicBezTo>
                    <a:pt x="10" y="21"/>
                    <a:pt x="8" y="20"/>
                    <a:pt x="7" y="20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7"/>
                    <a:pt x="6" y="17"/>
                    <a:pt x="6" y="16"/>
                  </a:cubicBezTo>
                  <a:cubicBezTo>
                    <a:pt x="5" y="15"/>
                    <a:pt x="3" y="14"/>
                    <a:pt x="3" y="13"/>
                  </a:cubicBezTo>
                  <a:cubicBezTo>
                    <a:pt x="2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Freeform 103"/>
            <p:cNvSpPr>
              <a:spLocks/>
            </p:cNvSpPr>
            <p:nvPr/>
          </p:nvSpPr>
          <p:spPr bwMode="auto">
            <a:xfrm>
              <a:off x="5545" y="2563"/>
              <a:ext cx="142" cy="256"/>
            </a:xfrm>
            <a:custGeom>
              <a:avLst/>
              <a:gdLst>
                <a:gd name="T0" fmla="*/ 76 w 41"/>
                <a:gd name="T1" fmla="*/ 232 h 74"/>
                <a:gd name="T2" fmla="*/ 55 w 41"/>
                <a:gd name="T3" fmla="*/ 218 h 74"/>
                <a:gd name="T4" fmla="*/ 48 w 41"/>
                <a:gd name="T5" fmla="*/ 190 h 74"/>
                <a:gd name="T6" fmla="*/ 38 w 41"/>
                <a:gd name="T7" fmla="*/ 176 h 74"/>
                <a:gd name="T8" fmla="*/ 52 w 41"/>
                <a:gd name="T9" fmla="*/ 142 h 74"/>
                <a:gd name="T10" fmla="*/ 52 w 41"/>
                <a:gd name="T11" fmla="*/ 118 h 74"/>
                <a:gd name="T12" fmla="*/ 66 w 41"/>
                <a:gd name="T13" fmla="*/ 118 h 74"/>
                <a:gd name="T14" fmla="*/ 66 w 41"/>
                <a:gd name="T15" fmla="*/ 135 h 74"/>
                <a:gd name="T16" fmla="*/ 76 w 41"/>
                <a:gd name="T17" fmla="*/ 135 h 74"/>
                <a:gd name="T18" fmla="*/ 87 w 41"/>
                <a:gd name="T19" fmla="*/ 142 h 74"/>
                <a:gd name="T20" fmla="*/ 97 w 41"/>
                <a:gd name="T21" fmla="*/ 145 h 74"/>
                <a:gd name="T22" fmla="*/ 94 w 41"/>
                <a:gd name="T23" fmla="*/ 128 h 74"/>
                <a:gd name="T24" fmla="*/ 94 w 41"/>
                <a:gd name="T25" fmla="*/ 118 h 74"/>
                <a:gd name="T26" fmla="*/ 111 w 41"/>
                <a:gd name="T27" fmla="*/ 104 h 74"/>
                <a:gd name="T28" fmla="*/ 135 w 41"/>
                <a:gd name="T29" fmla="*/ 107 h 74"/>
                <a:gd name="T30" fmla="*/ 139 w 41"/>
                <a:gd name="T31" fmla="*/ 90 h 74"/>
                <a:gd name="T32" fmla="*/ 139 w 41"/>
                <a:gd name="T33" fmla="*/ 76 h 74"/>
                <a:gd name="T34" fmla="*/ 125 w 41"/>
                <a:gd name="T35" fmla="*/ 59 h 74"/>
                <a:gd name="T36" fmla="*/ 114 w 41"/>
                <a:gd name="T37" fmla="*/ 45 h 74"/>
                <a:gd name="T38" fmla="*/ 104 w 41"/>
                <a:gd name="T39" fmla="*/ 35 h 74"/>
                <a:gd name="T40" fmla="*/ 90 w 41"/>
                <a:gd name="T41" fmla="*/ 45 h 74"/>
                <a:gd name="T42" fmla="*/ 83 w 41"/>
                <a:gd name="T43" fmla="*/ 45 h 74"/>
                <a:gd name="T44" fmla="*/ 69 w 41"/>
                <a:gd name="T45" fmla="*/ 45 h 74"/>
                <a:gd name="T46" fmla="*/ 59 w 41"/>
                <a:gd name="T47" fmla="*/ 38 h 74"/>
                <a:gd name="T48" fmla="*/ 62 w 41"/>
                <a:gd name="T49" fmla="*/ 21 h 74"/>
                <a:gd name="T50" fmla="*/ 48 w 41"/>
                <a:gd name="T51" fmla="*/ 14 h 74"/>
                <a:gd name="T52" fmla="*/ 45 w 41"/>
                <a:gd name="T53" fmla="*/ 0 h 74"/>
                <a:gd name="T54" fmla="*/ 31 w 41"/>
                <a:gd name="T55" fmla="*/ 3 h 74"/>
                <a:gd name="T56" fmla="*/ 24 w 41"/>
                <a:gd name="T57" fmla="*/ 10 h 74"/>
                <a:gd name="T58" fmla="*/ 7 w 41"/>
                <a:gd name="T59" fmla="*/ 31 h 74"/>
                <a:gd name="T60" fmla="*/ 7 w 41"/>
                <a:gd name="T61" fmla="*/ 35 h 74"/>
                <a:gd name="T62" fmla="*/ 17 w 41"/>
                <a:gd name="T63" fmla="*/ 59 h 74"/>
                <a:gd name="T64" fmla="*/ 24 w 41"/>
                <a:gd name="T65" fmla="*/ 69 h 74"/>
                <a:gd name="T66" fmla="*/ 21 w 41"/>
                <a:gd name="T67" fmla="*/ 90 h 74"/>
                <a:gd name="T68" fmla="*/ 35 w 41"/>
                <a:gd name="T69" fmla="*/ 111 h 74"/>
                <a:gd name="T70" fmla="*/ 35 w 41"/>
                <a:gd name="T71" fmla="*/ 125 h 74"/>
                <a:gd name="T72" fmla="*/ 38 w 41"/>
                <a:gd name="T73" fmla="*/ 159 h 74"/>
                <a:gd name="T74" fmla="*/ 28 w 41"/>
                <a:gd name="T75" fmla="*/ 180 h 74"/>
                <a:gd name="T76" fmla="*/ 21 w 41"/>
                <a:gd name="T77" fmla="*/ 204 h 74"/>
                <a:gd name="T78" fmla="*/ 28 w 41"/>
                <a:gd name="T79" fmla="*/ 208 h 74"/>
                <a:gd name="T80" fmla="*/ 38 w 41"/>
                <a:gd name="T81" fmla="*/ 221 h 74"/>
                <a:gd name="T82" fmla="*/ 52 w 41"/>
                <a:gd name="T83" fmla="*/ 228 h 74"/>
                <a:gd name="T84" fmla="*/ 55 w 41"/>
                <a:gd name="T85" fmla="*/ 239 h 74"/>
                <a:gd name="T86" fmla="*/ 66 w 41"/>
                <a:gd name="T87" fmla="*/ 239 h 74"/>
                <a:gd name="T88" fmla="*/ 73 w 41"/>
                <a:gd name="T89" fmla="*/ 253 h 74"/>
                <a:gd name="T90" fmla="*/ 87 w 41"/>
                <a:gd name="T91" fmla="*/ 249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74"/>
                <a:gd name="T140" fmla="*/ 41 w 41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74">
                  <a:moveTo>
                    <a:pt x="25" y="70"/>
                  </a:moveTo>
                  <a:cubicBezTo>
                    <a:pt x="25" y="70"/>
                    <a:pt x="24" y="69"/>
                    <a:pt x="24" y="68"/>
                  </a:cubicBezTo>
                  <a:cubicBezTo>
                    <a:pt x="23" y="68"/>
                    <a:pt x="22" y="68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8" y="66"/>
                    <a:pt x="17" y="65"/>
                    <a:pt x="17" y="64"/>
                  </a:cubicBezTo>
                  <a:cubicBezTo>
                    <a:pt x="16" y="64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7"/>
                    <a:pt x="15" y="56"/>
                    <a:pt x="14" y="55"/>
                  </a:cubicBezTo>
                  <a:cubicBezTo>
                    <a:pt x="13" y="55"/>
                    <a:pt x="13" y="56"/>
                    <a:pt x="12" y="56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3"/>
                    <a:pt x="11" y="52"/>
                    <a:pt x="11" y="51"/>
                  </a:cubicBezTo>
                  <a:cubicBezTo>
                    <a:pt x="11" y="50"/>
                    <a:pt x="11" y="50"/>
                    <a:pt x="12" y="49"/>
                  </a:cubicBezTo>
                  <a:cubicBezTo>
                    <a:pt x="12" y="47"/>
                    <a:pt x="13" y="46"/>
                    <a:pt x="13" y="45"/>
                  </a:cubicBezTo>
                  <a:cubicBezTo>
                    <a:pt x="14" y="43"/>
                    <a:pt x="15" y="43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5" y="35"/>
                    <a:pt x="15" y="34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9" y="33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6"/>
                    <a:pt x="19" y="36"/>
                    <a:pt x="19" y="37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2" y="39"/>
                    <a:pt x="23" y="38"/>
                    <a:pt x="24" y="39"/>
                  </a:cubicBezTo>
                  <a:cubicBezTo>
                    <a:pt x="24" y="39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2"/>
                    <a:pt x="27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7" y="39"/>
                    <a:pt x="27" y="39"/>
                    <a:pt x="27" y="38"/>
                  </a:cubicBezTo>
                  <a:cubicBezTo>
                    <a:pt x="26" y="38"/>
                    <a:pt x="27" y="38"/>
                    <a:pt x="27" y="37"/>
                  </a:cubicBezTo>
                  <a:cubicBezTo>
                    <a:pt x="27" y="37"/>
                    <a:pt x="26" y="36"/>
                    <a:pt x="26" y="36"/>
                  </a:cubicBezTo>
                  <a:cubicBezTo>
                    <a:pt x="26" y="35"/>
                    <a:pt x="26" y="34"/>
                    <a:pt x="26" y="34"/>
                  </a:cubicBezTo>
                  <a:cubicBezTo>
                    <a:pt x="26" y="33"/>
                    <a:pt x="27" y="34"/>
                    <a:pt x="27" y="34"/>
                  </a:cubicBezTo>
                  <a:cubicBezTo>
                    <a:pt x="28" y="33"/>
                    <a:pt x="28" y="32"/>
                    <a:pt x="29" y="32"/>
                  </a:cubicBezTo>
                  <a:cubicBezTo>
                    <a:pt x="29" y="31"/>
                    <a:pt x="30" y="30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5" y="30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39" y="31"/>
                    <a:pt x="39" y="31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0" y="27"/>
                    <a:pt x="40" y="26"/>
                  </a:cubicBezTo>
                  <a:cubicBezTo>
                    <a:pt x="40" y="25"/>
                    <a:pt x="41" y="25"/>
                    <a:pt x="41" y="24"/>
                  </a:cubicBezTo>
                  <a:cubicBezTo>
                    <a:pt x="41" y="23"/>
                    <a:pt x="40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38" y="21"/>
                    <a:pt x="37" y="21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5" y="16"/>
                    <a:pt x="37" y="16"/>
                    <a:pt x="36" y="15"/>
                  </a:cubicBezTo>
                  <a:cubicBezTo>
                    <a:pt x="36" y="15"/>
                    <a:pt x="35" y="14"/>
                    <a:pt x="34" y="14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2"/>
                    <a:pt x="33" y="11"/>
                    <a:pt x="32" y="11"/>
                  </a:cubicBezTo>
                  <a:cubicBezTo>
                    <a:pt x="32" y="10"/>
                    <a:pt x="32" y="11"/>
                    <a:pt x="31" y="11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1"/>
                    <a:pt x="28" y="12"/>
                    <a:pt x="27" y="12"/>
                  </a:cubicBezTo>
                  <a:cubicBezTo>
                    <a:pt x="27" y="13"/>
                    <a:pt x="26" y="12"/>
                    <a:pt x="26" y="13"/>
                  </a:cubicBezTo>
                  <a:cubicBezTo>
                    <a:pt x="25" y="13"/>
                    <a:pt x="26" y="14"/>
                    <a:pt x="25" y="14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0" y="12"/>
                    <a:pt x="21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9" y="5"/>
                    <a:pt x="18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2"/>
                    <a:pt x="15" y="2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8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3" y="3"/>
                    <a:pt x="3" y="4"/>
                  </a:cubicBezTo>
                  <a:cubicBezTo>
                    <a:pt x="2" y="5"/>
                    <a:pt x="3" y="7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3" y="14"/>
                    <a:pt x="4" y="16"/>
                    <a:pt x="5" y="17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2"/>
                    <a:pt x="6" y="22"/>
                    <a:pt x="6" y="22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8"/>
                    <a:pt x="5" y="29"/>
                    <a:pt x="6" y="30"/>
                  </a:cubicBezTo>
                  <a:cubicBezTo>
                    <a:pt x="7" y="31"/>
                    <a:pt x="9" y="31"/>
                    <a:pt x="10" y="32"/>
                  </a:cubicBezTo>
                  <a:cubicBezTo>
                    <a:pt x="10" y="33"/>
                    <a:pt x="11" y="33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0" y="36"/>
                    <a:pt x="10" y="36"/>
                  </a:cubicBezTo>
                  <a:cubicBezTo>
                    <a:pt x="11" y="38"/>
                    <a:pt x="11" y="39"/>
                    <a:pt x="12" y="41"/>
                  </a:cubicBezTo>
                  <a:cubicBezTo>
                    <a:pt x="13" y="41"/>
                    <a:pt x="13" y="41"/>
                    <a:pt x="13" y="42"/>
                  </a:cubicBezTo>
                  <a:cubicBezTo>
                    <a:pt x="13" y="43"/>
                    <a:pt x="12" y="44"/>
                    <a:pt x="11" y="46"/>
                  </a:cubicBezTo>
                  <a:cubicBezTo>
                    <a:pt x="11" y="46"/>
                    <a:pt x="9" y="47"/>
                    <a:pt x="9" y="48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8" y="52"/>
                    <a:pt x="9" y="53"/>
                    <a:pt x="9" y="54"/>
                  </a:cubicBezTo>
                  <a:cubicBezTo>
                    <a:pt x="8" y="55"/>
                    <a:pt x="8" y="56"/>
                    <a:pt x="7" y="58"/>
                  </a:cubicBezTo>
                  <a:cubicBezTo>
                    <a:pt x="7" y="58"/>
                    <a:pt x="6" y="59"/>
                    <a:pt x="6" y="59"/>
                  </a:cubicBezTo>
                  <a:cubicBezTo>
                    <a:pt x="6" y="60"/>
                    <a:pt x="7" y="60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0"/>
                    <a:pt x="8" y="60"/>
                  </a:cubicBezTo>
                  <a:cubicBezTo>
                    <a:pt x="9" y="60"/>
                    <a:pt x="10" y="61"/>
                    <a:pt x="11" y="62"/>
                  </a:cubicBezTo>
                  <a:cubicBezTo>
                    <a:pt x="11" y="62"/>
                    <a:pt x="10" y="63"/>
                    <a:pt x="11" y="64"/>
                  </a:cubicBezTo>
                  <a:cubicBezTo>
                    <a:pt x="11" y="64"/>
                    <a:pt x="11" y="65"/>
                    <a:pt x="11" y="64"/>
                  </a:cubicBezTo>
                  <a:cubicBezTo>
                    <a:pt x="11" y="63"/>
                    <a:pt x="11" y="62"/>
                    <a:pt x="12" y="63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4" y="65"/>
                    <a:pt x="14" y="65"/>
                    <a:pt x="15" y="66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5" y="67"/>
                    <a:pt x="15" y="67"/>
                    <a:pt x="15" y="68"/>
                  </a:cubicBezTo>
                  <a:cubicBezTo>
                    <a:pt x="15" y="68"/>
                    <a:pt x="16" y="68"/>
                    <a:pt x="16" y="69"/>
                  </a:cubicBezTo>
                  <a:cubicBezTo>
                    <a:pt x="16" y="69"/>
                    <a:pt x="17" y="69"/>
                    <a:pt x="17" y="69"/>
                  </a:cubicBezTo>
                  <a:cubicBezTo>
                    <a:pt x="17" y="69"/>
                    <a:pt x="17" y="68"/>
                    <a:pt x="18" y="68"/>
                  </a:cubicBezTo>
                  <a:cubicBezTo>
                    <a:pt x="19" y="68"/>
                    <a:pt x="18" y="69"/>
                    <a:pt x="19" y="69"/>
                  </a:cubicBezTo>
                  <a:cubicBezTo>
                    <a:pt x="19" y="70"/>
                    <a:pt x="20" y="69"/>
                    <a:pt x="20" y="69"/>
                  </a:cubicBezTo>
                  <a:cubicBezTo>
                    <a:pt x="21" y="70"/>
                    <a:pt x="21" y="70"/>
                    <a:pt x="22" y="70"/>
                  </a:cubicBezTo>
                  <a:cubicBezTo>
                    <a:pt x="22" y="71"/>
                    <a:pt x="21" y="72"/>
                    <a:pt x="21" y="73"/>
                  </a:cubicBezTo>
                  <a:cubicBezTo>
                    <a:pt x="21" y="73"/>
                    <a:pt x="21" y="74"/>
                    <a:pt x="22" y="74"/>
                  </a:cubicBezTo>
                  <a:cubicBezTo>
                    <a:pt x="22" y="74"/>
                    <a:pt x="23" y="73"/>
                    <a:pt x="24" y="72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5" y="71"/>
                    <a:pt x="25" y="71"/>
                    <a:pt x="25" y="7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Freeform 104"/>
            <p:cNvSpPr>
              <a:spLocks/>
            </p:cNvSpPr>
            <p:nvPr/>
          </p:nvSpPr>
          <p:spPr bwMode="auto">
            <a:xfrm>
              <a:off x="5590" y="2522"/>
              <a:ext cx="124" cy="155"/>
            </a:xfrm>
            <a:custGeom>
              <a:avLst/>
              <a:gdLst>
                <a:gd name="T0" fmla="*/ 117 w 36"/>
                <a:gd name="T1" fmla="*/ 145 h 45"/>
                <a:gd name="T2" fmla="*/ 110 w 36"/>
                <a:gd name="T3" fmla="*/ 145 h 45"/>
                <a:gd name="T4" fmla="*/ 103 w 36"/>
                <a:gd name="T5" fmla="*/ 155 h 45"/>
                <a:gd name="T6" fmla="*/ 93 w 36"/>
                <a:gd name="T7" fmla="*/ 152 h 45"/>
                <a:gd name="T8" fmla="*/ 86 w 36"/>
                <a:gd name="T9" fmla="*/ 148 h 45"/>
                <a:gd name="T10" fmla="*/ 90 w 36"/>
                <a:gd name="T11" fmla="*/ 145 h 45"/>
                <a:gd name="T12" fmla="*/ 93 w 36"/>
                <a:gd name="T13" fmla="*/ 124 h 45"/>
                <a:gd name="T14" fmla="*/ 90 w 36"/>
                <a:gd name="T15" fmla="*/ 117 h 45"/>
                <a:gd name="T16" fmla="*/ 79 w 36"/>
                <a:gd name="T17" fmla="*/ 110 h 45"/>
                <a:gd name="T18" fmla="*/ 76 w 36"/>
                <a:gd name="T19" fmla="*/ 93 h 45"/>
                <a:gd name="T20" fmla="*/ 65 w 36"/>
                <a:gd name="T21" fmla="*/ 83 h 45"/>
                <a:gd name="T22" fmla="*/ 62 w 36"/>
                <a:gd name="T23" fmla="*/ 76 h 45"/>
                <a:gd name="T24" fmla="*/ 52 w 36"/>
                <a:gd name="T25" fmla="*/ 76 h 45"/>
                <a:gd name="T26" fmla="*/ 45 w 36"/>
                <a:gd name="T27" fmla="*/ 83 h 45"/>
                <a:gd name="T28" fmla="*/ 38 w 36"/>
                <a:gd name="T29" fmla="*/ 86 h 45"/>
                <a:gd name="T30" fmla="*/ 31 w 36"/>
                <a:gd name="T31" fmla="*/ 79 h 45"/>
                <a:gd name="T32" fmla="*/ 24 w 36"/>
                <a:gd name="T33" fmla="*/ 83 h 45"/>
                <a:gd name="T34" fmla="*/ 14 w 36"/>
                <a:gd name="T35" fmla="*/ 90 h 45"/>
                <a:gd name="T36" fmla="*/ 14 w 36"/>
                <a:gd name="T37" fmla="*/ 69 h 45"/>
                <a:gd name="T38" fmla="*/ 17 w 36"/>
                <a:gd name="T39" fmla="*/ 62 h 45"/>
                <a:gd name="T40" fmla="*/ 14 w 36"/>
                <a:gd name="T41" fmla="*/ 52 h 45"/>
                <a:gd name="T42" fmla="*/ 7 w 36"/>
                <a:gd name="T43" fmla="*/ 48 h 45"/>
                <a:gd name="T44" fmla="*/ 3 w 36"/>
                <a:gd name="T45" fmla="*/ 38 h 45"/>
                <a:gd name="T46" fmla="*/ 0 w 36"/>
                <a:gd name="T47" fmla="*/ 31 h 45"/>
                <a:gd name="T48" fmla="*/ 3 w 36"/>
                <a:gd name="T49" fmla="*/ 24 h 45"/>
                <a:gd name="T50" fmla="*/ 14 w 36"/>
                <a:gd name="T51" fmla="*/ 17 h 45"/>
                <a:gd name="T52" fmla="*/ 17 w 36"/>
                <a:gd name="T53" fmla="*/ 21 h 45"/>
                <a:gd name="T54" fmla="*/ 24 w 36"/>
                <a:gd name="T55" fmla="*/ 21 h 45"/>
                <a:gd name="T56" fmla="*/ 21 w 36"/>
                <a:gd name="T57" fmla="*/ 10 h 45"/>
                <a:gd name="T58" fmla="*/ 21 w 36"/>
                <a:gd name="T59" fmla="*/ 0 h 45"/>
                <a:gd name="T60" fmla="*/ 28 w 36"/>
                <a:gd name="T61" fmla="*/ 3 h 45"/>
                <a:gd name="T62" fmla="*/ 34 w 36"/>
                <a:gd name="T63" fmla="*/ 14 h 45"/>
                <a:gd name="T64" fmla="*/ 41 w 36"/>
                <a:gd name="T65" fmla="*/ 14 h 45"/>
                <a:gd name="T66" fmla="*/ 45 w 36"/>
                <a:gd name="T67" fmla="*/ 31 h 45"/>
                <a:gd name="T68" fmla="*/ 55 w 36"/>
                <a:gd name="T69" fmla="*/ 34 h 45"/>
                <a:gd name="T70" fmla="*/ 62 w 36"/>
                <a:gd name="T71" fmla="*/ 31 h 45"/>
                <a:gd name="T72" fmla="*/ 65 w 36"/>
                <a:gd name="T73" fmla="*/ 38 h 45"/>
                <a:gd name="T74" fmla="*/ 76 w 36"/>
                <a:gd name="T75" fmla="*/ 45 h 45"/>
                <a:gd name="T76" fmla="*/ 72 w 36"/>
                <a:gd name="T77" fmla="*/ 48 h 45"/>
                <a:gd name="T78" fmla="*/ 62 w 36"/>
                <a:gd name="T79" fmla="*/ 52 h 45"/>
                <a:gd name="T80" fmla="*/ 59 w 36"/>
                <a:gd name="T81" fmla="*/ 59 h 45"/>
                <a:gd name="T82" fmla="*/ 83 w 36"/>
                <a:gd name="T83" fmla="*/ 76 h 45"/>
                <a:gd name="T84" fmla="*/ 93 w 36"/>
                <a:gd name="T85" fmla="*/ 90 h 45"/>
                <a:gd name="T86" fmla="*/ 103 w 36"/>
                <a:gd name="T87" fmla="*/ 100 h 45"/>
                <a:gd name="T88" fmla="*/ 114 w 36"/>
                <a:gd name="T89" fmla="*/ 114 h 45"/>
                <a:gd name="T90" fmla="*/ 117 w 36"/>
                <a:gd name="T91" fmla="*/ 121 h 45"/>
                <a:gd name="T92" fmla="*/ 121 w 36"/>
                <a:gd name="T93" fmla="*/ 134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45"/>
                <a:gd name="T143" fmla="*/ 36 w 36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45">
                  <a:moveTo>
                    <a:pt x="36" y="41"/>
                  </a:moveTo>
                  <a:cubicBezTo>
                    <a:pt x="35" y="42"/>
                    <a:pt x="35" y="42"/>
                    <a:pt x="34" y="42"/>
                  </a:cubicBezTo>
                  <a:cubicBezTo>
                    <a:pt x="34" y="43"/>
                    <a:pt x="33" y="43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0" y="42"/>
                    <a:pt x="29" y="43"/>
                  </a:cubicBezTo>
                  <a:cubicBezTo>
                    <a:pt x="29" y="43"/>
                    <a:pt x="30" y="44"/>
                    <a:pt x="30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8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3"/>
                    <a:pt x="25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0"/>
                    <a:pt x="26" y="39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7" y="35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5" y="34"/>
                    <a:pt x="25" y="33"/>
                  </a:cubicBezTo>
                  <a:cubicBezTo>
                    <a:pt x="24" y="33"/>
                    <a:pt x="23" y="32"/>
                    <a:pt x="23" y="32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8"/>
                    <a:pt x="23" y="27"/>
                    <a:pt x="22" y="27"/>
                  </a:cubicBezTo>
                  <a:cubicBezTo>
                    <a:pt x="22" y="26"/>
                    <a:pt x="21" y="26"/>
                    <a:pt x="21" y="25"/>
                  </a:cubicBezTo>
                  <a:cubicBezTo>
                    <a:pt x="20" y="25"/>
                    <a:pt x="20" y="25"/>
                    <a:pt x="19" y="24"/>
                  </a:cubicBezTo>
                  <a:cubicBezTo>
                    <a:pt x="19" y="23"/>
                    <a:pt x="19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2" y="24"/>
                    <a:pt x="13" y="25"/>
                    <a:pt x="12" y="25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3"/>
                    <a:pt x="10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8" y="24"/>
                    <a:pt x="7" y="24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1"/>
                    <a:pt x="4" y="21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5" y="16"/>
                  </a:cubicBezTo>
                  <a:cubicBezTo>
                    <a:pt x="5" y="15"/>
                    <a:pt x="4" y="16"/>
                    <a:pt x="4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2" y="9"/>
                    <a:pt x="2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6" y="10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10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1" y="15"/>
                    <a:pt x="20" y="15"/>
                  </a:cubicBezTo>
                  <a:cubicBezTo>
                    <a:pt x="20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9" y="18"/>
                    <a:pt x="21" y="18"/>
                    <a:pt x="23" y="20"/>
                  </a:cubicBezTo>
                  <a:cubicBezTo>
                    <a:pt x="24" y="20"/>
                    <a:pt x="23" y="21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4"/>
                    <a:pt x="26" y="25"/>
                    <a:pt x="27" y="26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8"/>
                    <a:pt x="30" y="29"/>
                    <a:pt x="30" y="29"/>
                  </a:cubicBezTo>
                  <a:cubicBezTo>
                    <a:pt x="30" y="30"/>
                    <a:pt x="30" y="31"/>
                    <a:pt x="31" y="31"/>
                  </a:cubicBezTo>
                  <a:cubicBezTo>
                    <a:pt x="32" y="32"/>
                    <a:pt x="33" y="32"/>
                    <a:pt x="33" y="33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4" y="34"/>
                    <a:pt x="34" y="35"/>
                  </a:cubicBezTo>
                  <a:cubicBezTo>
                    <a:pt x="34" y="36"/>
                    <a:pt x="36" y="37"/>
                    <a:pt x="36" y="38"/>
                  </a:cubicBezTo>
                  <a:cubicBezTo>
                    <a:pt x="36" y="38"/>
                    <a:pt x="35" y="38"/>
                    <a:pt x="35" y="39"/>
                  </a:cubicBezTo>
                  <a:cubicBezTo>
                    <a:pt x="35" y="40"/>
                    <a:pt x="36" y="40"/>
                    <a:pt x="36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Freeform 105"/>
            <p:cNvSpPr>
              <a:spLocks/>
            </p:cNvSpPr>
            <p:nvPr/>
          </p:nvSpPr>
          <p:spPr bwMode="auto">
            <a:xfrm>
              <a:off x="5631" y="2664"/>
              <a:ext cx="97" cy="69"/>
            </a:xfrm>
            <a:custGeom>
              <a:avLst/>
              <a:gdLst>
                <a:gd name="T0" fmla="*/ 38 w 28"/>
                <a:gd name="T1" fmla="*/ 69 h 20"/>
                <a:gd name="T2" fmla="*/ 31 w 28"/>
                <a:gd name="T3" fmla="*/ 69 h 20"/>
                <a:gd name="T4" fmla="*/ 28 w 28"/>
                <a:gd name="T5" fmla="*/ 62 h 20"/>
                <a:gd name="T6" fmla="*/ 28 w 28"/>
                <a:gd name="T7" fmla="*/ 59 h 20"/>
                <a:gd name="T8" fmla="*/ 21 w 28"/>
                <a:gd name="T9" fmla="*/ 59 h 20"/>
                <a:gd name="T10" fmla="*/ 21 w 28"/>
                <a:gd name="T11" fmla="*/ 62 h 20"/>
                <a:gd name="T12" fmla="*/ 14 w 28"/>
                <a:gd name="T13" fmla="*/ 62 h 20"/>
                <a:gd name="T14" fmla="*/ 14 w 28"/>
                <a:gd name="T15" fmla="*/ 55 h 20"/>
                <a:gd name="T16" fmla="*/ 14 w 28"/>
                <a:gd name="T17" fmla="*/ 48 h 20"/>
                <a:gd name="T18" fmla="*/ 7 w 28"/>
                <a:gd name="T19" fmla="*/ 41 h 20"/>
                <a:gd name="T20" fmla="*/ 7 w 28"/>
                <a:gd name="T21" fmla="*/ 35 h 20"/>
                <a:gd name="T22" fmla="*/ 3 w 28"/>
                <a:gd name="T23" fmla="*/ 31 h 20"/>
                <a:gd name="T24" fmla="*/ 3 w 28"/>
                <a:gd name="T25" fmla="*/ 28 h 20"/>
                <a:gd name="T26" fmla="*/ 0 w 28"/>
                <a:gd name="T27" fmla="*/ 21 h 20"/>
                <a:gd name="T28" fmla="*/ 0 w 28"/>
                <a:gd name="T29" fmla="*/ 14 h 20"/>
                <a:gd name="T30" fmla="*/ 3 w 28"/>
                <a:gd name="T31" fmla="*/ 14 h 20"/>
                <a:gd name="T32" fmla="*/ 10 w 28"/>
                <a:gd name="T33" fmla="*/ 7 h 20"/>
                <a:gd name="T34" fmla="*/ 17 w 28"/>
                <a:gd name="T35" fmla="*/ 3 h 20"/>
                <a:gd name="T36" fmla="*/ 24 w 28"/>
                <a:gd name="T37" fmla="*/ 3 h 20"/>
                <a:gd name="T38" fmla="*/ 28 w 28"/>
                <a:gd name="T39" fmla="*/ 3 h 20"/>
                <a:gd name="T40" fmla="*/ 42 w 28"/>
                <a:gd name="T41" fmla="*/ 3 h 20"/>
                <a:gd name="T42" fmla="*/ 49 w 28"/>
                <a:gd name="T43" fmla="*/ 7 h 20"/>
                <a:gd name="T44" fmla="*/ 52 w 28"/>
                <a:gd name="T45" fmla="*/ 7 h 20"/>
                <a:gd name="T46" fmla="*/ 55 w 28"/>
                <a:gd name="T47" fmla="*/ 7 h 20"/>
                <a:gd name="T48" fmla="*/ 62 w 28"/>
                <a:gd name="T49" fmla="*/ 10 h 20"/>
                <a:gd name="T50" fmla="*/ 66 w 28"/>
                <a:gd name="T51" fmla="*/ 10 h 20"/>
                <a:gd name="T52" fmla="*/ 66 w 28"/>
                <a:gd name="T53" fmla="*/ 3 h 20"/>
                <a:gd name="T54" fmla="*/ 73 w 28"/>
                <a:gd name="T55" fmla="*/ 3 h 20"/>
                <a:gd name="T56" fmla="*/ 80 w 28"/>
                <a:gd name="T57" fmla="*/ 3 h 20"/>
                <a:gd name="T58" fmla="*/ 83 w 28"/>
                <a:gd name="T59" fmla="*/ 3 h 20"/>
                <a:gd name="T60" fmla="*/ 90 w 28"/>
                <a:gd name="T61" fmla="*/ 0 h 20"/>
                <a:gd name="T62" fmla="*/ 90 w 28"/>
                <a:gd name="T63" fmla="*/ 3 h 20"/>
                <a:gd name="T64" fmla="*/ 90 w 28"/>
                <a:gd name="T65" fmla="*/ 7 h 20"/>
                <a:gd name="T66" fmla="*/ 90 w 28"/>
                <a:gd name="T67" fmla="*/ 14 h 20"/>
                <a:gd name="T68" fmla="*/ 97 w 28"/>
                <a:gd name="T69" fmla="*/ 17 h 20"/>
                <a:gd name="T70" fmla="*/ 97 w 28"/>
                <a:gd name="T71" fmla="*/ 28 h 20"/>
                <a:gd name="T72" fmla="*/ 94 w 28"/>
                <a:gd name="T73" fmla="*/ 41 h 20"/>
                <a:gd name="T74" fmla="*/ 90 w 28"/>
                <a:gd name="T75" fmla="*/ 38 h 20"/>
                <a:gd name="T76" fmla="*/ 80 w 28"/>
                <a:gd name="T77" fmla="*/ 45 h 20"/>
                <a:gd name="T78" fmla="*/ 73 w 28"/>
                <a:gd name="T79" fmla="*/ 45 h 20"/>
                <a:gd name="T80" fmla="*/ 73 w 28"/>
                <a:gd name="T81" fmla="*/ 48 h 20"/>
                <a:gd name="T82" fmla="*/ 66 w 28"/>
                <a:gd name="T83" fmla="*/ 48 h 20"/>
                <a:gd name="T84" fmla="*/ 62 w 28"/>
                <a:gd name="T85" fmla="*/ 52 h 20"/>
                <a:gd name="T86" fmla="*/ 66 w 28"/>
                <a:gd name="T87" fmla="*/ 55 h 20"/>
                <a:gd name="T88" fmla="*/ 69 w 28"/>
                <a:gd name="T89" fmla="*/ 59 h 20"/>
                <a:gd name="T90" fmla="*/ 69 w 28"/>
                <a:gd name="T91" fmla="*/ 62 h 20"/>
                <a:gd name="T92" fmla="*/ 69 w 28"/>
                <a:gd name="T93" fmla="*/ 66 h 20"/>
                <a:gd name="T94" fmla="*/ 62 w 28"/>
                <a:gd name="T95" fmla="*/ 62 h 20"/>
                <a:gd name="T96" fmla="*/ 49 w 28"/>
                <a:gd name="T97" fmla="*/ 62 h 20"/>
                <a:gd name="T98" fmla="*/ 49 w 28"/>
                <a:gd name="T99" fmla="*/ 69 h 20"/>
                <a:gd name="T100" fmla="*/ 45 w 28"/>
                <a:gd name="T101" fmla="*/ 69 h 20"/>
                <a:gd name="T102" fmla="*/ 38 w 28"/>
                <a:gd name="T103" fmla="*/ 69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"/>
                <a:gd name="T157" fmla="*/ 0 h 20"/>
                <a:gd name="T158" fmla="*/ 28 w 28"/>
                <a:gd name="T159" fmla="*/ 20 h 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" h="20">
                  <a:moveTo>
                    <a:pt x="11" y="20"/>
                  </a:moveTo>
                  <a:cubicBezTo>
                    <a:pt x="10" y="20"/>
                    <a:pt x="10" y="20"/>
                    <a:pt x="9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6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4" y="19"/>
                    <a:pt x="4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3" y="14"/>
                    <a:pt x="3" y="13"/>
                    <a:pt x="2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18" y="3"/>
                    <a:pt x="19" y="4"/>
                    <a:pt x="19" y="3"/>
                  </a:cubicBezTo>
                  <a:cubicBezTo>
                    <a:pt x="20" y="3"/>
                    <a:pt x="18" y="2"/>
                    <a:pt x="19" y="1"/>
                  </a:cubicBezTo>
                  <a:cubicBezTo>
                    <a:pt x="19" y="1"/>
                    <a:pt x="21" y="1"/>
                    <a:pt x="21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1"/>
                    <a:pt x="25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10"/>
                    <a:pt x="27" y="12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2"/>
                    <a:pt x="24" y="13"/>
                    <a:pt x="23" y="13"/>
                  </a:cubicBezTo>
                  <a:cubicBezTo>
                    <a:pt x="23" y="13"/>
                    <a:pt x="21" y="13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5"/>
                    <a:pt x="18" y="16"/>
                    <a:pt x="19" y="16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9"/>
                    <a:pt x="18" y="18"/>
                    <a:pt x="18" y="18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Freeform 106"/>
            <p:cNvSpPr>
              <a:spLocks/>
            </p:cNvSpPr>
            <p:nvPr/>
          </p:nvSpPr>
          <p:spPr bwMode="auto">
            <a:xfrm>
              <a:off x="5618" y="2508"/>
              <a:ext cx="124" cy="256"/>
            </a:xfrm>
            <a:custGeom>
              <a:avLst/>
              <a:gdLst>
                <a:gd name="T0" fmla="*/ 55 w 36"/>
                <a:gd name="T1" fmla="*/ 225 h 74"/>
                <a:gd name="T2" fmla="*/ 59 w 36"/>
                <a:gd name="T3" fmla="*/ 249 h 74"/>
                <a:gd name="T4" fmla="*/ 65 w 36"/>
                <a:gd name="T5" fmla="*/ 253 h 74"/>
                <a:gd name="T6" fmla="*/ 79 w 36"/>
                <a:gd name="T7" fmla="*/ 239 h 74"/>
                <a:gd name="T8" fmla="*/ 83 w 36"/>
                <a:gd name="T9" fmla="*/ 235 h 74"/>
                <a:gd name="T10" fmla="*/ 83 w 36"/>
                <a:gd name="T11" fmla="*/ 228 h 74"/>
                <a:gd name="T12" fmla="*/ 90 w 36"/>
                <a:gd name="T13" fmla="*/ 221 h 74"/>
                <a:gd name="T14" fmla="*/ 107 w 36"/>
                <a:gd name="T15" fmla="*/ 218 h 74"/>
                <a:gd name="T16" fmla="*/ 117 w 36"/>
                <a:gd name="T17" fmla="*/ 208 h 74"/>
                <a:gd name="T18" fmla="*/ 121 w 36"/>
                <a:gd name="T19" fmla="*/ 187 h 74"/>
                <a:gd name="T20" fmla="*/ 121 w 36"/>
                <a:gd name="T21" fmla="*/ 183 h 74"/>
                <a:gd name="T22" fmla="*/ 121 w 36"/>
                <a:gd name="T23" fmla="*/ 170 h 74"/>
                <a:gd name="T24" fmla="*/ 114 w 36"/>
                <a:gd name="T25" fmla="*/ 138 h 74"/>
                <a:gd name="T26" fmla="*/ 100 w 36"/>
                <a:gd name="T27" fmla="*/ 125 h 74"/>
                <a:gd name="T28" fmla="*/ 86 w 36"/>
                <a:gd name="T29" fmla="*/ 114 h 74"/>
                <a:gd name="T30" fmla="*/ 72 w 36"/>
                <a:gd name="T31" fmla="*/ 93 h 74"/>
                <a:gd name="T32" fmla="*/ 59 w 36"/>
                <a:gd name="T33" fmla="*/ 80 h 74"/>
                <a:gd name="T34" fmla="*/ 69 w 36"/>
                <a:gd name="T35" fmla="*/ 55 h 74"/>
                <a:gd name="T36" fmla="*/ 79 w 36"/>
                <a:gd name="T37" fmla="*/ 42 h 74"/>
                <a:gd name="T38" fmla="*/ 79 w 36"/>
                <a:gd name="T39" fmla="*/ 31 h 74"/>
                <a:gd name="T40" fmla="*/ 69 w 36"/>
                <a:gd name="T41" fmla="*/ 14 h 74"/>
                <a:gd name="T42" fmla="*/ 59 w 36"/>
                <a:gd name="T43" fmla="*/ 7 h 74"/>
                <a:gd name="T44" fmla="*/ 41 w 36"/>
                <a:gd name="T45" fmla="*/ 3 h 74"/>
                <a:gd name="T46" fmla="*/ 28 w 36"/>
                <a:gd name="T47" fmla="*/ 14 h 74"/>
                <a:gd name="T48" fmla="*/ 21 w 36"/>
                <a:gd name="T49" fmla="*/ 17 h 74"/>
                <a:gd name="T50" fmla="*/ 7 w 36"/>
                <a:gd name="T51" fmla="*/ 17 h 74"/>
                <a:gd name="T52" fmla="*/ 0 w 36"/>
                <a:gd name="T53" fmla="*/ 17 h 74"/>
                <a:gd name="T54" fmla="*/ 10 w 36"/>
                <a:gd name="T55" fmla="*/ 28 h 74"/>
                <a:gd name="T56" fmla="*/ 17 w 36"/>
                <a:gd name="T57" fmla="*/ 45 h 74"/>
                <a:gd name="T58" fmla="*/ 31 w 36"/>
                <a:gd name="T59" fmla="*/ 45 h 74"/>
                <a:gd name="T60" fmla="*/ 34 w 36"/>
                <a:gd name="T61" fmla="*/ 52 h 74"/>
                <a:gd name="T62" fmla="*/ 48 w 36"/>
                <a:gd name="T63" fmla="*/ 62 h 74"/>
                <a:gd name="T64" fmla="*/ 34 w 36"/>
                <a:gd name="T65" fmla="*/ 66 h 74"/>
                <a:gd name="T66" fmla="*/ 52 w 36"/>
                <a:gd name="T67" fmla="*/ 83 h 74"/>
                <a:gd name="T68" fmla="*/ 65 w 36"/>
                <a:gd name="T69" fmla="*/ 104 h 74"/>
                <a:gd name="T70" fmla="*/ 76 w 36"/>
                <a:gd name="T71" fmla="*/ 121 h 74"/>
                <a:gd name="T72" fmla="*/ 90 w 36"/>
                <a:gd name="T73" fmla="*/ 131 h 74"/>
                <a:gd name="T74" fmla="*/ 93 w 36"/>
                <a:gd name="T75" fmla="*/ 152 h 74"/>
                <a:gd name="T76" fmla="*/ 93 w 36"/>
                <a:gd name="T77" fmla="*/ 166 h 74"/>
                <a:gd name="T78" fmla="*/ 96 w 36"/>
                <a:gd name="T79" fmla="*/ 190 h 74"/>
                <a:gd name="T80" fmla="*/ 79 w 36"/>
                <a:gd name="T81" fmla="*/ 197 h 74"/>
                <a:gd name="T82" fmla="*/ 69 w 36"/>
                <a:gd name="T83" fmla="*/ 201 h 74"/>
                <a:gd name="T84" fmla="*/ 76 w 36"/>
                <a:gd name="T85" fmla="*/ 214 h 74"/>
                <a:gd name="T86" fmla="*/ 55 w 36"/>
                <a:gd name="T87" fmla="*/ 214 h 74"/>
                <a:gd name="T88" fmla="*/ 48 w 36"/>
                <a:gd name="T89" fmla="*/ 221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"/>
                <a:gd name="T136" fmla="*/ 0 h 74"/>
                <a:gd name="T137" fmla="*/ 36 w 36"/>
                <a:gd name="T138" fmla="*/ 74 h 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" h="74">
                  <a:moveTo>
                    <a:pt x="14" y="64"/>
                  </a:moveTo>
                  <a:cubicBezTo>
                    <a:pt x="14" y="64"/>
                    <a:pt x="15" y="65"/>
                    <a:pt x="15" y="65"/>
                  </a:cubicBezTo>
                  <a:cubicBezTo>
                    <a:pt x="15" y="65"/>
                    <a:pt x="16" y="65"/>
                    <a:pt x="16" y="65"/>
                  </a:cubicBezTo>
                  <a:cubicBezTo>
                    <a:pt x="17" y="65"/>
                    <a:pt x="18" y="66"/>
                    <a:pt x="18" y="67"/>
                  </a:cubicBezTo>
                  <a:cubicBezTo>
                    <a:pt x="18" y="67"/>
                    <a:pt x="17" y="67"/>
                    <a:pt x="17" y="68"/>
                  </a:cubicBezTo>
                  <a:cubicBezTo>
                    <a:pt x="16" y="69"/>
                    <a:pt x="16" y="70"/>
                    <a:pt x="17" y="72"/>
                  </a:cubicBezTo>
                  <a:cubicBezTo>
                    <a:pt x="17" y="72"/>
                    <a:pt x="17" y="73"/>
                    <a:pt x="17" y="73"/>
                  </a:cubicBezTo>
                  <a:cubicBezTo>
                    <a:pt x="17" y="73"/>
                    <a:pt x="16" y="74"/>
                    <a:pt x="17" y="74"/>
                  </a:cubicBezTo>
                  <a:cubicBezTo>
                    <a:pt x="18" y="74"/>
                    <a:pt x="18" y="74"/>
                    <a:pt x="19" y="73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1"/>
                    <a:pt x="20" y="70"/>
                  </a:cubicBezTo>
                  <a:cubicBezTo>
                    <a:pt x="21" y="70"/>
                    <a:pt x="22" y="70"/>
                    <a:pt x="23" y="69"/>
                  </a:cubicBezTo>
                  <a:cubicBezTo>
                    <a:pt x="23" y="68"/>
                    <a:pt x="21" y="67"/>
                    <a:pt x="22" y="67"/>
                  </a:cubicBezTo>
                  <a:cubicBezTo>
                    <a:pt x="22" y="67"/>
                    <a:pt x="23" y="68"/>
                    <a:pt x="24" y="68"/>
                  </a:cubicBezTo>
                  <a:cubicBezTo>
                    <a:pt x="24" y="69"/>
                    <a:pt x="24" y="68"/>
                    <a:pt x="24" y="68"/>
                  </a:cubicBezTo>
                  <a:cubicBezTo>
                    <a:pt x="24" y="67"/>
                    <a:pt x="23" y="67"/>
                    <a:pt x="23" y="66"/>
                  </a:cubicBezTo>
                  <a:cubicBezTo>
                    <a:pt x="24" y="66"/>
                    <a:pt x="25" y="68"/>
                    <a:pt x="25" y="67"/>
                  </a:cubicBezTo>
                  <a:cubicBezTo>
                    <a:pt x="26" y="67"/>
                    <a:pt x="24" y="67"/>
                    <a:pt x="24" y="66"/>
                  </a:cubicBezTo>
                  <a:cubicBezTo>
                    <a:pt x="24" y="66"/>
                    <a:pt x="25" y="67"/>
                    <a:pt x="25" y="66"/>
                  </a:cubicBezTo>
                  <a:cubicBezTo>
                    <a:pt x="26" y="66"/>
                    <a:pt x="25" y="65"/>
                    <a:pt x="25" y="64"/>
                  </a:cubicBezTo>
                  <a:cubicBezTo>
                    <a:pt x="25" y="64"/>
                    <a:pt x="26" y="64"/>
                    <a:pt x="26" y="64"/>
                  </a:cubicBezTo>
                  <a:cubicBezTo>
                    <a:pt x="27" y="64"/>
                    <a:pt x="27" y="65"/>
                    <a:pt x="27" y="65"/>
                  </a:cubicBezTo>
                  <a:cubicBezTo>
                    <a:pt x="27" y="65"/>
                    <a:pt x="28" y="65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1" y="63"/>
                    <a:pt x="31" y="62"/>
                    <a:pt x="32" y="62"/>
                  </a:cubicBezTo>
                  <a:cubicBezTo>
                    <a:pt x="32" y="61"/>
                    <a:pt x="32" y="62"/>
                    <a:pt x="32" y="62"/>
                  </a:cubicBezTo>
                  <a:cubicBezTo>
                    <a:pt x="33" y="61"/>
                    <a:pt x="33" y="60"/>
                    <a:pt x="34" y="60"/>
                  </a:cubicBezTo>
                  <a:cubicBezTo>
                    <a:pt x="35" y="59"/>
                    <a:pt x="35" y="59"/>
                    <a:pt x="35" y="58"/>
                  </a:cubicBezTo>
                  <a:cubicBezTo>
                    <a:pt x="36" y="57"/>
                    <a:pt x="35" y="56"/>
                    <a:pt x="35" y="55"/>
                  </a:cubicBezTo>
                  <a:cubicBezTo>
                    <a:pt x="35" y="55"/>
                    <a:pt x="35" y="54"/>
                    <a:pt x="35" y="54"/>
                  </a:cubicBezTo>
                  <a:cubicBezTo>
                    <a:pt x="35" y="54"/>
                    <a:pt x="36" y="55"/>
                    <a:pt x="36" y="55"/>
                  </a:cubicBezTo>
                  <a:cubicBezTo>
                    <a:pt x="36" y="54"/>
                    <a:pt x="35" y="54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6" y="53"/>
                    <a:pt x="36" y="53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5" y="51"/>
                    <a:pt x="36" y="50"/>
                    <a:pt x="35" y="49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7"/>
                  </a:cubicBezTo>
                  <a:cubicBezTo>
                    <a:pt x="30" y="36"/>
                    <a:pt x="30" y="37"/>
                    <a:pt x="29" y="36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6" y="34"/>
                    <a:pt x="26" y="33"/>
                    <a:pt x="25" y="33"/>
                  </a:cubicBezTo>
                  <a:cubicBezTo>
                    <a:pt x="24" y="32"/>
                    <a:pt x="23" y="31"/>
                    <a:pt x="22" y="30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4"/>
                    <a:pt x="17" y="23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8" y="17"/>
                    <a:pt x="20" y="17"/>
                    <a:pt x="20" y="16"/>
                  </a:cubicBezTo>
                  <a:cubicBezTo>
                    <a:pt x="21" y="15"/>
                    <a:pt x="20" y="14"/>
                    <a:pt x="21" y="14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3" y="12"/>
                    <a:pt x="23" y="13"/>
                    <a:pt x="23" y="12"/>
                  </a:cubicBezTo>
                  <a:cubicBezTo>
                    <a:pt x="24" y="12"/>
                    <a:pt x="23" y="11"/>
                    <a:pt x="24" y="11"/>
                  </a:cubicBezTo>
                  <a:cubicBezTo>
                    <a:pt x="24" y="10"/>
                    <a:pt x="26" y="10"/>
                    <a:pt x="26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0" y="7"/>
                    <a:pt x="20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2"/>
                    <a:pt x="15" y="1"/>
                    <a:pt x="14" y="0"/>
                  </a:cubicBezTo>
                  <a:cubicBezTo>
                    <a:pt x="14" y="0"/>
                    <a:pt x="13" y="1"/>
                    <a:pt x="12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9"/>
                    <a:pt x="2" y="7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3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10" y="22"/>
                    <a:pt x="13" y="22"/>
                    <a:pt x="15" y="24"/>
                  </a:cubicBezTo>
                  <a:cubicBezTo>
                    <a:pt x="15" y="24"/>
                    <a:pt x="15" y="25"/>
                    <a:pt x="15" y="26"/>
                  </a:cubicBezTo>
                  <a:cubicBezTo>
                    <a:pt x="15" y="26"/>
                    <a:pt x="16" y="26"/>
                    <a:pt x="16" y="27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0"/>
                    <a:pt x="20" y="30"/>
                    <a:pt x="20" y="31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4"/>
                    <a:pt x="22" y="35"/>
                  </a:cubicBezTo>
                  <a:cubicBezTo>
                    <a:pt x="23" y="35"/>
                    <a:pt x="24" y="35"/>
                    <a:pt x="25" y="36"/>
                  </a:cubicBezTo>
                  <a:cubicBezTo>
                    <a:pt x="26" y="36"/>
                    <a:pt x="27" y="37"/>
                    <a:pt x="27" y="37"/>
                  </a:cubicBezTo>
                  <a:cubicBezTo>
                    <a:pt x="27" y="38"/>
                    <a:pt x="25" y="38"/>
                    <a:pt x="26" y="38"/>
                  </a:cubicBezTo>
                  <a:cubicBezTo>
                    <a:pt x="26" y="39"/>
                    <a:pt x="27" y="40"/>
                    <a:pt x="28" y="41"/>
                  </a:cubicBezTo>
                  <a:cubicBezTo>
                    <a:pt x="28" y="41"/>
                    <a:pt x="27" y="41"/>
                    <a:pt x="27" y="42"/>
                  </a:cubicBezTo>
                  <a:cubicBezTo>
                    <a:pt x="26" y="43"/>
                    <a:pt x="27" y="43"/>
                    <a:pt x="27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7"/>
                    <a:pt x="27" y="47"/>
                    <a:pt x="27" y="48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9" y="53"/>
                    <a:pt x="28" y="54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6" y="55"/>
                    <a:pt x="26" y="56"/>
                    <a:pt x="25" y="57"/>
                  </a:cubicBezTo>
                  <a:cubicBezTo>
                    <a:pt x="24" y="57"/>
                    <a:pt x="23" y="56"/>
                    <a:pt x="23" y="57"/>
                  </a:cubicBezTo>
                  <a:cubicBezTo>
                    <a:pt x="22" y="57"/>
                    <a:pt x="23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9"/>
                    <a:pt x="20" y="60"/>
                    <a:pt x="21" y="60"/>
                  </a:cubicBezTo>
                  <a:cubicBezTo>
                    <a:pt x="21" y="60"/>
                    <a:pt x="22" y="60"/>
                    <a:pt x="22" y="61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2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19" y="62"/>
                    <a:pt x="18" y="62"/>
                    <a:pt x="16" y="62"/>
                  </a:cubicBezTo>
                  <a:cubicBezTo>
                    <a:pt x="16" y="62"/>
                    <a:pt x="17" y="63"/>
                    <a:pt x="17" y="63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5" y="64"/>
                    <a:pt x="14" y="64"/>
                    <a:pt x="14" y="6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Freeform 107"/>
            <p:cNvSpPr>
              <a:spLocks/>
            </p:cNvSpPr>
            <p:nvPr/>
          </p:nvSpPr>
          <p:spPr bwMode="auto">
            <a:xfrm>
              <a:off x="5929" y="2141"/>
              <a:ext cx="83" cy="114"/>
            </a:xfrm>
            <a:custGeom>
              <a:avLst/>
              <a:gdLst>
                <a:gd name="T0" fmla="*/ 38 w 24"/>
                <a:gd name="T1" fmla="*/ 111 h 33"/>
                <a:gd name="T2" fmla="*/ 31 w 24"/>
                <a:gd name="T3" fmla="*/ 104 h 33"/>
                <a:gd name="T4" fmla="*/ 21 w 24"/>
                <a:gd name="T5" fmla="*/ 114 h 33"/>
                <a:gd name="T6" fmla="*/ 24 w 24"/>
                <a:gd name="T7" fmla="*/ 107 h 33"/>
                <a:gd name="T8" fmla="*/ 17 w 24"/>
                <a:gd name="T9" fmla="*/ 104 h 33"/>
                <a:gd name="T10" fmla="*/ 21 w 24"/>
                <a:gd name="T11" fmla="*/ 100 h 33"/>
                <a:gd name="T12" fmla="*/ 10 w 24"/>
                <a:gd name="T13" fmla="*/ 100 h 33"/>
                <a:gd name="T14" fmla="*/ 14 w 24"/>
                <a:gd name="T15" fmla="*/ 93 h 33"/>
                <a:gd name="T16" fmla="*/ 21 w 24"/>
                <a:gd name="T17" fmla="*/ 90 h 33"/>
                <a:gd name="T18" fmla="*/ 14 w 24"/>
                <a:gd name="T19" fmla="*/ 86 h 33"/>
                <a:gd name="T20" fmla="*/ 21 w 24"/>
                <a:gd name="T21" fmla="*/ 76 h 33"/>
                <a:gd name="T22" fmla="*/ 21 w 24"/>
                <a:gd name="T23" fmla="*/ 73 h 33"/>
                <a:gd name="T24" fmla="*/ 21 w 24"/>
                <a:gd name="T25" fmla="*/ 66 h 33"/>
                <a:gd name="T26" fmla="*/ 17 w 24"/>
                <a:gd name="T27" fmla="*/ 69 h 33"/>
                <a:gd name="T28" fmla="*/ 3 w 24"/>
                <a:gd name="T29" fmla="*/ 69 h 33"/>
                <a:gd name="T30" fmla="*/ 0 w 24"/>
                <a:gd name="T31" fmla="*/ 66 h 33"/>
                <a:gd name="T32" fmla="*/ 14 w 24"/>
                <a:gd name="T33" fmla="*/ 48 h 33"/>
                <a:gd name="T34" fmla="*/ 21 w 24"/>
                <a:gd name="T35" fmla="*/ 45 h 33"/>
                <a:gd name="T36" fmla="*/ 24 w 24"/>
                <a:gd name="T37" fmla="*/ 38 h 33"/>
                <a:gd name="T38" fmla="*/ 24 w 24"/>
                <a:gd name="T39" fmla="*/ 28 h 33"/>
                <a:gd name="T40" fmla="*/ 31 w 24"/>
                <a:gd name="T41" fmla="*/ 28 h 33"/>
                <a:gd name="T42" fmla="*/ 35 w 24"/>
                <a:gd name="T43" fmla="*/ 31 h 33"/>
                <a:gd name="T44" fmla="*/ 42 w 24"/>
                <a:gd name="T45" fmla="*/ 35 h 33"/>
                <a:gd name="T46" fmla="*/ 48 w 24"/>
                <a:gd name="T47" fmla="*/ 35 h 33"/>
                <a:gd name="T48" fmla="*/ 48 w 24"/>
                <a:gd name="T49" fmla="*/ 28 h 33"/>
                <a:gd name="T50" fmla="*/ 48 w 24"/>
                <a:gd name="T51" fmla="*/ 24 h 33"/>
                <a:gd name="T52" fmla="*/ 59 w 24"/>
                <a:gd name="T53" fmla="*/ 24 h 33"/>
                <a:gd name="T54" fmla="*/ 66 w 24"/>
                <a:gd name="T55" fmla="*/ 10 h 33"/>
                <a:gd name="T56" fmla="*/ 73 w 24"/>
                <a:gd name="T57" fmla="*/ 10 h 33"/>
                <a:gd name="T58" fmla="*/ 73 w 24"/>
                <a:gd name="T59" fmla="*/ 0 h 33"/>
                <a:gd name="T60" fmla="*/ 80 w 24"/>
                <a:gd name="T61" fmla="*/ 0 h 33"/>
                <a:gd name="T62" fmla="*/ 80 w 24"/>
                <a:gd name="T63" fmla="*/ 7 h 33"/>
                <a:gd name="T64" fmla="*/ 83 w 24"/>
                <a:gd name="T65" fmla="*/ 14 h 33"/>
                <a:gd name="T66" fmla="*/ 76 w 24"/>
                <a:gd name="T67" fmla="*/ 31 h 33"/>
                <a:gd name="T68" fmla="*/ 80 w 24"/>
                <a:gd name="T69" fmla="*/ 35 h 33"/>
                <a:gd name="T70" fmla="*/ 80 w 24"/>
                <a:gd name="T71" fmla="*/ 45 h 33"/>
                <a:gd name="T72" fmla="*/ 76 w 24"/>
                <a:gd name="T73" fmla="*/ 48 h 33"/>
                <a:gd name="T74" fmla="*/ 69 w 24"/>
                <a:gd name="T75" fmla="*/ 55 h 33"/>
                <a:gd name="T76" fmla="*/ 62 w 24"/>
                <a:gd name="T77" fmla="*/ 66 h 33"/>
                <a:gd name="T78" fmla="*/ 52 w 24"/>
                <a:gd name="T79" fmla="*/ 66 h 33"/>
                <a:gd name="T80" fmla="*/ 52 w 24"/>
                <a:gd name="T81" fmla="*/ 66 h 33"/>
                <a:gd name="T82" fmla="*/ 48 w 24"/>
                <a:gd name="T83" fmla="*/ 66 h 33"/>
                <a:gd name="T84" fmla="*/ 48 w 24"/>
                <a:gd name="T85" fmla="*/ 73 h 33"/>
                <a:gd name="T86" fmla="*/ 52 w 24"/>
                <a:gd name="T87" fmla="*/ 76 h 33"/>
                <a:gd name="T88" fmla="*/ 48 w 24"/>
                <a:gd name="T89" fmla="*/ 79 h 33"/>
                <a:gd name="T90" fmla="*/ 55 w 24"/>
                <a:gd name="T91" fmla="*/ 83 h 33"/>
                <a:gd name="T92" fmla="*/ 69 w 24"/>
                <a:gd name="T93" fmla="*/ 93 h 33"/>
                <a:gd name="T94" fmla="*/ 62 w 24"/>
                <a:gd name="T95" fmla="*/ 100 h 33"/>
                <a:gd name="T96" fmla="*/ 55 w 24"/>
                <a:gd name="T97" fmla="*/ 100 h 33"/>
                <a:gd name="T98" fmla="*/ 48 w 24"/>
                <a:gd name="T99" fmla="*/ 100 h 33"/>
                <a:gd name="T100" fmla="*/ 45 w 24"/>
                <a:gd name="T101" fmla="*/ 104 h 33"/>
                <a:gd name="T102" fmla="*/ 38 w 24"/>
                <a:gd name="T103" fmla="*/ 111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33"/>
                <a:gd name="T158" fmla="*/ 24 w 24"/>
                <a:gd name="T159" fmla="*/ 33 h 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33">
                  <a:moveTo>
                    <a:pt x="11" y="32"/>
                  </a:moveTo>
                  <a:cubicBezTo>
                    <a:pt x="10" y="31"/>
                    <a:pt x="10" y="30"/>
                    <a:pt x="9" y="30"/>
                  </a:cubicBezTo>
                  <a:cubicBezTo>
                    <a:pt x="8" y="30"/>
                    <a:pt x="7" y="32"/>
                    <a:pt x="6" y="33"/>
                  </a:cubicBezTo>
                  <a:cubicBezTo>
                    <a:pt x="6" y="33"/>
                    <a:pt x="7" y="32"/>
                    <a:pt x="7" y="31"/>
                  </a:cubicBezTo>
                  <a:cubicBezTo>
                    <a:pt x="6" y="31"/>
                    <a:pt x="6" y="31"/>
                    <a:pt x="5" y="30"/>
                  </a:cubicBezTo>
                  <a:cubicBezTo>
                    <a:pt x="5" y="30"/>
                    <a:pt x="6" y="29"/>
                    <a:pt x="6" y="29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3" y="28"/>
                    <a:pt x="4" y="27"/>
                    <a:pt x="4" y="27"/>
                  </a:cubicBezTo>
                  <a:cubicBezTo>
                    <a:pt x="4" y="26"/>
                    <a:pt x="6" y="27"/>
                    <a:pt x="6" y="26"/>
                  </a:cubicBezTo>
                  <a:cubicBezTo>
                    <a:pt x="6" y="25"/>
                    <a:pt x="4" y="26"/>
                    <a:pt x="4" y="25"/>
                  </a:cubicBezTo>
                  <a:cubicBezTo>
                    <a:pt x="4" y="24"/>
                    <a:pt x="6" y="23"/>
                    <a:pt x="6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7" y="19"/>
                    <a:pt x="6" y="19"/>
                  </a:cubicBezTo>
                  <a:cubicBezTo>
                    <a:pt x="6" y="19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8" y="10"/>
                    <a:pt x="7" y="9"/>
                    <a:pt x="7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1" y="2"/>
                    <a:pt x="21" y="1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5"/>
                    <a:pt x="23" y="7"/>
                    <a:pt x="22" y="9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1" y="14"/>
                    <a:pt x="21" y="16"/>
                    <a:pt x="20" y="16"/>
                  </a:cubicBezTo>
                  <a:cubicBezTo>
                    <a:pt x="19" y="17"/>
                    <a:pt x="19" y="18"/>
                    <a:pt x="18" y="19"/>
                  </a:cubicBezTo>
                  <a:cubicBezTo>
                    <a:pt x="17" y="19"/>
                    <a:pt x="16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5" y="21"/>
                    <a:pt x="15" y="22"/>
                  </a:cubicBezTo>
                  <a:cubicBezTo>
                    <a:pt x="15" y="22"/>
                    <a:pt x="13" y="23"/>
                    <a:pt x="14" y="23"/>
                  </a:cubicBezTo>
                  <a:cubicBezTo>
                    <a:pt x="14" y="24"/>
                    <a:pt x="16" y="24"/>
                    <a:pt x="16" y="24"/>
                  </a:cubicBezTo>
                  <a:cubicBezTo>
                    <a:pt x="18" y="25"/>
                    <a:pt x="19" y="26"/>
                    <a:pt x="20" y="27"/>
                  </a:cubicBezTo>
                  <a:cubicBezTo>
                    <a:pt x="19" y="28"/>
                    <a:pt x="19" y="28"/>
                    <a:pt x="18" y="29"/>
                  </a:cubicBezTo>
                  <a:cubicBezTo>
                    <a:pt x="18" y="29"/>
                    <a:pt x="16" y="28"/>
                    <a:pt x="16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2" y="31"/>
                    <a:pt x="12" y="31"/>
                    <a:pt x="1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Freeform 108"/>
            <p:cNvSpPr>
              <a:spLocks/>
            </p:cNvSpPr>
            <p:nvPr/>
          </p:nvSpPr>
          <p:spPr bwMode="auto">
            <a:xfrm>
              <a:off x="5970" y="2224"/>
              <a:ext cx="56" cy="87"/>
            </a:xfrm>
            <a:custGeom>
              <a:avLst/>
              <a:gdLst>
                <a:gd name="T0" fmla="*/ 0 w 16"/>
                <a:gd name="T1" fmla="*/ 17 h 25"/>
                <a:gd name="T2" fmla="*/ 7 w 16"/>
                <a:gd name="T3" fmla="*/ 14 h 25"/>
                <a:gd name="T4" fmla="*/ 10 w 16"/>
                <a:gd name="T5" fmla="*/ 10 h 25"/>
                <a:gd name="T6" fmla="*/ 14 w 16"/>
                <a:gd name="T7" fmla="*/ 7 h 25"/>
                <a:gd name="T8" fmla="*/ 24 w 16"/>
                <a:gd name="T9" fmla="*/ 7 h 25"/>
                <a:gd name="T10" fmla="*/ 28 w 16"/>
                <a:gd name="T11" fmla="*/ 0 h 25"/>
                <a:gd name="T12" fmla="*/ 35 w 16"/>
                <a:gd name="T13" fmla="*/ 10 h 25"/>
                <a:gd name="T14" fmla="*/ 45 w 16"/>
                <a:gd name="T15" fmla="*/ 28 h 25"/>
                <a:gd name="T16" fmla="*/ 49 w 16"/>
                <a:gd name="T17" fmla="*/ 45 h 25"/>
                <a:gd name="T18" fmla="*/ 52 w 16"/>
                <a:gd name="T19" fmla="*/ 52 h 25"/>
                <a:gd name="T20" fmla="*/ 52 w 16"/>
                <a:gd name="T21" fmla="*/ 52 h 25"/>
                <a:gd name="T22" fmla="*/ 52 w 16"/>
                <a:gd name="T23" fmla="*/ 70 h 25"/>
                <a:gd name="T24" fmla="*/ 45 w 16"/>
                <a:gd name="T25" fmla="*/ 70 h 25"/>
                <a:gd name="T26" fmla="*/ 42 w 16"/>
                <a:gd name="T27" fmla="*/ 77 h 25"/>
                <a:gd name="T28" fmla="*/ 35 w 16"/>
                <a:gd name="T29" fmla="*/ 73 h 25"/>
                <a:gd name="T30" fmla="*/ 35 w 16"/>
                <a:gd name="T31" fmla="*/ 77 h 25"/>
                <a:gd name="T32" fmla="*/ 31 w 16"/>
                <a:gd name="T33" fmla="*/ 73 h 25"/>
                <a:gd name="T34" fmla="*/ 31 w 16"/>
                <a:gd name="T35" fmla="*/ 80 h 25"/>
                <a:gd name="T36" fmla="*/ 28 w 16"/>
                <a:gd name="T37" fmla="*/ 77 h 25"/>
                <a:gd name="T38" fmla="*/ 28 w 16"/>
                <a:gd name="T39" fmla="*/ 80 h 25"/>
                <a:gd name="T40" fmla="*/ 24 w 16"/>
                <a:gd name="T41" fmla="*/ 80 h 25"/>
                <a:gd name="T42" fmla="*/ 24 w 16"/>
                <a:gd name="T43" fmla="*/ 77 h 25"/>
                <a:gd name="T44" fmla="*/ 17 w 16"/>
                <a:gd name="T45" fmla="*/ 84 h 25"/>
                <a:gd name="T46" fmla="*/ 17 w 16"/>
                <a:gd name="T47" fmla="*/ 80 h 25"/>
                <a:gd name="T48" fmla="*/ 14 w 16"/>
                <a:gd name="T49" fmla="*/ 87 h 25"/>
                <a:gd name="T50" fmla="*/ 10 w 16"/>
                <a:gd name="T51" fmla="*/ 80 h 25"/>
                <a:gd name="T52" fmla="*/ 14 w 16"/>
                <a:gd name="T53" fmla="*/ 77 h 25"/>
                <a:gd name="T54" fmla="*/ 10 w 16"/>
                <a:gd name="T55" fmla="*/ 70 h 25"/>
                <a:gd name="T56" fmla="*/ 10 w 16"/>
                <a:gd name="T57" fmla="*/ 63 h 25"/>
                <a:gd name="T58" fmla="*/ 10 w 16"/>
                <a:gd name="T59" fmla="*/ 63 h 25"/>
                <a:gd name="T60" fmla="*/ 10 w 16"/>
                <a:gd name="T61" fmla="*/ 52 h 25"/>
                <a:gd name="T62" fmla="*/ 7 w 16"/>
                <a:gd name="T63" fmla="*/ 38 h 25"/>
                <a:gd name="T64" fmla="*/ 0 w 16"/>
                <a:gd name="T65" fmla="*/ 35 h 25"/>
                <a:gd name="T66" fmla="*/ 4 w 16"/>
                <a:gd name="T67" fmla="*/ 31 h 25"/>
                <a:gd name="T68" fmla="*/ 10 w 16"/>
                <a:gd name="T69" fmla="*/ 31 h 25"/>
                <a:gd name="T70" fmla="*/ 7 w 16"/>
                <a:gd name="T71" fmla="*/ 24 h 25"/>
                <a:gd name="T72" fmla="*/ 4 w 16"/>
                <a:gd name="T73" fmla="*/ 21 h 25"/>
                <a:gd name="T74" fmla="*/ 0 w 16"/>
                <a:gd name="T75" fmla="*/ 21 h 25"/>
                <a:gd name="T76" fmla="*/ 0 w 16"/>
                <a:gd name="T77" fmla="*/ 17 h 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25"/>
                <a:gd name="T119" fmla="*/ 16 w 16"/>
                <a:gd name="T120" fmla="*/ 25 h 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25">
                  <a:moveTo>
                    <a:pt x="0" y="5"/>
                  </a:move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1" y="5"/>
                    <a:pt x="12" y="6"/>
                    <a:pt x="13" y="8"/>
                  </a:cubicBezTo>
                  <a:cubicBezTo>
                    <a:pt x="14" y="10"/>
                    <a:pt x="14" y="11"/>
                    <a:pt x="14" y="13"/>
                  </a:cubicBezTo>
                  <a:cubicBezTo>
                    <a:pt x="15" y="14"/>
                    <a:pt x="14" y="15"/>
                    <a:pt x="15" y="15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5" y="21"/>
                    <a:pt x="13" y="20"/>
                    <a:pt x="13" y="20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6" y="22"/>
                    <a:pt x="6" y="23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4" y="23"/>
                    <a:pt x="4" y="25"/>
                    <a:pt x="4" y="25"/>
                  </a:cubicBezTo>
                  <a:cubicBezTo>
                    <a:pt x="3" y="25"/>
                    <a:pt x="3" y="23"/>
                    <a:pt x="3" y="23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3" y="8"/>
                    <a:pt x="2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Freeform 109"/>
            <p:cNvSpPr>
              <a:spLocks/>
            </p:cNvSpPr>
            <p:nvPr/>
          </p:nvSpPr>
          <p:spPr bwMode="auto">
            <a:xfrm>
              <a:off x="4290" y="1871"/>
              <a:ext cx="141" cy="101"/>
            </a:xfrm>
            <a:custGeom>
              <a:avLst/>
              <a:gdLst>
                <a:gd name="T0" fmla="*/ 10 w 41"/>
                <a:gd name="T1" fmla="*/ 94 h 29"/>
                <a:gd name="T2" fmla="*/ 10 w 41"/>
                <a:gd name="T3" fmla="*/ 84 h 29"/>
                <a:gd name="T4" fmla="*/ 7 w 41"/>
                <a:gd name="T5" fmla="*/ 84 h 29"/>
                <a:gd name="T6" fmla="*/ 3 w 41"/>
                <a:gd name="T7" fmla="*/ 80 h 29"/>
                <a:gd name="T8" fmla="*/ 3 w 41"/>
                <a:gd name="T9" fmla="*/ 73 h 29"/>
                <a:gd name="T10" fmla="*/ 7 w 41"/>
                <a:gd name="T11" fmla="*/ 73 h 29"/>
                <a:gd name="T12" fmla="*/ 10 w 41"/>
                <a:gd name="T13" fmla="*/ 70 h 29"/>
                <a:gd name="T14" fmla="*/ 10 w 41"/>
                <a:gd name="T15" fmla="*/ 59 h 29"/>
                <a:gd name="T16" fmla="*/ 7 w 41"/>
                <a:gd name="T17" fmla="*/ 56 h 29"/>
                <a:gd name="T18" fmla="*/ 0 w 41"/>
                <a:gd name="T19" fmla="*/ 52 h 29"/>
                <a:gd name="T20" fmla="*/ 0 w 41"/>
                <a:gd name="T21" fmla="*/ 49 h 29"/>
                <a:gd name="T22" fmla="*/ 7 w 41"/>
                <a:gd name="T23" fmla="*/ 49 h 29"/>
                <a:gd name="T24" fmla="*/ 14 w 41"/>
                <a:gd name="T25" fmla="*/ 45 h 29"/>
                <a:gd name="T26" fmla="*/ 21 w 41"/>
                <a:gd name="T27" fmla="*/ 45 h 29"/>
                <a:gd name="T28" fmla="*/ 24 w 41"/>
                <a:gd name="T29" fmla="*/ 42 h 29"/>
                <a:gd name="T30" fmla="*/ 34 w 41"/>
                <a:gd name="T31" fmla="*/ 42 h 29"/>
                <a:gd name="T32" fmla="*/ 34 w 41"/>
                <a:gd name="T33" fmla="*/ 35 h 29"/>
                <a:gd name="T34" fmla="*/ 38 w 41"/>
                <a:gd name="T35" fmla="*/ 28 h 29"/>
                <a:gd name="T36" fmla="*/ 48 w 41"/>
                <a:gd name="T37" fmla="*/ 24 h 29"/>
                <a:gd name="T38" fmla="*/ 48 w 41"/>
                <a:gd name="T39" fmla="*/ 17 h 29"/>
                <a:gd name="T40" fmla="*/ 55 w 41"/>
                <a:gd name="T41" fmla="*/ 10 h 29"/>
                <a:gd name="T42" fmla="*/ 62 w 41"/>
                <a:gd name="T43" fmla="*/ 14 h 29"/>
                <a:gd name="T44" fmla="*/ 65 w 41"/>
                <a:gd name="T45" fmla="*/ 7 h 29"/>
                <a:gd name="T46" fmla="*/ 69 w 41"/>
                <a:gd name="T47" fmla="*/ 3 h 29"/>
                <a:gd name="T48" fmla="*/ 76 w 41"/>
                <a:gd name="T49" fmla="*/ 3 h 29"/>
                <a:gd name="T50" fmla="*/ 79 w 41"/>
                <a:gd name="T51" fmla="*/ 7 h 29"/>
                <a:gd name="T52" fmla="*/ 86 w 41"/>
                <a:gd name="T53" fmla="*/ 7 h 29"/>
                <a:gd name="T54" fmla="*/ 89 w 41"/>
                <a:gd name="T55" fmla="*/ 10 h 29"/>
                <a:gd name="T56" fmla="*/ 96 w 41"/>
                <a:gd name="T57" fmla="*/ 10 h 29"/>
                <a:gd name="T58" fmla="*/ 113 w 41"/>
                <a:gd name="T59" fmla="*/ 14 h 29"/>
                <a:gd name="T60" fmla="*/ 110 w 41"/>
                <a:gd name="T61" fmla="*/ 28 h 29"/>
                <a:gd name="T62" fmla="*/ 117 w 41"/>
                <a:gd name="T63" fmla="*/ 35 h 29"/>
                <a:gd name="T64" fmla="*/ 117 w 41"/>
                <a:gd name="T65" fmla="*/ 38 h 29"/>
                <a:gd name="T66" fmla="*/ 127 w 41"/>
                <a:gd name="T67" fmla="*/ 45 h 29"/>
                <a:gd name="T68" fmla="*/ 127 w 41"/>
                <a:gd name="T69" fmla="*/ 52 h 29"/>
                <a:gd name="T70" fmla="*/ 134 w 41"/>
                <a:gd name="T71" fmla="*/ 52 h 29"/>
                <a:gd name="T72" fmla="*/ 141 w 41"/>
                <a:gd name="T73" fmla="*/ 59 h 29"/>
                <a:gd name="T74" fmla="*/ 134 w 41"/>
                <a:gd name="T75" fmla="*/ 66 h 29"/>
                <a:gd name="T76" fmla="*/ 127 w 41"/>
                <a:gd name="T77" fmla="*/ 66 h 29"/>
                <a:gd name="T78" fmla="*/ 124 w 41"/>
                <a:gd name="T79" fmla="*/ 63 h 29"/>
                <a:gd name="T80" fmla="*/ 117 w 41"/>
                <a:gd name="T81" fmla="*/ 66 h 29"/>
                <a:gd name="T82" fmla="*/ 124 w 41"/>
                <a:gd name="T83" fmla="*/ 73 h 29"/>
                <a:gd name="T84" fmla="*/ 124 w 41"/>
                <a:gd name="T85" fmla="*/ 84 h 29"/>
                <a:gd name="T86" fmla="*/ 117 w 41"/>
                <a:gd name="T87" fmla="*/ 87 h 29"/>
                <a:gd name="T88" fmla="*/ 110 w 41"/>
                <a:gd name="T89" fmla="*/ 94 h 29"/>
                <a:gd name="T90" fmla="*/ 107 w 41"/>
                <a:gd name="T91" fmla="*/ 101 h 29"/>
                <a:gd name="T92" fmla="*/ 103 w 41"/>
                <a:gd name="T93" fmla="*/ 98 h 29"/>
                <a:gd name="T94" fmla="*/ 96 w 41"/>
                <a:gd name="T95" fmla="*/ 98 h 29"/>
                <a:gd name="T96" fmla="*/ 89 w 41"/>
                <a:gd name="T97" fmla="*/ 98 h 29"/>
                <a:gd name="T98" fmla="*/ 83 w 41"/>
                <a:gd name="T99" fmla="*/ 98 h 29"/>
                <a:gd name="T100" fmla="*/ 76 w 41"/>
                <a:gd name="T101" fmla="*/ 98 h 29"/>
                <a:gd name="T102" fmla="*/ 69 w 41"/>
                <a:gd name="T103" fmla="*/ 98 h 29"/>
                <a:gd name="T104" fmla="*/ 65 w 41"/>
                <a:gd name="T105" fmla="*/ 98 h 29"/>
                <a:gd name="T106" fmla="*/ 55 w 41"/>
                <a:gd name="T107" fmla="*/ 91 h 29"/>
                <a:gd name="T108" fmla="*/ 48 w 41"/>
                <a:gd name="T109" fmla="*/ 91 h 29"/>
                <a:gd name="T110" fmla="*/ 41 w 41"/>
                <a:gd name="T111" fmla="*/ 91 h 29"/>
                <a:gd name="T112" fmla="*/ 28 w 41"/>
                <a:gd name="T113" fmla="*/ 91 h 29"/>
                <a:gd name="T114" fmla="*/ 21 w 41"/>
                <a:gd name="T115" fmla="*/ 91 h 29"/>
                <a:gd name="T116" fmla="*/ 17 w 41"/>
                <a:gd name="T117" fmla="*/ 98 h 29"/>
                <a:gd name="T118" fmla="*/ 10 w 41"/>
                <a:gd name="T119" fmla="*/ 94 h 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"/>
                <a:gd name="T181" fmla="*/ 0 h 29"/>
                <a:gd name="T182" fmla="*/ 41 w 41"/>
                <a:gd name="T183" fmla="*/ 29 h 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" h="29">
                  <a:moveTo>
                    <a:pt x="3" y="27"/>
                  </a:moveTo>
                  <a:cubicBezTo>
                    <a:pt x="3" y="26"/>
                    <a:pt x="3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3"/>
                  </a:cubicBezTo>
                  <a:cubicBezTo>
                    <a:pt x="0" y="23"/>
                    <a:pt x="1" y="22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4" y="13"/>
                    <a:pt x="6" y="14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8" y="11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4" y="8"/>
                    <a:pt x="14" y="7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1" y="1"/>
                    <a:pt x="22" y="0"/>
                    <a:pt x="22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5" y="3"/>
                    <a:pt x="26" y="3"/>
                  </a:cubicBezTo>
                  <a:cubicBezTo>
                    <a:pt x="26" y="4"/>
                    <a:pt x="27" y="3"/>
                    <a:pt x="28" y="3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2" y="7"/>
                    <a:pt x="32" y="8"/>
                  </a:cubicBezTo>
                  <a:cubicBezTo>
                    <a:pt x="32" y="9"/>
                    <a:pt x="33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5" y="12"/>
                    <a:pt x="36" y="12"/>
                    <a:pt x="37" y="13"/>
                  </a:cubicBezTo>
                  <a:cubicBezTo>
                    <a:pt x="37" y="13"/>
                    <a:pt x="36" y="14"/>
                    <a:pt x="37" y="15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40" y="16"/>
                    <a:pt x="41" y="16"/>
                    <a:pt x="41" y="17"/>
                  </a:cubicBezTo>
                  <a:cubicBezTo>
                    <a:pt x="41" y="18"/>
                    <a:pt x="40" y="18"/>
                    <a:pt x="39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6" y="19"/>
                    <a:pt x="36" y="18"/>
                    <a:pt x="36" y="18"/>
                  </a:cubicBezTo>
                  <a:cubicBezTo>
                    <a:pt x="35" y="18"/>
                    <a:pt x="34" y="18"/>
                    <a:pt x="34" y="19"/>
                  </a:cubicBezTo>
                  <a:cubicBezTo>
                    <a:pt x="34" y="20"/>
                    <a:pt x="36" y="20"/>
                    <a:pt x="36" y="21"/>
                  </a:cubicBezTo>
                  <a:cubicBezTo>
                    <a:pt x="36" y="22"/>
                    <a:pt x="36" y="23"/>
                    <a:pt x="36" y="24"/>
                  </a:cubicBezTo>
                  <a:cubicBezTo>
                    <a:pt x="36" y="24"/>
                    <a:pt x="34" y="24"/>
                    <a:pt x="34" y="25"/>
                  </a:cubicBezTo>
                  <a:cubicBezTo>
                    <a:pt x="33" y="25"/>
                    <a:pt x="33" y="26"/>
                    <a:pt x="32" y="27"/>
                  </a:cubicBezTo>
                  <a:cubicBezTo>
                    <a:pt x="32" y="27"/>
                    <a:pt x="32" y="28"/>
                    <a:pt x="31" y="29"/>
                  </a:cubicBezTo>
                  <a:cubicBezTo>
                    <a:pt x="31" y="29"/>
                    <a:pt x="30" y="28"/>
                    <a:pt x="30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1" y="28"/>
                    <a:pt x="20" y="28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7"/>
                    <a:pt x="17" y="27"/>
                    <a:pt x="16" y="26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7" y="25"/>
                    <a:pt x="6" y="25"/>
                    <a:pt x="6" y="26"/>
                  </a:cubicBezTo>
                  <a:cubicBezTo>
                    <a:pt x="5" y="26"/>
                    <a:pt x="6" y="27"/>
                    <a:pt x="5" y="28"/>
                  </a:cubicBezTo>
                  <a:cubicBezTo>
                    <a:pt x="4" y="28"/>
                    <a:pt x="3" y="27"/>
                    <a:pt x="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Freeform 110"/>
            <p:cNvSpPr>
              <a:spLocks/>
            </p:cNvSpPr>
            <p:nvPr/>
          </p:nvSpPr>
          <p:spPr bwMode="auto">
            <a:xfrm>
              <a:off x="4148" y="1902"/>
              <a:ext cx="155" cy="111"/>
            </a:xfrm>
            <a:custGeom>
              <a:avLst/>
              <a:gdLst>
                <a:gd name="T0" fmla="*/ 148 w 45"/>
                <a:gd name="T1" fmla="*/ 52 h 32"/>
                <a:gd name="T2" fmla="*/ 141 w 45"/>
                <a:gd name="T3" fmla="*/ 49 h 32"/>
                <a:gd name="T4" fmla="*/ 145 w 45"/>
                <a:gd name="T5" fmla="*/ 42 h 32"/>
                <a:gd name="T6" fmla="*/ 148 w 45"/>
                <a:gd name="T7" fmla="*/ 28 h 32"/>
                <a:gd name="T8" fmla="*/ 141 w 45"/>
                <a:gd name="T9" fmla="*/ 21 h 32"/>
                <a:gd name="T10" fmla="*/ 134 w 45"/>
                <a:gd name="T11" fmla="*/ 10 h 32"/>
                <a:gd name="T12" fmla="*/ 117 w 45"/>
                <a:gd name="T13" fmla="*/ 10 h 32"/>
                <a:gd name="T14" fmla="*/ 90 w 45"/>
                <a:gd name="T15" fmla="*/ 7 h 32"/>
                <a:gd name="T16" fmla="*/ 79 w 45"/>
                <a:gd name="T17" fmla="*/ 14 h 32"/>
                <a:gd name="T18" fmla="*/ 83 w 45"/>
                <a:gd name="T19" fmla="*/ 10 h 32"/>
                <a:gd name="T20" fmla="*/ 83 w 45"/>
                <a:gd name="T21" fmla="*/ 7 h 32"/>
                <a:gd name="T22" fmla="*/ 69 w 45"/>
                <a:gd name="T23" fmla="*/ 10 h 32"/>
                <a:gd name="T24" fmla="*/ 65 w 45"/>
                <a:gd name="T25" fmla="*/ 3 h 32"/>
                <a:gd name="T26" fmla="*/ 59 w 45"/>
                <a:gd name="T27" fmla="*/ 0 h 32"/>
                <a:gd name="T28" fmla="*/ 41 w 45"/>
                <a:gd name="T29" fmla="*/ 3 h 32"/>
                <a:gd name="T30" fmla="*/ 31 w 45"/>
                <a:gd name="T31" fmla="*/ 10 h 32"/>
                <a:gd name="T32" fmla="*/ 7 w 45"/>
                <a:gd name="T33" fmla="*/ 14 h 32"/>
                <a:gd name="T34" fmla="*/ 7 w 45"/>
                <a:gd name="T35" fmla="*/ 17 h 32"/>
                <a:gd name="T36" fmla="*/ 3 w 45"/>
                <a:gd name="T37" fmla="*/ 21 h 32"/>
                <a:gd name="T38" fmla="*/ 0 w 45"/>
                <a:gd name="T39" fmla="*/ 35 h 32"/>
                <a:gd name="T40" fmla="*/ 7 w 45"/>
                <a:gd name="T41" fmla="*/ 49 h 32"/>
                <a:gd name="T42" fmla="*/ 7 w 45"/>
                <a:gd name="T43" fmla="*/ 59 h 32"/>
                <a:gd name="T44" fmla="*/ 14 w 45"/>
                <a:gd name="T45" fmla="*/ 69 h 32"/>
                <a:gd name="T46" fmla="*/ 17 w 45"/>
                <a:gd name="T47" fmla="*/ 73 h 32"/>
                <a:gd name="T48" fmla="*/ 24 w 45"/>
                <a:gd name="T49" fmla="*/ 76 h 32"/>
                <a:gd name="T50" fmla="*/ 34 w 45"/>
                <a:gd name="T51" fmla="*/ 80 h 32"/>
                <a:gd name="T52" fmla="*/ 41 w 45"/>
                <a:gd name="T53" fmla="*/ 90 h 32"/>
                <a:gd name="T54" fmla="*/ 45 w 45"/>
                <a:gd name="T55" fmla="*/ 83 h 32"/>
                <a:gd name="T56" fmla="*/ 52 w 45"/>
                <a:gd name="T57" fmla="*/ 87 h 32"/>
                <a:gd name="T58" fmla="*/ 55 w 45"/>
                <a:gd name="T59" fmla="*/ 90 h 32"/>
                <a:gd name="T60" fmla="*/ 62 w 45"/>
                <a:gd name="T61" fmla="*/ 90 h 32"/>
                <a:gd name="T62" fmla="*/ 69 w 45"/>
                <a:gd name="T63" fmla="*/ 97 h 32"/>
                <a:gd name="T64" fmla="*/ 79 w 45"/>
                <a:gd name="T65" fmla="*/ 104 h 32"/>
                <a:gd name="T66" fmla="*/ 90 w 45"/>
                <a:gd name="T67" fmla="*/ 104 h 32"/>
                <a:gd name="T68" fmla="*/ 93 w 45"/>
                <a:gd name="T69" fmla="*/ 108 h 32"/>
                <a:gd name="T70" fmla="*/ 107 w 45"/>
                <a:gd name="T71" fmla="*/ 104 h 32"/>
                <a:gd name="T72" fmla="*/ 114 w 45"/>
                <a:gd name="T73" fmla="*/ 104 h 32"/>
                <a:gd name="T74" fmla="*/ 127 w 45"/>
                <a:gd name="T75" fmla="*/ 108 h 32"/>
                <a:gd name="T76" fmla="*/ 138 w 45"/>
                <a:gd name="T77" fmla="*/ 111 h 32"/>
                <a:gd name="T78" fmla="*/ 134 w 45"/>
                <a:gd name="T79" fmla="*/ 108 h 32"/>
                <a:gd name="T80" fmla="*/ 134 w 45"/>
                <a:gd name="T81" fmla="*/ 101 h 32"/>
                <a:gd name="T82" fmla="*/ 148 w 45"/>
                <a:gd name="T83" fmla="*/ 87 h 32"/>
                <a:gd name="T84" fmla="*/ 155 w 45"/>
                <a:gd name="T85" fmla="*/ 83 h 32"/>
                <a:gd name="T86" fmla="*/ 155 w 45"/>
                <a:gd name="T87" fmla="*/ 76 h 32"/>
                <a:gd name="T88" fmla="*/ 148 w 45"/>
                <a:gd name="T89" fmla="*/ 62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"/>
                <a:gd name="T136" fmla="*/ 0 h 32"/>
                <a:gd name="T137" fmla="*/ 45 w 45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" h="32">
                  <a:moveTo>
                    <a:pt x="43" y="18"/>
                  </a:moveTo>
                  <a:cubicBezTo>
                    <a:pt x="43" y="17"/>
                    <a:pt x="43" y="16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1" y="15"/>
                    <a:pt x="41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3" y="8"/>
                    <a:pt x="42" y="8"/>
                    <a:pt x="42" y="7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0" y="6"/>
                    <a:pt x="41" y="5"/>
                    <a:pt x="41" y="5"/>
                  </a:cubicBezTo>
                  <a:cubicBezTo>
                    <a:pt x="40" y="4"/>
                    <a:pt x="40" y="4"/>
                    <a:pt x="39" y="3"/>
                  </a:cubicBezTo>
                  <a:cubicBezTo>
                    <a:pt x="38" y="3"/>
                    <a:pt x="38" y="3"/>
                    <a:pt x="37" y="2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5" y="3"/>
                    <a:pt x="24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2"/>
                    <a:pt x="24" y="2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2" y="3"/>
                    <a:pt x="20" y="3"/>
                    <a:pt x="20" y="3"/>
                  </a:cubicBezTo>
                  <a:cubicBezTo>
                    <a:pt x="19" y="3"/>
                    <a:pt x="20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20" y="0"/>
                    <a:pt x="17" y="0"/>
                    <a:pt x="17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6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1" y="11"/>
                    <a:pt x="2" y="12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3" y="16"/>
                    <a:pt x="2" y="16"/>
                    <a:pt x="2" y="17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4"/>
                    <a:pt x="10" y="24"/>
                    <a:pt x="11" y="25"/>
                  </a:cubicBezTo>
                  <a:cubicBezTo>
                    <a:pt x="11" y="25"/>
                    <a:pt x="11" y="26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6" y="25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26"/>
                    <a:pt x="19" y="27"/>
                    <a:pt x="20" y="27"/>
                  </a:cubicBezTo>
                  <a:cubicBezTo>
                    <a:pt x="20" y="27"/>
                    <a:pt x="20" y="28"/>
                    <a:pt x="20" y="28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4" y="29"/>
                    <a:pt x="25" y="29"/>
                  </a:cubicBezTo>
                  <a:cubicBezTo>
                    <a:pt x="25" y="29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1" y="30"/>
                    <a:pt x="31" y="31"/>
                    <a:pt x="31" y="31"/>
                  </a:cubicBezTo>
                  <a:cubicBezTo>
                    <a:pt x="32" y="30"/>
                    <a:pt x="32" y="30"/>
                    <a:pt x="33" y="30"/>
                  </a:cubicBezTo>
                  <a:cubicBezTo>
                    <a:pt x="34" y="30"/>
                    <a:pt x="34" y="30"/>
                    <a:pt x="35" y="30"/>
                  </a:cubicBezTo>
                  <a:cubicBezTo>
                    <a:pt x="36" y="30"/>
                    <a:pt x="36" y="31"/>
                    <a:pt x="37" y="31"/>
                  </a:cubicBezTo>
                  <a:cubicBezTo>
                    <a:pt x="37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0" y="31"/>
                    <a:pt x="39" y="31"/>
                    <a:pt x="39" y="31"/>
                  </a:cubicBezTo>
                  <a:cubicBezTo>
                    <a:pt x="39" y="31"/>
                    <a:pt x="40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7"/>
                    <a:pt x="41" y="26"/>
                  </a:cubicBezTo>
                  <a:cubicBezTo>
                    <a:pt x="42" y="25"/>
                    <a:pt x="43" y="26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4" y="23"/>
                    <a:pt x="44" y="22"/>
                  </a:cubicBezTo>
                  <a:cubicBezTo>
                    <a:pt x="44" y="22"/>
                    <a:pt x="45" y="23"/>
                    <a:pt x="45" y="22"/>
                  </a:cubicBezTo>
                  <a:cubicBezTo>
                    <a:pt x="44" y="22"/>
                    <a:pt x="43" y="21"/>
                    <a:pt x="43" y="21"/>
                  </a:cubicBezTo>
                  <a:cubicBezTo>
                    <a:pt x="43" y="20"/>
                    <a:pt x="43" y="19"/>
                    <a:pt x="43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Freeform 111"/>
            <p:cNvSpPr>
              <a:spLocks/>
            </p:cNvSpPr>
            <p:nvPr/>
          </p:nvSpPr>
          <p:spPr bwMode="auto">
            <a:xfrm>
              <a:off x="4234" y="1885"/>
              <a:ext cx="42" cy="31"/>
            </a:xfrm>
            <a:custGeom>
              <a:avLst/>
              <a:gdLst>
                <a:gd name="T0" fmla="*/ 39 w 12"/>
                <a:gd name="T1" fmla="*/ 28 h 9"/>
                <a:gd name="T2" fmla="*/ 28 w 12"/>
                <a:gd name="T3" fmla="*/ 31 h 9"/>
                <a:gd name="T4" fmla="*/ 21 w 12"/>
                <a:gd name="T5" fmla="*/ 28 h 9"/>
                <a:gd name="T6" fmla="*/ 0 w 12"/>
                <a:gd name="T7" fmla="*/ 28 h 9"/>
                <a:gd name="T8" fmla="*/ 7 w 12"/>
                <a:gd name="T9" fmla="*/ 21 h 9"/>
                <a:gd name="T10" fmla="*/ 7 w 12"/>
                <a:gd name="T11" fmla="*/ 17 h 9"/>
                <a:gd name="T12" fmla="*/ 0 w 12"/>
                <a:gd name="T13" fmla="*/ 21 h 9"/>
                <a:gd name="T14" fmla="*/ 0 w 12"/>
                <a:gd name="T15" fmla="*/ 14 h 9"/>
                <a:gd name="T16" fmla="*/ 7 w 12"/>
                <a:gd name="T17" fmla="*/ 10 h 9"/>
                <a:gd name="T18" fmla="*/ 14 w 12"/>
                <a:gd name="T19" fmla="*/ 3 h 9"/>
                <a:gd name="T20" fmla="*/ 14 w 12"/>
                <a:gd name="T21" fmla="*/ 7 h 9"/>
                <a:gd name="T22" fmla="*/ 11 w 12"/>
                <a:gd name="T23" fmla="*/ 10 h 9"/>
                <a:gd name="T24" fmla="*/ 18 w 12"/>
                <a:gd name="T25" fmla="*/ 10 h 9"/>
                <a:gd name="T26" fmla="*/ 18 w 12"/>
                <a:gd name="T27" fmla="*/ 3 h 9"/>
                <a:gd name="T28" fmla="*/ 21 w 12"/>
                <a:gd name="T29" fmla="*/ 0 h 9"/>
                <a:gd name="T30" fmla="*/ 28 w 12"/>
                <a:gd name="T31" fmla="*/ 7 h 9"/>
                <a:gd name="T32" fmla="*/ 32 w 12"/>
                <a:gd name="T33" fmla="*/ 7 h 9"/>
                <a:gd name="T34" fmla="*/ 35 w 12"/>
                <a:gd name="T35" fmla="*/ 7 h 9"/>
                <a:gd name="T36" fmla="*/ 42 w 12"/>
                <a:gd name="T37" fmla="*/ 10 h 9"/>
                <a:gd name="T38" fmla="*/ 42 w 12"/>
                <a:gd name="T39" fmla="*/ 17 h 9"/>
                <a:gd name="T40" fmla="*/ 39 w 12"/>
                <a:gd name="T41" fmla="*/ 28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9"/>
                <a:gd name="T65" fmla="*/ 12 w 1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9">
                  <a:moveTo>
                    <a:pt x="11" y="8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4" y="8"/>
                    <a:pt x="2" y="8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6"/>
                    <a:pt x="11" y="7"/>
                    <a:pt x="1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7" name="Freeform 112"/>
            <p:cNvSpPr>
              <a:spLocks/>
            </p:cNvSpPr>
            <p:nvPr/>
          </p:nvSpPr>
          <p:spPr bwMode="auto">
            <a:xfrm>
              <a:off x="4248" y="1857"/>
              <a:ext cx="97" cy="59"/>
            </a:xfrm>
            <a:custGeom>
              <a:avLst/>
              <a:gdLst>
                <a:gd name="T0" fmla="*/ 7 w 28"/>
                <a:gd name="T1" fmla="*/ 31 h 17"/>
                <a:gd name="T2" fmla="*/ 3 w 28"/>
                <a:gd name="T3" fmla="*/ 24 h 17"/>
                <a:gd name="T4" fmla="*/ 0 w 28"/>
                <a:gd name="T5" fmla="*/ 17 h 17"/>
                <a:gd name="T6" fmla="*/ 0 w 28"/>
                <a:gd name="T7" fmla="*/ 10 h 17"/>
                <a:gd name="T8" fmla="*/ 3 w 28"/>
                <a:gd name="T9" fmla="*/ 7 h 17"/>
                <a:gd name="T10" fmla="*/ 17 w 28"/>
                <a:gd name="T11" fmla="*/ 3 h 17"/>
                <a:gd name="T12" fmla="*/ 35 w 28"/>
                <a:gd name="T13" fmla="*/ 3 h 17"/>
                <a:gd name="T14" fmla="*/ 49 w 28"/>
                <a:gd name="T15" fmla="*/ 7 h 17"/>
                <a:gd name="T16" fmla="*/ 55 w 28"/>
                <a:gd name="T17" fmla="*/ 7 h 17"/>
                <a:gd name="T18" fmla="*/ 66 w 28"/>
                <a:gd name="T19" fmla="*/ 7 h 17"/>
                <a:gd name="T20" fmla="*/ 73 w 28"/>
                <a:gd name="T21" fmla="*/ 10 h 17"/>
                <a:gd name="T22" fmla="*/ 83 w 28"/>
                <a:gd name="T23" fmla="*/ 17 h 17"/>
                <a:gd name="T24" fmla="*/ 97 w 28"/>
                <a:gd name="T25" fmla="*/ 24 h 17"/>
                <a:gd name="T26" fmla="*/ 97 w 28"/>
                <a:gd name="T27" fmla="*/ 31 h 17"/>
                <a:gd name="T28" fmla="*/ 83 w 28"/>
                <a:gd name="T29" fmla="*/ 35 h 17"/>
                <a:gd name="T30" fmla="*/ 80 w 28"/>
                <a:gd name="T31" fmla="*/ 45 h 17"/>
                <a:gd name="T32" fmla="*/ 80 w 28"/>
                <a:gd name="T33" fmla="*/ 49 h 17"/>
                <a:gd name="T34" fmla="*/ 66 w 28"/>
                <a:gd name="T35" fmla="*/ 49 h 17"/>
                <a:gd name="T36" fmla="*/ 62 w 28"/>
                <a:gd name="T37" fmla="*/ 56 h 17"/>
                <a:gd name="T38" fmla="*/ 55 w 28"/>
                <a:gd name="T39" fmla="*/ 56 h 17"/>
                <a:gd name="T40" fmla="*/ 49 w 28"/>
                <a:gd name="T41" fmla="*/ 59 h 17"/>
                <a:gd name="T42" fmla="*/ 42 w 28"/>
                <a:gd name="T43" fmla="*/ 56 h 17"/>
                <a:gd name="T44" fmla="*/ 35 w 28"/>
                <a:gd name="T45" fmla="*/ 52 h 17"/>
                <a:gd name="T46" fmla="*/ 28 w 28"/>
                <a:gd name="T47" fmla="*/ 49 h 17"/>
                <a:gd name="T48" fmla="*/ 31 w 28"/>
                <a:gd name="T49" fmla="*/ 42 h 17"/>
                <a:gd name="T50" fmla="*/ 31 w 28"/>
                <a:gd name="T51" fmla="*/ 38 h 17"/>
                <a:gd name="T52" fmla="*/ 24 w 28"/>
                <a:gd name="T53" fmla="*/ 35 h 17"/>
                <a:gd name="T54" fmla="*/ 21 w 28"/>
                <a:gd name="T55" fmla="*/ 35 h 17"/>
                <a:gd name="T56" fmla="*/ 14 w 28"/>
                <a:gd name="T57" fmla="*/ 35 h 17"/>
                <a:gd name="T58" fmla="*/ 7 w 28"/>
                <a:gd name="T59" fmla="*/ 31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17"/>
                <a:gd name="T92" fmla="*/ 28 w 28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17">
                  <a:moveTo>
                    <a:pt x="2" y="9"/>
                  </a:moveTo>
                  <a:cubicBezTo>
                    <a:pt x="2" y="8"/>
                    <a:pt x="2" y="8"/>
                    <a:pt x="1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3" y="1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8" y="2"/>
                    <a:pt x="19" y="2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2" y="4"/>
                    <a:pt x="23" y="4"/>
                    <a:pt x="24" y="5"/>
                  </a:cubicBezTo>
                  <a:cubicBezTo>
                    <a:pt x="26" y="5"/>
                    <a:pt x="26" y="6"/>
                    <a:pt x="28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23" y="10"/>
                    <a:pt x="23" y="12"/>
                    <a:pt x="23" y="13"/>
                  </a:cubicBezTo>
                  <a:cubicBezTo>
                    <a:pt x="23" y="13"/>
                    <a:pt x="24" y="14"/>
                    <a:pt x="23" y="14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9" y="15"/>
                    <a:pt x="19" y="16"/>
                    <a:pt x="18" y="16"/>
                  </a:cubicBezTo>
                  <a:cubicBezTo>
                    <a:pt x="18" y="16"/>
                    <a:pt x="17" y="16"/>
                    <a:pt x="16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7"/>
                    <a:pt x="13" y="16"/>
                    <a:pt x="12" y="16"/>
                  </a:cubicBezTo>
                  <a:cubicBezTo>
                    <a:pt x="11" y="16"/>
                    <a:pt x="11" y="15"/>
                    <a:pt x="10" y="15"/>
                  </a:cubicBezTo>
                  <a:cubicBezTo>
                    <a:pt x="10" y="15"/>
                    <a:pt x="9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8" name="Freeform 113"/>
            <p:cNvSpPr>
              <a:spLocks/>
            </p:cNvSpPr>
            <p:nvPr/>
          </p:nvSpPr>
          <p:spPr bwMode="auto">
            <a:xfrm>
              <a:off x="4248" y="1830"/>
              <a:ext cx="111" cy="55"/>
            </a:xfrm>
            <a:custGeom>
              <a:avLst/>
              <a:gdLst>
                <a:gd name="T0" fmla="*/ 97 w 32"/>
                <a:gd name="T1" fmla="*/ 10 h 16"/>
                <a:gd name="T2" fmla="*/ 90 w 32"/>
                <a:gd name="T3" fmla="*/ 10 h 16"/>
                <a:gd name="T4" fmla="*/ 87 w 32"/>
                <a:gd name="T5" fmla="*/ 14 h 16"/>
                <a:gd name="T6" fmla="*/ 76 w 32"/>
                <a:gd name="T7" fmla="*/ 7 h 16"/>
                <a:gd name="T8" fmla="*/ 66 w 32"/>
                <a:gd name="T9" fmla="*/ 3 h 16"/>
                <a:gd name="T10" fmla="*/ 59 w 32"/>
                <a:gd name="T11" fmla="*/ 0 h 16"/>
                <a:gd name="T12" fmla="*/ 52 w 32"/>
                <a:gd name="T13" fmla="*/ 7 h 16"/>
                <a:gd name="T14" fmla="*/ 52 w 32"/>
                <a:gd name="T15" fmla="*/ 17 h 16"/>
                <a:gd name="T16" fmla="*/ 49 w 32"/>
                <a:gd name="T17" fmla="*/ 24 h 16"/>
                <a:gd name="T18" fmla="*/ 38 w 32"/>
                <a:gd name="T19" fmla="*/ 28 h 16"/>
                <a:gd name="T20" fmla="*/ 31 w 32"/>
                <a:gd name="T21" fmla="*/ 17 h 16"/>
                <a:gd name="T22" fmla="*/ 24 w 32"/>
                <a:gd name="T23" fmla="*/ 14 h 16"/>
                <a:gd name="T24" fmla="*/ 24 w 32"/>
                <a:gd name="T25" fmla="*/ 10 h 16"/>
                <a:gd name="T26" fmla="*/ 10 w 32"/>
                <a:gd name="T27" fmla="*/ 14 h 16"/>
                <a:gd name="T28" fmla="*/ 7 w 32"/>
                <a:gd name="T29" fmla="*/ 17 h 16"/>
                <a:gd name="T30" fmla="*/ 0 w 32"/>
                <a:gd name="T31" fmla="*/ 31 h 16"/>
                <a:gd name="T32" fmla="*/ 0 w 32"/>
                <a:gd name="T33" fmla="*/ 45 h 16"/>
                <a:gd name="T34" fmla="*/ 7 w 32"/>
                <a:gd name="T35" fmla="*/ 41 h 16"/>
                <a:gd name="T36" fmla="*/ 17 w 32"/>
                <a:gd name="T37" fmla="*/ 38 h 16"/>
                <a:gd name="T38" fmla="*/ 31 w 32"/>
                <a:gd name="T39" fmla="*/ 38 h 16"/>
                <a:gd name="T40" fmla="*/ 49 w 32"/>
                <a:gd name="T41" fmla="*/ 41 h 16"/>
                <a:gd name="T42" fmla="*/ 52 w 32"/>
                <a:gd name="T43" fmla="*/ 41 h 16"/>
                <a:gd name="T44" fmla="*/ 62 w 32"/>
                <a:gd name="T45" fmla="*/ 41 h 16"/>
                <a:gd name="T46" fmla="*/ 69 w 32"/>
                <a:gd name="T47" fmla="*/ 45 h 16"/>
                <a:gd name="T48" fmla="*/ 80 w 32"/>
                <a:gd name="T49" fmla="*/ 48 h 16"/>
                <a:gd name="T50" fmla="*/ 90 w 32"/>
                <a:gd name="T51" fmla="*/ 55 h 16"/>
                <a:gd name="T52" fmla="*/ 97 w 32"/>
                <a:gd name="T53" fmla="*/ 52 h 16"/>
                <a:gd name="T54" fmla="*/ 104 w 32"/>
                <a:gd name="T55" fmla="*/ 52 h 16"/>
                <a:gd name="T56" fmla="*/ 108 w 32"/>
                <a:gd name="T57" fmla="*/ 48 h 16"/>
                <a:gd name="T58" fmla="*/ 111 w 32"/>
                <a:gd name="T59" fmla="*/ 45 h 16"/>
                <a:gd name="T60" fmla="*/ 111 w 32"/>
                <a:gd name="T61" fmla="*/ 38 h 16"/>
                <a:gd name="T62" fmla="*/ 104 w 32"/>
                <a:gd name="T63" fmla="*/ 28 h 16"/>
                <a:gd name="T64" fmla="*/ 104 w 32"/>
                <a:gd name="T65" fmla="*/ 21 h 16"/>
                <a:gd name="T66" fmla="*/ 101 w 32"/>
                <a:gd name="T67" fmla="*/ 14 h 16"/>
                <a:gd name="T68" fmla="*/ 97 w 32"/>
                <a:gd name="T69" fmla="*/ 1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6"/>
                <a:gd name="T107" fmla="*/ 32 w 32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6">
                  <a:moveTo>
                    <a:pt x="28" y="3"/>
                  </a:move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6" y="10"/>
                    <a:pt x="8" y="11"/>
                    <a:pt x="9" y="11"/>
                  </a:cubicBezTo>
                  <a:cubicBezTo>
                    <a:pt x="11" y="11"/>
                    <a:pt x="12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4" y="15"/>
                    <a:pt x="25" y="16"/>
                    <a:pt x="26" y="16"/>
                  </a:cubicBezTo>
                  <a:cubicBezTo>
                    <a:pt x="26" y="16"/>
                    <a:pt x="27" y="15"/>
                    <a:pt x="28" y="15"/>
                  </a:cubicBezTo>
                  <a:cubicBezTo>
                    <a:pt x="28" y="15"/>
                    <a:pt x="29" y="16"/>
                    <a:pt x="30" y="15"/>
                  </a:cubicBezTo>
                  <a:cubicBezTo>
                    <a:pt x="30" y="15"/>
                    <a:pt x="31" y="14"/>
                    <a:pt x="31" y="14"/>
                  </a:cubicBezTo>
                  <a:cubicBezTo>
                    <a:pt x="31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1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30" y="7"/>
                    <a:pt x="31" y="6"/>
                    <a:pt x="30" y="6"/>
                  </a:cubicBezTo>
                  <a:cubicBezTo>
                    <a:pt x="30" y="5"/>
                    <a:pt x="29" y="5"/>
                    <a:pt x="29" y="4"/>
                  </a:cubicBezTo>
                  <a:cubicBezTo>
                    <a:pt x="28" y="4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9" name="Freeform 114"/>
            <p:cNvSpPr>
              <a:spLocks/>
            </p:cNvSpPr>
            <p:nvPr/>
          </p:nvSpPr>
          <p:spPr bwMode="auto">
            <a:xfrm>
              <a:off x="4290" y="1788"/>
              <a:ext cx="69" cy="56"/>
            </a:xfrm>
            <a:custGeom>
              <a:avLst/>
              <a:gdLst>
                <a:gd name="T0" fmla="*/ 62 w 20"/>
                <a:gd name="T1" fmla="*/ 52 h 16"/>
                <a:gd name="T2" fmla="*/ 59 w 20"/>
                <a:gd name="T3" fmla="*/ 52 h 16"/>
                <a:gd name="T4" fmla="*/ 52 w 20"/>
                <a:gd name="T5" fmla="*/ 56 h 16"/>
                <a:gd name="T6" fmla="*/ 41 w 20"/>
                <a:gd name="T7" fmla="*/ 49 h 16"/>
                <a:gd name="T8" fmla="*/ 31 w 20"/>
                <a:gd name="T9" fmla="*/ 42 h 16"/>
                <a:gd name="T10" fmla="*/ 24 w 20"/>
                <a:gd name="T11" fmla="*/ 42 h 16"/>
                <a:gd name="T12" fmla="*/ 17 w 20"/>
                <a:gd name="T13" fmla="*/ 49 h 16"/>
                <a:gd name="T14" fmla="*/ 17 w 20"/>
                <a:gd name="T15" fmla="*/ 35 h 16"/>
                <a:gd name="T16" fmla="*/ 14 w 20"/>
                <a:gd name="T17" fmla="*/ 35 h 16"/>
                <a:gd name="T18" fmla="*/ 10 w 20"/>
                <a:gd name="T19" fmla="*/ 35 h 16"/>
                <a:gd name="T20" fmla="*/ 3 w 20"/>
                <a:gd name="T21" fmla="*/ 28 h 16"/>
                <a:gd name="T22" fmla="*/ 3 w 20"/>
                <a:gd name="T23" fmla="*/ 21 h 16"/>
                <a:gd name="T24" fmla="*/ 0 w 20"/>
                <a:gd name="T25" fmla="*/ 17 h 16"/>
                <a:gd name="T26" fmla="*/ 3 w 20"/>
                <a:gd name="T27" fmla="*/ 10 h 16"/>
                <a:gd name="T28" fmla="*/ 14 w 20"/>
                <a:gd name="T29" fmla="*/ 4 h 16"/>
                <a:gd name="T30" fmla="*/ 31 w 20"/>
                <a:gd name="T31" fmla="*/ 0 h 16"/>
                <a:gd name="T32" fmla="*/ 48 w 20"/>
                <a:gd name="T33" fmla="*/ 0 h 16"/>
                <a:gd name="T34" fmla="*/ 55 w 20"/>
                <a:gd name="T35" fmla="*/ 4 h 16"/>
                <a:gd name="T36" fmla="*/ 69 w 20"/>
                <a:gd name="T37" fmla="*/ 4 h 16"/>
                <a:gd name="T38" fmla="*/ 69 w 20"/>
                <a:gd name="T39" fmla="*/ 10 h 16"/>
                <a:gd name="T40" fmla="*/ 69 w 20"/>
                <a:gd name="T41" fmla="*/ 17 h 16"/>
                <a:gd name="T42" fmla="*/ 59 w 20"/>
                <a:gd name="T43" fmla="*/ 17 h 16"/>
                <a:gd name="T44" fmla="*/ 52 w 20"/>
                <a:gd name="T45" fmla="*/ 21 h 16"/>
                <a:gd name="T46" fmla="*/ 59 w 20"/>
                <a:gd name="T47" fmla="*/ 35 h 16"/>
                <a:gd name="T48" fmla="*/ 66 w 20"/>
                <a:gd name="T49" fmla="*/ 49 h 16"/>
                <a:gd name="T50" fmla="*/ 62 w 20"/>
                <a:gd name="T51" fmla="*/ 49 h 16"/>
                <a:gd name="T52" fmla="*/ 62 w 20"/>
                <a:gd name="T53" fmla="*/ 52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16"/>
                <a:gd name="T83" fmla="*/ 20 w 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16"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2"/>
                    <a:pt x="8" y="11"/>
                    <a:pt x="7" y="12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7" y="2"/>
                    <a:pt x="19" y="1"/>
                    <a:pt x="20" y="1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5" y="7"/>
                    <a:pt x="17" y="9"/>
                    <a:pt x="17" y="10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Freeform 115"/>
            <p:cNvSpPr>
              <a:spLocks/>
            </p:cNvSpPr>
            <p:nvPr/>
          </p:nvSpPr>
          <p:spPr bwMode="auto">
            <a:xfrm>
              <a:off x="4234" y="1546"/>
              <a:ext cx="170" cy="242"/>
            </a:xfrm>
            <a:custGeom>
              <a:avLst/>
              <a:gdLst>
                <a:gd name="T0" fmla="*/ 62 w 49"/>
                <a:gd name="T1" fmla="*/ 111 h 70"/>
                <a:gd name="T2" fmla="*/ 73 w 49"/>
                <a:gd name="T3" fmla="*/ 124 h 70"/>
                <a:gd name="T4" fmla="*/ 52 w 49"/>
                <a:gd name="T5" fmla="*/ 142 h 70"/>
                <a:gd name="T6" fmla="*/ 28 w 49"/>
                <a:gd name="T7" fmla="*/ 162 h 70"/>
                <a:gd name="T8" fmla="*/ 14 w 49"/>
                <a:gd name="T9" fmla="*/ 173 h 70"/>
                <a:gd name="T10" fmla="*/ 17 w 49"/>
                <a:gd name="T11" fmla="*/ 211 h 70"/>
                <a:gd name="T12" fmla="*/ 35 w 49"/>
                <a:gd name="T13" fmla="*/ 228 h 70"/>
                <a:gd name="T14" fmla="*/ 45 w 49"/>
                <a:gd name="T15" fmla="*/ 239 h 70"/>
                <a:gd name="T16" fmla="*/ 76 w 49"/>
                <a:gd name="T17" fmla="*/ 235 h 70"/>
                <a:gd name="T18" fmla="*/ 108 w 49"/>
                <a:gd name="T19" fmla="*/ 228 h 70"/>
                <a:gd name="T20" fmla="*/ 125 w 49"/>
                <a:gd name="T21" fmla="*/ 218 h 70"/>
                <a:gd name="T22" fmla="*/ 149 w 49"/>
                <a:gd name="T23" fmla="*/ 197 h 70"/>
                <a:gd name="T24" fmla="*/ 170 w 49"/>
                <a:gd name="T25" fmla="*/ 169 h 70"/>
                <a:gd name="T26" fmla="*/ 149 w 49"/>
                <a:gd name="T27" fmla="*/ 152 h 70"/>
                <a:gd name="T28" fmla="*/ 149 w 49"/>
                <a:gd name="T29" fmla="*/ 138 h 70"/>
                <a:gd name="T30" fmla="*/ 146 w 49"/>
                <a:gd name="T31" fmla="*/ 128 h 70"/>
                <a:gd name="T32" fmla="*/ 139 w 49"/>
                <a:gd name="T33" fmla="*/ 121 h 70"/>
                <a:gd name="T34" fmla="*/ 135 w 49"/>
                <a:gd name="T35" fmla="*/ 114 h 70"/>
                <a:gd name="T36" fmla="*/ 146 w 49"/>
                <a:gd name="T37" fmla="*/ 100 h 70"/>
                <a:gd name="T38" fmla="*/ 139 w 49"/>
                <a:gd name="T39" fmla="*/ 62 h 70"/>
                <a:gd name="T40" fmla="*/ 118 w 49"/>
                <a:gd name="T41" fmla="*/ 48 h 70"/>
                <a:gd name="T42" fmla="*/ 118 w 49"/>
                <a:gd name="T43" fmla="*/ 35 h 70"/>
                <a:gd name="T44" fmla="*/ 118 w 49"/>
                <a:gd name="T45" fmla="*/ 28 h 70"/>
                <a:gd name="T46" fmla="*/ 111 w 49"/>
                <a:gd name="T47" fmla="*/ 10 h 70"/>
                <a:gd name="T48" fmla="*/ 80 w 49"/>
                <a:gd name="T49" fmla="*/ 3 h 70"/>
                <a:gd name="T50" fmla="*/ 73 w 49"/>
                <a:gd name="T51" fmla="*/ 31 h 70"/>
                <a:gd name="T52" fmla="*/ 62 w 49"/>
                <a:gd name="T53" fmla="*/ 38 h 70"/>
                <a:gd name="T54" fmla="*/ 35 w 49"/>
                <a:gd name="T55" fmla="*/ 38 h 70"/>
                <a:gd name="T56" fmla="*/ 3 w 49"/>
                <a:gd name="T57" fmla="*/ 17 h 70"/>
                <a:gd name="T58" fmla="*/ 0 w 49"/>
                <a:gd name="T59" fmla="*/ 28 h 70"/>
                <a:gd name="T60" fmla="*/ 28 w 49"/>
                <a:gd name="T61" fmla="*/ 41 h 70"/>
                <a:gd name="T62" fmla="*/ 42 w 49"/>
                <a:gd name="T63" fmla="*/ 62 h 70"/>
                <a:gd name="T64" fmla="*/ 45 w 49"/>
                <a:gd name="T65" fmla="*/ 69 h 70"/>
                <a:gd name="T66" fmla="*/ 45 w 49"/>
                <a:gd name="T67" fmla="*/ 9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70"/>
                <a:gd name="T104" fmla="*/ 49 w 49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70">
                  <a:moveTo>
                    <a:pt x="15" y="30"/>
                  </a:moveTo>
                  <a:cubicBezTo>
                    <a:pt x="16" y="31"/>
                    <a:pt x="17" y="31"/>
                    <a:pt x="18" y="32"/>
                  </a:cubicBezTo>
                  <a:cubicBezTo>
                    <a:pt x="19" y="32"/>
                    <a:pt x="21" y="32"/>
                    <a:pt x="21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7"/>
                  </a:cubicBezTo>
                  <a:cubicBezTo>
                    <a:pt x="16" y="38"/>
                    <a:pt x="16" y="40"/>
                    <a:pt x="15" y="41"/>
                  </a:cubicBezTo>
                  <a:cubicBezTo>
                    <a:pt x="14" y="42"/>
                    <a:pt x="12" y="43"/>
                    <a:pt x="11" y="44"/>
                  </a:cubicBezTo>
                  <a:cubicBezTo>
                    <a:pt x="10" y="45"/>
                    <a:pt x="9" y="46"/>
                    <a:pt x="8" y="47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3" y="52"/>
                    <a:pt x="4" y="54"/>
                    <a:pt x="4" y="57"/>
                  </a:cubicBezTo>
                  <a:cubicBezTo>
                    <a:pt x="4" y="58"/>
                    <a:pt x="5" y="60"/>
                    <a:pt x="5" y="61"/>
                  </a:cubicBezTo>
                  <a:cubicBezTo>
                    <a:pt x="5" y="62"/>
                    <a:pt x="4" y="64"/>
                    <a:pt x="5" y="65"/>
                  </a:cubicBezTo>
                  <a:cubicBezTo>
                    <a:pt x="6" y="66"/>
                    <a:pt x="8" y="65"/>
                    <a:pt x="10" y="66"/>
                  </a:cubicBezTo>
                  <a:cubicBezTo>
                    <a:pt x="11" y="66"/>
                    <a:pt x="12" y="66"/>
                    <a:pt x="12" y="67"/>
                  </a:cubicBezTo>
                  <a:cubicBezTo>
                    <a:pt x="13" y="67"/>
                    <a:pt x="12" y="69"/>
                    <a:pt x="13" y="69"/>
                  </a:cubicBezTo>
                  <a:cubicBezTo>
                    <a:pt x="14" y="70"/>
                    <a:pt x="16" y="69"/>
                    <a:pt x="17" y="68"/>
                  </a:cubicBezTo>
                  <a:cubicBezTo>
                    <a:pt x="19" y="68"/>
                    <a:pt x="21" y="68"/>
                    <a:pt x="22" y="68"/>
                  </a:cubicBezTo>
                  <a:cubicBezTo>
                    <a:pt x="24" y="67"/>
                    <a:pt x="24" y="66"/>
                    <a:pt x="26" y="66"/>
                  </a:cubicBezTo>
                  <a:cubicBezTo>
                    <a:pt x="27" y="65"/>
                    <a:pt x="29" y="66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5" y="65"/>
                    <a:pt x="35" y="64"/>
                    <a:pt x="36" y="63"/>
                  </a:cubicBezTo>
                  <a:cubicBezTo>
                    <a:pt x="37" y="62"/>
                    <a:pt x="39" y="62"/>
                    <a:pt x="40" y="61"/>
                  </a:cubicBezTo>
                  <a:cubicBezTo>
                    <a:pt x="41" y="60"/>
                    <a:pt x="42" y="58"/>
                    <a:pt x="43" y="57"/>
                  </a:cubicBezTo>
                  <a:cubicBezTo>
                    <a:pt x="44" y="55"/>
                    <a:pt x="45" y="54"/>
                    <a:pt x="46" y="52"/>
                  </a:cubicBezTo>
                  <a:cubicBezTo>
                    <a:pt x="47" y="51"/>
                    <a:pt x="49" y="51"/>
                    <a:pt x="49" y="49"/>
                  </a:cubicBezTo>
                  <a:cubicBezTo>
                    <a:pt x="49" y="48"/>
                    <a:pt x="47" y="48"/>
                    <a:pt x="46" y="47"/>
                  </a:cubicBezTo>
                  <a:cubicBezTo>
                    <a:pt x="45" y="46"/>
                    <a:pt x="43" y="45"/>
                    <a:pt x="43" y="44"/>
                  </a:cubicBezTo>
                  <a:cubicBezTo>
                    <a:pt x="42" y="43"/>
                    <a:pt x="44" y="43"/>
                    <a:pt x="44" y="42"/>
                  </a:cubicBezTo>
                  <a:cubicBezTo>
                    <a:pt x="44" y="41"/>
                    <a:pt x="44" y="41"/>
                    <a:pt x="43" y="40"/>
                  </a:cubicBezTo>
                  <a:cubicBezTo>
                    <a:pt x="43" y="40"/>
                    <a:pt x="42" y="40"/>
                    <a:pt x="42" y="39"/>
                  </a:cubicBezTo>
                  <a:cubicBezTo>
                    <a:pt x="41" y="39"/>
                    <a:pt x="42" y="38"/>
                    <a:pt x="42" y="37"/>
                  </a:cubicBezTo>
                  <a:cubicBezTo>
                    <a:pt x="41" y="37"/>
                    <a:pt x="41" y="38"/>
                    <a:pt x="40" y="37"/>
                  </a:cubicBezTo>
                  <a:cubicBezTo>
                    <a:pt x="40" y="37"/>
                    <a:pt x="40" y="36"/>
                    <a:pt x="40" y="35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3"/>
                    <a:pt x="39" y="34"/>
                    <a:pt x="39" y="33"/>
                  </a:cubicBezTo>
                  <a:cubicBezTo>
                    <a:pt x="39" y="32"/>
                    <a:pt x="40" y="31"/>
                    <a:pt x="41" y="3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8" y="17"/>
                    <a:pt x="37" y="16"/>
                    <a:pt x="37" y="15"/>
                  </a:cubicBezTo>
                  <a:cubicBezTo>
                    <a:pt x="36" y="14"/>
                    <a:pt x="34" y="15"/>
                    <a:pt x="34" y="14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2" y="10"/>
                    <a:pt x="32" y="9"/>
                  </a:cubicBezTo>
                  <a:cubicBezTo>
                    <a:pt x="32" y="9"/>
                    <a:pt x="34" y="8"/>
                    <a:pt x="34" y="8"/>
                  </a:cubicBezTo>
                  <a:cubicBezTo>
                    <a:pt x="34" y="7"/>
                    <a:pt x="36" y="6"/>
                    <a:pt x="35" y="4"/>
                  </a:cubicBezTo>
                  <a:cubicBezTo>
                    <a:pt x="35" y="3"/>
                    <a:pt x="33" y="3"/>
                    <a:pt x="32" y="3"/>
                  </a:cubicBezTo>
                  <a:cubicBezTo>
                    <a:pt x="31" y="2"/>
                    <a:pt x="29" y="0"/>
                    <a:pt x="27" y="1"/>
                  </a:cubicBezTo>
                  <a:cubicBezTo>
                    <a:pt x="26" y="2"/>
                    <a:pt x="24" y="2"/>
                    <a:pt x="23" y="1"/>
                  </a:cubicBezTo>
                  <a:cubicBezTo>
                    <a:pt x="22" y="2"/>
                    <a:pt x="21" y="4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cubicBezTo>
                    <a:pt x="18" y="10"/>
                    <a:pt x="19" y="11"/>
                    <a:pt x="18" y="11"/>
                  </a:cubicBezTo>
                  <a:cubicBezTo>
                    <a:pt x="16" y="11"/>
                    <a:pt x="15" y="10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9" y="10"/>
                    <a:pt x="7" y="11"/>
                    <a:pt x="6" y="10"/>
                  </a:cubicBezTo>
                  <a:cubicBezTo>
                    <a:pt x="5" y="9"/>
                    <a:pt x="4" y="6"/>
                    <a:pt x="1" y="5"/>
                  </a:cubicBezTo>
                  <a:cubicBezTo>
                    <a:pt x="0" y="5"/>
                    <a:pt x="2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9"/>
                    <a:pt x="2" y="11"/>
                    <a:pt x="4" y="11"/>
                  </a:cubicBezTo>
                  <a:cubicBezTo>
                    <a:pt x="5" y="12"/>
                    <a:pt x="7" y="12"/>
                    <a:pt x="8" y="12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4" y="22"/>
                    <a:pt x="14" y="23"/>
                  </a:cubicBezTo>
                  <a:cubicBezTo>
                    <a:pt x="14" y="24"/>
                    <a:pt x="13" y="25"/>
                    <a:pt x="13" y="26"/>
                  </a:cubicBezTo>
                  <a:cubicBezTo>
                    <a:pt x="13" y="28"/>
                    <a:pt x="14" y="29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Freeform 116"/>
            <p:cNvSpPr>
              <a:spLocks/>
            </p:cNvSpPr>
            <p:nvPr/>
          </p:nvSpPr>
          <p:spPr bwMode="auto">
            <a:xfrm>
              <a:off x="4092" y="1563"/>
              <a:ext cx="198" cy="322"/>
            </a:xfrm>
            <a:custGeom>
              <a:avLst/>
              <a:gdLst>
                <a:gd name="T0" fmla="*/ 7 w 57"/>
                <a:gd name="T1" fmla="*/ 229 h 93"/>
                <a:gd name="T2" fmla="*/ 17 w 57"/>
                <a:gd name="T3" fmla="*/ 215 h 93"/>
                <a:gd name="T4" fmla="*/ 21 w 57"/>
                <a:gd name="T5" fmla="*/ 190 h 93"/>
                <a:gd name="T6" fmla="*/ 10 w 57"/>
                <a:gd name="T7" fmla="*/ 173 h 93"/>
                <a:gd name="T8" fmla="*/ 21 w 57"/>
                <a:gd name="T9" fmla="*/ 121 h 93"/>
                <a:gd name="T10" fmla="*/ 38 w 57"/>
                <a:gd name="T11" fmla="*/ 111 h 93"/>
                <a:gd name="T12" fmla="*/ 49 w 57"/>
                <a:gd name="T13" fmla="*/ 73 h 93"/>
                <a:gd name="T14" fmla="*/ 73 w 57"/>
                <a:gd name="T15" fmla="*/ 52 h 93"/>
                <a:gd name="T16" fmla="*/ 90 w 57"/>
                <a:gd name="T17" fmla="*/ 24 h 93"/>
                <a:gd name="T18" fmla="*/ 101 w 57"/>
                <a:gd name="T19" fmla="*/ 10 h 93"/>
                <a:gd name="T20" fmla="*/ 132 w 57"/>
                <a:gd name="T21" fmla="*/ 17 h 93"/>
                <a:gd name="T22" fmla="*/ 142 w 57"/>
                <a:gd name="T23" fmla="*/ 0 h 93"/>
                <a:gd name="T24" fmla="*/ 174 w 57"/>
                <a:gd name="T25" fmla="*/ 17 h 93"/>
                <a:gd name="T26" fmla="*/ 184 w 57"/>
                <a:gd name="T27" fmla="*/ 38 h 93"/>
                <a:gd name="T28" fmla="*/ 191 w 57"/>
                <a:gd name="T29" fmla="*/ 45 h 93"/>
                <a:gd name="T30" fmla="*/ 191 w 57"/>
                <a:gd name="T31" fmla="*/ 66 h 93"/>
                <a:gd name="T32" fmla="*/ 184 w 57"/>
                <a:gd name="T33" fmla="*/ 83 h 93"/>
                <a:gd name="T34" fmla="*/ 170 w 57"/>
                <a:gd name="T35" fmla="*/ 90 h 93"/>
                <a:gd name="T36" fmla="*/ 160 w 57"/>
                <a:gd name="T37" fmla="*/ 97 h 93"/>
                <a:gd name="T38" fmla="*/ 163 w 57"/>
                <a:gd name="T39" fmla="*/ 114 h 93"/>
                <a:gd name="T40" fmla="*/ 142 w 57"/>
                <a:gd name="T41" fmla="*/ 132 h 93"/>
                <a:gd name="T42" fmla="*/ 118 w 57"/>
                <a:gd name="T43" fmla="*/ 142 h 93"/>
                <a:gd name="T44" fmla="*/ 108 w 57"/>
                <a:gd name="T45" fmla="*/ 156 h 93"/>
                <a:gd name="T46" fmla="*/ 101 w 57"/>
                <a:gd name="T47" fmla="*/ 166 h 93"/>
                <a:gd name="T48" fmla="*/ 94 w 57"/>
                <a:gd name="T49" fmla="*/ 180 h 93"/>
                <a:gd name="T50" fmla="*/ 104 w 57"/>
                <a:gd name="T51" fmla="*/ 211 h 93"/>
                <a:gd name="T52" fmla="*/ 129 w 57"/>
                <a:gd name="T53" fmla="*/ 222 h 93"/>
                <a:gd name="T54" fmla="*/ 108 w 57"/>
                <a:gd name="T55" fmla="*/ 229 h 93"/>
                <a:gd name="T56" fmla="*/ 118 w 57"/>
                <a:gd name="T57" fmla="*/ 232 h 93"/>
                <a:gd name="T58" fmla="*/ 108 w 57"/>
                <a:gd name="T59" fmla="*/ 239 h 93"/>
                <a:gd name="T60" fmla="*/ 94 w 57"/>
                <a:gd name="T61" fmla="*/ 253 h 93"/>
                <a:gd name="T62" fmla="*/ 87 w 57"/>
                <a:gd name="T63" fmla="*/ 294 h 93"/>
                <a:gd name="T64" fmla="*/ 63 w 57"/>
                <a:gd name="T65" fmla="*/ 305 h 93"/>
                <a:gd name="T66" fmla="*/ 59 w 57"/>
                <a:gd name="T67" fmla="*/ 319 h 93"/>
                <a:gd name="T68" fmla="*/ 31 w 57"/>
                <a:gd name="T69" fmla="*/ 322 h 93"/>
                <a:gd name="T70" fmla="*/ 35 w 57"/>
                <a:gd name="T71" fmla="*/ 315 h 93"/>
                <a:gd name="T72" fmla="*/ 31 w 57"/>
                <a:gd name="T73" fmla="*/ 305 h 93"/>
                <a:gd name="T74" fmla="*/ 31 w 57"/>
                <a:gd name="T75" fmla="*/ 298 h 93"/>
                <a:gd name="T76" fmla="*/ 14 w 57"/>
                <a:gd name="T77" fmla="*/ 280 h 93"/>
                <a:gd name="T78" fmla="*/ 10 w 57"/>
                <a:gd name="T79" fmla="*/ 256 h 93"/>
                <a:gd name="T80" fmla="*/ 3 w 57"/>
                <a:gd name="T81" fmla="*/ 242 h 93"/>
                <a:gd name="T82" fmla="*/ 7 w 57"/>
                <a:gd name="T83" fmla="*/ 239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"/>
                <a:gd name="T127" fmla="*/ 0 h 93"/>
                <a:gd name="T128" fmla="*/ 57 w 57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" h="93">
                  <a:moveTo>
                    <a:pt x="2" y="69"/>
                  </a:moveTo>
                  <a:cubicBezTo>
                    <a:pt x="2" y="68"/>
                    <a:pt x="2" y="67"/>
                    <a:pt x="2" y="66"/>
                  </a:cubicBezTo>
                  <a:cubicBezTo>
                    <a:pt x="2" y="65"/>
                    <a:pt x="3" y="64"/>
                    <a:pt x="3" y="63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6" y="60"/>
                    <a:pt x="5" y="58"/>
                    <a:pt x="5" y="56"/>
                  </a:cubicBezTo>
                  <a:cubicBezTo>
                    <a:pt x="5" y="55"/>
                    <a:pt x="6" y="55"/>
                    <a:pt x="6" y="55"/>
                  </a:cubicBezTo>
                  <a:cubicBezTo>
                    <a:pt x="7" y="55"/>
                    <a:pt x="7" y="54"/>
                    <a:pt x="7" y="54"/>
                  </a:cubicBezTo>
                  <a:cubicBezTo>
                    <a:pt x="6" y="52"/>
                    <a:pt x="3" y="51"/>
                    <a:pt x="3" y="50"/>
                  </a:cubicBezTo>
                  <a:cubicBezTo>
                    <a:pt x="3" y="46"/>
                    <a:pt x="3" y="42"/>
                    <a:pt x="4" y="38"/>
                  </a:cubicBezTo>
                  <a:cubicBezTo>
                    <a:pt x="4" y="37"/>
                    <a:pt x="5" y="36"/>
                    <a:pt x="6" y="35"/>
                  </a:cubicBezTo>
                  <a:cubicBezTo>
                    <a:pt x="8" y="35"/>
                    <a:pt x="11" y="36"/>
                    <a:pt x="12" y="35"/>
                  </a:cubicBezTo>
                  <a:cubicBezTo>
                    <a:pt x="13" y="35"/>
                    <a:pt x="11" y="33"/>
                    <a:pt x="11" y="32"/>
                  </a:cubicBezTo>
                  <a:cubicBezTo>
                    <a:pt x="11" y="29"/>
                    <a:pt x="13" y="26"/>
                    <a:pt x="13" y="23"/>
                  </a:cubicBezTo>
                  <a:cubicBezTo>
                    <a:pt x="13" y="22"/>
                    <a:pt x="13" y="21"/>
                    <a:pt x="14" y="21"/>
                  </a:cubicBezTo>
                  <a:cubicBezTo>
                    <a:pt x="15" y="20"/>
                    <a:pt x="17" y="21"/>
                    <a:pt x="17" y="20"/>
                  </a:cubicBezTo>
                  <a:cubicBezTo>
                    <a:pt x="18" y="18"/>
                    <a:pt x="19" y="16"/>
                    <a:pt x="21" y="15"/>
                  </a:cubicBezTo>
                  <a:cubicBezTo>
                    <a:pt x="21" y="14"/>
                    <a:pt x="20" y="13"/>
                    <a:pt x="21" y="12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8" y="9"/>
                    <a:pt x="29" y="8"/>
                  </a:cubicBezTo>
                  <a:cubicBezTo>
                    <a:pt x="30" y="7"/>
                    <a:pt x="29" y="5"/>
                    <a:pt x="29" y="3"/>
                  </a:cubicBezTo>
                  <a:cubicBezTo>
                    <a:pt x="30" y="3"/>
                    <a:pt x="32" y="3"/>
                    <a:pt x="33" y="3"/>
                  </a:cubicBezTo>
                  <a:cubicBezTo>
                    <a:pt x="35" y="3"/>
                    <a:pt x="36" y="6"/>
                    <a:pt x="38" y="5"/>
                  </a:cubicBezTo>
                  <a:cubicBezTo>
                    <a:pt x="39" y="4"/>
                    <a:pt x="37" y="2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1"/>
                    <a:pt x="43" y="3"/>
                    <a:pt x="45" y="4"/>
                  </a:cubicBezTo>
                  <a:cubicBezTo>
                    <a:pt x="47" y="4"/>
                    <a:pt x="49" y="4"/>
                    <a:pt x="50" y="5"/>
                  </a:cubicBezTo>
                  <a:cubicBezTo>
                    <a:pt x="51" y="5"/>
                    <a:pt x="53" y="6"/>
                    <a:pt x="53" y="8"/>
                  </a:cubicBezTo>
                  <a:cubicBezTo>
                    <a:pt x="54" y="9"/>
                    <a:pt x="53" y="10"/>
                    <a:pt x="53" y="11"/>
                  </a:cubicBezTo>
                  <a:cubicBezTo>
                    <a:pt x="54" y="11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17"/>
                    <a:pt x="55" y="18"/>
                    <a:pt x="55" y="19"/>
                  </a:cubicBezTo>
                  <a:cubicBezTo>
                    <a:pt x="55" y="21"/>
                    <a:pt x="56" y="22"/>
                    <a:pt x="57" y="24"/>
                  </a:cubicBezTo>
                  <a:cubicBezTo>
                    <a:pt x="56" y="24"/>
                    <a:pt x="55" y="24"/>
                    <a:pt x="53" y="24"/>
                  </a:cubicBezTo>
                  <a:cubicBezTo>
                    <a:pt x="52" y="24"/>
                    <a:pt x="51" y="23"/>
                    <a:pt x="49" y="23"/>
                  </a:cubicBezTo>
                  <a:cubicBezTo>
                    <a:pt x="49" y="24"/>
                    <a:pt x="50" y="25"/>
                    <a:pt x="49" y="26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7"/>
                    <a:pt x="47" y="27"/>
                    <a:pt x="46" y="28"/>
                  </a:cubicBezTo>
                  <a:cubicBezTo>
                    <a:pt x="45" y="28"/>
                    <a:pt x="43" y="29"/>
                    <a:pt x="43" y="30"/>
                  </a:cubicBezTo>
                  <a:cubicBezTo>
                    <a:pt x="43" y="31"/>
                    <a:pt x="47" y="32"/>
                    <a:pt x="47" y="33"/>
                  </a:cubicBezTo>
                  <a:cubicBezTo>
                    <a:pt x="47" y="34"/>
                    <a:pt x="44" y="34"/>
                    <a:pt x="43" y="35"/>
                  </a:cubicBezTo>
                  <a:cubicBezTo>
                    <a:pt x="43" y="36"/>
                    <a:pt x="43" y="37"/>
                    <a:pt x="41" y="38"/>
                  </a:cubicBezTo>
                  <a:cubicBezTo>
                    <a:pt x="39" y="38"/>
                    <a:pt x="38" y="39"/>
                    <a:pt x="36" y="40"/>
                  </a:cubicBezTo>
                  <a:cubicBezTo>
                    <a:pt x="35" y="40"/>
                    <a:pt x="35" y="41"/>
                    <a:pt x="34" y="41"/>
                  </a:cubicBezTo>
                  <a:cubicBezTo>
                    <a:pt x="33" y="42"/>
                    <a:pt x="31" y="43"/>
                    <a:pt x="30" y="44"/>
                  </a:cubicBezTo>
                  <a:cubicBezTo>
                    <a:pt x="30" y="44"/>
                    <a:pt x="31" y="45"/>
                    <a:pt x="31" y="45"/>
                  </a:cubicBezTo>
                  <a:cubicBezTo>
                    <a:pt x="30" y="46"/>
                    <a:pt x="28" y="46"/>
                    <a:pt x="28" y="47"/>
                  </a:cubicBezTo>
                  <a:cubicBezTo>
                    <a:pt x="28" y="47"/>
                    <a:pt x="29" y="47"/>
                    <a:pt x="29" y="48"/>
                  </a:cubicBezTo>
                  <a:cubicBezTo>
                    <a:pt x="29" y="49"/>
                    <a:pt x="29" y="51"/>
                    <a:pt x="28" y="52"/>
                  </a:cubicBezTo>
                  <a:cubicBezTo>
                    <a:pt x="28" y="52"/>
                    <a:pt x="27" y="51"/>
                    <a:pt x="27" y="52"/>
                  </a:cubicBezTo>
                  <a:cubicBezTo>
                    <a:pt x="27" y="53"/>
                    <a:pt x="27" y="54"/>
                    <a:pt x="27" y="55"/>
                  </a:cubicBezTo>
                  <a:cubicBezTo>
                    <a:pt x="28" y="57"/>
                    <a:pt x="28" y="59"/>
                    <a:pt x="30" y="61"/>
                  </a:cubicBezTo>
                  <a:cubicBezTo>
                    <a:pt x="31" y="61"/>
                    <a:pt x="33" y="60"/>
                    <a:pt x="34" y="61"/>
                  </a:cubicBezTo>
                  <a:cubicBezTo>
                    <a:pt x="35" y="62"/>
                    <a:pt x="37" y="63"/>
                    <a:pt x="37" y="64"/>
                  </a:cubicBez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2" y="66"/>
                    <a:pt x="31" y="66"/>
                  </a:cubicBezTo>
                  <a:cubicBezTo>
                    <a:pt x="31" y="67"/>
                    <a:pt x="29" y="68"/>
                    <a:pt x="30" y="68"/>
                  </a:cubicBezTo>
                  <a:cubicBezTo>
                    <a:pt x="31" y="69"/>
                    <a:pt x="33" y="67"/>
                    <a:pt x="34" y="67"/>
                  </a:cubicBezTo>
                  <a:cubicBezTo>
                    <a:pt x="35" y="68"/>
                    <a:pt x="33" y="69"/>
                    <a:pt x="32" y="70"/>
                  </a:cubicBezTo>
                  <a:cubicBezTo>
                    <a:pt x="32" y="70"/>
                    <a:pt x="31" y="69"/>
                    <a:pt x="31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7" y="72"/>
                    <a:pt x="27" y="73"/>
                  </a:cubicBezTo>
                  <a:cubicBezTo>
                    <a:pt x="26" y="74"/>
                    <a:pt x="27" y="76"/>
                    <a:pt x="27" y="77"/>
                  </a:cubicBezTo>
                  <a:cubicBezTo>
                    <a:pt x="27" y="79"/>
                    <a:pt x="26" y="82"/>
                    <a:pt x="25" y="85"/>
                  </a:cubicBezTo>
                  <a:cubicBezTo>
                    <a:pt x="25" y="86"/>
                    <a:pt x="24" y="87"/>
                    <a:pt x="23" y="88"/>
                  </a:cubicBezTo>
                  <a:cubicBezTo>
                    <a:pt x="21" y="89"/>
                    <a:pt x="19" y="88"/>
                    <a:pt x="18" y="88"/>
                  </a:cubicBezTo>
                  <a:cubicBezTo>
                    <a:pt x="17" y="88"/>
                    <a:pt x="16" y="89"/>
                    <a:pt x="16" y="90"/>
                  </a:cubicBezTo>
                  <a:cubicBezTo>
                    <a:pt x="15" y="91"/>
                    <a:pt x="18" y="91"/>
                    <a:pt x="17" y="92"/>
                  </a:cubicBezTo>
                  <a:cubicBezTo>
                    <a:pt x="17" y="93"/>
                    <a:pt x="15" y="93"/>
                    <a:pt x="13" y="93"/>
                  </a:cubicBezTo>
                  <a:cubicBezTo>
                    <a:pt x="12" y="93"/>
                    <a:pt x="11" y="93"/>
                    <a:pt x="9" y="93"/>
                  </a:cubicBezTo>
                  <a:cubicBezTo>
                    <a:pt x="9" y="93"/>
                    <a:pt x="9" y="92"/>
                    <a:pt x="9" y="92"/>
                  </a:cubicBezTo>
                  <a:cubicBezTo>
                    <a:pt x="10" y="92"/>
                    <a:pt x="11" y="91"/>
                    <a:pt x="10" y="91"/>
                  </a:cubicBezTo>
                  <a:cubicBezTo>
                    <a:pt x="10" y="90"/>
                    <a:pt x="7" y="89"/>
                    <a:pt x="7" y="88"/>
                  </a:cubicBezTo>
                  <a:cubicBezTo>
                    <a:pt x="7" y="87"/>
                    <a:pt x="9" y="88"/>
                    <a:pt x="9" y="88"/>
                  </a:cubicBezTo>
                  <a:cubicBezTo>
                    <a:pt x="10" y="87"/>
                    <a:pt x="8" y="87"/>
                    <a:pt x="8" y="86"/>
                  </a:cubicBezTo>
                  <a:cubicBezTo>
                    <a:pt x="8" y="86"/>
                    <a:pt x="10" y="86"/>
                    <a:pt x="9" y="86"/>
                  </a:cubicBezTo>
                  <a:cubicBezTo>
                    <a:pt x="9" y="84"/>
                    <a:pt x="7" y="82"/>
                    <a:pt x="5" y="80"/>
                  </a:cubicBezTo>
                  <a:cubicBezTo>
                    <a:pt x="5" y="80"/>
                    <a:pt x="4" y="81"/>
                    <a:pt x="4" y="81"/>
                  </a:cubicBezTo>
                  <a:cubicBezTo>
                    <a:pt x="3" y="79"/>
                    <a:pt x="3" y="78"/>
                    <a:pt x="3" y="77"/>
                  </a:cubicBezTo>
                  <a:cubicBezTo>
                    <a:pt x="3" y="76"/>
                    <a:pt x="3" y="75"/>
                    <a:pt x="3" y="74"/>
                  </a:cubicBezTo>
                  <a:cubicBezTo>
                    <a:pt x="3" y="74"/>
                    <a:pt x="2" y="74"/>
                    <a:pt x="2" y="74"/>
                  </a:cubicBezTo>
                  <a:cubicBezTo>
                    <a:pt x="1" y="73"/>
                    <a:pt x="2" y="72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9"/>
                    <a:pt x="1" y="69"/>
                    <a:pt x="2" y="6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Freeform 117"/>
            <p:cNvSpPr>
              <a:spLocks/>
            </p:cNvSpPr>
            <p:nvPr/>
          </p:nvSpPr>
          <p:spPr bwMode="auto">
            <a:xfrm>
              <a:off x="4006" y="1518"/>
              <a:ext cx="370" cy="312"/>
            </a:xfrm>
            <a:custGeom>
              <a:avLst/>
              <a:gdLst>
                <a:gd name="T0" fmla="*/ 90 w 107"/>
                <a:gd name="T1" fmla="*/ 277 h 90"/>
                <a:gd name="T2" fmla="*/ 83 w 107"/>
                <a:gd name="T3" fmla="*/ 288 h 90"/>
                <a:gd name="T4" fmla="*/ 52 w 107"/>
                <a:gd name="T5" fmla="*/ 309 h 90"/>
                <a:gd name="T6" fmla="*/ 10 w 107"/>
                <a:gd name="T7" fmla="*/ 291 h 90"/>
                <a:gd name="T8" fmla="*/ 17 w 107"/>
                <a:gd name="T9" fmla="*/ 277 h 90"/>
                <a:gd name="T10" fmla="*/ 17 w 107"/>
                <a:gd name="T11" fmla="*/ 270 h 90"/>
                <a:gd name="T12" fmla="*/ 14 w 107"/>
                <a:gd name="T13" fmla="*/ 267 h 90"/>
                <a:gd name="T14" fmla="*/ 7 w 107"/>
                <a:gd name="T15" fmla="*/ 246 h 90"/>
                <a:gd name="T16" fmla="*/ 10 w 107"/>
                <a:gd name="T17" fmla="*/ 229 h 90"/>
                <a:gd name="T18" fmla="*/ 3 w 107"/>
                <a:gd name="T19" fmla="*/ 218 h 90"/>
                <a:gd name="T20" fmla="*/ 35 w 107"/>
                <a:gd name="T21" fmla="*/ 218 h 90"/>
                <a:gd name="T22" fmla="*/ 41 w 107"/>
                <a:gd name="T23" fmla="*/ 208 h 90"/>
                <a:gd name="T24" fmla="*/ 48 w 107"/>
                <a:gd name="T25" fmla="*/ 208 h 90"/>
                <a:gd name="T26" fmla="*/ 59 w 107"/>
                <a:gd name="T27" fmla="*/ 191 h 90"/>
                <a:gd name="T28" fmla="*/ 69 w 107"/>
                <a:gd name="T29" fmla="*/ 187 h 90"/>
                <a:gd name="T30" fmla="*/ 93 w 107"/>
                <a:gd name="T31" fmla="*/ 177 h 90"/>
                <a:gd name="T32" fmla="*/ 69 w 107"/>
                <a:gd name="T33" fmla="*/ 180 h 90"/>
                <a:gd name="T34" fmla="*/ 100 w 107"/>
                <a:gd name="T35" fmla="*/ 163 h 90"/>
                <a:gd name="T36" fmla="*/ 111 w 107"/>
                <a:gd name="T37" fmla="*/ 146 h 90"/>
                <a:gd name="T38" fmla="*/ 118 w 107"/>
                <a:gd name="T39" fmla="*/ 128 h 90"/>
                <a:gd name="T40" fmla="*/ 121 w 107"/>
                <a:gd name="T41" fmla="*/ 118 h 90"/>
                <a:gd name="T42" fmla="*/ 138 w 107"/>
                <a:gd name="T43" fmla="*/ 104 h 90"/>
                <a:gd name="T44" fmla="*/ 149 w 107"/>
                <a:gd name="T45" fmla="*/ 94 h 90"/>
                <a:gd name="T46" fmla="*/ 142 w 107"/>
                <a:gd name="T47" fmla="*/ 87 h 90"/>
                <a:gd name="T48" fmla="*/ 176 w 107"/>
                <a:gd name="T49" fmla="*/ 73 h 90"/>
                <a:gd name="T50" fmla="*/ 152 w 107"/>
                <a:gd name="T51" fmla="*/ 55 h 90"/>
                <a:gd name="T52" fmla="*/ 166 w 107"/>
                <a:gd name="T53" fmla="*/ 66 h 90"/>
                <a:gd name="T54" fmla="*/ 173 w 107"/>
                <a:gd name="T55" fmla="*/ 59 h 90"/>
                <a:gd name="T56" fmla="*/ 187 w 107"/>
                <a:gd name="T57" fmla="*/ 42 h 90"/>
                <a:gd name="T58" fmla="*/ 201 w 107"/>
                <a:gd name="T59" fmla="*/ 49 h 90"/>
                <a:gd name="T60" fmla="*/ 207 w 107"/>
                <a:gd name="T61" fmla="*/ 42 h 90"/>
                <a:gd name="T62" fmla="*/ 214 w 107"/>
                <a:gd name="T63" fmla="*/ 45 h 90"/>
                <a:gd name="T64" fmla="*/ 239 w 107"/>
                <a:gd name="T65" fmla="*/ 42 h 90"/>
                <a:gd name="T66" fmla="*/ 242 w 107"/>
                <a:gd name="T67" fmla="*/ 24 h 90"/>
                <a:gd name="T68" fmla="*/ 259 w 107"/>
                <a:gd name="T69" fmla="*/ 24 h 90"/>
                <a:gd name="T70" fmla="*/ 277 w 107"/>
                <a:gd name="T71" fmla="*/ 3 h 90"/>
                <a:gd name="T72" fmla="*/ 294 w 107"/>
                <a:gd name="T73" fmla="*/ 10 h 90"/>
                <a:gd name="T74" fmla="*/ 297 w 107"/>
                <a:gd name="T75" fmla="*/ 14 h 90"/>
                <a:gd name="T76" fmla="*/ 311 w 107"/>
                <a:gd name="T77" fmla="*/ 17 h 90"/>
                <a:gd name="T78" fmla="*/ 325 w 107"/>
                <a:gd name="T79" fmla="*/ 3 h 90"/>
                <a:gd name="T80" fmla="*/ 325 w 107"/>
                <a:gd name="T81" fmla="*/ 14 h 90"/>
                <a:gd name="T82" fmla="*/ 335 w 107"/>
                <a:gd name="T83" fmla="*/ 10 h 90"/>
                <a:gd name="T84" fmla="*/ 367 w 107"/>
                <a:gd name="T85" fmla="*/ 24 h 90"/>
                <a:gd name="T86" fmla="*/ 353 w 107"/>
                <a:gd name="T87" fmla="*/ 35 h 90"/>
                <a:gd name="T88" fmla="*/ 370 w 107"/>
                <a:gd name="T89" fmla="*/ 38 h 90"/>
                <a:gd name="T90" fmla="*/ 353 w 107"/>
                <a:gd name="T91" fmla="*/ 45 h 90"/>
                <a:gd name="T92" fmla="*/ 339 w 107"/>
                <a:gd name="T93" fmla="*/ 55 h 90"/>
                <a:gd name="T94" fmla="*/ 318 w 107"/>
                <a:gd name="T95" fmla="*/ 31 h 90"/>
                <a:gd name="T96" fmla="*/ 294 w 107"/>
                <a:gd name="T97" fmla="*/ 55 h 90"/>
                <a:gd name="T98" fmla="*/ 270 w 107"/>
                <a:gd name="T99" fmla="*/ 59 h 90"/>
                <a:gd name="T100" fmla="*/ 232 w 107"/>
                <a:gd name="T101" fmla="*/ 45 h 90"/>
                <a:gd name="T102" fmla="*/ 218 w 107"/>
                <a:gd name="T103" fmla="*/ 55 h 90"/>
                <a:gd name="T104" fmla="*/ 187 w 107"/>
                <a:gd name="T105" fmla="*/ 66 h 90"/>
                <a:gd name="T106" fmla="*/ 159 w 107"/>
                <a:gd name="T107" fmla="*/ 97 h 90"/>
                <a:gd name="T108" fmla="*/ 138 w 107"/>
                <a:gd name="T109" fmla="*/ 125 h 90"/>
                <a:gd name="T110" fmla="*/ 131 w 107"/>
                <a:gd name="T111" fmla="*/ 173 h 90"/>
                <a:gd name="T112" fmla="*/ 104 w 107"/>
                <a:gd name="T113" fmla="*/ 225 h 90"/>
                <a:gd name="T114" fmla="*/ 111 w 107"/>
                <a:gd name="T115" fmla="*/ 243 h 90"/>
                <a:gd name="T116" fmla="*/ 100 w 107"/>
                <a:gd name="T117" fmla="*/ 281 h 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90"/>
                <a:gd name="T179" fmla="*/ 107 w 107"/>
                <a:gd name="T180" fmla="*/ 90 h 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90">
                  <a:moveTo>
                    <a:pt x="29" y="83"/>
                  </a:moveTo>
                  <a:cubicBezTo>
                    <a:pt x="29" y="83"/>
                    <a:pt x="27" y="83"/>
                    <a:pt x="26" y="82"/>
                  </a:cubicBezTo>
                  <a:cubicBezTo>
                    <a:pt x="26" y="82"/>
                    <a:pt x="26" y="81"/>
                    <a:pt x="26" y="80"/>
                  </a:cubicBezTo>
                  <a:cubicBezTo>
                    <a:pt x="26" y="79"/>
                    <a:pt x="26" y="78"/>
                    <a:pt x="25" y="78"/>
                  </a:cubicBezTo>
                  <a:cubicBezTo>
                    <a:pt x="24" y="78"/>
                    <a:pt x="24" y="79"/>
                    <a:pt x="24" y="80"/>
                  </a:cubicBezTo>
                  <a:cubicBezTo>
                    <a:pt x="24" y="81"/>
                    <a:pt x="25" y="82"/>
                    <a:pt x="24" y="83"/>
                  </a:cubicBezTo>
                  <a:cubicBezTo>
                    <a:pt x="24" y="83"/>
                    <a:pt x="23" y="84"/>
                    <a:pt x="23" y="84"/>
                  </a:cubicBezTo>
                  <a:cubicBezTo>
                    <a:pt x="22" y="84"/>
                    <a:pt x="21" y="83"/>
                    <a:pt x="21" y="84"/>
                  </a:cubicBezTo>
                  <a:cubicBezTo>
                    <a:pt x="19" y="85"/>
                    <a:pt x="17" y="88"/>
                    <a:pt x="15" y="89"/>
                  </a:cubicBezTo>
                  <a:cubicBezTo>
                    <a:pt x="14" y="90"/>
                    <a:pt x="12" y="90"/>
                    <a:pt x="11" y="90"/>
                  </a:cubicBezTo>
                  <a:cubicBezTo>
                    <a:pt x="9" y="89"/>
                    <a:pt x="7" y="88"/>
                    <a:pt x="4" y="87"/>
                  </a:cubicBezTo>
                  <a:cubicBezTo>
                    <a:pt x="4" y="86"/>
                    <a:pt x="3" y="85"/>
                    <a:pt x="3" y="84"/>
                  </a:cubicBezTo>
                  <a:cubicBezTo>
                    <a:pt x="3" y="84"/>
                    <a:pt x="5" y="84"/>
                    <a:pt x="6" y="84"/>
                  </a:cubicBezTo>
                  <a:cubicBezTo>
                    <a:pt x="6" y="83"/>
                    <a:pt x="6" y="82"/>
                    <a:pt x="6" y="82"/>
                  </a:cubicBezTo>
                  <a:cubicBezTo>
                    <a:pt x="6" y="81"/>
                    <a:pt x="6" y="80"/>
                    <a:pt x="5" y="80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2" y="81"/>
                    <a:pt x="3" y="80"/>
                    <a:pt x="3" y="79"/>
                  </a:cubicBezTo>
                  <a:cubicBezTo>
                    <a:pt x="4" y="79"/>
                    <a:pt x="4" y="78"/>
                    <a:pt x="5" y="78"/>
                  </a:cubicBezTo>
                  <a:cubicBezTo>
                    <a:pt x="6" y="77"/>
                    <a:pt x="7" y="76"/>
                    <a:pt x="7" y="75"/>
                  </a:cubicBezTo>
                  <a:cubicBezTo>
                    <a:pt x="7" y="74"/>
                    <a:pt x="7" y="74"/>
                    <a:pt x="7" y="75"/>
                  </a:cubicBezTo>
                  <a:cubicBezTo>
                    <a:pt x="6" y="75"/>
                    <a:pt x="5" y="77"/>
                    <a:pt x="4" y="77"/>
                  </a:cubicBezTo>
                  <a:cubicBezTo>
                    <a:pt x="3" y="77"/>
                    <a:pt x="3" y="76"/>
                    <a:pt x="2" y="75"/>
                  </a:cubicBezTo>
                  <a:cubicBezTo>
                    <a:pt x="2" y="74"/>
                    <a:pt x="0" y="74"/>
                    <a:pt x="0" y="73"/>
                  </a:cubicBezTo>
                  <a:cubicBezTo>
                    <a:pt x="0" y="72"/>
                    <a:pt x="2" y="72"/>
                    <a:pt x="2" y="71"/>
                  </a:cubicBezTo>
                  <a:cubicBezTo>
                    <a:pt x="2" y="70"/>
                    <a:pt x="2" y="69"/>
                    <a:pt x="2" y="68"/>
                  </a:cubicBezTo>
                  <a:cubicBezTo>
                    <a:pt x="2" y="68"/>
                    <a:pt x="0" y="68"/>
                    <a:pt x="0" y="67"/>
                  </a:cubicBezTo>
                  <a:cubicBezTo>
                    <a:pt x="1" y="66"/>
                    <a:pt x="2" y="66"/>
                    <a:pt x="3" y="66"/>
                  </a:cubicBezTo>
                  <a:cubicBezTo>
                    <a:pt x="4" y="65"/>
                    <a:pt x="6" y="66"/>
                    <a:pt x="5" y="66"/>
                  </a:cubicBezTo>
                  <a:cubicBezTo>
                    <a:pt x="4" y="65"/>
                    <a:pt x="3" y="65"/>
                    <a:pt x="2" y="65"/>
                  </a:cubicBezTo>
                  <a:cubicBezTo>
                    <a:pt x="1" y="64"/>
                    <a:pt x="0" y="63"/>
                    <a:pt x="1" y="63"/>
                  </a:cubicBezTo>
                  <a:cubicBezTo>
                    <a:pt x="2" y="62"/>
                    <a:pt x="2" y="63"/>
                    <a:pt x="3" y="63"/>
                  </a:cubicBezTo>
                  <a:cubicBezTo>
                    <a:pt x="4" y="63"/>
                    <a:pt x="6" y="63"/>
                    <a:pt x="7" y="63"/>
                  </a:cubicBezTo>
                  <a:cubicBezTo>
                    <a:pt x="8" y="63"/>
                    <a:pt x="10" y="63"/>
                    <a:pt x="10" y="63"/>
                  </a:cubicBezTo>
                  <a:cubicBezTo>
                    <a:pt x="9" y="61"/>
                    <a:pt x="7" y="62"/>
                    <a:pt x="6" y="61"/>
                  </a:cubicBezTo>
                  <a:cubicBezTo>
                    <a:pt x="6" y="60"/>
                    <a:pt x="7" y="61"/>
                    <a:pt x="8" y="60"/>
                  </a:cubicBezTo>
                  <a:cubicBezTo>
                    <a:pt x="9" y="60"/>
                    <a:pt x="11" y="61"/>
                    <a:pt x="12" y="60"/>
                  </a:cubicBezTo>
                  <a:cubicBezTo>
                    <a:pt x="12" y="60"/>
                    <a:pt x="9" y="60"/>
                    <a:pt x="9" y="59"/>
                  </a:cubicBezTo>
                  <a:cubicBezTo>
                    <a:pt x="9" y="58"/>
                    <a:pt x="11" y="58"/>
                    <a:pt x="12" y="58"/>
                  </a:cubicBezTo>
                  <a:cubicBezTo>
                    <a:pt x="13" y="58"/>
                    <a:pt x="13" y="60"/>
                    <a:pt x="14" y="60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16" y="57"/>
                    <a:pt x="14" y="57"/>
                    <a:pt x="14" y="56"/>
                  </a:cubicBezTo>
                  <a:cubicBezTo>
                    <a:pt x="15" y="55"/>
                    <a:pt x="16" y="56"/>
                    <a:pt x="17" y="55"/>
                  </a:cubicBezTo>
                  <a:cubicBezTo>
                    <a:pt x="17" y="55"/>
                    <a:pt x="17" y="53"/>
                    <a:pt x="17" y="53"/>
                  </a:cubicBezTo>
                  <a:cubicBezTo>
                    <a:pt x="19" y="53"/>
                    <a:pt x="19" y="55"/>
                    <a:pt x="20" y="55"/>
                  </a:cubicBezTo>
                  <a:cubicBezTo>
                    <a:pt x="20" y="56"/>
                    <a:pt x="20" y="54"/>
                    <a:pt x="20" y="54"/>
                  </a:cubicBezTo>
                  <a:cubicBezTo>
                    <a:pt x="21" y="54"/>
                    <a:pt x="22" y="55"/>
                    <a:pt x="23" y="55"/>
                  </a:cubicBezTo>
                  <a:cubicBezTo>
                    <a:pt x="23" y="55"/>
                    <a:pt x="24" y="55"/>
                    <a:pt x="24" y="54"/>
                  </a:cubicBezTo>
                  <a:cubicBezTo>
                    <a:pt x="25" y="54"/>
                    <a:pt x="26" y="52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4" y="52"/>
                    <a:pt x="24" y="53"/>
                    <a:pt x="22" y="54"/>
                  </a:cubicBezTo>
                  <a:cubicBezTo>
                    <a:pt x="21" y="54"/>
                    <a:pt x="20" y="52"/>
                    <a:pt x="20" y="52"/>
                  </a:cubicBezTo>
                  <a:cubicBezTo>
                    <a:pt x="21" y="50"/>
                    <a:pt x="22" y="49"/>
                    <a:pt x="23" y="48"/>
                  </a:cubicBezTo>
                  <a:cubicBezTo>
                    <a:pt x="24" y="48"/>
                    <a:pt x="25" y="47"/>
                    <a:pt x="26" y="47"/>
                  </a:cubicBezTo>
                  <a:cubicBezTo>
                    <a:pt x="27" y="47"/>
                    <a:pt x="29" y="48"/>
                    <a:pt x="29" y="47"/>
                  </a:cubicBezTo>
                  <a:cubicBezTo>
                    <a:pt x="30" y="46"/>
                    <a:pt x="28" y="45"/>
                    <a:pt x="29" y="44"/>
                  </a:cubicBezTo>
                  <a:cubicBezTo>
                    <a:pt x="29" y="43"/>
                    <a:pt x="31" y="44"/>
                    <a:pt x="32" y="43"/>
                  </a:cubicBezTo>
                  <a:cubicBezTo>
                    <a:pt x="33" y="43"/>
                    <a:pt x="32" y="42"/>
                    <a:pt x="32" y="42"/>
                  </a:cubicBezTo>
                  <a:cubicBezTo>
                    <a:pt x="32" y="41"/>
                    <a:pt x="32" y="40"/>
                    <a:pt x="32" y="39"/>
                  </a:cubicBezTo>
                  <a:cubicBezTo>
                    <a:pt x="33" y="39"/>
                    <a:pt x="34" y="39"/>
                    <a:pt x="35" y="38"/>
                  </a:cubicBezTo>
                  <a:cubicBezTo>
                    <a:pt x="35" y="38"/>
                    <a:pt x="33" y="37"/>
                    <a:pt x="34" y="37"/>
                  </a:cubicBezTo>
                  <a:cubicBezTo>
                    <a:pt x="34" y="36"/>
                    <a:pt x="36" y="37"/>
                    <a:pt x="37" y="36"/>
                  </a:cubicBezTo>
                  <a:cubicBezTo>
                    <a:pt x="38" y="36"/>
                    <a:pt x="36" y="36"/>
                    <a:pt x="35" y="36"/>
                  </a:cubicBezTo>
                  <a:cubicBezTo>
                    <a:pt x="34" y="35"/>
                    <a:pt x="34" y="34"/>
                    <a:pt x="35" y="34"/>
                  </a:cubicBezTo>
                  <a:cubicBezTo>
                    <a:pt x="36" y="33"/>
                    <a:pt x="37" y="34"/>
                    <a:pt x="37" y="34"/>
                  </a:cubicBezTo>
                  <a:cubicBezTo>
                    <a:pt x="37" y="33"/>
                    <a:pt x="37" y="32"/>
                    <a:pt x="37" y="32"/>
                  </a:cubicBezTo>
                  <a:cubicBezTo>
                    <a:pt x="37" y="31"/>
                    <a:pt x="38" y="30"/>
                    <a:pt x="40" y="30"/>
                  </a:cubicBezTo>
                  <a:cubicBezTo>
                    <a:pt x="41" y="30"/>
                    <a:pt x="44" y="31"/>
                    <a:pt x="44" y="30"/>
                  </a:cubicBezTo>
                  <a:cubicBezTo>
                    <a:pt x="44" y="29"/>
                    <a:pt x="40" y="30"/>
                    <a:pt x="40" y="29"/>
                  </a:cubicBezTo>
                  <a:cubicBezTo>
                    <a:pt x="40" y="28"/>
                    <a:pt x="41" y="28"/>
                    <a:pt x="43" y="27"/>
                  </a:cubicBezTo>
                  <a:cubicBezTo>
                    <a:pt x="43" y="27"/>
                    <a:pt x="44" y="28"/>
                    <a:pt x="45" y="28"/>
                  </a:cubicBezTo>
                  <a:cubicBezTo>
                    <a:pt x="45" y="27"/>
                    <a:pt x="44" y="26"/>
                    <a:pt x="44" y="25"/>
                  </a:cubicBezTo>
                  <a:cubicBezTo>
                    <a:pt x="43" y="25"/>
                    <a:pt x="41" y="26"/>
                    <a:pt x="41" y="25"/>
                  </a:cubicBezTo>
                  <a:cubicBezTo>
                    <a:pt x="42" y="24"/>
                    <a:pt x="44" y="25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8" y="20"/>
                    <a:pt x="50" y="21"/>
                    <a:pt x="51" y="21"/>
                  </a:cubicBezTo>
                  <a:cubicBezTo>
                    <a:pt x="52" y="20"/>
                    <a:pt x="50" y="20"/>
                    <a:pt x="49" y="20"/>
                  </a:cubicBezTo>
                  <a:cubicBezTo>
                    <a:pt x="47" y="20"/>
                    <a:pt x="44" y="22"/>
                    <a:pt x="42" y="20"/>
                  </a:cubicBezTo>
                  <a:cubicBezTo>
                    <a:pt x="41" y="19"/>
                    <a:pt x="43" y="17"/>
                    <a:pt x="44" y="16"/>
                  </a:cubicBezTo>
                  <a:cubicBezTo>
                    <a:pt x="45" y="16"/>
                    <a:pt x="44" y="18"/>
                    <a:pt x="45" y="18"/>
                  </a:cubicBezTo>
                  <a:cubicBezTo>
                    <a:pt x="46" y="18"/>
                    <a:pt x="47" y="16"/>
                    <a:pt x="48" y="17"/>
                  </a:cubicBezTo>
                  <a:cubicBezTo>
                    <a:pt x="49" y="17"/>
                    <a:pt x="47" y="19"/>
                    <a:pt x="48" y="19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1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1" y="15"/>
                    <a:pt x="53" y="16"/>
                    <a:pt x="53" y="15"/>
                  </a:cubicBezTo>
                  <a:cubicBezTo>
                    <a:pt x="54" y="15"/>
                    <a:pt x="53" y="13"/>
                    <a:pt x="54" y="12"/>
                  </a:cubicBezTo>
                  <a:cubicBezTo>
                    <a:pt x="54" y="12"/>
                    <a:pt x="55" y="14"/>
                    <a:pt x="56" y="14"/>
                  </a:cubicBezTo>
                  <a:cubicBezTo>
                    <a:pt x="56" y="14"/>
                    <a:pt x="56" y="12"/>
                    <a:pt x="56" y="12"/>
                  </a:cubicBezTo>
                  <a:cubicBezTo>
                    <a:pt x="57" y="12"/>
                    <a:pt x="58" y="14"/>
                    <a:pt x="58" y="14"/>
                  </a:cubicBezTo>
                  <a:cubicBezTo>
                    <a:pt x="59" y="13"/>
                    <a:pt x="58" y="12"/>
                    <a:pt x="58" y="11"/>
                  </a:cubicBezTo>
                  <a:cubicBezTo>
                    <a:pt x="58" y="10"/>
                    <a:pt x="60" y="10"/>
                    <a:pt x="60" y="11"/>
                  </a:cubicBezTo>
                  <a:cubicBezTo>
                    <a:pt x="61" y="11"/>
                    <a:pt x="59" y="13"/>
                    <a:pt x="60" y="12"/>
                  </a:cubicBezTo>
                  <a:cubicBezTo>
                    <a:pt x="61" y="11"/>
                    <a:pt x="61" y="9"/>
                    <a:pt x="63" y="9"/>
                  </a:cubicBezTo>
                  <a:cubicBezTo>
                    <a:pt x="64" y="9"/>
                    <a:pt x="63" y="11"/>
                    <a:pt x="63" y="11"/>
                  </a:cubicBezTo>
                  <a:cubicBezTo>
                    <a:pt x="62" y="12"/>
                    <a:pt x="61" y="14"/>
                    <a:pt x="62" y="13"/>
                  </a:cubicBezTo>
                  <a:cubicBezTo>
                    <a:pt x="63" y="12"/>
                    <a:pt x="63" y="11"/>
                    <a:pt x="64" y="10"/>
                  </a:cubicBezTo>
                  <a:cubicBezTo>
                    <a:pt x="65" y="9"/>
                    <a:pt x="66" y="9"/>
                    <a:pt x="67" y="9"/>
                  </a:cubicBezTo>
                  <a:cubicBezTo>
                    <a:pt x="68" y="10"/>
                    <a:pt x="68" y="12"/>
                    <a:pt x="69" y="12"/>
                  </a:cubicBezTo>
                  <a:cubicBezTo>
                    <a:pt x="70" y="12"/>
                    <a:pt x="70" y="10"/>
                    <a:pt x="69" y="9"/>
                  </a:cubicBezTo>
                  <a:cubicBezTo>
                    <a:pt x="69" y="8"/>
                    <a:pt x="68" y="8"/>
                    <a:pt x="68" y="7"/>
                  </a:cubicBezTo>
                  <a:cubicBezTo>
                    <a:pt x="68" y="6"/>
                    <a:pt x="69" y="6"/>
                    <a:pt x="70" y="7"/>
                  </a:cubicBezTo>
                  <a:cubicBezTo>
                    <a:pt x="70" y="7"/>
                    <a:pt x="71" y="8"/>
                    <a:pt x="72" y="8"/>
                  </a:cubicBezTo>
                  <a:cubicBezTo>
                    <a:pt x="73" y="9"/>
                    <a:pt x="74" y="10"/>
                    <a:pt x="75" y="9"/>
                  </a:cubicBezTo>
                  <a:cubicBezTo>
                    <a:pt x="76" y="9"/>
                    <a:pt x="75" y="8"/>
                    <a:pt x="75" y="7"/>
                  </a:cubicBezTo>
                  <a:cubicBezTo>
                    <a:pt x="76" y="6"/>
                    <a:pt x="77" y="5"/>
                    <a:pt x="77" y="5"/>
                  </a:cubicBezTo>
                  <a:cubicBezTo>
                    <a:pt x="78" y="4"/>
                    <a:pt x="79" y="4"/>
                    <a:pt x="80" y="3"/>
                  </a:cubicBezTo>
                  <a:cubicBezTo>
                    <a:pt x="80" y="3"/>
                    <a:pt x="79" y="1"/>
                    <a:pt x="80" y="1"/>
                  </a:cubicBezTo>
                  <a:cubicBezTo>
                    <a:pt x="81" y="1"/>
                    <a:pt x="81" y="3"/>
                    <a:pt x="82" y="3"/>
                  </a:cubicBezTo>
                  <a:cubicBezTo>
                    <a:pt x="83" y="3"/>
                    <a:pt x="83" y="2"/>
                    <a:pt x="84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4" y="4"/>
                    <a:pt x="82" y="4"/>
                    <a:pt x="82" y="5"/>
                  </a:cubicBezTo>
                  <a:cubicBezTo>
                    <a:pt x="82" y="6"/>
                    <a:pt x="81" y="9"/>
                    <a:pt x="82" y="8"/>
                  </a:cubicBezTo>
                  <a:cubicBezTo>
                    <a:pt x="84" y="8"/>
                    <a:pt x="85" y="5"/>
                    <a:pt x="86" y="4"/>
                  </a:cubicBezTo>
                  <a:cubicBezTo>
                    <a:pt x="87" y="3"/>
                    <a:pt x="88" y="2"/>
                    <a:pt x="88" y="2"/>
                  </a:cubicBezTo>
                  <a:cubicBezTo>
                    <a:pt x="89" y="3"/>
                    <a:pt x="87" y="5"/>
                    <a:pt x="88" y="6"/>
                  </a:cubicBezTo>
                  <a:cubicBezTo>
                    <a:pt x="88" y="7"/>
                    <a:pt x="90" y="6"/>
                    <a:pt x="90" y="5"/>
                  </a:cubicBezTo>
                  <a:cubicBezTo>
                    <a:pt x="91" y="5"/>
                    <a:pt x="91" y="4"/>
                    <a:pt x="91" y="3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1" y="1"/>
                    <a:pt x="92" y="0"/>
                    <a:pt x="94" y="1"/>
                  </a:cubicBezTo>
                  <a:cubicBezTo>
                    <a:pt x="95" y="1"/>
                    <a:pt x="95" y="2"/>
                    <a:pt x="95" y="3"/>
                  </a:cubicBezTo>
                  <a:cubicBezTo>
                    <a:pt x="95" y="3"/>
                    <a:pt x="93" y="2"/>
                    <a:pt x="93" y="3"/>
                  </a:cubicBezTo>
                  <a:cubicBezTo>
                    <a:pt x="93" y="3"/>
                    <a:pt x="95" y="4"/>
                    <a:pt x="94" y="4"/>
                  </a:cubicBezTo>
                  <a:cubicBezTo>
                    <a:pt x="94" y="5"/>
                    <a:pt x="92" y="5"/>
                    <a:pt x="93" y="6"/>
                  </a:cubicBezTo>
                  <a:cubicBezTo>
                    <a:pt x="94" y="6"/>
                    <a:pt x="95" y="5"/>
                    <a:pt x="95" y="5"/>
                  </a:cubicBezTo>
                  <a:cubicBezTo>
                    <a:pt x="96" y="4"/>
                    <a:pt x="96" y="3"/>
                    <a:pt x="97" y="3"/>
                  </a:cubicBezTo>
                  <a:cubicBezTo>
                    <a:pt x="98" y="2"/>
                    <a:pt x="99" y="3"/>
                    <a:pt x="100" y="4"/>
                  </a:cubicBezTo>
                  <a:cubicBezTo>
                    <a:pt x="100" y="4"/>
                    <a:pt x="101" y="4"/>
                    <a:pt x="102" y="4"/>
                  </a:cubicBezTo>
                  <a:cubicBezTo>
                    <a:pt x="103" y="5"/>
                    <a:pt x="106" y="5"/>
                    <a:pt x="106" y="7"/>
                  </a:cubicBezTo>
                  <a:cubicBezTo>
                    <a:pt x="106" y="8"/>
                    <a:pt x="104" y="8"/>
                    <a:pt x="102" y="8"/>
                  </a:cubicBezTo>
                  <a:cubicBezTo>
                    <a:pt x="101" y="8"/>
                    <a:pt x="98" y="6"/>
                    <a:pt x="97" y="8"/>
                  </a:cubicBezTo>
                  <a:cubicBezTo>
                    <a:pt x="96" y="9"/>
                    <a:pt x="100" y="9"/>
                    <a:pt x="102" y="10"/>
                  </a:cubicBezTo>
                  <a:cubicBezTo>
                    <a:pt x="102" y="10"/>
                    <a:pt x="101" y="11"/>
                    <a:pt x="102" y="11"/>
                  </a:cubicBezTo>
                  <a:cubicBezTo>
                    <a:pt x="102" y="11"/>
                    <a:pt x="104" y="10"/>
                    <a:pt x="104" y="10"/>
                  </a:cubicBezTo>
                  <a:cubicBezTo>
                    <a:pt x="105" y="10"/>
                    <a:pt x="106" y="11"/>
                    <a:pt x="107" y="11"/>
                  </a:cubicBezTo>
                  <a:cubicBezTo>
                    <a:pt x="106" y="12"/>
                    <a:pt x="106" y="12"/>
                    <a:pt x="105" y="12"/>
                  </a:cubicBezTo>
                  <a:cubicBezTo>
                    <a:pt x="105" y="12"/>
                    <a:pt x="104" y="11"/>
                    <a:pt x="103" y="11"/>
                  </a:cubicBezTo>
                  <a:cubicBezTo>
                    <a:pt x="102" y="11"/>
                    <a:pt x="103" y="13"/>
                    <a:pt x="102" y="13"/>
                  </a:cubicBezTo>
                  <a:cubicBezTo>
                    <a:pt x="101" y="13"/>
                    <a:pt x="101" y="14"/>
                    <a:pt x="100" y="14"/>
                  </a:cubicBezTo>
                  <a:cubicBezTo>
                    <a:pt x="100" y="15"/>
                    <a:pt x="100" y="16"/>
                    <a:pt x="100" y="16"/>
                  </a:cubicBezTo>
                  <a:cubicBezTo>
                    <a:pt x="99" y="16"/>
                    <a:pt x="98" y="16"/>
                    <a:pt x="98" y="16"/>
                  </a:cubicBezTo>
                  <a:cubicBezTo>
                    <a:pt x="98" y="14"/>
                    <a:pt x="100" y="13"/>
                    <a:pt x="99" y="12"/>
                  </a:cubicBezTo>
                  <a:cubicBezTo>
                    <a:pt x="99" y="11"/>
                    <a:pt x="97" y="11"/>
                    <a:pt x="96" y="10"/>
                  </a:cubicBezTo>
                  <a:cubicBezTo>
                    <a:pt x="95" y="10"/>
                    <a:pt x="93" y="8"/>
                    <a:pt x="92" y="9"/>
                  </a:cubicBezTo>
                  <a:cubicBezTo>
                    <a:pt x="91" y="10"/>
                    <a:pt x="89" y="9"/>
                    <a:pt x="88" y="9"/>
                  </a:cubicBezTo>
                  <a:cubicBezTo>
                    <a:pt x="87" y="10"/>
                    <a:pt x="86" y="11"/>
                    <a:pt x="85" y="13"/>
                  </a:cubicBezTo>
                  <a:cubicBezTo>
                    <a:pt x="85" y="14"/>
                    <a:pt x="86" y="15"/>
                    <a:pt x="85" y="16"/>
                  </a:cubicBezTo>
                  <a:cubicBezTo>
                    <a:pt x="85" y="17"/>
                    <a:pt x="84" y="16"/>
                    <a:pt x="83" y="17"/>
                  </a:cubicBezTo>
                  <a:cubicBezTo>
                    <a:pt x="82" y="18"/>
                    <a:pt x="84" y="19"/>
                    <a:pt x="83" y="19"/>
                  </a:cubicBezTo>
                  <a:cubicBezTo>
                    <a:pt x="81" y="19"/>
                    <a:pt x="80" y="17"/>
                    <a:pt x="78" y="17"/>
                  </a:cubicBezTo>
                  <a:cubicBezTo>
                    <a:pt x="77" y="17"/>
                    <a:pt x="76" y="19"/>
                    <a:pt x="75" y="19"/>
                  </a:cubicBezTo>
                  <a:cubicBezTo>
                    <a:pt x="74" y="18"/>
                    <a:pt x="72" y="18"/>
                    <a:pt x="71" y="18"/>
                  </a:cubicBezTo>
                  <a:cubicBezTo>
                    <a:pt x="70" y="16"/>
                    <a:pt x="70" y="13"/>
                    <a:pt x="67" y="13"/>
                  </a:cubicBezTo>
                  <a:cubicBezTo>
                    <a:pt x="66" y="13"/>
                    <a:pt x="67" y="14"/>
                    <a:pt x="67" y="15"/>
                  </a:cubicBezTo>
                  <a:cubicBezTo>
                    <a:pt x="66" y="15"/>
                    <a:pt x="65" y="15"/>
                    <a:pt x="65" y="16"/>
                  </a:cubicBezTo>
                  <a:cubicBezTo>
                    <a:pt x="64" y="16"/>
                    <a:pt x="63" y="15"/>
                    <a:pt x="63" y="16"/>
                  </a:cubicBezTo>
                  <a:cubicBezTo>
                    <a:pt x="62" y="17"/>
                    <a:pt x="64" y="19"/>
                    <a:pt x="62" y="20"/>
                  </a:cubicBezTo>
                  <a:cubicBezTo>
                    <a:pt x="61" y="21"/>
                    <a:pt x="59" y="19"/>
                    <a:pt x="57" y="18"/>
                  </a:cubicBezTo>
                  <a:cubicBezTo>
                    <a:pt x="57" y="18"/>
                    <a:pt x="55" y="18"/>
                    <a:pt x="54" y="19"/>
                  </a:cubicBezTo>
                  <a:cubicBezTo>
                    <a:pt x="54" y="20"/>
                    <a:pt x="55" y="22"/>
                    <a:pt x="54" y="24"/>
                  </a:cubicBezTo>
                  <a:cubicBezTo>
                    <a:pt x="53" y="24"/>
                    <a:pt x="52" y="22"/>
                    <a:pt x="51" y="23"/>
                  </a:cubicBezTo>
                  <a:cubicBezTo>
                    <a:pt x="49" y="24"/>
                    <a:pt x="48" y="26"/>
                    <a:pt x="46" y="28"/>
                  </a:cubicBezTo>
                  <a:cubicBezTo>
                    <a:pt x="46" y="29"/>
                    <a:pt x="47" y="30"/>
                    <a:pt x="46" y="30"/>
                  </a:cubicBezTo>
                  <a:cubicBezTo>
                    <a:pt x="45" y="32"/>
                    <a:pt x="44" y="33"/>
                    <a:pt x="43" y="35"/>
                  </a:cubicBezTo>
                  <a:cubicBezTo>
                    <a:pt x="43" y="36"/>
                    <a:pt x="41" y="35"/>
                    <a:pt x="40" y="36"/>
                  </a:cubicBezTo>
                  <a:cubicBezTo>
                    <a:pt x="39" y="37"/>
                    <a:pt x="40" y="37"/>
                    <a:pt x="39" y="38"/>
                  </a:cubicBezTo>
                  <a:cubicBezTo>
                    <a:pt x="39" y="41"/>
                    <a:pt x="37" y="44"/>
                    <a:pt x="37" y="47"/>
                  </a:cubicBezTo>
                  <a:cubicBezTo>
                    <a:pt x="37" y="48"/>
                    <a:pt x="39" y="49"/>
                    <a:pt x="38" y="50"/>
                  </a:cubicBezTo>
                  <a:cubicBezTo>
                    <a:pt x="37" y="51"/>
                    <a:pt x="35" y="49"/>
                    <a:pt x="33" y="50"/>
                  </a:cubicBezTo>
                  <a:cubicBezTo>
                    <a:pt x="32" y="51"/>
                    <a:pt x="31" y="52"/>
                    <a:pt x="31" y="53"/>
                  </a:cubicBezTo>
                  <a:cubicBezTo>
                    <a:pt x="30" y="57"/>
                    <a:pt x="30" y="61"/>
                    <a:pt x="30" y="65"/>
                  </a:cubicBezTo>
                  <a:cubicBezTo>
                    <a:pt x="30" y="66"/>
                    <a:pt x="33" y="67"/>
                    <a:pt x="33" y="68"/>
                  </a:cubicBezTo>
                  <a:cubicBezTo>
                    <a:pt x="34" y="69"/>
                    <a:pt x="33" y="69"/>
                    <a:pt x="33" y="70"/>
                  </a:cubicBezTo>
                  <a:cubicBezTo>
                    <a:pt x="33" y="70"/>
                    <a:pt x="32" y="70"/>
                    <a:pt x="32" y="70"/>
                  </a:cubicBezTo>
                  <a:cubicBezTo>
                    <a:pt x="31" y="72"/>
                    <a:pt x="33" y="74"/>
                    <a:pt x="32" y="76"/>
                  </a:cubicBezTo>
                  <a:cubicBezTo>
                    <a:pt x="32" y="77"/>
                    <a:pt x="31" y="77"/>
                    <a:pt x="30" y="78"/>
                  </a:cubicBezTo>
                  <a:cubicBezTo>
                    <a:pt x="30" y="79"/>
                    <a:pt x="29" y="80"/>
                    <a:pt x="29" y="81"/>
                  </a:cubicBezTo>
                  <a:cubicBezTo>
                    <a:pt x="29" y="81"/>
                    <a:pt x="29" y="82"/>
                    <a:pt x="29" y="8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Freeform 118"/>
            <p:cNvSpPr>
              <a:spLocks/>
            </p:cNvSpPr>
            <p:nvPr/>
          </p:nvSpPr>
          <p:spPr bwMode="auto">
            <a:xfrm>
              <a:off x="4020" y="1902"/>
              <a:ext cx="142" cy="153"/>
            </a:xfrm>
            <a:custGeom>
              <a:avLst/>
              <a:gdLst>
                <a:gd name="T0" fmla="*/ 125 w 41"/>
                <a:gd name="T1" fmla="*/ 21 h 44"/>
                <a:gd name="T2" fmla="*/ 118 w 41"/>
                <a:gd name="T3" fmla="*/ 17 h 44"/>
                <a:gd name="T4" fmla="*/ 104 w 41"/>
                <a:gd name="T5" fmla="*/ 10 h 44"/>
                <a:gd name="T6" fmla="*/ 87 w 41"/>
                <a:gd name="T7" fmla="*/ 17 h 44"/>
                <a:gd name="T8" fmla="*/ 83 w 41"/>
                <a:gd name="T9" fmla="*/ 10 h 44"/>
                <a:gd name="T10" fmla="*/ 69 w 41"/>
                <a:gd name="T11" fmla="*/ 10 h 44"/>
                <a:gd name="T12" fmla="*/ 66 w 41"/>
                <a:gd name="T13" fmla="*/ 3 h 44"/>
                <a:gd name="T14" fmla="*/ 52 w 41"/>
                <a:gd name="T15" fmla="*/ 0 h 44"/>
                <a:gd name="T16" fmla="*/ 45 w 41"/>
                <a:gd name="T17" fmla="*/ 0 h 44"/>
                <a:gd name="T18" fmla="*/ 48 w 41"/>
                <a:gd name="T19" fmla="*/ 7 h 44"/>
                <a:gd name="T20" fmla="*/ 48 w 41"/>
                <a:gd name="T21" fmla="*/ 17 h 44"/>
                <a:gd name="T22" fmla="*/ 48 w 41"/>
                <a:gd name="T23" fmla="*/ 17 h 44"/>
                <a:gd name="T24" fmla="*/ 42 w 41"/>
                <a:gd name="T25" fmla="*/ 21 h 44"/>
                <a:gd name="T26" fmla="*/ 38 w 41"/>
                <a:gd name="T27" fmla="*/ 24 h 44"/>
                <a:gd name="T28" fmla="*/ 35 w 41"/>
                <a:gd name="T29" fmla="*/ 28 h 44"/>
                <a:gd name="T30" fmla="*/ 28 w 41"/>
                <a:gd name="T31" fmla="*/ 24 h 44"/>
                <a:gd name="T32" fmla="*/ 24 w 41"/>
                <a:gd name="T33" fmla="*/ 31 h 44"/>
                <a:gd name="T34" fmla="*/ 21 w 41"/>
                <a:gd name="T35" fmla="*/ 38 h 44"/>
                <a:gd name="T36" fmla="*/ 17 w 41"/>
                <a:gd name="T37" fmla="*/ 52 h 44"/>
                <a:gd name="T38" fmla="*/ 14 w 41"/>
                <a:gd name="T39" fmla="*/ 59 h 44"/>
                <a:gd name="T40" fmla="*/ 3 w 41"/>
                <a:gd name="T41" fmla="*/ 63 h 44"/>
                <a:gd name="T42" fmla="*/ 3 w 41"/>
                <a:gd name="T43" fmla="*/ 77 h 44"/>
                <a:gd name="T44" fmla="*/ 3 w 41"/>
                <a:gd name="T45" fmla="*/ 83 h 44"/>
                <a:gd name="T46" fmla="*/ 7 w 41"/>
                <a:gd name="T47" fmla="*/ 87 h 44"/>
                <a:gd name="T48" fmla="*/ 10 w 41"/>
                <a:gd name="T49" fmla="*/ 90 h 44"/>
                <a:gd name="T50" fmla="*/ 7 w 41"/>
                <a:gd name="T51" fmla="*/ 97 h 44"/>
                <a:gd name="T52" fmla="*/ 10 w 41"/>
                <a:gd name="T53" fmla="*/ 104 h 44"/>
                <a:gd name="T54" fmla="*/ 14 w 41"/>
                <a:gd name="T55" fmla="*/ 111 h 44"/>
                <a:gd name="T56" fmla="*/ 21 w 41"/>
                <a:gd name="T57" fmla="*/ 115 h 44"/>
                <a:gd name="T58" fmla="*/ 31 w 41"/>
                <a:gd name="T59" fmla="*/ 118 h 44"/>
                <a:gd name="T60" fmla="*/ 35 w 41"/>
                <a:gd name="T61" fmla="*/ 122 h 44"/>
                <a:gd name="T62" fmla="*/ 28 w 41"/>
                <a:gd name="T63" fmla="*/ 136 h 44"/>
                <a:gd name="T64" fmla="*/ 28 w 41"/>
                <a:gd name="T65" fmla="*/ 150 h 44"/>
                <a:gd name="T66" fmla="*/ 38 w 41"/>
                <a:gd name="T67" fmla="*/ 150 h 44"/>
                <a:gd name="T68" fmla="*/ 45 w 41"/>
                <a:gd name="T69" fmla="*/ 143 h 44"/>
                <a:gd name="T70" fmla="*/ 55 w 41"/>
                <a:gd name="T71" fmla="*/ 146 h 44"/>
                <a:gd name="T72" fmla="*/ 59 w 41"/>
                <a:gd name="T73" fmla="*/ 153 h 44"/>
                <a:gd name="T74" fmla="*/ 73 w 41"/>
                <a:gd name="T75" fmla="*/ 153 h 44"/>
                <a:gd name="T76" fmla="*/ 80 w 41"/>
                <a:gd name="T77" fmla="*/ 150 h 44"/>
                <a:gd name="T78" fmla="*/ 94 w 41"/>
                <a:gd name="T79" fmla="*/ 150 h 44"/>
                <a:gd name="T80" fmla="*/ 114 w 41"/>
                <a:gd name="T81" fmla="*/ 143 h 44"/>
                <a:gd name="T82" fmla="*/ 121 w 41"/>
                <a:gd name="T83" fmla="*/ 132 h 44"/>
                <a:gd name="T84" fmla="*/ 125 w 41"/>
                <a:gd name="T85" fmla="*/ 129 h 44"/>
                <a:gd name="T86" fmla="*/ 118 w 41"/>
                <a:gd name="T87" fmla="*/ 115 h 44"/>
                <a:gd name="T88" fmla="*/ 104 w 41"/>
                <a:gd name="T89" fmla="*/ 104 h 44"/>
                <a:gd name="T90" fmla="*/ 97 w 41"/>
                <a:gd name="T91" fmla="*/ 94 h 44"/>
                <a:gd name="T92" fmla="*/ 107 w 41"/>
                <a:gd name="T93" fmla="*/ 90 h 44"/>
                <a:gd name="T94" fmla="*/ 125 w 41"/>
                <a:gd name="T95" fmla="*/ 83 h 44"/>
                <a:gd name="T96" fmla="*/ 135 w 41"/>
                <a:gd name="T97" fmla="*/ 77 h 44"/>
                <a:gd name="T98" fmla="*/ 142 w 41"/>
                <a:gd name="T99" fmla="*/ 77 h 44"/>
                <a:gd name="T100" fmla="*/ 139 w 41"/>
                <a:gd name="T101" fmla="*/ 70 h 44"/>
                <a:gd name="T102" fmla="*/ 139 w 41"/>
                <a:gd name="T103" fmla="*/ 59 h 44"/>
                <a:gd name="T104" fmla="*/ 135 w 41"/>
                <a:gd name="T105" fmla="*/ 49 h 44"/>
                <a:gd name="T106" fmla="*/ 132 w 41"/>
                <a:gd name="T107" fmla="*/ 31 h 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44"/>
                <a:gd name="T164" fmla="*/ 41 w 41"/>
                <a:gd name="T165" fmla="*/ 44 h 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44">
                  <a:moveTo>
                    <a:pt x="38" y="7"/>
                  </a:moveTo>
                  <a:cubicBezTo>
                    <a:pt x="37" y="7"/>
                    <a:pt x="36" y="7"/>
                    <a:pt x="36" y="6"/>
                  </a:cubicBezTo>
                  <a:cubicBezTo>
                    <a:pt x="36" y="6"/>
                    <a:pt x="38" y="6"/>
                    <a:pt x="37" y="6"/>
                  </a:cubicBezTo>
                  <a:cubicBezTo>
                    <a:pt x="36" y="5"/>
                    <a:pt x="35" y="5"/>
                    <a:pt x="34" y="5"/>
                  </a:cubicBezTo>
                  <a:cubicBezTo>
                    <a:pt x="33" y="4"/>
                    <a:pt x="33" y="4"/>
                    <a:pt x="32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7" y="4"/>
                    <a:pt x="26" y="5"/>
                    <a:pt x="25" y="5"/>
                  </a:cubicBezTo>
                  <a:cubicBezTo>
                    <a:pt x="24" y="5"/>
                    <a:pt x="22" y="6"/>
                    <a:pt x="22" y="5"/>
                  </a:cubicBezTo>
                  <a:cubicBezTo>
                    <a:pt x="22" y="4"/>
                    <a:pt x="24" y="4"/>
                    <a:pt x="24" y="3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7" y="2"/>
                    <a:pt x="19" y="2"/>
                    <a:pt x="19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1"/>
                    <a:pt x="16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4"/>
                    <a:pt x="13" y="4"/>
                    <a:pt x="14" y="5"/>
                  </a:cubicBezTo>
                  <a:cubicBezTo>
                    <a:pt x="14" y="5"/>
                    <a:pt x="12" y="4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7"/>
                    <a:pt x="13" y="8"/>
                    <a:pt x="13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9"/>
                    <a:pt x="10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2" y="18"/>
                    <a:pt x="1" y="17"/>
                    <a:pt x="1" y="18"/>
                  </a:cubicBezTo>
                  <a:cubicBezTo>
                    <a:pt x="0" y="19"/>
                    <a:pt x="2" y="19"/>
                    <a:pt x="2" y="20"/>
                  </a:cubicBezTo>
                  <a:cubicBezTo>
                    <a:pt x="2" y="21"/>
                    <a:pt x="2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7"/>
                    <a:pt x="2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4" y="32"/>
                    <a:pt x="4" y="32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4"/>
                    <a:pt x="9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10" y="36"/>
                    <a:pt x="10" y="37"/>
                    <a:pt x="9" y="37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2"/>
                    <a:pt x="8" y="42"/>
                    <a:pt x="8" y="43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2"/>
                    <a:pt x="12" y="43"/>
                    <a:pt x="13" y="42"/>
                  </a:cubicBezTo>
                  <a:cubicBezTo>
                    <a:pt x="13" y="42"/>
                    <a:pt x="12" y="41"/>
                    <a:pt x="13" y="41"/>
                  </a:cubicBezTo>
                  <a:cubicBezTo>
                    <a:pt x="13" y="41"/>
                    <a:pt x="14" y="42"/>
                    <a:pt x="14" y="42"/>
                  </a:cubicBezTo>
                  <a:cubicBezTo>
                    <a:pt x="15" y="42"/>
                    <a:pt x="15" y="42"/>
                    <a:pt x="16" y="42"/>
                  </a:cubicBezTo>
                  <a:cubicBezTo>
                    <a:pt x="16" y="42"/>
                    <a:pt x="17" y="43"/>
                    <a:pt x="17" y="43"/>
                  </a:cubicBezTo>
                  <a:cubicBezTo>
                    <a:pt x="17" y="43"/>
                    <a:pt x="17" y="44"/>
                    <a:pt x="17" y="44"/>
                  </a:cubicBezTo>
                  <a:cubicBezTo>
                    <a:pt x="18" y="44"/>
                    <a:pt x="18" y="43"/>
                    <a:pt x="18" y="43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1" y="44"/>
                    <a:pt x="21" y="43"/>
                    <a:pt x="21" y="43"/>
                  </a:cubicBezTo>
                  <a:cubicBezTo>
                    <a:pt x="22" y="43"/>
                    <a:pt x="22" y="43"/>
                    <a:pt x="23" y="43"/>
                  </a:cubicBezTo>
                  <a:cubicBezTo>
                    <a:pt x="24" y="43"/>
                    <a:pt x="24" y="44"/>
                    <a:pt x="25" y="44"/>
                  </a:cubicBezTo>
                  <a:cubicBezTo>
                    <a:pt x="25" y="44"/>
                    <a:pt x="26" y="43"/>
                    <a:pt x="27" y="43"/>
                  </a:cubicBezTo>
                  <a:cubicBezTo>
                    <a:pt x="27" y="42"/>
                    <a:pt x="28" y="42"/>
                    <a:pt x="30" y="42"/>
                  </a:cubicBezTo>
                  <a:cubicBezTo>
                    <a:pt x="30" y="42"/>
                    <a:pt x="32" y="42"/>
                    <a:pt x="33" y="41"/>
                  </a:cubicBezTo>
                  <a:cubicBezTo>
                    <a:pt x="33" y="40"/>
                    <a:pt x="31" y="40"/>
                    <a:pt x="32" y="39"/>
                  </a:cubicBezTo>
                  <a:cubicBezTo>
                    <a:pt x="32" y="38"/>
                    <a:pt x="34" y="39"/>
                    <a:pt x="35" y="38"/>
                  </a:cubicBezTo>
                  <a:cubicBezTo>
                    <a:pt x="35" y="38"/>
                    <a:pt x="34" y="37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6" y="37"/>
                    <a:pt x="36" y="36"/>
                    <a:pt x="36" y="36"/>
                  </a:cubicBezTo>
                  <a:cubicBezTo>
                    <a:pt x="36" y="35"/>
                    <a:pt x="35" y="34"/>
                    <a:pt x="34" y="33"/>
                  </a:cubicBezTo>
                  <a:cubicBezTo>
                    <a:pt x="33" y="33"/>
                    <a:pt x="32" y="33"/>
                    <a:pt x="31" y="32"/>
                  </a:cubicBezTo>
                  <a:cubicBezTo>
                    <a:pt x="31" y="31"/>
                    <a:pt x="30" y="31"/>
                    <a:pt x="30" y="30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28" y="27"/>
                    <a:pt x="28" y="27"/>
                  </a:cubicBezTo>
                  <a:cubicBezTo>
                    <a:pt x="28" y="26"/>
                    <a:pt x="29" y="27"/>
                    <a:pt x="29" y="26"/>
                  </a:cubicBezTo>
                  <a:cubicBezTo>
                    <a:pt x="30" y="26"/>
                    <a:pt x="30" y="26"/>
                    <a:pt x="31" y="26"/>
                  </a:cubicBezTo>
                  <a:cubicBezTo>
                    <a:pt x="31" y="26"/>
                    <a:pt x="33" y="25"/>
                    <a:pt x="33" y="25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9" y="23"/>
                    <a:pt x="38" y="22"/>
                    <a:pt x="39" y="22"/>
                  </a:cubicBezTo>
                  <a:cubicBezTo>
                    <a:pt x="39" y="22"/>
                    <a:pt x="39" y="24"/>
                    <a:pt x="40" y="24"/>
                  </a:cubicBezTo>
                  <a:cubicBezTo>
                    <a:pt x="41" y="24"/>
                    <a:pt x="41" y="23"/>
                    <a:pt x="41" y="22"/>
                  </a:cubicBezTo>
                  <a:cubicBezTo>
                    <a:pt x="41" y="22"/>
                    <a:pt x="41" y="22"/>
                    <a:pt x="41" y="21"/>
                  </a:cubicBezTo>
                  <a:cubicBezTo>
                    <a:pt x="41" y="21"/>
                    <a:pt x="40" y="20"/>
                    <a:pt x="40" y="20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6"/>
                    <a:pt x="39" y="16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3"/>
                    <a:pt x="38" y="13"/>
                    <a:pt x="37" y="12"/>
                  </a:cubicBezTo>
                  <a:cubicBezTo>
                    <a:pt x="37" y="11"/>
                    <a:pt x="38" y="10"/>
                    <a:pt x="38" y="9"/>
                  </a:cubicBezTo>
                  <a:cubicBezTo>
                    <a:pt x="38" y="8"/>
                    <a:pt x="38" y="8"/>
                    <a:pt x="38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Freeform 119"/>
            <p:cNvSpPr>
              <a:spLocks/>
            </p:cNvSpPr>
            <p:nvPr/>
          </p:nvSpPr>
          <p:spPr bwMode="auto">
            <a:xfrm>
              <a:off x="3964" y="1972"/>
              <a:ext cx="56" cy="27"/>
            </a:xfrm>
            <a:custGeom>
              <a:avLst/>
              <a:gdLst>
                <a:gd name="T0" fmla="*/ 0 w 16"/>
                <a:gd name="T1" fmla="*/ 7 h 8"/>
                <a:gd name="T2" fmla="*/ 7 w 16"/>
                <a:gd name="T3" fmla="*/ 3 h 8"/>
                <a:gd name="T4" fmla="*/ 10 w 16"/>
                <a:gd name="T5" fmla="*/ 0 h 8"/>
                <a:gd name="T6" fmla="*/ 17 w 16"/>
                <a:gd name="T7" fmla="*/ 3 h 8"/>
                <a:gd name="T8" fmla="*/ 21 w 16"/>
                <a:gd name="T9" fmla="*/ 3 h 8"/>
                <a:gd name="T10" fmla="*/ 24 w 16"/>
                <a:gd name="T11" fmla="*/ 3 h 8"/>
                <a:gd name="T12" fmla="*/ 28 w 16"/>
                <a:gd name="T13" fmla="*/ 0 h 8"/>
                <a:gd name="T14" fmla="*/ 28 w 16"/>
                <a:gd name="T15" fmla="*/ 0 h 8"/>
                <a:gd name="T16" fmla="*/ 35 w 16"/>
                <a:gd name="T17" fmla="*/ 0 h 8"/>
                <a:gd name="T18" fmla="*/ 38 w 16"/>
                <a:gd name="T19" fmla="*/ 0 h 8"/>
                <a:gd name="T20" fmla="*/ 42 w 16"/>
                <a:gd name="T21" fmla="*/ 3 h 8"/>
                <a:gd name="T22" fmla="*/ 45 w 16"/>
                <a:gd name="T23" fmla="*/ 3 h 8"/>
                <a:gd name="T24" fmla="*/ 49 w 16"/>
                <a:gd name="T25" fmla="*/ 3 h 8"/>
                <a:gd name="T26" fmla="*/ 45 w 16"/>
                <a:gd name="T27" fmla="*/ 10 h 8"/>
                <a:gd name="T28" fmla="*/ 52 w 16"/>
                <a:gd name="T29" fmla="*/ 10 h 8"/>
                <a:gd name="T30" fmla="*/ 56 w 16"/>
                <a:gd name="T31" fmla="*/ 10 h 8"/>
                <a:gd name="T32" fmla="*/ 52 w 16"/>
                <a:gd name="T33" fmla="*/ 14 h 8"/>
                <a:gd name="T34" fmla="*/ 56 w 16"/>
                <a:gd name="T35" fmla="*/ 14 h 8"/>
                <a:gd name="T36" fmla="*/ 56 w 16"/>
                <a:gd name="T37" fmla="*/ 17 h 8"/>
                <a:gd name="T38" fmla="*/ 52 w 16"/>
                <a:gd name="T39" fmla="*/ 17 h 8"/>
                <a:gd name="T40" fmla="*/ 49 w 16"/>
                <a:gd name="T41" fmla="*/ 20 h 8"/>
                <a:gd name="T42" fmla="*/ 49 w 16"/>
                <a:gd name="T43" fmla="*/ 20 h 8"/>
                <a:gd name="T44" fmla="*/ 49 w 16"/>
                <a:gd name="T45" fmla="*/ 24 h 8"/>
                <a:gd name="T46" fmla="*/ 49 w 16"/>
                <a:gd name="T47" fmla="*/ 27 h 8"/>
                <a:gd name="T48" fmla="*/ 45 w 16"/>
                <a:gd name="T49" fmla="*/ 27 h 8"/>
                <a:gd name="T50" fmla="*/ 42 w 16"/>
                <a:gd name="T51" fmla="*/ 27 h 8"/>
                <a:gd name="T52" fmla="*/ 35 w 16"/>
                <a:gd name="T53" fmla="*/ 24 h 8"/>
                <a:gd name="T54" fmla="*/ 35 w 16"/>
                <a:gd name="T55" fmla="*/ 20 h 8"/>
                <a:gd name="T56" fmla="*/ 31 w 16"/>
                <a:gd name="T57" fmla="*/ 20 h 8"/>
                <a:gd name="T58" fmla="*/ 28 w 16"/>
                <a:gd name="T59" fmla="*/ 20 h 8"/>
                <a:gd name="T60" fmla="*/ 24 w 16"/>
                <a:gd name="T61" fmla="*/ 17 h 8"/>
                <a:gd name="T62" fmla="*/ 24 w 16"/>
                <a:gd name="T63" fmla="*/ 17 h 8"/>
                <a:gd name="T64" fmla="*/ 17 w 16"/>
                <a:gd name="T65" fmla="*/ 17 h 8"/>
                <a:gd name="T66" fmla="*/ 17 w 16"/>
                <a:gd name="T67" fmla="*/ 14 h 8"/>
                <a:gd name="T68" fmla="*/ 10 w 16"/>
                <a:gd name="T69" fmla="*/ 14 h 8"/>
                <a:gd name="T70" fmla="*/ 10 w 16"/>
                <a:gd name="T71" fmla="*/ 10 h 8"/>
                <a:gd name="T72" fmla="*/ 7 w 16"/>
                <a:gd name="T73" fmla="*/ 10 h 8"/>
                <a:gd name="T74" fmla="*/ 4 w 16"/>
                <a:gd name="T75" fmla="*/ 10 h 8"/>
                <a:gd name="T76" fmla="*/ 0 w 16"/>
                <a:gd name="T77" fmla="*/ 7 h 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8"/>
                <a:gd name="T119" fmla="*/ 16 w 16"/>
                <a:gd name="T120" fmla="*/ 8 h 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8">
                  <a:moveTo>
                    <a:pt x="0" y="2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1" y="1"/>
                    <a:pt x="12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5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8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Freeform 120"/>
            <p:cNvSpPr>
              <a:spLocks/>
            </p:cNvSpPr>
            <p:nvPr/>
          </p:nvSpPr>
          <p:spPr bwMode="auto">
            <a:xfrm>
              <a:off x="3992" y="1930"/>
              <a:ext cx="45" cy="55"/>
            </a:xfrm>
            <a:custGeom>
              <a:avLst/>
              <a:gdLst>
                <a:gd name="T0" fmla="*/ 3 w 13"/>
                <a:gd name="T1" fmla="*/ 41 h 16"/>
                <a:gd name="T2" fmla="*/ 0 w 13"/>
                <a:gd name="T3" fmla="*/ 34 h 16"/>
                <a:gd name="T4" fmla="*/ 0 w 13"/>
                <a:gd name="T5" fmla="*/ 31 h 16"/>
                <a:gd name="T6" fmla="*/ 0 w 13"/>
                <a:gd name="T7" fmla="*/ 28 h 16"/>
                <a:gd name="T8" fmla="*/ 3 w 13"/>
                <a:gd name="T9" fmla="*/ 21 h 16"/>
                <a:gd name="T10" fmla="*/ 7 w 13"/>
                <a:gd name="T11" fmla="*/ 14 h 16"/>
                <a:gd name="T12" fmla="*/ 7 w 13"/>
                <a:gd name="T13" fmla="*/ 10 h 16"/>
                <a:gd name="T14" fmla="*/ 14 w 13"/>
                <a:gd name="T15" fmla="*/ 7 h 16"/>
                <a:gd name="T16" fmla="*/ 17 w 13"/>
                <a:gd name="T17" fmla="*/ 3 h 16"/>
                <a:gd name="T18" fmla="*/ 24 w 13"/>
                <a:gd name="T19" fmla="*/ 0 h 16"/>
                <a:gd name="T20" fmla="*/ 28 w 13"/>
                <a:gd name="T21" fmla="*/ 0 h 16"/>
                <a:gd name="T22" fmla="*/ 31 w 13"/>
                <a:gd name="T23" fmla="*/ 0 h 16"/>
                <a:gd name="T24" fmla="*/ 38 w 13"/>
                <a:gd name="T25" fmla="*/ 0 h 16"/>
                <a:gd name="T26" fmla="*/ 38 w 13"/>
                <a:gd name="T27" fmla="*/ 0 h 16"/>
                <a:gd name="T28" fmla="*/ 42 w 13"/>
                <a:gd name="T29" fmla="*/ 3 h 16"/>
                <a:gd name="T30" fmla="*/ 45 w 13"/>
                <a:gd name="T31" fmla="*/ 3 h 16"/>
                <a:gd name="T32" fmla="*/ 42 w 13"/>
                <a:gd name="T33" fmla="*/ 10 h 16"/>
                <a:gd name="T34" fmla="*/ 42 w 13"/>
                <a:gd name="T35" fmla="*/ 17 h 16"/>
                <a:gd name="T36" fmla="*/ 42 w 13"/>
                <a:gd name="T37" fmla="*/ 24 h 16"/>
                <a:gd name="T38" fmla="*/ 35 w 13"/>
                <a:gd name="T39" fmla="*/ 28 h 16"/>
                <a:gd name="T40" fmla="*/ 35 w 13"/>
                <a:gd name="T41" fmla="*/ 31 h 16"/>
                <a:gd name="T42" fmla="*/ 31 w 13"/>
                <a:gd name="T43" fmla="*/ 31 h 16"/>
                <a:gd name="T44" fmla="*/ 28 w 13"/>
                <a:gd name="T45" fmla="*/ 31 h 16"/>
                <a:gd name="T46" fmla="*/ 28 w 13"/>
                <a:gd name="T47" fmla="*/ 41 h 16"/>
                <a:gd name="T48" fmla="*/ 28 w 13"/>
                <a:gd name="T49" fmla="*/ 48 h 16"/>
                <a:gd name="T50" fmla="*/ 28 w 13"/>
                <a:gd name="T51" fmla="*/ 52 h 16"/>
                <a:gd name="T52" fmla="*/ 28 w 13"/>
                <a:gd name="T53" fmla="*/ 55 h 16"/>
                <a:gd name="T54" fmla="*/ 21 w 13"/>
                <a:gd name="T55" fmla="*/ 55 h 16"/>
                <a:gd name="T56" fmla="*/ 24 w 13"/>
                <a:gd name="T57" fmla="*/ 48 h 16"/>
                <a:gd name="T58" fmla="*/ 21 w 13"/>
                <a:gd name="T59" fmla="*/ 45 h 16"/>
                <a:gd name="T60" fmla="*/ 17 w 13"/>
                <a:gd name="T61" fmla="*/ 45 h 16"/>
                <a:gd name="T62" fmla="*/ 14 w 13"/>
                <a:gd name="T63" fmla="*/ 45 h 16"/>
                <a:gd name="T64" fmla="*/ 10 w 13"/>
                <a:gd name="T65" fmla="*/ 41 h 16"/>
                <a:gd name="T66" fmla="*/ 3 w 13"/>
                <a:gd name="T67" fmla="*/ 41 h 16"/>
                <a:gd name="T68" fmla="*/ 3 w 13"/>
                <a:gd name="T69" fmla="*/ 41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16"/>
                <a:gd name="T107" fmla="*/ 13 w 13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16">
                  <a:moveTo>
                    <a:pt x="1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3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2" y="0"/>
                    <a:pt x="12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1" y="7"/>
                    <a:pt x="10" y="8"/>
                  </a:cubicBezTo>
                  <a:cubicBezTo>
                    <a:pt x="10" y="8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7" y="15"/>
                    <a:pt x="8" y="15"/>
                    <a:pt x="8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5" y="13"/>
                    <a:pt x="5" y="14"/>
                    <a:pt x="5" y="13"/>
                  </a:cubicBezTo>
                  <a:cubicBezTo>
                    <a:pt x="4" y="13"/>
                    <a:pt x="5" y="13"/>
                    <a:pt x="4" y="13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121"/>
            <p:cNvSpPr>
              <a:spLocks/>
            </p:cNvSpPr>
            <p:nvPr/>
          </p:nvSpPr>
          <p:spPr bwMode="auto">
            <a:xfrm>
              <a:off x="3767" y="1885"/>
              <a:ext cx="69" cy="87"/>
            </a:xfrm>
            <a:custGeom>
              <a:avLst/>
              <a:gdLst>
                <a:gd name="T0" fmla="*/ 66 w 20"/>
                <a:gd name="T1" fmla="*/ 38 h 25"/>
                <a:gd name="T2" fmla="*/ 69 w 20"/>
                <a:gd name="T3" fmla="*/ 56 h 25"/>
                <a:gd name="T4" fmla="*/ 66 w 20"/>
                <a:gd name="T5" fmla="*/ 70 h 25"/>
                <a:gd name="T6" fmla="*/ 52 w 20"/>
                <a:gd name="T7" fmla="*/ 70 h 25"/>
                <a:gd name="T8" fmla="*/ 38 w 20"/>
                <a:gd name="T9" fmla="*/ 80 h 25"/>
                <a:gd name="T10" fmla="*/ 17 w 20"/>
                <a:gd name="T11" fmla="*/ 84 h 25"/>
                <a:gd name="T12" fmla="*/ 17 w 20"/>
                <a:gd name="T13" fmla="*/ 80 h 25"/>
                <a:gd name="T14" fmla="*/ 14 w 20"/>
                <a:gd name="T15" fmla="*/ 80 h 25"/>
                <a:gd name="T16" fmla="*/ 7 w 20"/>
                <a:gd name="T17" fmla="*/ 73 h 25"/>
                <a:gd name="T18" fmla="*/ 3 w 20"/>
                <a:gd name="T19" fmla="*/ 73 h 25"/>
                <a:gd name="T20" fmla="*/ 14 w 20"/>
                <a:gd name="T21" fmla="*/ 66 h 25"/>
                <a:gd name="T22" fmla="*/ 21 w 20"/>
                <a:gd name="T23" fmla="*/ 63 h 25"/>
                <a:gd name="T24" fmla="*/ 24 w 20"/>
                <a:gd name="T25" fmla="*/ 59 h 25"/>
                <a:gd name="T26" fmla="*/ 14 w 20"/>
                <a:gd name="T27" fmla="*/ 59 h 25"/>
                <a:gd name="T28" fmla="*/ 21 w 20"/>
                <a:gd name="T29" fmla="*/ 52 h 25"/>
                <a:gd name="T30" fmla="*/ 24 w 20"/>
                <a:gd name="T31" fmla="*/ 45 h 25"/>
                <a:gd name="T32" fmla="*/ 17 w 20"/>
                <a:gd name="T33" fmla="*/ 42 h 25"/>
                <a:gd name="T34" fmla="*/ 14 w 20"/>
                <a:gd name="T35" fmla="*/ 49 h 25"/>
                <a:gd name="T36" fmla="*/ 10 w 20"/>
                <a:gd name="T37" fmla="*/ 38 h 25"/>
                <a:gd name="T38" fmla="*/ 17 w 20"/>
                <a:gd name="T39" fmla="*/ 35 h 25"/>
                <a:gd name="T40" fmla="*/ 14 w 20"/>
                <a:gd name="T41" fmla="*/ 31 h 25"/>
                <a:gd name="T42" fmla="*/ 14 w 20"/>
                <a:gd name="T43" fmla="*/ 24 h 25"/>
                <a:gd name="T44" fmla="*/ 24 w 20"/>
                <a:gd name="T45" fmla="*/ 28 h 25"/>
                <a:gd name="T46" fmla="*/ 31 w 20"/>
                <a:gd name="T47" fmla="*/ 28 h 25"/>
                <a:gd name="T48" fmla="*/ 38 w 20"/>
                <a:gd name="T49" fmla="*/ 21 h 25"/>
                <a:gd name="T50" fmla="*/ 31 w 20"/>
                <a:gd name="T51" fmla="*/ 14 h 25"/>
                <a:gd name="T52" fmla="*/ 38 w 20"/>
                <a:gd name="T53" fmla="*/ 7 h 25"/>
                <a:gd name="T54" fmla="*/ 52 w 20"/>
                <a:gd name="T55" fmla="*/ 0 h 25"/>
                <a:gd name="T56" fmla="*/ 52 w 20"/>
                <a:gd name="T57" fmla="*/ 10 h 25"/>
                <a:gd name="T58" fmla="*/ 41 w 20"/>
                <a:gd name="T59" fmla="*/ 14 h 25"/>
                <a:gd name="T60" fmla="*/ 38 w 20"/>
                <a:gd name="T61" fmla="*/ 21 h 25"/>
                <a:gd name="T62" fmla="*/ 52 w 20"/>
                <a:gd name="T63" fmla="*/ 28 h 25"/>
                <a:gd name="T64" fmla="*/ 52 w 20"/>
                <a:gd name="T65" fmla="*/ 24 h 25"/>
                <a:gd name="T66" fmla="*/ 62 w 20"/>
                <a:gd name="T67" fmla="*/ 28 h 25"/>
                <a:gd name="T68" fmla="*/ 69 w 20"/>
                <a:gd name="T69" fmla="*/ 35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25"/>
                <a:gd name="T107" fmla="*/ 20 w 20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25">
                  <a:moveTo>
                    <a:pt x="20" y="10"/>
                  </a:moveTo>
                  <a:cubicBezTo>
                    <a:pt x="20" y="10"/>
                    <a:pt x="19" y="11"/>
                    <a:pt x="19" y="11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5" y="24"/>
                    <a:pt x="4" y="25"/>
                    <a:pt x="4" y="25"/>
                  </a:cubicBezTo>
                  <a:cubicBezTo>
                    <a:pt x="3" y="24"/>
                    <a:pt x="5" y="24"/>
                    <a:pt x="5" y="23"/>
                  </a:cubicBezTo>
                  <a:cubicBezTo>
                    <a:pt x="4" y="23"/>
                    <a:pt x="3" y="24"/>
                    <a:pt x="3" y="24"/>
                  </a:cubicBezTo>
                  <a:cubicBezTo>
                    <a:pt x="2" y="23"/>
                    <a:pt x="4" y="23"/>
                    <a:pt x="4" y="23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1" y="22"/>
                    <a:pt x="1" y="22"/>
                    <a:pt x="2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3" y="20"/>
                    <a:pt x="1" y="21"/>
                    <a:pt x="1" y="21"/>
                  </a:cubicBezTo>
                  <a:cubicBezTo>
                    <a:pt x="0" y="20"/>
                    <a:pt x="2" y="20"/>
                    <a:pt x="3" y="19"/>
                  </a:cubicBezTo>
                  <a:cubicBezTo>
                    <a:pt x="3" y="19"/>
                    <a:pt x="3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7" y="17"/>
                    <a:pt x="8" y="18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5" y="17"/>
                    <a:pt x="4" y="18"/>
                    <a:pt x="4" y="17"/>
                  </a:cubicBezTo>
                  <a:cubicBezTo>
                    <a:pt x="4" y="17"/>
                    <a:pt x="5" y="16"/>
                    <a:pt x="5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3"/>
                    <a:pt x="7" y="13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5"/>
                    <a:pt x="9" y="6"/>
                    <a:pt x="9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4"/>
                    <a:pt x="10" y="4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2" y="1"/>
                    <a:pt x="13" y="2"/>
                    <a:pt x="14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7"/>
                    <a:pt x="12" y="7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18" y="8"/>
                    <a:pt x="19" y="9"/>
                    <a:pt x="19" y="9"/>
                  </a:cubicBezTo>
                  <a:cubicBezTo>
                    <a:pt x="19" y="9"/>
                    <a:pt x="19" y="10"/>
                    <a:pt x="20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122"/>
            <p:cNvSpPr>
              <a:spLocks/>
            </p:cNvSpPr>
            <p:nvPr/>
          </p:nvSpPr>
          <p:spPr bwMode="auto">
            <a:xfrm>
              <a:off x="3795" y="1885"/>
              <a:ext cx="41" cy="31"/>
            </a:xfrm>
            <a:custGeom>
              <a:avLst/>
              <a:gdLst>
                <a:gd name="T0" fmla="*/ 34 w 12"/>
                <a:gd name="T1" fmla="*/ 31 h 9"/>
                <a:gd name="T2" fmla="*/ 34 w 12"/>
                <a:gd name="T3" fmla="*/ 24 h 9"/>
                <a:gd name="T4" fmla="*/ 41 w 12"/>
                <a:gd name="T5" fmla="*/ 21 h 9"/>
                <a:gd name="T6" fmla="*/ 41 w 12"/>
                <a:gd name="T7" fmla="*/ 17 h 9"/>
                <a:gd name="T8" fmla="*/ 41 w 12"/>
                <a:gd name="T9" fmla="*/ 10 h 9"/>
                <a:gd name="T10" fmla="*/ 38 w 12"/>
                <a:gd name="T11" fmla="*/ 3 h 9"/>
                <a:gd name="T12" fmla="*/ 31 w 12"/>
                <a:gd name="T13" fmla="*/ 0 h 9"/>
                <a:gd name="T14" fmla="*/ 24 w 12"/>
                <a:gd name="T15" fmla="*/ 3 h 9"/>
                <a:gd name="T16" fmla="*/ 21 w 12"/>
                <a:gd name="T17" fmla="*/ 0 h 9"/>
                <a:gd name="T18" fmla="*/ 17 w 12"/>
                <a:gd name="T19" fmla="*/ 7 h 9"/>
                <a:gd name="T20" fmla="*/ 10 w 12"/>
                <a:gd name="T21" fmla="*/ 10 h 9"/>
                <a:gd name="T22" fmla="*/ 7 w 12"/>
                <a:gd name="T23" fmla="*/ 10 h 9"/>
                <a:gd name="T24" fmla="*/ 7 w 12"/>
                <a:gd name="T25" fmla="*/ 14 h 9"/>
                <a:gd name="T26" fmla="*/ 0 w 12"/>
                <a:gd name="T27" fmla="*/ 17 h 9"/>
                <a:gd name="T28" fmla="*/ 7 w 12"/>
                <a:gd name="T29" fmla="*/ 24 h 9"/>
                <a:gd name="T30" fmla="*/ 17 w 12"/>
                <a:gd name="T31" fmla="*/ 24 h 9"/>
                <a:gd name="T32" fmla="*/ 17 w 12"/>
                <a:gd name="T33" fmla="*/ 21 h 9"/>
                <a:gd name="T34" fmla="*/ 17 w 12"/>
                <a:gd name="T35" fmla="*/ 17 h 9"/>
                <a:gd name="T36" fmla="*/ 21 w 12"/>
                <a:gd name="T37" fmla="*/ 17 h 9"/>
                <a:gd name="T38" fmla="*/ 24 w 12"/>
                <a:gd name="T39" fmla="*/ 24 h 9"/>
                <a:gd name="T40" fmla="*/ 31 w 12"/>
                <a:gd name="T41" fmla="*/ 28 h 9"/>
                <a:gd name="T42" fmla="*/ 34 w 12"/>
                <a:gd name="T43" fmla="*/ 31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9"/>
                <a:gd name="T68" fmla="*/ 12 w 1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9">
                  <a:moveTo>
                    <a:pt x="10" y="9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123"/>
            <p:cNvSpPr>
              <a:spLocks/>
            </p:cNvSpPr>
            <p:nvPr/>
          </p:nvSpPr>
          <p:spPr bwMode="auto">
            <a:xfrm>
              <a:off x="4615" y="2705"/>
              <a:ext cx="169" cy="225"/>
            </a:xfrm>
            <a:custGeom>
              <a:avLst/>
              <a:gdLst>
                <a:gd name="T0" fmla="*/ 10 w 49"/>
                <a:gd name="T1" fmla="*/ 135 h 65"/>
                <a:gd name="T2" fmla="*/ 7 w 49"/>
                <a:gd name="T3" fmla="*/ 145 h 65"/>
                <a:gd name="T4" fmla="*/ 0 w 49"/>
                <a:gd name="T5" fmla="*/ 152 h 65"/>
                <a:gd name="T6" fmla="*/ 0 w 49"/>
                <a:gd name="T7" fmla="*/ 215 h 65"/>
                <a:gd name="T8" fmla="*/ 10 w 49"/>
                <a:gd name="T9" fmla="*/ 225 h 65"/>
                <a:gd name="T10" fmla="*/ 17 w 49"/>
                <a:gd name="T11" fmla="*/ 211 h 65"/>
                <a:gd name="T12" fmla="*/ 34 w 49"/>
                <a:gd name="T13" fmla="*/ 197 h 65"/>
                <a:gd name="T14" fmla="*/ 48 w 49"/>
                <a:gd name="T15" fmla="*/ 183 h 65"/>
                <a:gd name="T16" fmla="*/ 55 w 49"/>
                <a:gd name="T17" fmla="*/ 180 h 65"/>
                <a:gd name="T18" fmla="*/ 62 w 49"/>
                <a:gd name="T19" fmla="*/ 173 h 65"/>
                <a:gd name="T20" fmla="*/ 76 w 49"/>
                <a:gd name="T21" fmla="*/ 166 h 65"/>
                <a:gd name="T22" fmla="*/ 86 w 49"/>
                <a:gd name="T23" fmla="*/ 163 h 65"/>
                <a:gd name="T24" fmla="*/ 97 w 49"/>
                <a:gd name="T25" fmla="*/ 149 h 65"/>
                <a:gd name="T26" fmla="*/ 110 w 49"/>
                <a:gd name="T27" fmla="*/ 135 h 65"/>
                <a:gd name="T28" fmla="*/ 121 w 49"/>
                <a:gd name="T29" fmla="*/ 118 h 65"/>
                <a:gd name="T30" fmla="*/ 135 w 49"/>
                <a:gd name="T31" fmla="*/ 97 h 65"/>
                <a:gd name="T32" fmla="*/ 135 w 49"/>
                <a:gd name="T33" fmla="*/ 93 h 65"/>
                <a:gd name="T34" fmla="*/ 145 w 49"/>
                <a:gd name="T35" fmla="*/ 73 h 65"/>
                <a:gd name="T36" fmla="*/ 145 w 49"/>
                <a:gd name="T37" fmla="*/ 69 h 65"/>
                <a:gd name="T38" fmla="*/ 152 w 49"/>
                <a:gd name="T39" fmla="*/ 66 h 65"/>
                <a:gd name="T40" fmla="*/ 159 w 49"/>
                <a:gd name="T41" fmla="*/ 52 h 65"/>
                <a:gd name="T42" fmla="*/ 162 w 49"/>
                <a:gd name="T43" fmla="*/ 42 h 65"/>
                <a:gd name="T44" fmla="*/ 162 w 49"/>
                <a:gd name="T45" fmla="*/ 31 h 65"/>
                <a:gd name="T46" fmla="*/ 166 w 49"/>
                <a:gd name="T47" fmla="*/ 24 h 65"/>
                <a:gd name="T48" fmla="*/ 166 w 49"/>
                <a:gd name="T49" fmla="*/ 14 h 65"/>
                <a:gd name="T50" fmla="*/ 169 w 49"/>
                <a:gd name="T51" fmla="*/ 3 h 65"/>
                <a:gd name="T52" fmla="*/ 159 w 49"/>
                <a:gd name="T53" fmla="*/ 0 h 65"/>
                <a:gd name="T54" fmla="*/ 155 w 49"/>
                <a:gd name="T55" fmla="*/ 3 h 65"/>
                <a:gd name="T56" fmla="*/ 152 w 49"/>
                <a:gd name="T57" fmla="*/ 7 h 65"/>
                <a:gd name="T58" fmla="*/ 138 w 49"/>
                <a:gd name="T59" fmla="*/ 10 h 65"/>
                <a:gd name="T60" fmla="*/ 131 w 49"/>
                <a:gd name="T61" fmla="*/ 14 h 65"/>
                <a:gd name="T62" fmla="*/ 121 w 49"/>
                <a:gd name="T63" fmla="*/ 10 h 65"/>
                <a:gd name="T64" fmla="*/ 114 w 49"/>
                <a:gd name="T65" fmla="*/ 14 h 65"/>
                <a:gd name="T66" fmla="*/ 103 w 49"/>
                <a:gd name="T67" fmla="*/ 14 h 65"/>
                <a:gd name="T68" fmla="*/ 93 w 49"/>
                <a:gd name="T69" fmla="*/ 21 h 65"/>
                <a:gd name="T70" fmla="*/ 83 w 49"/>
                <a:gd name="T71" fmla="*/ 24 h 65"/>
                <a:gd name="T72" fmla="*/ 76 w 49"/>
                <a:gd name="T73" fmla="*/ 21 h 65"/>
                <a:gd name="T74" fmla="*/ 62 w 49"/>
                <a:gd name="T75" fmla="*/ 28 h 65"/>
                <a:gd name="T76" fmla="*/ 52 w 49"/>
                <a:gd name="T77" fmla="*/ 24 h 65"/>
                <a:gd name="T78" fmla="*/ 45 w 49"/>
                <a:gd name="T79" fmla="*/ 21 h 65"/>
                <a:gd name="T80" fmla="*/ 45 w 49"/>
                <a:gd name="T81" fmla="*/ 14 h 65"/>
                <a:gd name="T82" fmla="*/ 38 w 49"/>
                <a:gd name="T83" fmla="*/ 14 h 65"/>
                <a:gd name="T84" fmla="*/ 34 w 49"/>
                <a:gd name="T85" fmla="*/ 14 h 65"/>
                <a:gd name="T86" fmla="*/ 31 w 49"/>
                <a:gd name="T87" fmla="*/ 17 h 65"/>
                <a:gd name="T88" fmla="*/ 24 w 49"/>
                <a:gd name="T89" fmla="*/ 28 h 65"/>
                <a:gd name="T90" fmla="*/ 34 w 49"/>
                <a:gd name="T91" fmla="*/ 38 h 65"/>
                <a:gd name="T92" fmla="*/ 34 w 49"/>
                <a:gd name="T93" fmla="*/ 42 h 65"/>
                <a:gd name="T94" fmla="*/ 45 w 49"/>
                <a:gd name="T95" fmla="*/ 48 h 65"/>
                <a:gd name="T96" fmla="*/ 97 w 49"/>
                <a:gd name="T97" fmla="*/ 69 h 65"/>
                <a:gd name="T98" fmla="*/ 114 w 49"/>
                <a:gd name="T99" fmla="*/ 66 h 65"/>
                <a:gd name="T100" fmla="*/ 66 w 49"/>
                <a:gd name="T101" fmla="*/ 118 h 65"/>
                <a:gd name="T102" fmla="*/ 45 w 49"/>
                <a:gd name="T103" fmla="*/ 118 h 65"/>
                <a:gd name="T104" fmla="*/ 28 w 49"/>
                <a:gd name="T105" fmla="*/ 125 h 65"/>
                <a:gd name="T106" fmla="*/ 10 w 49"/>
                <a:gd name="T107" fmla="*/ 135 h 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"/>
                <a:gd name="T163" fmla="*/ 0 h 65"/>
                <a:gd name="T164" fmla="*/ 49 w 49"/>
                <a:gd name="T165" fmla="*/ 65 h 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" h="65">
                  <a:moveTo>
                    <a:pt x="3" y="39"/>
                  </a:moveTo>
                  <a:cubicBezTo>
                    <a:pt x="3" y="40"/>
                    <a:pt x="3" y="41"/>
                    <a:pt x="2" y="4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6" y="60"/>
                    <a:pt x="8" y="58"/>
                    <a:pt x="10" y="57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1"/>
                    <a:pt x="17" y="50"/>
                    <a:pt x="18" y="50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6"/>
                    <a:pt x="27" y="44"/>
                    <a:pt x="28" y="43"/>
                  </a:cubicBezTo>
                  <a:cubicBezTo>
                    <a:pt x="29" y="42"/>
                    <a:pt x="30" y="40"/>
                    <a:pt x="32" y="39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2"/>
                    <a:pt x="38" y="30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40" y="25"/>
                    <a:pt x="41" y="23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4" y="19"/>
                    <a:pt x="44" y="19"/>
                  </a:cubicBezTo>
                  <a:cubicBezTo>
                    <a:pt x="45" y="18"/>
                    <a:pt x="45" y="16"/>
                    <a:pt x="46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1"/>
                    <a:pt x="47" y="10"/>
                    <a:pt x="47" y="9"/>
                  </a:cubicBezTo>
                  <a:cubicBezTo>
                    <a:pt x="47" y="8"/>
                    <a:pt x="48" y="7"/>
                    <a:pt x="48" y="7"/>
                  </a:cubicBezTo>
                  <a:cubicBezTo>
                    <a:pt x="48" y="6"/>
                    <a:pt x="48" y="5"/>
                    <a:pt x="48" y="4"/>
                  </a:cubicBezTo>
                  <a:cubicBezTo>
                    <a:pt x="48" y="3"/>
                    <a:pt x="49" y="2"/>
                    <a:pt x="49" y="1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6" y="0"/>
                    <a:pt x="45" y="1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9" y="4"/>
                    <a:pt x="38" y="4"/>
                  </a:cubicBezTo>
                  <a:cubicBezTo>
                    <a:pt x="37" y="4"/>
                    <a:pt x="36" y="3"/>
                    <a:pt x="35" y="3"/>
                  </a:cubicBezTo>
                  <a:cubicBezTo>
                    <a:pt x="35" y="3"/>
                    <a:pt x="34" y="4"/>
                    <a:pt x="33" y="4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5"/>
                    <a:pt x="28" y="5"/>
                    <a:pt x="27" y="6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1" y="7"/>
                    <a:pt x="20" y="8"/>
                    <a:pt x="18" y="8"/>
                  </a:cubicBezTo>
                  <a:cubicBezTo>
                    <a:pt x="17" y="8"/>
                    <a:pt x="16" y="8"/>
                    <a:pt x="15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2" y="5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6" y="7"/>
                    <a:pt x="7" y="8"/>
                  </a:cubicBezTo>
                  <a:cubicBezTo>
                    <a:pt x="7" y="9"/>
                    <a:pt x="9" y="10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4" y="18"/>
                    <a:pt x="33" y="19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5"/>
                    <a:pt x="15" y="34"/>
                    <a:pt x="13" y="34"/>
                  </a:cubicBezTo>
                  <a:cubicBezTo>
                    <a:pt x="12" y="35"/>
                    <a:pt x="10" y="36"/>
                    <a:pt x="8" y="36"/>
                  </a:cubicBezTo>
                  <a:cubicBezTo>
                    <a:pt x="7" y="37"/>
                    <a:pt x="5" y="38"/>
                    <a:pt x="3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124"/>
            <p:cNvSpPr>
              <a:spLocks/>
            </p:cNvSpPr>
            <p:nvPr/>
          </p:nvSpPr>
          <p:spPr bwMode="auto">
            <a:xfrm>
              <a:off x="4376" y="3411"/>
              <a:ext cx="41" cy="28"/>
            </a:xfrm>
            <a:custGeom>
              <a:avLst/>
              <a:gdLst>
                <a:gd name="T0" fmla="*/ 24 w 12"/>
                <a:gd name="T1" fmla="*/ 0 h 8"/>
                <a:gd name="T2" fmla="*/ 38 w 12"/>
                <a:gd name="T3" fmla="*/ 10 h 8"/>
                <a:gd name="T4" fmla="*/ 38 w 12"/>
                <a:gd name="T5" fmla="*/ 14 h 8"/>
                <a:gd name="T6" fmla="*/ 31 w 12"/>
                <a:gd name="T7" fmla="*/ 21 h 8"/>
                <a:gd name="T8" fmla="*/ 27 w 12"/>
                <a:gd name="T9" fmla="*/ 21 h 8"/>
                <a:gd name="T10" fmla="*/ 21 w 12"/>
                <a:gd name="T11" fmla="*/ 21 h 8"/>
                <a:gd name="T12" fmla="*/ 14 w 12"/>
                <a:gd name="T13" fmla="*/ 28 h 8"/>
                <a:gd name="T14" fmla="*/ 10 w 12"/>
                <a:gd name="T15" fmla="*/ 28 h 8"/>
                <a:gd name="T16" fmla="*/ 3 w 12"/>
                <a:gd name="T17" fmla="*/ 24 h 8"/>
                <a:gd name="T18" fmla="*/ 0 w 12"/>
                <a:gd name="T19" fmla="*/ 21 h 8"/>
                <a:gd name="T20" fmla="*/ 0 w 12"/>
                <a:gd name="T21" fmla="*/ 14 h 8"/>
                <a:gd name="T22" fmla="*/ 7 w 12"/>
                <a:gd name="T23" fmla="*/ 10 h 8"/>
                <a:gd name="T24" fmla="*/ 14 w 12"/>
                <a:gd name="T25" fmla="*/ 7 h 8"/>
                <a:gd name="T26" fmla="*/ 21 w 12"/>
                <a:gd name="T27" fmla="*/ 4 h 8"/>
                <a:gd name="T28" fmla="*/ 24 w 1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7" y="0"/>
                  </a:moveTo>
                  <a:cubicBezTo>
                    <a:pt x="9" y="1"/>
                    <a:pt x="10" y="2"/>
                    <a:pt x="11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Oval 125"/>
            <p:cNvSpPr>
              <a:spLocks noChangeArrowheads="1"/>
            </p:cNvSpPr>
            <p:nvPr/>
          </p:nvSpPr>
          <p:spPr bwMode="auto">
            <a:xfrm>
              <a:off x="4106" y="2311"/>
              <a:ext cx="1" cy="13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71" name="Freeform 126"/>
            <p:cNvSpPr>
              <a:spLocks/>
            </p:cNvSpPr>
            <p:nvPr/>
          </p:nvSpPr>
          <p:spPr bwMode="auto">
            <a:xfrm>
              <a:off x="4812" y="2691"/>
              <a:ext cx="27" cy="14"/>
            </a:xfrm>
            <a:custGeom>
              <a:avLst/>
              <a:gdLst>
                <a:gd name="T0" fmla="*/ 7 w 8"/>
                <a:gd name="T1" fmla="*/ 4 h 4"/>
                <a:gd name="T2" fmla="*/ 14 w 8"/>
                <a:gd name="T3" fmla="*/ 7 h 4"/>
                <a:gd name="T4" fmla="*/ 20 w 8"/>
                <a:gd name="T5" fmla="*/ 0 h 4"/>
                <a:gd name="T6" fmla="*/ 27 w 8"/>
                <a:gd name="T7" fmla="*/ 7 h 4"/>
                <a:gd name="T8" fmla="*/ 17 w 8"/>
                <a:gd name="T9" fmla="*/ 14 h 4"/>
                <a:gd name="T10" fmla="*/ 3 w 8"/>
                <a:gd name="T11" fmla="*/ 7 h 4"/>
                <a:gd name="T12" fmla="*/ 7 w 8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2" y="1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5" y="2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2" y="4"/>
                    <a:pt x="1" y="2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127"/>
            <p:cNvSpPr>
              <a:spLocks/>
            </p:cNvSpPr>
            <p:nvPr/>
          </p:nvSpPr>
          <p:spPr bwMode="auto">
            <a:xfrm>
              <a:off x="4587" y="3003"/>
              <a:ext cx="0" cy="14"/>
            </a:xfrm>
            <a:custGeom>
              <a:avLst/>
              <a:gdLst>
                <a:gd name="T0" fmla="*/ 0 h 4"/>
                <a:gd name="T1" fmla="*/ 10 h 4"/>
                <a:gd name="T2" fmla="*/ 7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128"/>
            <p:cNvSpPr>
              <a:spLocks/>
            </p:cNvSpPr>
            <p:nvPr/>
          </p:nvSpPr>
          <p:spPr bwMode="auto">
            <a:xfrm>
              <a:off x="4065" y="2847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7 w 4"/>
                <a:gd name="T3" fmla="*/ 14 h 4"/>
                <a:gd name="T4" fmla="*/ 0 w 4"/>
                <a:gd name="T5" fmla="*/ 10 h 4"/>
                <a:gd name="T6" fmla="*/ 7 w 4"/>
                <a:gd name="T7" fmla="*/ 4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Oval 129"/>
            <p:cNvSpPr>
              <a:spLocks noChangeArrowheads="1"/>
            </p:cNvSpPr>
            <p:nvPr/>
          </p:nvSpPr>
          <p:spPr bwMode="auto">
            <a:xfrm>
              <a:off x="4037" y="2902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75" name="Freeform 130"/>
            <p:cNvSpPr>
              <a:spLocks/>
            </p:cNvSpPr>
            <p:nvPr/>
          </p:nvSpPr>
          <p:spPr bwMode="auto">
            <a:xfrm>
              <a:off x="3529" y="26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Oval 131"/>
            <p:cNvSpPr>
              <a:spLocks noChangeArrowheads="1"/>
            </p:cNvSpPr>
            <p:nvPr/>
          </p:nvSpPr>
          <p:spPr bwMode="auto">
            <a:xfrm>
              <a:off x="3542" y="263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77" name="Freeform 132"/>
            <p:cNvSpPr>
              <a:spLocks/>
            </p:cNvSpPr>
            <p:nvPr/>
          </p:nvSpPr>
          <p:spPr bwMode="auto">
            <a:xfrm>
              <a:off x="3542" y="2622"/>
              <a:ext cx="14" cy="0"/>
            </a:xfrm>
            <a:custGeom>
              <a:avLst/>
              <a:gdLst>
                <a:gd name="T0" fmla="*/ 4 w 4"/>
                <a:gd name="T1" fmla="*/ 14 w 4"/>
                <a:gd name="T2" fmla="*/ 7 w 4"/>
                <a:gd name="T3" fmla="*/ 0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Freeform 133"/>
            <p:cNvSpPr>
              <a:spLocks/>
            </p:cNvSpPr>
            <p:nvPr/>
          </p:nvSpPr>
          <p:spPr bwMode="auto">
            <a:xfrm>
              <a:off x="5590" y="2792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Freeform 134"/>
            <p:cNvSpPr>
              <a:spLocks/>
            </p:cNvSpPr>
            <p:nvPr/>
          </p:nvSpPr>
          <p:spPr bwMode="auto">
            <a:xfrm>
              <a:off x="5559" y="2677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135"/>
            <p:cNvSpPr>
              <a:spLocks/>
            </p:cNvSpPr>
            <p:nvPr/>
          </p:nvSpPr>
          <p:spPr bwMode="auto">
            <a:xfrm>
              <a:off x="5559" y="270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136"/>
            <p:cNvSpPr>
              <a:spLocks/>
            </p:cNvSpPr>
            <p:nvPr/>
          </p:nvSpPr>
          <p:spPr bwMode="auto">
            <a:xfrm>
              <a:off x="5559" y="2719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137"/>
            <p:cNvSpPr>
              <a:spLocks/>
            </p:cNvSpPr>
            <p:nvPr/>
          </p:nvSpPr>
          <p:spPr bwMode="auto">
            <a:xfrm>
              <a:off x="5559" y="2733"/>
              <a:ext cx="14" cy="14"/>
            </a:xfrm>
            <a:custGeom>
              <a:avLst/>
              <a:gdLst>
                <a:gd name="T0" fmla="*/ 10 w 4"/>
                <a:gd name="T1" fmla="*/ 10 h 4"/>
                <a:gd name="T2" fmla="*/ 0 w 4"/>
                <a:gd name="T3" fmla="*/ 14 h 4"/>
                <a:gd name="T4" fmla="*/ 0 w 4"/>
                <a:gd name="T5" fmla="*/ 7 h 4"/>
                <a:gd name="T6" fmla="*/ 10 w 4"/>
                <a:gd name="T7" fmla="*/ 0 h 4"/>
                <a:gd name="T8" fmla="*/ 10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2" y="2"/>
                    <a:pt x="3" y="0"/>
                    <a:pt x="3" y="0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138"/>
            <p:cNvSpPr>
              <a:spLocks/>
            </p:cNvSpPr>
            <p:nvPr/>
          </p:nvSpPr>
          <p:spPr bwMode="auto">
            <a:xfrm>
              <a:off x="5476" y="2677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139"/>
            <p:cNvSpPr>
              <a:spLocks/>
            </p:cNvSpPr>
            <p:nvPr/>
          </p:nvSpPr>
          <p:spPr bwMode="auto">
            <a:xfrm>
              <a:off x="5476" y="2691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140"/>
            <p:cNvSpPr>
              <a:spLocks/>
            </p:cNvSpPr>
            <p:nvPr/>
          </p:nvSpPr>
          <p:spPr bwMode="auto">
            <a:xfrm>
              <a:off x="5476" y="270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141"/>
            <p:cNvSpPr>
              <a:spLocks/>
            </p:cNvSpPr>
            <p:nvPr/>
          </p:nvSpPr>
          <p:spPr bwMode="auto">
            <a:xfrm>
              <a:off x="4812" y="270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Oval 142"/>
            <p:cNvSpPr>
              <a:spLocks noChangeArrowheads="1"/>
            </p:cNvSpPr>
            <p:nvPr/>
          </p:nvSpPr>
          <p:spPr bwMode="auto">
            <a:xfrm>
              <a:off x="5559" y="2778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88" name="Freeform 143"/>
            <p:cNvSpPr>
              <a:spLocks/>
            </p:cNvSpPr>
            <p:nvPr/>
          </p:nvSpPr>
          <p:spPr bwMode="auto">
            <a:xfrm>
              <a:off x="5559" y="2691"/>
              <a:ext cx="0" cy="14"/>
            </a:xfrm>
            <a:custGeom>
              <a:avLst/>
              <a:gdLst>
                <a:gd name="T0" fmla="*/ 14 h 4"/>
                <a:gd name="T1" fmla="*/ 7 h 4"/>
                <a:gd name="T2" fmla="*/ 0 h 4"/>
                <a:gd name="T3" fmla="*/ 7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144"/>
            <p:cNvSpPr>
              <a:spLocks/>
            </p:cNvSpPr>
            <p:nvPr/>
          </p:nvSpPr>
          <p:spPr bwMode="auto">
            <a:xfrm>
              <a:off x="5559" y="2719"/>
              <a:ext cx="14" cy="0"/>
            </a:xfrm>
            <a:custGeom>
              <a:avLst/>
              <a:gdLst>
                <a:gd name="T0" fmla="*/ 7 w 4"/>
                <a:gd name="T1" fmla="*/ 7 w 4"/>
                <a:gd name="T2" fmla="*/ 0 w 4"/>
                <a:gd name="T3" fmla="*/ 7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145"/>
            <p:cNvSpPr>
              <a:spLocks/>
            </p:cNvSpPr>
            <p:nvPr/>
          </p:nvSpPr>
          <p:spPr bwMode="auto">
            <a:xfrm>
              <a:off x="5476" y="2764"/>
              <a:ext cx="14" cy="14"/>
            </a:xfrm>
            <a:custGeom>
              <a:avLst/>
              <a:gdLst>
                <a:gd name="T0" fmla="*/ 14 w 4"/>
                <a:gd name="T1" fmla="*/ 7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0 h 4"/>
                <a:gd name="T8" fmla="*/ 14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2"/>
                    <a:pt x="4" y="4"/>
                    <a:pt x="2" y="4"/>
                  </a:cubicBezTo>
                  <a:cubicBezTo>
                    <a:pt x="2" y="4"/>
                    <a:pt x="2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146"/>
            <p:cNvSpPr>
              <a:spLocks/>
            </p:cNvSpPr>
            <p:nvPr/>
          </p:nvSpPr>
          <p:spPr bwMode="auto">
            <a:xfrm>
              <a:off x="5490" y="2778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4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Freeform 147"/>
            <p:cNvSpPr>
              <a:spLocks/>
            </p:cNvSpPr>
            <p:nvPr/>
          </p:nvSpPr>
          <p:spPr bwMode="auto">
            <a:xfrm>
              <a:off x="5490" y="2764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Freeform 148"/>
            <p:cNvSpPr>
              <a:spLocks/>
            </p:cNvSpPr>
            <p:nvPr/>
          </p:nvSpPr>
          <p:spPr bwMode="auto">
            <a:xfrm>
              <a:off x="5476" y="2719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149"/>
            <p:cNvSpPr>
              <a:spLocks/>
            </p:cNvSpPr>
            <p:nvPr/>
          </p:nvSpPr>
          <p:spPr bwMode="auto">
            <a:xfrm>
              <a:off x="4642" y="3117"/>
              <a:ext cx="128" cy="239"/>
            </a:xfrm>
            <a:custGeom>
              <a:avLst/>
              <a:gdLst>
                <a:gd name="T0" fmla="*/ 114 w 37"/>
                <a:gd name="T1" fmla="*/ 14 h 69"/>
                <a:gd name="T2" fmla="*/ 125 w 37"/>
                <a:gd name="T3" fmla="*/ 48 h 69"/>
                <a:gd name="T4" fmla="*/ 125 w 37"/>
                <a:gd name="T5" fmla="*/ 69 h 69"/>
                <a:gd name="T6" fmla="*/ 111 w 37"/>
                <a:gd name="T7" fmla="*/ 66 h 69"/>
                <a:gd name="T8" fmla="*/ 107 w 37"/>
                <a:gd name="T9" fmla="*/ 97 h 69"/>
                <a:gd name="T10" fmla="*/ 100 w 37"/>
                <a:gd name="T11" fmla="*/ 125 h 69"/>
                <a:gd name="T12" fmla="*/ 86 w 37"/>
                <a:gd name="T13" fmla="*/ 159 h 69"/>
                <a:gd name="T14" fmla="*/ 73 w 37"/>
                <a:gd name="T15" fmla="*/ 204 h 69"/>
                <a:gd name="T16" fmla="*/ 55 w 37"/>
                <a:gd name="T17" fmla="*/ 232 h 69"/>
                <a:gd name="T18" fmla="*/ 42 w 37"/>
                <a:gd name="T19" fmla="*/ 239 h 69"/>
                <a:gd name="T20" fmla="*/ 7 w 37"/>
                <a:gd name="T21" fmla="*/ 218 h 69"/>
                <a:gd name="T22" fmla="*/ 7 w 37"/>
                <a:gd name="T23" fmla="*/ 201 h 69"/>
                <a:gd name="T24" fmla="*/ 0 w 37"/>
                <a:gd name="T25" fmla="*/ 177 h 69"/>
                <a:gd name="T26" fmla="*/ 10 w 37"/>
                <a:gd name="T27" fmla="*/ 159 h 69"/>
                <a:gd name="T28" fmla="*/ 21 w 37"/>
                <a:gd name="T29" fmla="*/ 142 h 69"/>
                <a:gd name="T30" fmla="*/ 17 w 37"/>
                <a:gd name="T31" fmla="*/ 121 h 69"/>
                <a:gd name="T32" fmla="*/ 14 w 37"/>
                <a:gd name="T33" fmla="*/ 104 h 69"/>
                <a:gd name="T34" fmla="*/ 14 w 37"/>
                <a:gd name="T35" fmla="*/ 94 h 69"/>
                <a:gd name="T36" fmla="*/ 24 w 37"/>
                <a:gd name="T37" fmla="*/ 73 h 69"/>
                <a:gd name="T38" fmla="*/ 42 w 37"/>
                <a:gd name="T39" fmla="*/ 69 h 69"/>
                <a:gd name="T40" fmla="*/ 55 w 37"/>
                <a:gd name="T41" fmla="*/ 66 h 69"/>
                <a:gd name="T42" fmla="*/ 59 w 37"/>
                <a:gd name="T43" fmla="*/ 62 h 69"/>
                <a:gd name="T44" fmla="*/ 69 w 37"/>
                <a:gd name="T45" fmla="*/ 59 h 69"/>
                <a:gd name="T46" fmla="*/ 76 w 37"/>
                <a:gd name="T47" fmla="*/ 55 h 69"/>
                <a:gd name="T48" fmla="*/ 83 w 37"/>
                <a:gd name="T49" fmla="*/ 52 h 69"/>
                <a:gd name="T50" fmla="*/ 80 w 37"/>
                <a:gd name="T51" fmla="*/ 42 h 69"/>
                <a:gd name="T52" fmla="*/ 86 w 37"/>
                <a:gd name="T53" fmla="*/ 38 h 69"/>
                <a:gd name="T54" fmla="*/ 83 w 37"/>
                <a:gd name="T55" fmla="*/ 24 h 69"/>
                <a:gd name="T56" fmla="*/ 90 w 37"/>
                <a:gd name="T57" fmla="*/ 28 h 69"/>
                <a:gd name="T58" fmla="*/ 100 w 37"/>
                <a:gd name="T59" fmla="*/ 17 h 69"/>
                <a:gd name="T60" fmla="*/ 97 w 37"/>
                <a:gd name="T61" fmla="*/ 7 h 69"/>
                <a:gd name="T62" fmla="*/ 107 w 37"/>
                <a:gd name="T63" fmla="*/ 0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69"/>
                <a:gd name="T98" fmla="*/ 37 w 37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69">
                  <a:moveTo>
                    <a:pt x="31" y="0"/>
                  </a:moveTo>
                  <a:cubicBezTo>
                    <a:pt x="33" y="1"/>
                    <a:pt x="33" y="3"/>
                    <a:pt x="33" y="4"/>
                  </a:cubicBezTo>
                  <a:cubicBezTo>
                    <a:pt x="33" y="5"/>
                    <a:pt x="34" y="7"/>
                    <a:pt x="35" y="8"/>
                  </a:cubicBezTo>
                  <a:cubicBezTo>
                    <a:pt x="35" y="10"/>
                    <a:pt x="36" y="12"/>
                    <a:pt x="36" y="14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8"/>
                    <a:pt x="37" y="20"/>
                    <a:pt x="36" y="20"/>
                  </a:cubicBezTo>
                  <a:cubicBezTo>
                    <a:pt x="34" y="20"/>
                    <a:pt x="34" y="17"/>
                    <a:pt x="32" y="16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3" y="22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2"/>
                    <a:pt x="31" y="34"/>
                    <a:pt x="29" y="36"/>
                  </a:cubicBezTo>
                  <a:cubicBezTo>
                    <a:pt x="29" y="37"/>
                    <a:pt x="27" y="38"/>
                    <a:pt x="26" y="39"/>
                  </a:cubicBezTo>
                  <a:cubicBezTo>
                    <a:pt x="25" y="41"/>
                    <a:pt x="26" y="44"/>
                    <a:pt x="25" y="46"/>
                  </a:cubicBezTo>
                  <a:cubicBezTo>
                    <a:pt x="24" y="49"/>
                    <a:pt x="23" y="52"/>
                    <a:pt x="23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0" y="61"/>
                    <a:pt x="20" y="63"/>
                    <a:pt x="19" y="65"/>
                  </a:cubicBezTo>
                  <a:cubicBezTo>
                    <a:pt x="19" y="66"/>
                    <a:pt x="17" y="66"/>
                    <a:pt x="16" y="67"/>
                  </a:cubicBezTo>
                  <a:cubicBezTo>
                    <a:pt x="15" y="67"/>
                    <a:pt x="14" y="67"/>
                    <a:pt x="12" y="67"/>
                  </a:cubicBezTo>
                  <a:cubicBezTo>
                    <a:pt x="12" y="67"/>
                    <a:pt x="12" y="69"/>
                    <a:pt x="12" y="69"/>
                  </a:cubicBezTo>
                  <a:cubicBezTo>
                    <a:pt x="9" y="69"/>
                    <a:pt x="6" y="68"/>
                    <a:pt x="4" y="67"/>
                  </a:cubicBezTo>
                  <a:cubicBezTo>
                    <a:pt x="3" y="66"/>
                    <a:pt x="2" y="64"/>
                    <a:pt x="2" y="63"/>
                  </a:cubicBezTo>
                  <a:cubicBezTo>
                    <a:pt x="1" y="62"/>
                    <a:pt x="2" y="61"/>
                    <a:pt x="2" y="59"/>
                  </a:cubicBezTo>
                  <a:cubicBezTo>
                    <a:pt x="2" y="59"/>
                    <a:pt x="2" y="58"/>
                    <a:pt x="2" y="58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" y="47"/>
                    <a:pt x="3" y="47"/>
                    <a:pt x="3" y="46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43"/>
                    <a:pt x="5" y="42"/>
                    <a:pt x="6" y="41"/>
                  </a:cubicBezTo>
                  <a:cubicBezTo>
                    <a:pt x="6" y="40"/>
                    <a:pt x="7" y="39"/>
                    <a:pt x="7" y="39"/>
                  </a:cubicBezTo>
                  <a:cubicBezTo>
                    <a:pt x="7" y="37"/>
                    <a:pt x="5" y="36"/>
                    <a:pt x="5" y="35"/>
                  </a:cubicBezTo>
                  <a:cubicBezTo>
                    <a:pt x="5" y="35"/>
                    <a:pt x="5" y="34"/>
                    <a:pt x="5" y="33"/>
                  </a:cubicBezTo>
                  <a:cubicBezTo>
                    <a:pt x="5" y="32"/>
                    <a:pt x="4" y="31"/>
                    <a:pt x="4" y="30"/>
                  </a:cubicBezTo>
                  <a:cubicBezTo>
                    <a:pt x="4" y="30"/>
                    <a:pt x="5" y="29"/>
                    <a:pt x="5" y="29"/>
                  </a:cubicBezTo>
                  <a:cubicBezTo>
                    <a:pt x="5" y="28"/>
                    <a:pt x="4" y="28"/>
                    <a:pt x="4" y="27"/>
                  </a:cubicBezTo>
                  <a:cubicBezTo>
                    <a:pt x="5" y="26"/>
                    <a:pt x="6" y="25"/>
                    <a:pt x="7" y="23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8" y="20"/>
                    <a:pt x="9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20"/>
                    <a:pt x="17" y="21"/>
                    <a:pt x="18" y="21"/>
                  </a:cubicBezTo>
                  <a:cubicBezTo>
                    <a:pt x="19" y="20"/>
                    <a:pt x="16" y="19"/>
                    <a:pt x="17" y="18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1" y="16"/>
                    <a:pt x="20" y="14"/>
                    <a:pt x="21" y="14"/>
                  </a:cubicBezTo>
                  <a:cubicBezTo>
                    <a:pt x="22" y="14"/>
                    <a:pt x="21" y="16"/>
                    <a:pt x="22" y="16"/>
                  </a:cubicBezTo>
                  <a:cubicBezTo>
                    <a:pt x="23" y="16"/>
                    <a:pt x="23" y="14"/>
                    <a:pt x="23" y="14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5" y="14"/>
                    <a:pt x="25" y="13"/>
                    <a:pt x="24" y="13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0"/>
                    <a:pt x="24" y="10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5" y="7"/>
                    <a:pt x="25" y="9"/>
                    <a:pt x="26" y="9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6"/>
                    <a:pt x="28" y="6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30" y="2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Oval 150"/>
            <p:cNvSpPr>
              <a:spLocks noChangeArrowheads="1"/>
            </p:cNvSpPr>
            <p:nvPr/>
          </p:nvSpPr>
          <p:spPr bwMode="auto">
            <a:xfrm>
              <a:off x="4656" y="3100"/>
              <a:ext cx="1" cy="17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96" name="Freeform 151"/>
            <p:cNvSpPr>
              <a:spLocks/>
            </p:cNvSpPr>
            <p:nvPr/>
          </p:nvSpPr>
          <p:spPr bwMode="auto">
            <a:xfrm>
              <a:off x="4729" y="313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10 w 4"/>
                <a:gd name="T5" fmla="*/ 10 h 4"/>
                <a:gd name="T6" fmla="*/ 10 w 4"/>
                <a:gd name="T7" fmla="*/ 4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152"/>
            <p:cNvSpPr>
              <a:spLocks/>
            </p:cNvSpPr>
            <p:nvPr/>
          </p:nvSpPr>
          <p:spPr bwMode="auto">
            <a:xfrm>
              <a:off x="4881" y="3255"/>
              <a:ext cx="0" cy="14"/>
            </a:xfrm>
            <a:custGeom>
              <a:avLst/>
              <a:gdLst>
                <a:gd name="T0" fmla="*/ 4 h 4"/>
                <a:gd name="T1" fmla="*/ 10 h 4"/>
                <a:gd name="T2" fmla="*/ 14 h 4"/>
                <a:gd name="T3" fmla="*/ 7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153"/>
            <p:cNvSpPr>
              <a:spLocks/>
            </p:cNvSpPr>
            <p:nvPr/>
          </p:nvSpPr>
          <p:spPr bwMode="auto">
            <a:xfrm>
              <a:off x="4839" y="3269"/>
              <a:ext cx="14" cy="17"/>
            </a:xfrm>
            <a:custGeom>
              <a:avLst/>
              <a:gdLst>
                <a:gd name="T0" fmla="*/ 4 w 4"/>
                <a:gd name="T1" fmla="*/ 0 h 5"/>
                <a:gd name="T2" fmla="*/ 14 w 4"/>
                <a:gd name="T3" fmla="*/ 10 h 5"/>
                <a:gd name="T4" fmla="*/ 14 w 4"/>
                <a:gd name="T5" fmla="*/ 17 h 5"/>
                <a:gd name="T6" fmla="*/ 4 w 4"/>
                <a:gd name="T7" fmla="*/ 14 h 5"/>
                <a:gd name="T8" fmla="*/ 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154"/>
            <p:cNvSpPr>
              <a:spLocks/>
            </p:cNvSpPr>
            <p:nvPr/>
          </p:nvSpPr>
          <p:spPr bwMode="auto">
            <a:xfrm>
              <a:off x="3836" y="2269"/>
              <a:ext cx="0" cy="14"/>
            </a:xfrm>
            <a:custGeom>
              <a:avLst/>
              <a:gdLst>
                <a:gd name="T0" fmla="*/ 7 h 4"/>
                <a:gd name="T1" fmla="*/ 4 h 4"/>
                <a:gd name="T2" fmla="*/ 0 h 4"/>
                <a:gd name="T3" fmla="*/ 7 h 4"/>
                <a:gd name="T4" fmla="*/ 14 h 4"/>
                <a:gd name="T5" fmla="*/ 7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155"/>
            <p:cNvSpPr>
              <a:spLocks/>
            </p:cNvSpPr>
            <p:nvPr/>
          </p:nvSpPr>
          <p:spPr bwMode="auto">
            <a:xfrm>
              <a:off x="4317" y="2183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4 w 4"/>
                <a:gd name="T3" fmla="*/ 7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156"/>
            <p:cNvSpPr>
              <a:spLocks/>
            </p:cNvSpPr>
            <p:nvPr/>
          </p:nvSpPr>
          <p:spPr bwMode="auto">
            <a:xfrm>
              <a:off x="4331" y="2183"/>
              <a:ext cx="14" cy="13"/>
            </a:xfrm>
            <a:custGeom>
              <a:avLst/>
              <a:gdLst>
                <a:gd name="T0" fmla="*/ 7 w 4"/>
                <a:gd name="T1" fmla="*/ 0 h 4"/>
                <a:gd name="T2" fmla="*/ 14 w 4"/>
                <a:gd name="T3" fmla="*/ 10 h 4"/>
                <a:gd name="T4" fmla="*/ 4 w 4"/>
                <a:gd name="T5" fmla="*/ 10 h 4"/>
                <a:gd name="T6" fmla="*/ 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3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157"/>
            <p:cNvSpPr>
              <a:spLocks/>
            </p:cNvSpPr>
            <p:nvPr/>
          </p:nvSpPr>
          <p:spPr bwMode="auto">
            <a:xfrm>
              <a:off x="4317" y="2255"/>
              <a:ext cx="14" cy="14"/>
            </a:xfrm>
            <a:custGeom>
              <a:avLst/>
              <a:gdLst>
                <a:gd name="T0" fmla="*/ 7 w 4"/>
                <a:gd name="T1" fmla="*/ 7 h 4"/>
                <a:gd name="T2" fmla="*/ 14 w 4"/>
                <a:gd name="T3" fmla="*/ 4 h 4"/>
                <a:gd name="T4" fmla="*/ 7 w 4"/>
                <a:gd name="T5" fmla="*/ 14 h 4"/>
                <a:gd name="T6" fmla="*/ 7 w 4"/>
                <a:gd name="T7" fmla="*/ 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2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4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158"/>
            <p:cNvSpPr>
              <a:spLocks/>
            </p:cNvSpPr>
            <p:nvPr/>
          </p:nvSpPr>
          <p:spPr bwMode="auto">
            <a:xfrm>
              <a:off x="4345" y="2238"/>
              <a:ext cx="14" cy="0"/>
            </a:xfrm>
            <a:custGeom>
              <a:avLst/>
              <a:gdLst>
                <a:gd name="T0" fmla="*/ 4 w 4"/>
                <a:gd name="T1" fmla="*/ 14 w 4"/>
                <a:gd name="T2" fmla="*/ 4 w 4"/>
                <a:gd name="T3" fmla="*/ 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159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4 h 4"/>
                <a:gd name="T4" fmla="*/ 14 w 4"/>
                <a:gd name="T5" fmla="*/ 10 h 4"/>
                <a:gd name="T6" fmla="*/ 7 w 4"/>
                <a:gd name="T7" fmla="*/ 10 h 4"/>
                <a:gd name="T8" fmla="*/ 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4" y="3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2" y="3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160"/>
            <p:cNvSpPr>
              <a:spLocks/>
            </p:cNvSpPr>
            <p:nvPr/>
          </p:nvSpPr>
          <p:spPr bwMode="auto">
            <a:xfrm>
              <a:off x="3992" y="1930"/>
              <a:ext cx="14" cy="14"/>
            </a:xfrm>
            <a:custGeom>
              <a:avLst/>
              <a:gdLst>
                <a:gd name="T0" fmla="*/ 4 w 4"/>
                <a:gd name="T1" fmla="*/ 10 h 4"/>
                <a:gd name="T2" fmla="*/ 7 w 4"/>
                <a:gd name="T3" fmla="*/ 4 h 4"/>
                <a:gd name="T4" fmla="*/ 14 w 4"/>
                <a:gd name="T5" fmla="*/ 0 h 4"/>
                <a:gd name="T6" fmla="*/ 10 w 4"/>
                <a:gd name="T7" fmla="*/ 7 h 4"/>
                <a:gd name="T8" fmla="*/ 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2"/>
                    <a:pt x="2" y="2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161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7 w 4"/>
                <a:gd name="T1" fmla="*/ 4 h 4"/>
                <a:gd name="T2" fmla="*/ 14 w 4"/>
                <a:gd name="T3" fmla="*/ 10 h 4"/>
                <a:gd name="T4" fmla="*/ 7 w 4"/>
                <a:gd name="T5" fmla="*/ 10 h 4"/>
                <a:gd name="T6" fmla="*/ 0 w 4"/>
                <a:gd name="T7" fmla="*/ 4 h 4"/>
                <a:gd name="T8" fmla="*/ 7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1"/>
                  </a:moveTo>
                  <a:cubicBezTo>
                    <a:pt x="3" y="1"/>
                    <a:pt x="4" y="1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162"/>
            <p:cNvSpPr>
              <a:spLocks/>
            </p:cNvSpPr>
            <p:nvPr/>
          </p:nvSpPr>
          <p:spPr bwMode="auto">
            <a:xfrm>
              <a:off x="3881" y="1999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0 w 4"/>
                <a:gd name="T3" fmla="*/ 10 h 4"/>
                <a:gd name="T4" fmla="*/ 7 w 4"/>
                <a:gd name="T5" fmla="*/ 14 h 4"/>
                <a:gd name="T6" fmla="*/ 14 w 4"/>
                <a:gd name="T7" fmla="*/ 14 h 4"/>
                <a:gd name="T8" fmla="*/ 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2" y="4"/>
                    <a:pt x="2" y="4"/>
                    <a:pt x="4" y="4"/>
                  </a:cubicBezTo>
                  <a:cubicBezTo>
                    <a:pt x="4" y="3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163"/>
            <p:cNvSpPr>
              <a:spLocks/>
            </p:cNvSpPr>
            <p:nvPr/>
          </p:nvSpPr>
          <p:spPr bwMode="auto">
            <a:xfrm>
              <a:off x="4065" y="2141"/>
              <a:ext cx="14" cy="28"/>
            </a:xfrm>
            <a:custGeom>
              <a:avLst/>
              <a:gdLst>
                <a:gd name="T0" fmla="*/ 10 w 4"/>
                <a:gd name="T1" fmla="*/ 28 h 8"/>
                <a:gd name="T2" fmla="*/ 4 w 4"/>
                <a:gd name="T3" fmla="*/ 24 h 8"/>
                <a:gd name="T4" fmla="*/ 4 w 4"/>
                <a:gd name="T5" fmla="*/ 24 h 8"/>
                <a:gd name="T6" fmla="*/ 4 w 4"/>
                <a:gd name="T7" fmla="*/ 21 h 8"/>
                <a:gd name="T8" fmla="*/ 0 w 4"/>
                <a:gd name="T9" fmla="*/ 17 h 8"/>
                <a:gd name="T10" fmla="*/ 4 w 4"/>
                <a:gd name="T11" fmla="*/ 17 h 8"/>
                <a:gd name="T12" fmla="*/ 0 w 4"/>
                <a:gd name="T13" fmla="*/ 14 h 8"/>
                <a:gd name="T14" fmla="*/ 0 w 4"/>
                <a:gd name="T15" fmla="*/ 14 h 8"/>
                <a:gd name="T16" fmla="*/ 0 w 4"/>
                <a:gd name="T17" fmla="*/ 7 h 8"/>
                <a:gd name="T18" fmla="*/ 7 w 4"/>
                <a:gd name="T19" fmla="*/ 7 h 8"/>
                <a:gd name="T20" fmla="*/ 10 w 4"/>
                <a:gd name="T21" fmla="*/ 7 h 8"/>
                <a:gd name="T22" fmla="*/ 10 w 4"/>
                <a:gd name="T23" fmla="*/ 0 h 8"/>
                <a:gd name="T24" fmla="*/ 14 w 4"/>
                <a:gd name="T25" fmla="*/ 4 h 8"/>
                <a:gd name="T26" fmla="*/ 14 w 4"/>
                <a:gd name="T27" fmla="*/ 7 h 8"/>
                <a:gd name="T28" fmla="*/ 14 w 4"/>
                <a:gd name="T29" fmla="*/ 17 h 8"/>
                <a:gd name="T30" fmla="*/ 10 w 4"/>
                <a:gd name="T31" fmla="*/ 21 h 8"/>
                <a:gd name="T32" fmla="*/ 10 w 4"/>
                <a:gd name="T33" fmla="*/ 24 h 8"/>
                <a:gd name="T34" fmla="*/ 10 w 4"/>
                <a:gd name="T35" fmla="*/ 2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8"/>
                <a:gd name="T56" fmla="*/ 4 w 4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8">
                  <a:moveTo>
                    <a:pt x="3" y="8"/>
                  </a:move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164"/>
            <p:cNvSpPr>
              <a:spLocks/>
            </p:cNvSpPr>
            <p:nvPr/>
          </p:nvSpPr>
          <p:spPr bwMode="auto">
            <a:xfrm>
              <a:off x="4051" y="1830"/>
              <a:ext cx="41" cy="27"/>
            </a:xfrm>
            <a:custGeom>
              <a:avLst/>
              <a:gdLst>
                <a:gd name="T0" fmla="*/ 38 w 12"/>
                <a:gd name="T1" fmla="*/ 3 h 8"/>
                <a:gd name="T2" fmla="*/ 38 w 12"/>
                <a:gd name="T3" fmla="*/ 3 h 8"/>
                <a:gd name="T4" fmla="*/ 27 w 12"/>
                <a:gd name="T5" fmla="*/ 7 h 8"/>
                <a:gd name="T6" fmla="*/ 21 w 12"/>
                <a:gd name="T7" fmla="*/ 14 h 8"/>
                <a:gd name="T8" fmla="*/ 7 w 12"/>
                <a:gd name="T9" fmla="*/ 17 h 8"/>
                <a:gd name="T10" fmla="*/ 0 w 12"/>
                <a:gd name="T11" fmla="*/ 27 h 8"/>
                <a:gd name="T12" fmla="*/ 3 w 12"/>
                <a:gd name="T13" fmla="*/ 24 h 8"/>
                <a:gd name="T14" fmla="*/ 7 w 12"/>
                <a:gd name="T15" fmla="*/ 20 h 8"/>
                <a:gd name="T16" fmla="*/ 14 w 12"/>
                <a:gd name="T17" fmla="*/ 20 h 8"/>
                <a:gd name="T18" fmla="*/ 27 w 12"/>
                <a:gd name="T19" fmla="*/ 17 h 8"/>
                <a:gd name="T20" fmla="*/ 31 w 12"/>
                <a:gd name="T21" fmla="*/ 17 h 8"/>
                <a:gd name="T22" fmla="*/ 38 w 12"/>
                <a:gd name="T23" fmla="*/ 20 h 8"/>
                <a:gd name="T24" fmla="*/ 41 w 12"/>
                <a:gd name="T25" fmla="*/ 14 h 8"/>
                <a:gd name="T26" fmla="*/ 38 w 12"/>
                <a:gd name="T27" fmla="*/ 7 h 8"/>
                <a:gd name="T28" fmla="*/ 38 w 12"/>
                <a:gd name="T29" fmla="*/ 3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11" y="1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7" y="4"/>
                    <a:pt x="6" y="4"/>
                  </a:cubicBezTo>
                  <a:cubicBezTo>
                    <a:pt x="5" y="5"/>
                    <a:pt x="3" y="4"/>
                    <a:pt x="2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2" y="3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165"/>
            <p:cNvSpPr>
              <a:spLocks/>
            </p:cNvSpPr>
            <p:nvPr/>
          </p:nvSpPr>
          <p:spPr bwMode="auto">
            <a:xfrm>
              <a:off x="4051" y="1844"/>
              <a:ext cx="41" cy="58"/>
            </a:xfrm>
            <a:custGeom>
              <a:avLst/>
              <a:gdLst>
                <a:gd name="T0" fmla="*/ 17 w 12"/>
                <a:gd name="T1" fmla="*/ 58 h 17"/>
                <a:gd name="T2" fmla="*/ 24 w 12"/>
                <a:gd name="T3" fmla="*/ 55 h 17"/>
                <a:gd name="T4" fmla="*/ 21 w 12"/>
                <a:gd name="T5" fmla="*/ 51 h 17"/>
                <a:gd name="T6" fmla="*/ 21 w 12"/>
                <a:gd name="T7" fmla="*/ 48 h 17"/>
                <a:gd name="T8" fmla="*/ 21 w 12"/>
                <a:gd name="T9" fmla="*/ 41 h 17"/>
                <a:gd name="T10" fmla="*/ 24 w 12"/>
                <a:gd name="T11" fmla="*/ 41 h 17"/>
                <a:gd name="T12" fmla="*/ 24 w 12"/>
                <a:gd name="T13" fmla="*/ 38 h 17"/>
                <a:gd name="T14" fmla="*/ 27 w 12"/>
                <a:gd name="T15" fmla="*/ 31 h 17"/>
                <a:gd name="T16" fmla="*/ 31 w 12"/>
                <a:gd name="T17" fmla="*/ 24 h 17"/>
                <a:gd name="T18" fmla="*/ 38 w 12"/>
                <a:gd name="T19" fmla="*/ 24 h 17"/>
                <a:gd name="T20" fmla="*/ 41 w 12"/>
                <a:gd name="T21" fmla="*/ 17 h 17"/>
                <a:gd name="T22" fmla="*/ 34 w 12"/>
                <a:gd name="T23" fmla="*/ 14 h 17"/>
                <a:gd name="T24" fmla="*/ 31 w 12"/>
                <a:gd name="T25" fmla="*/ 10 h 17"/>
                <a:gd name="T26" fmla="*/ 31 w 12"/>
                <a:gd name="T27" fmla="*/ 3 h 17"/>
                <a:gd name="T28" fmla="*/ 24 w 12"/>
                <a:gd name="T29" fmla="*/ 0 h 17"/>
                <a:gd name="T30" fmla="*/ 17 w 12"/>
                <a:gd name="T31" fmla="*/ 3 h 17"/>
                <a:gd name="T32" fmla="*/ 17 w 12"/>
                <a:gd name="T33" fmla="*/ 3 h 17"/>
                <a:gd name="T34" fmla="*/ 17 w 12"/>
                <a:gd name="T35" fmla="*/ 14 h 17"/>
                <a:gd name="T36" fmla="*/ 14 w 12"/>
                <a:gd name="T37" fmla="*/ 14 h 17"/>
                <a:gd name="T38" fmla="*/ 14 w 12"/>
                <a:gd name="T39" fmla="*/ 7 h 17"/>
                <a:gd name="T40" fmla="*/ 10 w 12"/>
                <a:gd name="T41" fmla="*/ 10 h 17"/>
                <a:gd name="T42" fmla="*/ 10 w 12"/>
                <a:gd name="T43" fmla="*/ 10 h 17"/>
                <a:gd name="T44" fmla="*/ 10 w 12"/>
                <a:gd name="T45" fmla="*/ 10 h 17"/>
                <a:gd name="T46" fmla="*/ 10 w 12"/>
                <a:gd name="T47" fmla="*/ 17 h 17"/>
                <a:gd name="T48" fmla="*/ 7 w 12"/>
                <a:gd name="T49" fmla="*/ 14 h 17"/>
                <a:gd name="T50" fmla="*/ 0 w 12"/>
                <a:gd name="T51" fmla="*/ 10 h 17"/>
                <a:gd name="T52" fmla="*/ 0 w 12"/>
                <a:gd name="T53" fmla="*/ 17 h 17"/>
                <a:gd name="T54" fmla="*/ 0 w 12"/>
                <a:gd name="T55" fmla="*/ 20 h 17"/>
                <a:gd name="T56" fmla="*/ 0 w 12"/>
                <a:gd name="T57" fmla="*/ 24 h 17"/>
                <a:gd name="T58" fmla="*/ 0 w 12"/>
                <a:gd name="T59" fmla="*/ 31 h 17"/>
                <a:gd name="T60" fmla="*/ 0 w 12"/>
                <a:gd name="T61" fmla="*/ 38 h 17"/>
                <a:gd name="T62" fmla="*/ 3 w 12"/>
                <a:gd name="T63" fmla="*/ 38 h 17"/>
                <a:gd name="T64" fmla="*/ 7 w 12"/>
                <a:gd name="T65" fmla="*/ 41 h 17"/>
                <a:gd name="T66" fmla="*/ 10 w 12"/>
                <a:gd name="T67" fmla="*/ 48 h 17"/>
                <a:gd name="T68" fmla="*/ 10 w 12"/>
                <a:gd name="T69" fmla="*/ 55 h 17"/>
                <a:gd name="T70" fmla="*/ 14 w 12"/>
                <a:gd name="T71" fmla="*/ 55 h 17"/>
                <a:gd name="T72" fmla="*/ 17 w 12"/>
                <a:gd name="T73" fmla="*/ 58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17"/>
                <a:gd name="T113" fmla="*/ 12 w 12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17">
                  <a:moveTo>
                    <a:pt x="5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7" y="11"/>
                    <a:pt x="6" y="11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6"/>
                    <a:pt x="10" y="7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2" y="4"/>
                    <a:pt x="10" y="5"/>
                    <a:pt x="10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166"/>
            <p:cNvSpPr>
              <a:spLocks/>
            </p:cNvSpPr>
            <p:nvPr/>
          </p:nvSpPr>
          <p:spPr bwMode="auto">
            <a:xfrm>
              <a:off x="3854" y="1902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7 w 4"/>
                <a:gd name="T3" fmla="*/ 0 h 4"/>
                <a:gd name="T4" fmla="*/ 0 w 4"/>
                <a:gd name="T5" fmla="*/ 10 h 4"/>
                <a:gd name="T6" fmla="*/ 7 w 4"/>
                <a:gd name="T7" fmla="*/ 10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3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167"/>
            <p:cNvSpPr>
              <a:spLocks/>
            </p:cNvSpPr>
            <p:nvPr/>
          </p:nvSpPr>
          <p:spPr bwMode="auto">
            <a:xfrm>
              <a:off x="3836" y="1871"/>
              <a:ext cx="18" cy="14"/>
            </a:xfrm>
            <a:custGeom>
              <a:avLst/>
              <a:gdLst>
                <a:gd name="T0" fmla="*/ 11 w 5"/>
                <a:gd name="T1" fmla="*/ 14 h 4"/>
                <a:gd name="T2" fmla="*/ 18 w 5"/>
                <a:gd name="T3" fmla="*/ 7 h 4"/>
                <a:gd name="T4" fmla="*/ 7 w 5"/>
                <a:gd name="T5" fmla="*/ 0 h 4"/>
                <a:gd name="T6" fmla="*/ 0 w 5"/>
                <a:gd name="T7" fmla="*/ 7 h 4"/>
                <a:gd name="T8" fmla="*/ 11 w 5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4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168"/>
            <p:cNvSpPr>
              <a:spLocks/>
            </p:cNvSpPr>
            <p:nvPr/>
          </p:nvSpPr>
          <p:spPr bwMode="auto">
            <a:xfrm>
              <a:off x="3854" y="1930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169"/>
            <p:cNvSpPr>
              <a:spLocks/>
            </p:cNvSpPr>
            <p:nvPr/>
          </p:nvSpPr>
          <p:spPr bwMode="auto">
            <a:xfrm>
              <a:off x="4079" y="1885"/>
              <a:ext cx="0" cy="17"/>
            </a:xfrm>
            <a:custGeom>
              <a:avLst/>
              <a:gdLst>
                <a:gd name="T0" fmla="*/ 17 h 5"/>
                <a:gd name="T1" fmla="*/ 7 h 5"/>
                <a:gd name="T2" fmla="*/ 7 h 5"/>
                <a:gd name="T3" fmla="*/ 10 h 5"/>
                <a:gd name="T4" fmla="*/ 17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170"/>
            <p:cNvSpPr>
              <a:spLocks/>
            </p:cNvSpPr>
            <p:nvPr/>
          </p:nvSpPr>
          <p:spPr bwMode="auto">
            <a:xfrm>
              <a:off x="4065" y="1885"/>
              <a:ext cx="0" cy="17"/>
            </a:xfrm>
            <a:custGeom>
              <a:avLst/>
              <a:gdLst>
                <a:gd name="T0" fmla="*/ 17 h 5"/>
                <a:gd name="T1" fmla="*/ 7 h 5"/>
                <a:gd name="T2" fmla="*/ 0 h 5"/>
                <a:gd name="T3" fmla="*/ 7 h 5"/>
                <a:gd name="T4" fmla="*/ 17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171"/>
            <p:cNvSpPr>
              <a:spLocks/>
            </p:cNvSpPr>
            <p:nvPr/>
          </p:nvSpPr>
          <p:spPr bwMode="auto">
            <a:xfrm>
              <a:off x="4092" y="187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172"/>
            <p:cNvSpPr>
              <a:spLocks/>
            </p:cNvSpPr>
            <p:nvPr/>
          </p:nvSpPr>
          <p:spPr bwMode="auto">
            <a:xfrm>
              <a:off x="4162" y="1885"/>
              <a:ext cx="0" cy="17"/>
            </a:xfrm>
            <a:custGeom>
              <a:avLst/>
              <a:gdLst>
                <a:gd name="T0" fmla="*/ 3 h 5"/>
                <a:gd name="T1" fmla="*/ 14 h 5"/>
                <a:gd name="T2" fmla="*/ 17 h 5"/>
                <a:gd name="T3" fmla="*/ 7 h 5"/>
                <a:gd name="T4" fmla="*/ 3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173"/>
            <p:cNvSpPr>
              <a:spLocks/>
            </p:cNvSpPr>
            <p:nvPr/>
          </p:nvSpPr>
          <p:spPr bwMode="auto">
            <a:xfrm>
              <a:off x="4079" y="1885"/>
              <a:ext cx="13" cy="17"/>
            </a:xfrm>
            <a:custGeom>
              <a:avLst/>
              <a:gdLst>
                <a:gd name="T0" fmla="*/ 7 w 4"/>
                <a:gd name="T1" fmla="*/ 0 h 5"/>
                <a:gd name="T2" fmla="*/ 10 w 4"/>
                <a:gd name="T3" fmla="*/ 3 h 5"/>
                <a:gd name="T4" fmla="*/ 13 w 4"/>
                <a:gd name="T5" fmla="*/ 10 h 5"/>
                <a:gd name="T6" fmla="*/ 10 w 4"/>
                <a:gd name="T7" fmla="*/ 17 h 5"/>
                <a:gd name="T8" fmla="*/ 3 w 4"/>
                <a:gd name="T9" fmla="*/ 10 h 5"/>
                <a:gd name="T10" fmla="*/ 0 w 4"/>
                <a:gd name="T11" fmla="*/ 7 h 5"/>
                <a:gd name="T12" fmla="*/ 3 w 4"/>
                <a:gd name="T13" fmla="*/ 3 h 5"/>
                <a:gd name="T14" fmla="*/ 7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174"/>
            <p:cNvSpPr>
              <a:spLocks/>
            </p:cNvSpPr>
            <p:nvPr/>
          </p:nvSpPr>
          <p:spPr bwMode="auto">
            <a:xfrm>
              <a:off x="4092" y="1871"/>
              <a:ext cx="28" cy="31"/>
            </a:xfrm>
            <a:custGeom>
              <a:avLst/>
              <a:gdLst>
                <a:gd name="T0" fmla="*/ 17 w 8"/>
                <a:gd name="T1" fmla="*/ 3 h 9"/>
                <a:gd name="T2" fmla="*/ 24 w 8"/>
                <a:gd name="T3" fmla="*/ 0 h 9"/>
                <a:gd name="T4" fmla="*/ 28 w 8"/>
                <a:gd name="T5" fmla="*/ 3 h 9"/>
                <a:gd name="T6" fmla="*/ 24 w 8"/>
                <a:gd name="T7" fmla="*/ 14 h 9"/>
                <a:gd name="T8" fmla="*/ 21 w 8"/>
                <a:gd name="T9" fmla="*/ 17 h 9"/>
                <a:gd name="T10" fmla="*/ 24 w 8"/>
                <a:gd name="T11" fmla="*/ 21 h 9"/>
                <a:gd name="T12" fmla="*/ 21 w 8"/>
                <a:gd name="T13" fmla="*/ 21 h 9"/>
                <a:gd name="T14" fmla="*/ 21 w 8"/>
                <a:gd name="T15" fmla="*/ 28 h 9"/>
                <a:gd name="T16" fmla="*/ 14 w 8"/>
                <a:gd name="T17" fmla="*/ 24 h 9"/>
                <a:gd name="T18" fmla="*/ 10 w 8"/>
                <a:gd name="T19" fmla="*/ 24 h 9"/>
                <a:gd name="T20" fmla="*/ 4 w 8"/>
                <a:gd name="T21" fmla="*/ 21 h 9"/>
                <a:gd name="T22" fmla="*/ 4 w 8"/>
                <a:gd name="T23" fmla="*/ 14 h 9"/>
                <a:gd name="T24" fmla="*/ 0 w 8"/>
                <a:gd name="T25" fmla="*/ 10 h 9"/>
                <a:gd name="T26" fmla="*/ 7 w 8"/>
                <a:gd name="T27" fmla="*/ 10 h 9"/>
                <a:gd name="T28" fmla="*/ 10 w 8"/>
                <a:gd name="T29" fmla="*/ 7 h 9"/>
                <a:gd name="T30" fmla="*/ 14 w 8"/>
                <a:gd name="T31" fmla="*/ 7 h 9"/>
                <a:gd name="T32" fmla="*/ 14 w 8"/>
                <a:gd name="T33" fmla="*/ 10 h 9"/>
                <a:gd name="T34" fmla="*/ 21 w 8"/>
                <a:gd name="T35" fmla="*/ 14 h 9"/>
                <a:gd name="T36" fmla="*/ 21 w 8"/>
                <a:gd name="T37" fmla="*/ 7 h 9"/>
                <a:gd name="T38" fmla="*/ 17 w 8"/>
                <a:gd name="T39" fmla="*/ 3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9"/>
                <a:gd name="T62" fmla="*/ 8 w 8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9">
                  <a:moveTo>
                    <a:pt x="5" y="1"/>
                  </a:move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8" y="6"/>
                    <a:pt x="7" y="6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175"/>
            <p:cNvSpPr>
              <a:spLocks/>
            </p:cNvSpPr>
            <p:nvPr/>
          </p:nvSpPr>
          <p:spPr bwMode="auto">
            <a:xfrm>
              <a:off x="4106" y="1902"/>
              <a:ext cx="14" cy="0"/>
            </a:xfrm>
            <a:custGeom>
              <a:avLst/>
              <a:gdLst>
                <a:gd name="T0" fmla="*/ 14 w 4"/>
                <a:gd name="T1" fmla="*/ 4 w 4"/>
                <a:gd name="T2" fmla="*/ 7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176"/>
            <p:cNvSpPr>
              <a:spLocks/>
            </p:cNvSpPr>
            <p:nvPr/>
          </p:nvSpPr>
          <p:spPr bwMode="auto">
            <a:xfrm>
              <a:off x="4092" y="1902"/>
              <a:ext cx="14" cy="0"/>
            </a:xfrm>
            <a:custGeom>
              <a:avLst/>
              <a:gdLst>
                <a:gd name="T0" fmla="*/ 4 w 4"/>
                <a:gd name="T1" fmla="*/ 10 w 4"/>
                <a:gd name="T2" fmla="*/ 14 w 4"/>
                <a:gd name="T3" fmla="*/ 4 w 4"/>
                <a:gd name="T4" fmla="*/ 0 w 4"/>
                <a:gd name="T5" fmla="*/ 0 w 4"/>
                <a:gd name="T6" fmla="*/ 4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177"/>
            <p:cNvSpPr>
              <a:spLocks/>
            </p:cNvSpPr>
            <p:nvPr/>
          </p:nvSpPr>
          <p:spPr bwMode="auto">
            <a:xfrm>
              <a:off x="4092" y="1885"/>
              <a:ext cx="0" cy="17"/>
            </a:xfrm>
            <a:custGeom>
              <a:avLst/>
              <a:gdLst>
                <a:gd name="T0" fmla="*/ 0 h 5"/>
                <a:gd name="T1" fmla="*/ 17 h 5"/>
                <a:gd name="T2" fmla="*/ 7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178"/>
            <p:cNvSpPr>
              <a:spLocks/>
            </p:cNvSpPr>
            <p:nvPr/>
          </p:nvSpPr>
          <p:spPr bwMode="auto">
            <a:xfrm>
              <a:off x="4134" y="1902"/>
              <a:ext cx="0" cy="14"/>
            </a:xfrm>
            <a:custGeom>
              <a:avLst/>
              <a:gdLst>
                <a:gd name="T0" fmla="*/ 0 h 4"/>
                <a:gd name="T1" fmla="*/ 4 h 4"/>
                <a:gd name="T2" fmla="*/ 10 h 4"/>
                <a:gd name="T3" fmla="*/ 7 h 4"/>
                <a:gd name="T4" fmla="*/ 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179"/>
            <p:cNvSpPr>
              <a:spLocks/>
            </p:cNvSpPr>
            <p:nvPr/>
          </p:nvSpPr>
          <p:spPr bwMode="auto">
            <a:xfrm>
              <a:off x="3836" y="1816"/>
              <a:ext cx="115" cy="183"/>
            </a:xfrm>
            <a:custGeom>
              <a:avLst/>
              <a:gdLst>
                <a:gd name="T0" fmla="*/ 112 w 33"/>
                <a:gd name="T1" fmla="*/ 155 h 53"/>
                <a:gd name="T2" fmla="*/ 84 w 33"/>
                <a:gd name="T3" fmla="*/ 162 h 53"/>
                <a:gd name="T4" fmla="*/ 59 w 33"/>
                <a:gd name="T5" fmla="*/ 166 h 53"/>
                <a:gd name="T6" fmla="*/ 38 w 33"/>
                <a:gd name="T7" fmla="*/ 169 h 53"/>
                <a:gd name="T8" fmla="*/ 14 w 33"/>
                <a:gd name="T9" fmla="*/ 176 h 53"/>
                <a:gd name="T10" fmla="*/ 0 w 33"/>
                <a:gd name="T11" fmla="*/ 180 h 53"/>
                <a:gd name="T12" fmla="*/ 21 w 33"/>
                <a:gd name="T13" fmla="*/ 159 h 53"/>
                <a:gd name="T14" fmla="*/ 42 w 33"/>
                <a:gd name="T15" fmla="*/ 155 h 53"/>
                <a:gd name="T16" fmla="*/ 38 w 33"/>
                <a:gd name="T17" fmla="*/ 152 h 53"/>
                <a:gd name="T18" fmla="*/ 24 w 33"/>
                <a:gd name="T19" fmla="*/ 145 h 53"/>
                <a:gd name="T20" fmla="*/ 21 w 33"/>
                <a:gd name="T21" fmla="*/ 138 h 53"/>
                <a:gd name="T22" fmla="*/ 21 w 33"/>
                <a:gd name="T23" fmla="*/ 124 h 53"/>
                <a:gd name="T24" fmla="*/ 38 w 33"/>
                <a:gd name="T25" fmla="*/ 114 h 53"/>
                <a:gd name="T26" fmla="*/ 45 w 33"/>
                <a:gd name="T27" fmla="*/ 104 h 53"/>
                <a:gd name="T28" fmla="*/ 42 w 33"/>
                <a:gd name="T29" fmla="*/ 97 h 53"/>
                <a:gd name="T30" fmla="*/ 42 w 33"/>
                <a:gd name="T31" fmla="*/ 79 h 53"/>
                <a:gd name="T32" fmla="*/ 21 w 33"/>
                <a:gd name="T33" fmla="*/ 83 h 53"/>
                <a:gd name="T34" fmla="*/ 21 w 33"/>
                <a:gd name="T35" fmla="*/ 69 h 53"/>
                <a:gd name="T36" fmla="*/ 17 w 33"/>
                <a:gd name="T37" fmla="*/ 59 h 53"/>
                <a:gd name="T38" fmla="*/ 10 w 33"/>
                <a:gd name="T39" fmla="*/ 62 h 53"/>
                <a:gd name="T40" fmla="*/ 10 w 33"/>
                <a:gd name="T41" fmla="*/ 48 h 53"/>
                <a:gd name="T42" fmla="*/ 0 w 33"/>
                <a:gd name="T43" fmla="*/ 41 h 53"/>
                <a:gd name="T44" fmla="*/ 7 w 33"/>
                <a:gd name="T45" fmla="*/ 35 h 53"/>
                <a:gd name="T46" fmla="*/ 7 w 33"/>
                <a:gd name="T47" fmla="*/ 31 h 53"/>
                <a:gd name="T48" fmla="*/ 7 w 33"/>
                <a:gd name="T49" fmla="*/ 21 h 53"/>
                <a:gd name="T50" fmla="*/ 10 w 33"/>
                <a:gd name="T51" fmla="*/ 14 h 53"/>
                <a:gd name="T52" fmla="*/ 17 w 33"/>
                <a:gd name="T53" fmla="*/ 7 h 53"/>
                <a:gd name="T54" fmla="*/ 24 w 33"/>
                <a:gd name="T55" fmla="*/ 3 h 53"/>
                <a:gd name="T56" fmla="*/ 45 w 33"/>
                <a:gd name="T57" fmla="*/ 3 h 53"/>
                <a:gd name="T58" fmla="*/ 28 w 33"/>
                <a:gd name="T59" fmla="*/ 17 h 53"/>
                <a:gd name="T60" fmla="*/ 28 w 33"/>
                <a:gd name="T61" fmla="*/ 28 h 53"/>
                <a:gd name="T62" fmla="*/ 52 w 33"/>
                <a:gd name="T63" fmla="*/ 21 h 53"/>
                <a:gd name="T64" fmla="*/ 63 w 33"/>
                <a:gd name="T65" fmla="*/ 31 h 53"/>
                <a:gd name="T66" fmla="*/ 45 w 33"/>
                <a:gd name="T67" fmla="*/ 48 h 53"/>
                <a:gd name="T68" fmla="*/ 42 w 33"/>
                <a:gd name="T69" fmla="*/ 59 h 53"/>
                <a:gd name="T70" fmla="*/ 59 w 33"/>
                <a:gd name="T71" fmla="*/ 62 h 53"/>
                <a:gd name="T72" fmla="*/ 73 w 33"/>
                <a:gd name="T73" fmla="*/ 86 h 53"/>
                <a:gd name="T74" fmla="*/ 91 w 33"/>
                <a:gd name="T75" fmla="*/ 107 h 53"/>
                <a:gd name="T76" fmla="*/ 98 w 33"/>
                <a:gd name="T77" fmla="*/ 117 h 53"/>
                <a:gd name="T78" fmla="*/ 98 w 33"/>
                <a:gd name="T79" fmla="*/ 124 h 53"/>
                <a:gd name="T80" fmla="*/ 115 w 33"/>
                <a:gd name="T81" fmla="*/ 131 h 53"/>
                <a:gd name="T82" fmla="*/ 108 w 33"/>
                <a:gd name="T83" fmla="*/ 145 h 53"/>
                <a:gd name="T84" fmla="*/ 98 w 33"/>
                <a:gd name="T85" fmla="*/ 152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53"/>
                <a:gd name="T131" fmla="*/ 33 w 33"/>
                <a:gd name="T132" fmla="*/ 53 h 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53">
                  <a:moveTo>
                    <a:pt x="28" y="44"/>
                  </a:moveTo>
                  <a:cubicBezTo>
                    <a:pt x="28" y="44"/>
                    <a:pt x="29" y="45"/>
                    <a:pt x="29" y="45"/>
                  </a:cubicBezTo>
                  <a:cubicBezTo>
                    <a:pt x="31" y="45"/>
                    <a:pt x="32" y="44"/>
                    <a:pt x="32" y="45"/>
                  </a:cubicBezTo>
                  <a:cubicBezTo>
                    <a:pt x="32" y="45"/>
                    <a:pt x="31" y="46"/>
                    <a:pt x="30" y="46"/>
                  </a:cubicBezTo>
                  <a:cubicBezTo>
                    <a:pt x="29" y="47"/>
                    <a:pt x="28" y="48"/>
                    <a:pt x="27" y="48"/>
                  </a:cubicBezTo>
                  <a:cubicBezTo>
                    <a:pt x="26" y="48"/>
                    <a:pt x="25" y="47"/>
                    <a:pt x="24" y="47"/>
                  </a:cubicBezTo>
                  <a:cubicBezTo>
                    <a:pt x="24" y="47"/>
                    <a:pt x="23" y="48"/>
                    <a:pt x="22" y="48"/>
                  </a:cubicBezTo>
                  <a:cubicBezTo>
                    <a:pt x="21" y="48"/>
                    <a:pt x="21" y="47"/>
                    <a:pt x="20" y="47"/>
                  </a:cubicBezTo>
                  <a:cubicBezTo>
                    <a:pt x="19" y="47"/>
                    <a:pt x="18" y="48"/>
                    <a:pt x="17" y="48"/>
                  </a:cubicBezTo>
                  <a:cubicBezTo>
                    <a:pt x="16" y="48"/>
                    <a:pt x="16" y="49"/>
                    <a:pt x="15" y="49"/>
                  </a:cubicBezTo>
                  <a:cubicBezTo>
                    <a:pt x="14" y="49"/>
                    <a:pt x="14" y="48"/>
                    <a:pt x="13" y="48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0" y="49"/>
                    <a:pt x="11" y="51"/>
                    <a:pt x="10" y="51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ubicBezTo>
                    <a:pt x="4" y="52"/>
                    <a:pt x="4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ubicBezTo>
                    <a:pt x="1" y="52"/>
                    <a:pt x="0" y="53"/>
                    <a:pt x="0" y="52"/>
                  </a:cubicBezTo>
                  <a:cubicBezTo>
                    <a:pt x="1" y="52"/>
                    <a:pt x="2" y="51"/>
                    <a:pt x="3" y="51"/>
                  </a:cubicBezTo>
                  <a:cubicBezTo>
                    <a:pt x="4" y="50"/>
                    <a:pt x="5" y="49"/>
                    <a:pt x="6" y="48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9" y="45"/>
                    <a:pt x="10" y="45"/>
                    <a:pt x="11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4"/>
                    <a:pt x="15" y="44"/>
                    <a:pt x="15" y="43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10" y="44"/>
                    <a:pt x="10" y="43"/>
                    <a:pt x="9" y="43"/>
                  </a:cubicBezTo>
                  <a:cubicBezTo>
                    <a:pt x="8" y="43"/>
                    <a:pt x="8" y="44"/>
                    <a:pt x="8" y="43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6" y="42"/>
                    <a:pt x="5" y="43"/>
                    <a:pt x="4" y="43"/>
                  </a:cubicBezTo>
                  <a:cubicBezTo>
                    <a:pt x="4" y="41"/>
                    <a:pt x="2" y="42"/>
                    <a:pt x="3" y="41"/>
                  </a:cubicBezTo>
                  <a:cubicBezTo>
                    <a:pt x="3" y="40"/>
                    <a:pt x="5" y="40"/>
                    <a:pt x="6" y="40"/>
                  </a:cubicBezTo>
                  <a:cubicBezTo>
                    <a:pt x="7" y="39"/>
                    <a:pt x="8" y="38"/>
                    <a:pt x="8" y="38"/>
                  </a:cubicBezTo>
                  <a:cubicBezTo>
                    <a:pt x="9" y="37"/>
                    <a:pt x="9" y="36"/>
                    <a:pt x="8" y="35"/>
                  </a:cubicBezTo>
                  <a:cubicBezTo>
                    <a:pt x="8" y="35"/>
                    <a:pt x="6" y="36"/>
                    <a:pt x="6" y="36"/>
                  </a:cubicBezTo>
                  <a:cubicBezTo>
                    <a:pt x="6" y="35"/>
                    <a:pt x="7" y="34"/>
                    <a:pt x="8" y="34"/>
                  </a:cubicBezTo>
                  <a:cubicBezTo>
                    <a:pt x="8" y="33"/>
                    <a:pt x="9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30"/>
                    <a:pt x="12" y="30"/>
                    <a:pt x="13" y="29"/>
                  </a:cubicBezTo>
                  <a:cubicBezTo>
                    <a:pt x="13" y="29"/>
                    <a:pt x="14" y="28"/>
                    <a:pt x="14" y="28"/>
                  </a:cubicBezTo>
                  <a:cubicBezTo>
                    <a:pt x="14" y="27"/>
                    <a:pt x="13" y="28"/>
                    <a:pt x="12" y="28"/>
                  </a:cubicBezTo>
                  <a:cubicBezTo>
                    <a:pt x="12" y="27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6" y="24"/>
                    <a:pt x="5" y="24"/>
                    <a:pt x="5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5" y="21"/>
                    <a:pt x="5" y="21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5" y="18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3"/>
                    <a:pt x="4" y="12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6" y="11"/>
                    <a:pt x="16" y="12"/>
                    <a:pt x="15" y="13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4"/>
                    <a:pt x="15" y="15"/>
                    <a:pt x="14" y="15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2" y="16"/>
                    <a:pt x="11" y="16"/>
                    <a:pt x="12" y="17"/>
                  </a:cubicBezTo>
                  <a:cubicBezTo>
                    <a:pt x="12" y="17"/>
                    <a:pt x="13" y="17"/>
                    <a:pt x="13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5" y="16"/>
                    <a:pt x="16" y="17"/>
                    <a:pt x="17" y="18"/>
                  </a:cubicBezTo>
                  <a:cubicBezTo>
                    <a:pt x="18" y="18"/>
                    <a:pt x="19" y="19"/>
                    <a:pt x="19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0" y="23"/>
                    <a:pt x="20" y="24"/>
                    <a:pt x="21" y="25"/>
                  </a:cubicBezTo>
                  <a:cubicBezTo>
                    <a:pt x="21" y="26"/>
                    <a:pt x="23" y="26"/>
                    <a:pt x="23" y="27"/>
                  </a:cubicBezTo>
                  <a:cubicBezTo>
                    <a:pt x="24" y="28"/>
                    <a:pt x="25" y="29"/>
                    <a:pt x="25" y="30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2"/>
                    <a:pt x="25" y="31"/>
                    <a:pt x="25" y="31"/>
                  </a:cubicBezTo>
                  <a:cubicBezTo>
                    <a:pt x="24" y="31"/>
                    <a:pt x="25" y="31"/>
                    <a:pt x="25" y="32"/>
                  </a:cubicBezTo>
                  <a:cubicBezTo>
                    <a:pt x="26" y="32"/>
                    <a:pt x="27" y="33"/>
                    <a:pt x="28" y="34"/>
                  </a:cubicBezTo>
                  <a:cubicBezTo>
                    <a:pt x="28" y="34"/>
                    <a:pt x="27" y="35"/>
                    <a:pt x="26" y="35"/>
                  </a:cubicBezTo>
                  <a:cubicBezTo>
                    <a:pt x="26" y="35"/>
                    <a:pt x="26" y="36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28" y="36"/>
                    <a:pt x="28" y="35"/>
                    <a:pt x="29" y="35"/>
                  </a:cubicBezTo>
                  <a:cubicBezTo>
                    <a:pt x="30" y="35"/>
                    <a:pt x="32" y="35"/>
                    <a:pt x="33" y="36"/>
                  </a:cubicBezTo>
                  <a:cubicBezTo>
                    <a:pt x="33" y="36"/>
                    <a:pt x="33" y="37"/>
                    <a:pt x="33" y="38"/>
                  </a:cubicBezTo>
                  <a:cubicBezTo>
                    <a:pt x="33" y="39"/>
                    <a:pt x="33" y="40"/>
                    <a:pt x="32" y="40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1" y="42"/>
                    <a:pt x="31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8" y="42"/>
                    <a:pt x="30" y="43"/>
                    <a:pt x="29" y="43"/>
                  </a:cubicBezTo>
                  <a:cubicBezTo>
                    <a:pt x="29" y="43"/>
                    <a:pt x="29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180"/>
            <p:cNvSpPr>
              <a:spLocks/>
            </p:cNvSpPr>
            <p:nvPr/>
          </p:nvSpPr>
          <p:spPr bwMode="auto">
            <a:xfrm>
              <a:off x="3836" y="1871"/>
              <a:ext cx="0" cy="14"/>
            </a:xfrm>
            <a:custGeom>
              <a:avLst/>
              <a:gdLst>
                <a:gd name="T0" fmla="*/ 14 h 4"/>
                <a:gd name="T1" fmla="*/ 0 h 4"/>
                <a:gd name="T2" fmla="*/ 0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181"/>
            <p:cNvSpPr>
              <a:spLocks/>
            </p:cNvSpPr>
            <p:nvPr/>
          </p:nvSpPr>
          <p:spPr bwMode="auto">
            <a:xfrm>
              <a:off x="3823" y="1816"/>
              <a:ext cx="13" cy="14"/>
            </a:xfrm>
            <a:custGeom>
              <a:avLst/>
              <a:gdLst>
                <a:gd name="T0" fmla="*/ 13 w 4"/>
                <a:gd name="T1" fmla="*/ 0 h 4"/>
                <a:gd name="T2" fmla="*/ 10 w 4"/>
                <a:gd name="T3" fmla="*/ 10 h 4"/>
                <a:gd name="T4" fmla="*/ 3 w 4"/>
                <a:gd name="T5" fmla="*/ 14 h 4"/>
                <a:gd name="T6" fmla="*/ 3 w 4"/>
                <a:gd name="T7" fmla="*/ 10 h 4"/>
                <a:gd name="T8" fmla="*/ 3 w 4"/>
                <a:gd name="T9" fmla="*/ 7 h 4"/>
                <a:gd name="T10" fmla="*/ 7 w 4"/>
                <a:gd name="T11" fmla="*/ 7 h 4"/>
                <a:gd name="T12" fmla="*/ 10 w 4"/>
                <a:gd name="T13" fmla="*/ 4 h 4"/>
                <a:gd name="T14" fmla="*/ 13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182"/>
            <p:cNvSpPr>
              <a:spLocks/>
            </p:cNvSpPr>
            <p:nvPr/>
          </p:nvSpPr>
          <p:spPr bwMode="auto">
            <a:xfrm>
              <a:off x="3823" y="1830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10 w 4"/>
                <a:gd name="T3" fmla="*/ 10 h 4"/>
                <a:gd name="T4" fmla="*/ 13 w 4"/>
                <a:gd name="T5" fmla="*/ 10 h 4"/>
                <a:gd name="T6" fmla="*/ 10 w 4"/>
                <a:gd name="T7" fmla="*/ 14 h 4"/>
                <a:gd name="T8" fmla="*/ 7 w 4"/>
                <a:gd name="T9" fmla="*/ 10 h 4"/>
                <a:gd name="T10" fmla="*/ 3 w 4"/>
                <a:gd name="T11" fmla="*/ 4 h 4"/>
                <a:gd name="T12" fmla="*/ 7 w 4"/>
                <a:gd name="T13" fmla="*/ 4 h 4"/>
                <a:gd name="T14" fmla="*/ 1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183"/>
            <p:cNvSpPr>
              <a:spLocks/>
            </p:cNvSpPr>
            <p:nvPr/>
          </p:nvSpPr>
          <p:spPr bwMode="auto">
            <a:xfrm>
              <a:off x="3823" y="1871"/>
              <a:ext cx="13" cy="0"/>
            </a:xfrm>
            <a:custGeom>
              <a:avLst/>
              <a:gdLst>
                <a:gd name="T0" fmla="*/ 0 w 4"/>
                <a:gd name="T1" fmla="*/ 10 w 4"/>
                <a:gd name="T2" fmla="*/ 13 w 4"/>
                <a:gd name="T3" fmla="*/ 10 w 4"/>
                <a:gd name="T4" fmla="*/ 7 w 4"/>
                <a:gd name="T5" fmla="*/ 0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184"/>
            <p:cNvSpPr>
              <a:spLocks/>
            </p:cNvSpPr>
            <p:nvPr/>
          </p:nvSpPr>
          <p:spPr bwMode="auto">
            <a:xfrm>
              <a:off x="3881" y="1802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10 h 4"/>
                <a:gd name="T4" fmla="*/ 10 w 4"/>
                <a:gd name="T5" fmla="*/ 14 h 4"/>
                <a:gd name="T6" fmla="*/ 7 w 4"/>
                <a:gd name="T7" fmla="*/ 4 h 4"/>
                <a:gd name="T8" fmla="*/ 10 w 4"/>
                <a:gd name="T9" fmla="*/ 4 h 4"/>
                <a:gd name="T10" fmla="*/ 10 w 4"/>
                <a:gd name="T11" fmla="*/ 0 h 4"/>
                <a:gd name="T12" fmla="*/ 4 w 4"/>
                <a:gd name="T13" fmla="*/ 0 h 4"/>
                <a:gd name="T14" fmla="*/ 7 w 4"/>
                <a:gd name="T15" fmla="*/ 4 h 4"/>
                <a:gd name="T16" fmla="*/ 0 w 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185"/>
            <p:cNvSpPr>
              <a:spLocks/>
            </p:cNvSpPr>
            <p:nvPr/>
          </p:nvSpPr>
          <p:spPr bwMode="auto">
            <a:xfrm>
              <a:off x="3823" y="1844"/>
              <a:ext cx="13" cy="13"/>
            </a:xfrm>
            <a:custGeom>
              <a:avLst/>
              <a:gdLst>
                <a:gd name="T0" fmla="*/ 7 w 4"/>
                <a:gd name="T1" fmla="*/ 0 h 4"/>
                <a:gd name="T2" fmla="*/ 13 w 4"/>
                <a:gd name="T3" fmla="*/ 10 h 4"/>
                <a:gd name="T4" fmla="*/ 7 w 4"/>
                <a:gd name="T5" fmla="*/ 13 h 4"/>
                <a:gd name="T6" fmla="*/ 0 w 4"/>
                <a:gd name="T7" fmla="*/ 7 h 4"/>
                <a:gd name="T8" fmla="*/ 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186"/>
            <p:cNvSpPr>
              <a:spLocks/>
            </p:cNvSpPr>
            <p:nvPr/>
          </p:nvSpPr>
          <p:spPr bwMode="auto">
            <a:xfrm>
              <a:off x="3809" y="1830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187"/>
            <p:cNvSpPr>
              <a:spLocks/>
            </p:cNvSpPr>
            <p:nvPr/>
          </p:nvSpPr>
          <p:spPr bwMode="auto">
            <a:xfrm>
              <a:off x="3809" y="1844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10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Oval 188"/>
            <p:cNvSpPr>
              <a:spLocks noChangeArrowheads="1"/>
            </p:cNvSpPr>
            <p:nvPr/>
          </p:nvSpPr>
          <p:spPr bwMode="auto">
            <a:xfrm>
              <a:off x="3809" y="18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4" name="Freeform 189"/>
            <p:cNvSpPr>
              <a:spLocks/>
            </p:cNvSpPr>
            <p:nvPr/>
          </p:nvSpPr>
          <p:spPr bwMode="auto">
            <a:xfrm>
              <a:off x="3809" y="184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190"/>
            <p:cNvSpPr>
              <a:spLocks/>
            </p:cNvSpPr>
            <p:nvPr/>
          </p:nvSpPr>
          <p:spPr bwMode="auto">
            <a:xfrm>
              <a:off x="3823" y="1857"/>
              <a:ext cx="13" cy="14"/>
            </a:xfrm>
            <a:custGeom>
              <a:avLst/>
              <a:gdLst>
                <a:gd name="T0" fmla="*/ 7 w 4"/>
                <a:gd name="T1" fmla="*/ 0 h 4"/>
                <a:gd name="T2" fmla="*/ 13 w 4"/>
                <a:gd name="T3" fmla="*/ 7 h 4"/>
                <a:gd name="T4" fmla="*/ 13 w 4"/>
                <a:gd name="T5" fmla="*/ 14 h 4"/>
                <a:gd name="T6" fmla="*/ 3 w 4"/>
                <a:gd name="T7" fmla="*/ 14 h 4"/>
                <a:gd name="T8" fmla="*/ 7 w 4"/>
                <a:gd name="T9" fmla="*/ 7 h 4"/>
                <a:gd name="T10" fmla="*/ 7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0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191"/>
            <p:cNvSpPr>
              <a:spLocks/>
            </p:cNvSpPr>
            <p:nvPr/>
          </p:nvSpPr>
          <p:spPr bwMode="auto">
            <a:xfrm>
              <a:off x="3895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7 w 4"/>
                <a:gd name="T3" fmla="*/ 0 h 4"/>
                <a:gd name="T4" fmla="*/ 14 w 4"/>
                <a:gd name="T5" fmla="*/ 4 h 4"/>
                <a:gd name="T6" fmla="*/ 7 w 4"/>
                <a:gd name="T7" fmla="*/ 14 h 4"/>
                <a:gd name="T8" fmla="*/ 7 w 4"/>
                <a:gd name="T9" fmla="*/ 7 h 4"/>
                <a:gd name="T10" fmla="*/ 4 w 4"/>
                <a:gd name="T11" fmla="*/ 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2"/>
                    <a:pt x="3" y="4"/>
                    <a:pt x="2" y="4"/>
                  </a:cubicBezTo>
                  <a:cubicBezTo>
                    <a:pt x="2" y="4"/>
                    <a:pt x="2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192"/>
            <p:cNvSpPr>
              <a:spLocks/>
            </p:cNvSpPr>
            <p:nvPr/>
          </p:nvSpPr>
          <p:spPr bwMode="auto">
            <a:xfrm>
              <a:off x="3909" y="1760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7 h 4"/>
                <a:gd name="T4" fmla="*/ 4 w 4"/>
                <a:gd name="T5" fmla="*/ 14 h 4"/>
                <a:gd name="T6" fmla="*/ 0 w 4"/>
                <a:gd name="T7" fmla="*/ 4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193"/>
            <p:cNvSpPr>
              <a:spLocks/>
            </p:cNvSpPr>
            <p:nvPr/>
          </p:nvSpPr>
          <p:spPr bwMode="auto">
            <a:xfrm>
              <a:off x="3909" y="1760"/>
              <a:ext cx="0" cy="14"/>
            </a:xfrm>
            <a:custGeom>
              <a:avLst/>
              <a:gdLst>
                <a:gd name="T0" fmla="*/ 0 h 4"/>
                <a:gd name="T1" fmla="*/ 7 h 4"/>
                <a:gd name="T2" fmla="*/ 14 h 4"/>
                <a:gd name="T3" fmla="*/ 4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194"/>
            <p:cNvSpPr>
              <a:spLocks/>
            </p:cNvSpPr>
            <p:nvPr/>
          </p:nvSpPr>
          <p:spPr bwMode="auto">
            <a:xfrm>
              <a:off x="4006" y="1733"/>
              <a:ext cx="14" cy="0"/>
            </a:xfrm>
            <a:custGeom>
              <a:avLst/>
              <a:gdLst>
                <a:gd name="T0" fmla="*/ 14 w 4"/>
                <a:gd name="T1" fmla="*/ 10 w 4"/>
                <a:gd name="T2" fmla="*/ 4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Oval 195"/>
            <p:cNvSpPr>
              <a:spLocks noChangeArrowheads="1"/>
            </p:cNvSpPr>
            <p:nvPr/>
          </p:nvSpPr>
          <p:spPr bwMode="auto">
            <a:xfrm>
              <a:off x="4037" y="171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1" name="Oval 196"/>
            <p:cNvSpPr>
              <a:spLocks noChangeArrowheads="1"/>
            </p:cNvSpPr>
            <p:nvPr/>
          </p:nvSpPr>
          <p:spPr bwMode="auto">
            <a:xfrm>
              <a:off x="4106" y="1646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2" name="Freeform 197"/>
            <p:cNvSpPr>
              <a:spLocks/>
            </p:cNvSpPr>
            <p:nvPr/>
          </p:nvSpPr>
          <p:spPr bwMode="auto">
            <a:xfrm>
              <a:off x="4148" y="1591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3" name="Freeform 198"/>
            <p:cNvSpPr>
              <a:spLocks/>
            </p:cNvSpPr>
            <p:nvPr/>
          </p:nvSpPr>
          <p:spPr bwMode="auto">
            <a:xfrm>
              <a:off x="4207" y="1532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199"/>
            <p:cNvSpPr>
              <a:spLocks/>
            </p:cNvSpPr>
            <p:nvPr/>
          </p:nvSpPr>
          <p:spPr bwMode="auto">
            <a:xfrm>
              <a:off x="4276" y="1518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200"/>
            <p:cNvSpPr>
              <a:spLocks/>
            </p:cNvSpPr>
            <p:nvPr/>
          </p:nvSpPr>
          <p:spPr bwMode="auto">
            <a:xfrm>
              <a:off x="4290" y="1518"/>
              <a:ext cx="13" cy="0"/>
            </a:xfrm>
            <a:custGeom>
              <a:avLst/>
              <a:gdLst>
                <a:gd name="T0" fmla="*/ 13 w 4"/>
                <a:gd name="T1" fmla="*/ 7 w 4"/>
                <a:gd name="T2" fmla="*/ 3 w 4"/>
                <a:gd name="T3" fmla="*/ 10 w 4"/>
                <a:gd name="T4" fmla="*/ 1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6" name="Freeform 201"/>
            <p:cNvSpPr>
              <a:spLocks/>
            </p:cNvSpPr>
            <p:nvPr/>
          </p:nvSpPr>
          <p:spPr bwMode="auto">
            <a:xfrm>
              <a:off x="4106" y="1660"/>
              <a:ext cx="14" cy="0"/>
            </a:xfrm>
            <a:custGeom>
              <a:avLst/>
              <a:gdLst>
                <a:gd name="T0" fmla="*/ 14 w 4"/>
                <a:gd name="T1" fmla="*/ 10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Freeform 202"/>
            <p:cNvSpPr>
              <a:spLocks/>
            </p:cNvSpPr>
            <p:nvPr/>
          </p:nvSpPr>
          <p:spPr bwMode="auto">
            <a:xfrm>
              <a:off x="3823" y="1733"/>
              <a:ext cx="13" cy="0"/>
            </a:xfrm>
            <a:custGeom>
              <a:avLst/>
              <a:gdLst>
                <a:gd name="T0" fmla="*/ 3 w 4"/>
                <a:gd name="T1" fmla="*/ 10 w 4"/>
                <a:gd name="T2" fmla="*/ 10 w 4"/>
                <a:gd name="T3" fmla="*/ 3 w 4"/>
                <a:gd name="T4" fmla="*/ 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203"/>
            <p:cNvSpPr>
              <a:spLocks/>
            </p:cNvSpPr>
            <p:nvPr/>
          </p:nvSpPr>
          <p:spPr bwMode="auto">
            <a:xfrm>
              <a:off x="3809" y="1733"/>
              <a:ext cx="14" cy="0"/>
            </a:xfrm>
            <a:custGeom>
              <a:avLst/>
              <a:gdLst>
                <a:gd name="T0" fmla="*/ 4 w 4"/>
                <a:gd name="T1" fmla="*/ 10 w 4"/>
                <a:gd name="T2" fmla="*/ 10 w 4"/>
                <a:gd name="T3" fmla="*/ 0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204"/>
            <p:cNvSpPr>
              <a:spLocks/>
            </p:cNvSpPr>
            <p:nvPr/>
          </p:nvSpPr>
          <p:spPr bwMode="auto">
            <a:xfrm>
              <a:off x="3823" y="1733"/>
              <a:ext cx="0" cy="14"/>
            </a:xfrm>
            <a:custGeom>
              <a:avLst/>
              <a:gdLst>
                <a:gd name="T0" fmla="*/ 0 h 4"/>
                <a:gd name="T1" fmla="*/ 7 h 4"/>
                <a:gd name="T2" fmla="*/ 14 h 4"/>
                <a:gd name="T3" fmla="*/ 7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6" name="Group 406"/>
          <p:cNvGrpSpPr>
            <a:grpSpLocks/>
          </p:cNvGrpSpPr>
          <p:nvPr/>
        </p:nvGrpSpPr>
        <p:grpSpPr bwMode="auto">
          <a:xfrm>
            <a:off x="6430963" y="2119313"/>
            <a:ext cx="4546600" cy="3630612"/>
            <a:chOff x="4051" y="1335"/>
            <a:chExt cx="2864" cy="2287"/>
          </a:xfrm>
        </p:grpSpPr>
        <p:sp>
          <p:nvSpPr>
            <p:cNvPr id="15282" name="Freeform 206"/>
            <p:cNvSpPr>
              <a:spLocks/>
            </p:cNvSpPr>
            <p:nvPr/>
          </p:nvSpPr>
          <p:spPr bwMode="auto">
            <a:xfrm>
              <a:off x="4051" y="1688"/>
              <a:ext cx="14" cy="14"/>
            </a:xfrm>
            <a:custGeom>
              <a:avLst/>
              <a:gdLst>
                <a:gd name="T0" fmla="*/ 0 w 4"/>
                <a:gd name="T1" fmla="*/ 10 h 4"/>
                <a:gd name="T2" fmla="*/ 7 w 4"/>
                <a:gd name="T3" fmla="*/ 0 h 4"/>
                <a:gd name="T4" fmla="*/ 14 w 4"/>
                <a:gd name="T5" fmla="*/ 7 h 4"/>
                <a:gd name="T6" fmla="*/ 7 w 4"/>
                <a:gd name="T7" fmla="*/ 10 h 4"/>
                <a:gd name="T8" fmla="*/ 0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4" y="0"/>
                    <a:pt x="4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3" name="Freeform 207"/>
            <p:cNvSpPr>
              <a:spLocks/>
            </p:cNvSpPr>
            <p:nvPr/>
          </p:nvSpPr>
          <p:spPr bwMode="auto">
            <a:xfrm>
              <a:off x="4106" y="1632"/>
              <a:ext cx="14" cy="14"/>
            </a:xfrm>
            <a:custGeom>
              <a:avLst/>
              <a:gdLst>
                <a:gd name="T0" fmla="*/ 4 w 4"/>
                <a:gd name="T1" fmla="*/ 10 h 4"/>
                <a:gd name="T2" fmla="*/ 7 w 4"/>
                <a:gd name="T3" fmla="*/ 4 h 4"/>
                <a:gd name="T4" fmla="*/ 14 w 4"/>
                <a:gd name="T5" fmla="*/ 4 h 4"/>
                <a:gd name="T6" fmla="*/ 10 w 4"/>
                <a:gd name="T7" fmla="*/ 10 h 4"/>
                <a:gd name="T8" fmla="*/ 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4" name="Freeform 208"/>
            <p:cNvSpPr>
              <a:spLocks/>
            </p:cNvSpPr>
            <p:nvPr/>
          </p:nvSpPr>
          <p:spPr bwMode="auto">
            <a:xfrm>
              <a:off x="4207" y="1532"/>
              <a:ext cx="13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7 h 4"/>
                <a:gd name="T4" fmla="*/ 10 w 4"/>
                <a:gd name="T5" fmla="*/ 14 h 4"/>
                <a:gd name="T6" fmla="*/ 3 w 4"/>
                <a:gd name="T7" fmla="*/ 10 h 4"/>
                <a:gd name="T8" fmla="*/ 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5" name="Freeform 209"/>
            <p:cNvSpPr>
              <a:spLocks/>
            </p:cNvSpPr>
            <p:nvPr/>
          </p:nvSpPr>
          <p:spPr bwMode="auto">
            <a:xfrm>
              <a:off x="4051" y="1702"/>
              <a:ext cx="14" cy="0"/>
            </a:xfrm>
            <a:custGeom>
              <a:avLst/>
              <a:gdLst>
                <a:gd name="T0" fmla="*/ 0 w 4"/>
                <a:gd name="T1" fmla="*/ 7 w 4"/>
                <a:gd name="T2" fmla="*/ 14 w 4"/>
                <a:gd name="T3" fmla="*/ 7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6" name="Freeform 210"/>
            <p:cNvSpPr>
              <a:spLocks/>
            </p:cNvSpPr>
            <p:nvPr/>
          </p:nvSpPr>
          <p:spPr bwMode="auto">
            <a:xfrm>
              <a:off x="4175" y="1844"/>
              <a:ext cx="14" cy="27"/>
            </a:xfrm>
            <a:custGeom>
              <a:avLst/>
              <a:gdLst>
                <a:gd name="T0" fmla="*/ 14 w 4"/>
                <a:gd name="T1" fmla="*/ 3 h 8"/>
                <a:gd name="T2" fmla="*/ 10 w 4"/>
                <a:gd name="T3" fmla="*/ 20 h 8"/>
                <a:gd name="T4" fmla="*/ 4 w 4"/>
                <a:gd name="T5" fmla="*/ 27 h 8"/>
                <a:gd name="T6" fmla="*/ 4 w 4"/>
                <a:gd name="T7" fmla="*/ 24 h 8"/>
                <a:gd name="T8" fmla="*/ 10 w 4"/>
                <a:gd name="T9" fmla="*/ 7 h 8"/>
                <a:gd name="T10" fmla="*/ 14 w 4"/>
                <a:gd name="T11" fmla="*/ 3 h 8"/>
                <a:gd name="T12" fmla="*/ 14 w 4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8"/>
                <a:gd name="T23" fmla="*/ 4 w 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8">
                  <a:moveTo>
                    <a:pt x="4" y="1"/>
                  </a:moveTo>
                  <a:cubicBezTo>
                    <a:pt x="4" y="2"/>
                    <a:pt x="4" y="4"/>
                    <a:pt x="3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7" name="Freeform 211"/>
            <p:cNvSpPr>
              <a:spLocks/>
            </p:cNvSpPr>
            <p:nvPr/>
          </p:nvSpPr>
          <p:spPr bwMode="auto">
            <a:xfrm>
              <a:off x="4207" y="1830"/>
              <a:ext cx="13" cy="27"/>
            </a:xfrm>
            <a:custGeom>
              <a:avLst/>
              <a:gdLst>
                <a:gd name="T0" fmla="*/ 13 w 4"/>
                <a:gd name="T1" fmla="*/ 3 h 8"/>
                <a:gd name="T2" fmla="*/ 7 w 4"/>
                <a:gd name="T3" fmla="*/ 7 h 8"/>
                <a:gd name="T4" fmla="*/ 7 w 4"/>
                <a:gd name="T5" fmla="*/ 20 h 8"/>
                <a:gd name="T6" fmla="*/ 3 w 4"/>
                <a:gd name="T7" fmla="*/ 27 h 8"/>
                <a:gd name="T8" fmla="*/ 3 w 4"/>
                <a:gd name="T9" fmla="*/ 20 h 8"/>
                <a:gd name="T10" fmla="*/ 0 w 4"/>
                <a:gd name="T11" fmla="*/ 10 h 8"/>
                <a:gd name="T12" fmla="*/ 10 w 4"/>
                <a:gd name="T13" fmla="*/ 0 h 8"/>
                <a:gd name="T14" fmla="*/ 13 w 4"/>
                <a:gd name="T15" fmla="*/ 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4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8" name="Freeform 212"/>
            <p:cNvSpPr>
              <a:spLocks/>
            </p:cNvSpPr>
            <p:nvPr/>
          </p:nvSpPr>
          <p:spPr bwMode="auto">
            <a:xfrm>
              <a:off x="4220" y="1774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7 h 4"/>
                <a:gd name="T4" fmla="*/ 10 w 4"/>
                <a:gd name="T5" fmla="*/ 0 h 4"/>
                <a:gd name="T6" fmla="*/ 14 w 4"/>
                <a:gd name="T7" fmla="*/ 10 h 4"/>
                <a:gd name="T8" fmla="*/ 7 w 4"/>
                <a:gd name="T9" fmla="*/ 10 h 4"/>
                <a:gd name="T10" fmla="*/ 4 w 4"/>
                <a:gd name="T11" fmla="*/ 10 h 4"/>
                <a:gd name="T12" fmla="*/ 0 w 4"/>
                <a:gd name="T13" fmla="*/ 10 h 4"/>
                <a:gd name="T14" fmla="*/ 0 w 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9" name="Freeform 213"/>
            <p:cNvSpPr>
              <a:spLocks/>
            </p:cNvSpPr>
            <p:nvPr/>
          </p:nvSpPr>
          <p:spPr bwMode="auto">
            <a:xfrm>
              <a:off x="4262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10 w 4"/>
                <a:gd name="T3" fmla="*/ 0 h 4"/>
                <a:gd name="T4" fmla="*/ 10 w 4"/>
                <a:gd name="T5" fmla="*/ 10 h 4"/>
                <a:gd name="T6" fmla="*/ 0 w 4"/>
                <a:gd name="T7" fmla="*/ 10 h 4"/>
                <a:gd name="T8" fmla="*/ 4 w 4"/>
                <a:gd name="T9" fmla="*/ 7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0" name="Freeform 214"/>
            <p:cNvSpPr>
              <a:spLocks/>
            </p:cNvSpPr>
            <p:nvPr/>
          </p:nvSpPr>
          <p:spPr bwMode="auto">
            <a:xfrm>
              <a:off x="4106" y="1591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0 w 4"/>
                <a:gd name="T3" fmla="*/ 7 h 4"/>
                <a:gd name="T4" fmla="*/ 4 w 4"/>
                <a:gd name="T5" fmla="*/ 10 h 4"/>
                <a:gd name="T6" fmla="*/ 4 w 4"/>
                <a:gd name="T7" fmla="*/ 4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1" name="Freeform 215"/>
            <p:cNvSpPr>
              <a:spLocks/>
            </p:cNvSpPr>
            <p:nvPr/>
          </p:nvSpPr>
          <p:spPr bwMode="auto">
            <a:xfrm>
              <a:off x="4120" y="1591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4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2" name="Freeform 216"/>
            <p:cNvSpPr>
              <a:spLocks/>
            </p:cNvSpPr>
            <p:nvPr/>
          </p:nvSpPr>
          <p:spPr bwMode="auto">
            <a:xfrm>
              <a:off x="4134" y="1577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7 w 4"/>
                <a:gd name="T3" fmla="*/ 4 h 4"/>
                <a:gd name="T4" fmla="*/ 4 w 4"/>
                <a:gd name="T5" fmla="*/ 10 h 4"/>
                <a:gd name="T6" fmla="*/ 14 w 4"/>
                <a:gd name="T7" fmla="*/ 7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3" name="Freeform 217"/>
            <p:cNvSpPr>
              <a:spLocks/>
            </p:cNvSpPr>
            <p:nvPr/>
          </p:nvSpPr>
          <p:spPr bwMode="auto">
            <a:xfrm>
              <a:off x="4189" y="1546"/>
              <a:ext cx="18" cy="17"/>
            </a:xfrm>
            <a:custGeom>
              <a:avLst/>
              <a:gdLst>
                <a:gd name="T0" fmla="*/ 14 w 5"/>
                <a:gd name="T1" fmla="*/ 0 h 5"/>
                <a:gd name="T2" fmla="*/ 7 w 5"/>
                <a:gd name="T3" fmla="*/ 3 h 5"/>
                <a:gd name="T4" fmla="*/ 4 w 5"/>
                <a:gd name="T5" fmla="*/ 14 h 5"/>
                <a:gd name="T6" fmla="*/ 14 w 5"/>
                <a:gd name="T7" fmla="*/ 10 h 5"/>
                <a:gd name="T8" fmla="*/ 14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2" y="2"/>
                    <a:pt x="0" y="3"/>
                    <a:pt x="1" y="4"/>
                  </a:cubicBezTo>
                  <a:cubicBezTo>
                    <a:pt x="2" y="5"/>
                    <a:pt x="3" y="3"/>
                    <a:pt x="4" y="3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4" name="Freeform 218"/>
            <p:cNvSpPr>
              <a:spLocks/>
            </p:cNvSpPr>
            <p:nvPr/>
          </p:nvSpPr>
          <p:spPr bwMode="auto">
            <a:xfrm>
              <a:off x="4148" y="1563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4 h 4"/>
                <a:gd name="T4" fmla="*/ 4 w 4"/>
                <a:gd name="T5" fmla="*/ 7 h 4"/>
                <a:gd name="T6" fmla="*/ 0 w 4"/>
                <a:gd name="T7" fmla="*/ 10 h 4"/>
                <a:gd name="T8" fmla="*/ 4 w 4"/>
                <a:gd name="T9" fmla="*/ 4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5" name="Freeform 219"/>
            <p:cNvSpPr>
              <a:spLocks/>
            </p:cNvSpPr>
            <p:nvPr/>
          </p:nvSpPr>
          <p:spPr bwMode="auto">
            <a:xfrm>
              <a:off x="4134" y="1563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14 w 4"/>
                <a:gd name="T3" fmla="*/ 10 h 4"/>
                <a:gd name="T4" fmla="*/ 7 w 4"/>
                <a:gd name="T5" fmla="*/ 14 h 4"/>
                <a:gd name="T6" fmla="*/ 7 w 4"/>
                <a:gd name="T7" fmla="*/ 10 h 4"/>
                <a:gd name="T8" fmla="*/ 4 w 4"/>
                <a:gd name="T9" fmla="*/ 10 h 4"/>
                <a:gd name="T10" fmla="*/ 4 w 4"/>
                <a:gd name="T11" fmla="*/ 7 h 4"/>
                <a:gd name="T12" fmla="*/ 10 w 4"/>
                <a:gd name="T13" fmla="*/ 7 h 4"/>
                <a:gd name="T14" fmla="*/ 14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6" name="Freeform 220"/>
            <p:cNvSpPr>
              <a:spLocks/>
            </p:cNvSpPr>
            <p:nvPr/>
          </p:nvSpPr>
          <p:spPr bwMode="auto">
            <a:xfrm>
              <a:off x="4175" y="1546"/>
              <a:ext cx="14" cy="31"/>
            </a:xfrm>
            <a:custGeom>
              <a:avLst/>
              <a:gdLst>
                <a:gd name="T0" fmla="*/ 14 w 4"/>
                <a:gd name="T1" fmla="*/ 3 h 9"/>
                <a:gd name="T2" fmla="*/ 14 w 4"/>
                <a:gd name="T3" fmla="*/ 21 h 9"/>
                <a:gd name="T4" fmla="*/ 10 w 4"/>
                <a:gd name="T5" fmla="*/ 24 h 9"/>
                <a:gd name="T6" fmla="*/ 7 w 4"/>
                <a:gd name="T7" fmla="*/ 21 h 9"/>
                <a:gd name="T8" fmla="*/ 4 w 4"/>
                <a:gd name="T9" fmla="*/ 31 h 9"/>
                <a:gd name="T10" fmla="*/ 4 w 4"/>
                <a:gd name="T11" fmla="*/ 21 h 9"/>
                <a:gd name="T12" fmla="*/ 4 w 4"/>
                <a:gd name="T13" fmla="*/ 7 h 9"/>
                <a:gd name="T14" fmla="*/ 10 w 4"/>
                <a:gd name="T15" fmla="*/ 3 h 9"/>
                <a:gd name="T16" fmla="*/ 14 w 4"/>
                <a:gd name="T17" fmla="*/ 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9"/>
                <a:gd name="T29" fmla="*/ 4 w 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9">
                  <a:moveTo>
                    <a:pt x="4" y="1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7"/>
                    <a:pt x="2" y="9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7" name="Freeform 221"/>
            <p:cNvSpPr>
              <a:spLocks/>
            </p:cNvSpPr>
            <p:nvPr/>
          </p:nvSpPr>
          <p:spPr bwMode="auto">
            <a:xfrm>
              <a:off x="4248" y="1518"/>
              <a:ext cx="28" cy="14"/>
            </a:xfrm>
            <a:custGeom>
              <a:avLst/>
              <a:gdLst>
                <a:gd name="T0" fmla="*/ 24 w 8"/>
                <a:gd name="T1" fmla="*/ 4 h 4"/>
                <a:gd name="T2" fmla="*/ 17 w 8"/>
                <a:gd name="T3" fmla="*/ 10 h 4"/>
                <a:gd name="T4" fmla="*/ 0 w 8"/>
                <a:gd name="T5" fmla="*/ 10 h 4"/>
                <a:gd name="T6" fmla="*/ 10 w 8"/>
                <a:gd name="T7" fmla="*/ 7 h 4"/>
                <a:gd name="T8" fmla="*/ 21 w 8"/>
                <a:gd name="T9" fmla="*/ 4 h 4"/>
                <a:gd name="T10" fmla="*/ 24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1"/>
                  </a:moveTo>
                  <a:cubicBezTo>
                    <a:pt x="7" y="2"/>
                    <a:pt x="6" y="3"/>
                    <a:pt x="5" y="3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8" name="Freeform 222"/>
            <p:cNvSpPr>
              <a:spLocks/>
            </p:cNvSpPr>
            <p:nvPr/>
          </p:nvSpPr>
          <p:spPr bwMode="auto">
            <a:xfrm>
              <a:off x="4262" y="1532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0 w 4"/>
                <a:gd name="T4" fmla="*/ 10 w 4"/>
                <a:gd name="T5" fmla="*/ 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9" name="Freeform 223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13 h 4"/>
                <a:gd name="T2" fmla="*/ 7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0" name="Freeform 224"/>
            <p:cNvSpPr>
              <a:spLocks/>
            </p:cNvSpPr>
            <p:nvPr/>
          </p:nvSpPr>
          <p:spPr bwMode="auto">
            <a:xfrm>
              <a:off x="4162" y="2113"/>
              <a:ext cx="13" cy="14"/>
            </a:xfrm>
            <a:custGeom>
              <a:avLst/>
              <a:gdLst>
                <a:gd name="T0" fmla="*/ 3 w 4"/>
                <a:gd name="T1" fmla="*/ 0 h 4"/>
                <a:gd name="T2" fmla="*/ 13 w 4"/>
                <a:gd name="T3" fmla="*/ 14 h 4"/>
                <a:gd name="T4" fmla="*/ 7 w 4"/>
                <a:gd name="T5" fmla="*/ 7 h 4"/>
                <a:gd name="T6" fmla="*/ 3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1" name="Freeform 225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13 h 4"/>
                <a:gd name="T2" fmla="*/ 7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2" name="Freeform 226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0 w 5"/>
                <a:gd name="T1" fmla="*/ 18 w 5"/>
                <a:gd name="T2" fmla="*/ 11 w 5"/>
                <a:gd name="T3" fmla="*/ 0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3" name="Freeform 227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4 w 5"/>
                <a:gd name="T1" fmla="*/ 18 w 5"/>
                <a:gd name="T2" fmla="*/ 11 w 5"/>
                <a:gd name="T3" fmla="*/ 4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4" name="Freeform 228"/>
            <p:cNvSpPr>
              <a:spLocks/>
            </p:cNvSpPr>
            <p:nvPr/>
          </p:nvSpPr>
          <p:spPr bwMode="auto">
            <a:xfrm>
              <a:off x="4248" y="1885"/>
              <a:ext cx="14" cy="0"/>
            </a:xfrm>
            <a:custGeom>
              <a:avLst/>
              <a:gdLst>
                <a:gd name="T0" fmla="*/ 10 w 4"/>
                <a:gd name="T1" fmla="*/ 4 w 4"/>
                <a:gd name="T2" fmla="*/ 4 w 4"/>
                <a:gd name="T3" fmla="*/ 1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5" name="Freeform 229"/>
            <p:cNvSpPr>
              <a:spLocks/>
            </p:cNvSpPr>
            <p:nvPr/>
          </p:nvSpPr>
          <p:spPr bwMode="auto">
            <a:xfrm>
              <a:off x="4248" y="2196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7 w 4"/>
                <a:gd name="T3" fmla="*/ 10 h 4"/>
                <a:gd name="T4" fmla="*/ 10 w 4"/>
                <a:gd name="T5" fmla="*/ 14 h 4"/>
                <a:gd name="T6" fmla="*/ 4 w 4"/>
                <a:gd name="T7" fmla="*/ 10 h 4"/>
                <a:gd name="T8" fmla="*/ 0 w 4"/>
                <a:gd name="T9" fmla="*/ 0 h 4"/>
                <a:gd name="T10" fmla="*/ 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1"/>
                    <a:pt x="1" y="2"/>
                    <a:pt x="2" y="3"/>
                  </a:cubicBezTo>
                  <a:cubicBezTo>
                    <a:pt x="2" y="3"/>
                    <a:pt x="4" y="4"/>
                    <a:pt x="3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6" name="Freeform 230"/>
            <p:cNvSpPr>
              <a:spLocks/>
            </p:cNvSpPr>
            <p:nvPr/>
          </p:nvSpPr>
          <p:spPr bwMode="auto">
            <a:xfrm>
              <a:off x="4331" y="2255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7" name="Freeform 231"/>
            <p:cNvSpPr>
              <a:spLocks/>
            </p:cNvSpPr>
            <p:nvPr/>
          </p:nvSpPr>
          <p:spPr bwMode="auto">
            <a:xfrm>
              <a:off x="4331" y="2269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10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8" name="Freeform 232"/>
            <p:cNvSpPr>
              <a:spLocks/>
            </p:cNvSpPr>
            <p:nvPr/>
          </p:nvSpPr>
          <p:spPr bwMode="auto">
            <a:xfrm>
              <a:off x="4331" y="225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9" name="Oval 233"/>
            <p:cNvSpPr>
              <a:spLocks noChangeArrowheads="1"/>
            </p:cNvSpPr>
            <p:nvPr/>
          </p:nvSpPr>
          <p:spPr bwMode="auto">
            <a:xfrm>
              <a:off x="4317" y="225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10" name="Freeform 234"/>
            <p:cNvSpPr>
              <a:spLocks/>
            </p:cNvSpPr>
            <p:nvPr/>
          </p:nvSpPr>
          <p:spPr bwMode="auto">
            <a:xfrm>
              <a:off x="4317" y="2238"/>
              <a:ext cx="14" cy="17"/>
            </a:xfrm>
            <a:custGeom>
              <a:avLst/>
              <a:gdLst>
                <a:gd name="T0" fmla="*/ 10 w 4"/>
                <a:gd name="T1" fmla="*/ 0 h 5"/>
                <a:gd name="T2" fmla="*/ 14 w 4"/>
                <a:gd name="T3" fmla="*/ 10 h 5"/>
                <a:gd name="T4" fmla="*/ 7 w 4"/>
                <a:gd name="T5" fmla="*/ 17 h 5"/>
                <a:gd name="T6" fmla="*/ 7 w 4"/>
                <a:gd name="T7" fmla="*/ 0 h 5"/>
                <a:gd name="T8" fmla="*/ 10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0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3"/>
                    <a:pt x="0" y="3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1" name="Freeform 235"/>
            <p:cNvSpPr>
              <a:spLocks/>
            </p:cNvSpPr>
            <p:nvPr/>
          </p:nvSpPr>
          <p:spPr bwMode="auto">
            <a:xfrm>
              <a:off x="4331" y="2255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14 h 4"/>
                <a:gd name="T4" fmla="*/ 7 w 4"/>
                <a:gd name="T5" fmla="*/ 14 h 4"/>
                <a:gd name="T6" fmla="*/ 0 w 4"/>
                <a:gd name="T7" fmla="*/ 7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2"/>
                    <a:pt x="4" y="2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2" name="Freeform 236"/>
            <p:cNvSpPr>
              <a:spLocks/>
            </p:cNvSpPr>
            <p:nvPr/>
          </p:nvSpPr>
          <p:spPr bwMode="auto">
            <a:xfrm>
              <a:off x="4345" y="2238"/>
              <a:ext cx="0" cy="17"/>
            </a:xfrm>
            <a:custGeom>
              <a:avLst/>
              <a:gdLst>
                <a:gd name="T0" fmla="*/ 0 h 5"/>
                <a:gd name="T1" fmla="*/ 17 h 5"/>
                <a:gd name="T2" fmla="*/ 17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3" name="Freeform 237"/>
            <p:cNvSpPr>
              <a:spLocks/>
            </p:cNvSpPr>
            <p:nvPr/>
          </p:nvSpPr>
          <p:spPr bwMode="auto">
            <a:xfrm>
              <a:off x="4359" y="2255"/>
              <a:ext cx="17" cy="14"/>
            </a:xfrm>
            <a:custGeom>
              <a:avLst/>
              <a:gdLst>
                <a:gd name="T0" fmla="*/ 7 w 5"/>
                <a:gd name="T1" fmla="*/ 0 h 4"/>
                <a:gd name="T2" fmla="*/ 17 w 5"/>
                <a:gd name="T3" fmla="*/ 0 h 4"/>
                <a:gd name="T4" fmla="*/ 10 w 5"/>
                <a:gd name="T5" fmla="*/ 7 h 4"/>
                <a:gd name="T6" fmla="*/ 0 w 5"/>
                <a:gd name="T7" fmla="*/ 14 h 4"/>
                <a:gd name="T8" fmla="*/ 7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4" name="Freeform 238"/>
            <p:cNvSpPr>
              <a:spLocks/>
            </p:cNvSpPr>
            <p:nvPr/>
          </p:nvSpPr>
          <p:spPr bwMode="auto">
            <a:xfrm>
              <a:off x="4345" y="2210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14 w 4"/>
                <a:gd name="T3" fmla="*/ 7 w 4"/>
                <a:gd name="T4" fmla="*/ 10 w 4"/>
                <a:gd name="T5" fmla="*/ 4 w 4"/>
                <a:gd name="T6" fmla="*/ 4 w 4"/>
                <a:gd name="T7" fmla="*/ 10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5" name="Freeform 239"/>
            <p:cNvSpPr>
              <a:spLocks/>
            </p:cNvSpPr>
            <p:nvPr/>
          </p:nvSpPr>
          <p:spPr bwMode="auto">
            <a:xfrm>
              <a:off x="4345" y="2224"/>
              <a:ext cx="0" cy="14"/>
            </a:xfrm>
            <a:custGeom>
              <a:avLst/>
              <a:gdLst>
                <a:gd name="T0" fmla="*/ 4 h 4"/>
                <a:gd name="T1" fmla="*/ 4 h 4"/>
                <a:gd name="T2" fmla="*/ 14 h 4"/>
                <a:gd name="T3" fmla="*/ 10 h 4"/>
                <a:gd name="T4" fmla="*/ 7 h 4"/>
                <a:gd name="T5" fmla="*/ 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6" name="Freeform 240"/>
            <p:cNvSpPr>
              <a:spLocks/>
            </p:cNvSpPr>
            <p:nvPr/>
          </p:nvSpPr>
          <p:spPr bwMode="auto">
            <a:xfrm>
              <a:off x="4303" y="2283"/>
              <a:ext cx="56" cy="14"/>
            </a:xfrm>
            <a:custGeom>
              <a:avLst/>
              <a:gdLst>
                <a:gd name="T0" fmla="*/ 4 w 16"/>
                <a:gd name="T1" fmla="*/ 0 h 4"/>
                <a:gd name="T2" fmla="*/ 4 w 16"/>
                <a:gd name="T3" fmla="*/ 4 h 4"/>
                <a:gd name="T4" fmla="*/ 4 w 16"/>
                <a:gd name="T5" fmla="*/ 7 h 4"/>
                <a:gd name="T6" fmla="*/ 21 w 16"/>
                <a:gd name="T7" fmla="*/ 7 h 4"/>
                <a:gd name="T8" fmla="*/ 24 w 16"/>
                <a:gd name="T9" fmla="*/ 10 h 4"/>
                <a:gd name="T10" fmla="*/ 28 w 16"/>
                <a:gd name="T11" fmla="*/ 14 h 4"/>
                <a:gd name="T12" fmla="*/ 56 w 16"/>
                <a:gd name="T13" fmla="*/ 10 h 4"/>
                <a:gd name="T14" fmla="*/ 56 w 16"/>
                <a:gd name="T15" fmla="*/ 7 h 4"/>
                <a:gd name="T16" fmla="*/ 45 w 16"/>
                <a:gd name="T17" fmla="*/ 10 h 4"/>
                <a:gd name="T18" fmla="*/ 45 w 16"/>
                <a:gd name="T19" fmla="*/ 7 h 4"/>
                <a:gd name="T20" fmla="*/ 35 w 16"/>
                <a:gd name="T21" fmla="*/ 7 h 4"/>
                <a:gd name="T22" fmla="*/ 28 w 16"/>
                <a:gd name="T23" fmla="*/ 4 h 4"/>
                <a:gd name="T24" fmla="*/ 17 w 16"/>
                <a:gd name="T25" fmla="*/ 4 h 4"/>
                <a:gd name="T26" fmla="*/ 10 w 16"/>
                <a:gd name="T27" fmla="*/ 0 h 4"/>
                <a:gd name="T28" fmla="*/ 4 w 16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4"/>
                <a:gd name="T47" fmla="*/ 16 w 16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4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10" y="4"/>
                    <a:pt x="13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7" name="Freeform 241"/>
            <p:cNvSpPr>
              <a:spLocks/>
            </p:cNvSpPr>
            <p:nvPr/>
          </p:nvSpPr>
          <p:spPr bwMode="auto">
            <a:xfrm>
              <a:off x="4376" y="2269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0 w 4"/>
                <a:gd name="T3" fmla="*/ 10 h 4"/>
                <a:gd name="T4" fmla="*/ 0 w 4"/>
                <a:gd name="T5" fmla="*/ 7 h 4"/>
                <a:gd name="T6" fmla="*/ 0 w 4"/>
                <a:gd name="T7" fmla="*/ 4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8" name="Freeform 242"/>
            <p:cNvSpPr>
              <a:spLocks/>
            </p:cNvSpPr>
            <p:nvPr/>
          </p:nvSpPr>
          <p:spPr bwMode="auto">
            <a:xfrm>
              <a:off x="4345" y="2183"/>
              <a:ext cx="14" cy="13"/>
            </a:xfrm>
            <a:custGeom>
              <a:avLst/>
              <a:gdLst>
                <a:gd name="T0" fmla="*/ 14 w 4"/>
                <a:gd name="T1" fmla="*/ 0 h 4"/>
                <a:gd name="T2" fmla="*/ 7 w 4"/>
                <a:gd name="T3" fmla="*/ 3 h 4"/>
                <a:gd name="T4" fmla="*/ 4 w 4"/>
                <a:gd name="T5" fmla="*/ 10 h 4"/>
                <a:gd name="T6" fmla="*/ 10 w 4"/>
                <a:gd name="T7" fmla="*/ 7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9" name="Freeform 243"/>
            <p:cNvSpPr>
              <a:spLocks/>
            </p:cNvSpPr>
            <p:nvPr/>
          </p:nvSpPr>
          <p:spPr bwMode="auto">
            <a:xfrm>
              <a:off x="4262" y="1816"/>
              <a:ext cx="28" cy="14"/>
            </a:xfrm>
            <a:custGeom>
              <a:avLst/>
              <a:gdLst>
                <a:gd name="T0" fmla="*/ 28 w 8"/>
                <a:gd name="T1" fmla="*/ 4 h 4"/>
                <a:gd name="T2" fmla="*/ 10 w 8"/>
                <a:gd name="T3" fmla="*/ 10 h 4"/>
                <a:gd name="T4" fmla="*/ 7 w 8"/>
                <a:gd name="T5" fmla="*/ 14 h 4"/>
                <a:gd name="T6" fmla="*/ 4 w 8"/>
                <a:gd name="T7" fmla="*/ 14 h 4"/>
                <a:gd name="T8" fmla="*/ 7 w 8"/>
                <a:gd name="T9" fmla="*/ 10 h 4"/>
                <a:gd name="T10" fmla="*/ 0 w 8"/>
                <a:gd name="T11" fmla="*/ 7 h 4"/>
                <a:gd name="T12" fmla="*/ 4 w 8"/>
                <a:gd name="T13" fmla="*/ 4 h 4"/>
                <a:gd name="T14" fmla="*/ 21 w 8"/>
                <a:gd name="T15" fmla="*/ 0 h 4"/>
                <a:gd name="T16" fmla="*/ 28 w 8"/>
                <a:gd name="T17" fmla="*/ 0 h 4"/>
                <a:gd name="T18" fmla="*/ 28 w 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1"/>
                  </a:moveTo>
                  <a:cubicBezTo>
                    <a:pt x="6" y="2"/>
                    <a:pt x="4" y="2"/>
                    <a:pt x="3" y="3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0" name="Freeform 244"/>
            <p:cNvSpPr>
              <a:spLocks/>
            </p:cNvSpPr>
            <p:nvPr/>
          </p:nvSpPr>
          <p:spPr bwMode="auto">
            <a:xfrm>
              <a:off x="4262" y="1802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14 w 4"/>
                <a:gd name="T3" fmla="*/ 10 h 4"/>
                <a:gd name="T4" fmla="*/ 10 w 4"/>
                <a:gd name="T5" fmla="*/ 10 h 4"/>
                <a:gd name="T6" fmla="*/ 7 w 4"/>
                <a:gd name="T7" fmla="*/ 14 h 4"/>
                <a:gd name="T8" fmla="*/ 4 w 4"/>
                <a:gd name="T9" fmla="*/ 10 h 4"/>
                <a:gd name="T10" fmla="*/ 0 w 4"/>
                <a:gd name="T11" fmla="*/ 4 h 4"/>
                <a:gd name="T12" fmla="*/ 7 w 4"/>
                <a:gd name="T13" fmla="*/ 4 h 4"/>
                <a:gd name="T14" fmla="*/ 7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2" y="3"/>
                    <a:pt x="3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1" name="Freeform 245"/>
            <p:cNvSpPr>
              <a:spLocks/>
            </p:cNvSpPr>
            <p:nvPr/>
          </p:nvSpPr>
          <p:spPr bwMode="auto">
            <a:xfrm>
              <a:off x="4445" y="2283"/>
              <a:ext cx="42" cy="28"/>
            </a:xfrm>
            <a:custGeom>
              <a:avLst/>
              <a:gdLst>
                <a:gd name="T0" fmla="*/ 28 w 12"/>
                <a:gd name="T1" fmla="*/ 10 h 8"/>
                <a:gd name="T2" fmla="*/ 42 w 12"/>
                <a:gd name="T3" fmla="*/ 0 h 8"/>
                <a:gd name="T4" fmla="*/ 39 w 12"/>
                <a:gd name="T5" fmla="*/ 0 h 8"/>
                <a:gd name="T6" fmla="*/ 24 w 12"/>
                <a:gd name="T7" fmla="*/ 7 h 8"/>
                <a:gd name="T8" fmla="*/ 21 w 12"/>
                <a:gd name="T9" fmla="*/ 7 h 8"/>
                <a:gd name="T10" fmla="*/ 14 w 12"/>
                <a:gd name="T11" fmla="*/ 7 h 8"/>
                <a:gd name="T12" fmla="*/ 11 w 12"/>
                <a:gd name="T13" fmla="*/ 4 h 8"/>
                <a:gd name="T14" fmla="*/ 11 w 12"/>
                <a:gd name="T15" fmla="*/ 10 h 8"/>
                <a:gd name="T16" fmla="*/ 0 w 12"/>
                <a:gd name="T17" fmla="*/ 10 h 8"/>
                <a:gd name="T18" fmla="*/ 0 w 12"/>
                <a:gd name="T19" fmla="*/ 21 h 8"/>
                <a:gd name="T20" fmla="*/ 7 w 12"/>
                <a:gd name="T21" fmla="*/ 24 h 8"/>
                <a:gd name="T22" fmla="*/ 11 w 12"/>
                <a:gd name="T23" fmla="*/ 24 h 8"/>
                <a:gd name="T24" fmla="*/ 18 w 12"/>
                <a:gd name="T25" fmla="*/ 24 h 8"/>
                <a:gd name="T26" fmla="*/ 21 w 12"/>
                <a:gd name="T27" fmla="*/ 21 h 8"/>
                <a:gd name="T28" fmla="*/ 24 w 12"/>
                <a:gd name="T29" fmla="*/ 14 h 8"/>
                <a:gd name="T30" fmla="*/ 32 w 12"/>
                <a:gd name="T31" fmla="*/ 14 h 8"/>
                <a:gd name="T32" fmla="*/ 32 w 12"/>
                <a:gd name="T33" fmla="*/ 14 h 8"/>
                <a:gd name="T34" fmla="*/ 28 w 12"/>
                <a:gd name="T35" fmla="*/ 1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8"/>
                <a:gd name="T56" fmla="*/ 12 w 12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8">
                  <a:moveTo>
                    <a:pt x="8" y="3"/>
                  </a:moveTo>
                  <a:cubicBezTo>
                    <a:pt x="9" y="1"/>
                    <a:pt x="11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1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8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2" name="Freeform 246"/>
            <p:cNvSpPr>
              <a:spLocks/>
            </p:cNvSpPr>
            <p:nvPr/>
          </p:nvSpPr>
          <p:spPr bwMode="auto">
            <a:xfrm>
              <a:off x="4628" y="2577"/>
              <a:ext cx="184" cy="114"/>
            </a:xfrm>
            <a:custGeom>
              <a:avLst/>
              <a:gdLst>
                <a:gd name="T0" fmla="*/ 184 w 53"/>
                <a:gd name="T1" fmla="*/ 45 h 33"/>
                <a:gd name="T2" fmla="*/ 167 w 53"/>
                <a:gd name="T3" fmla="*/ 52 h 33"/>
                <a:gd name="T4" fmla="*/ 167 w 53"/>
                <a:gd name="T5" fmla="*/ 62 h 33"/>
                <a:gd name="T6" fmla="*/ 139 w 53"/>
                <a:gd name="T7" fmla="*/ 73 h 33"/>
                <a:gd name="T8" fmla="*/ 118 w 53"/>
                <a:gd name="T9" fmla="*/ 79 h 33"/>
                <a:gd name="T10" fmla="*/ 108 w 53"/>
                <a:gd name="T11" fmla="*/ 90 h 33"/>
                <a:gd name="T12" fmla="*/ 97 w 53"/>
                <a:gd name="T13" fmla="*/ 90 h 33"/>
                <a:gd name="T14" fmla="*/ 80 w 53"/>
                <a:gd name="T15" fmla="*/ 97 h 33"/>
                <a:gd name="T16" fmla="*/ 66 w 53"/>
                <a:gd name="T17" fmla="*/ 97 h 33"/>
                <a:gd name="T18" fmla="*/ 52 w 53"/>
                <a:gd name="T19" fmla="*/ 100 h 33"/>
                <a:gd name="T20" fmla="*/ 42 w 53"/>
                <a:gd name="T21" fmla="*/ 111 h 33"/>
                <a:gd name="T22" fmla="*/ 21 w 53"/>
                <a:gd name="T23" fmla="*/ 111 h 33"/>
                <a:gd name="T24" fmla="*/ 14 w 53"/>
                <a:gd name="T25" fmla="*/ 104 h 33"/>
                <a:gd name="T26" fmla="*/ 14 w 53"/>
                <a:gd name="T27" fmla="*/ 86 h 33"/>
                <a:gd name="T28" fmla="*/ 7 w 53"/>
                <a:gd name="T29" fmla="*/ 73 h 33"/>
                <a:gd name="T30" fmla="*/ 0 w 53"/>
                <a:gd name="T31" fmla="*/ 73 h 33"/>
                <a:gd name="T32" fmla="*/ 7 w 53"/>
                <a:gd name="T33" fmla="*/ 66 h 33"/>
                <a:gd name="T34" fmla="*/ 7 w 53"/>
                <a:gd name="T35" fmla="*/ 55 h 33"/>
                <a:gd name="T36" fmla="*/ 7 w 53"/>
                <a:gd name="T37" fmla="*/ 48 h 33"/>
                <a:gd name="T38" fmla="*/ 10 w 53"/>
                <a:gd name="T39" fmla="*/ 45 h 33"/>
                <a:gd name="T40" fmla="*/ 10 w 53"/>
                <a:gd name="T41" fmla="*/ 35 h 33"/>
                <a:gd name="T42" fmla="*/ 14 w 53"/>
                <a:gd name="T43" fmla="*/ 31 h 33"/>
                <a:gd name="T44" fmla="*/ 21 w 53"/>
                <a:gd name="T45" fmla="*/ 31 h 33"/>
                <a:gd name="T46" fmla="*/ 69 w 53"/>
                <a:gd name="T47" fmla="*/ 31 h 33"/>
                <a:gd name="T48" fmla="*/ 80 w 53"/>
                <a:gd name="T49" fmla="*/ 38 h 33"/>
                <a:gd name="T50" fmla="*/ 87 w 53"/>
                <a:gd name="T51" fmla="*/ 35 h 33"/>
                <a:gd name="T52" fmla="*/ 104 w 53"/>
                <a:gd name="T53" fmla="*/ 17 h 33"/>
                <a:gd name="T54" fmla="*/ 160 w 53"/>
                <a:gd name="T55" fmla="*/ 0 h 33"/>
                <a:gd name="T56" fmla="*/ 184 w 53"/>
                <a:gd name="T57" fmla="*/ 45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33"/>
                <a:gd name="T89" fmla="*/ 53 w 53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33">
                  <a:moveTo>
                    <a:pt x="53" y="13"/>
                  </a:moveTo>
                  <a:cubicBezTo>
                    <a:pt x="51" y="14"/>
                    <a:pt x="50" y="14"/>
                    <a:pt x="48" y="15"/>
                  </a:cubicBezTo>
                  <a:cubicBezTo>
                    <a:pt x="48" y="16"/>
                    <a:pt x="49" y="17"/>
                    <a:pt x="48" y="18"/>
                  </a:cubicBezTo>
                  <a:cubicBezTo>
                    <a:pt x="46" y="20"/>
                    <a:pt x="43" y="20"/>
                    <a:pt x="40" y="21"/>
                  </a:cubicBezTo>
                  <a:cubicBezTo>
                    <a:pt x="38" y="21"/>
                    <a:pt x="36" y="22"/>
                    <a:pt x="34" y="23"/>
                  </a:cubicBezTo>
                  <a:cubicBezTo>
                    <a:pt x="33" y="24"/>
                    <a:pt x="32" y="25"/>
                    <a:pt x="31" y="26"/>
                  </a:cubicBezTo>
                  <a:cubicBezTo>
                    <a:pt x="30" y="26"/>
                    <a:pt x="29" y="25"/>
                    <a:pt x="28" y="26"/>
                  </a:cubicBezTo>
                  <a:cubicBezTo>
                    <a:pt x="26" y="26"/>
                    <a:pt x="25" y="28"/>
                    <a:pt x="23" y="28"/>
                  </a:cubicBezTo>
                  <a:cubicBezTo>
                    <a:pt x="22" y="28"/>
                    <a:pt x="21" y="28"/>
                    <a:pt x="19" y="28"/>
                  </a:cubicBezTo>
                  <a:cubicBezTo>
                    <a:pt x="18" y="28"/>
                    <a:pt x="16" y="29"/>
                    <a:pt x="15" y="29"/>
                  </a:cubicBezTo>
                  <a:cubicBezTo>
                    <a:pt x="14" y="30"/>
                    <a:pt x="13" y="32"/>
                    <a:pt x="12" y="32"/>
                  </a:cubicBezTo>
                  <a:cubicBezTo>
                    <a:pt x="10" y="33"/>
                    <a:pt x="8" y="33"/>
                    <a:pt x="6" y="32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4" y="28"/>
                    <a:pt x="4" y="27"/>
                    <a:pt x="4" y="25"/>
                  </a:cubicBezTo>
                  <a:cubicBezTo>
                    <a:pt x="3" y="24"/>
                    <a:pt x="3" y="22"/>
                    <a:pt x="2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1" y="9"/>
                    <a:pt x="15" y="9"/>
                    <a:pt x="20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5" y="11"/>
                    <a:pt x="25" y="10"/>
                  </a:cubicBezTo>
                  <a:cubicBezTo>
                    <a:pt x="27" y="9"/>
                    <a:pt x="28" y="7"/>
                    <a:pt x="30" y="5"/>
                  </a:cubicBezTo>
                  <a:cubicBezTo>
                    <a:pt x="35" y="4"/>
                    <a:pt x="41" y="2"/>
                    <a:pt x="46" y="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3" name="Freeform 247"/>
            <p:cNvSpPr>
              <a:spLocks/>
            </p:cNvSpPr>
            <p:nvPr/>
          </p:nvSpPr>
          <p:spPr bwMode="auto">
            <a:xfrm>
              <a:off x="4853" y="2453"/>
              <a:ext cx="14" cy="13"/>
            </a:xfrm>
            <a:custGeom>
              <a:avLst/>
              <a:gdLst>
                <a:gd name="T0" fmla="*/ 7 w 4"/>
                <a:gd name="T1" fmla="*/ 13 h 4"/>
                <a:gd name="T2" fmla="*/ 10 w 4"/>
                <a:gd name="T3" fmla="*/ 7 h 4"/>
                <a:gd name="T4" fmla="*/ 10 w 4"/>
                <a:gd name="T5" fmla="*/ 0 h 4"/>
                <a:gd name="T6" fmla="*/ 0 w 4"/>
                <a:gd name="T7" fmla="*/ 3 h 4"/>
                <a:gd name="T8" fmla="*/ 4 w 4"/>
                <a:gd name="T9" fmla="*/ 7 h 4"/>
                <a:gd name="T10" fmla="*/ 4 w 4"/>
                <a:gd name="T11" fmla="*/ 13 h 4"/>
                <a:gd name="T12" fmla="*/ 7 w 4"/>
                <a:gd name="T13" fmla="*/ 1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4" name="Freeform 248"/>
            <p:cNvSpPr>
              <a:spLocks/>
            </p:cNvSpPr>
            <p:nvPr/>
          </p:nvSpPr>
          <p:spPr bwMode="auto">
            <a:xfrm>
              <a:off x="4770" y="2453"/>
              <a:ext cx="14" cy="41"/>
            </a:xfrm>
            <a:custGeom>
              <a:avLst/>
              <a:gdLst>
                <a:gd name="T0" fmla="*/ 7 w 4"/>
                <a:gd name="T1" fmla="*/ 38 h 12"/>
                <a:gd name="T2" fmla="*/ 10 w 4"/>
                <a:gd name="T3" fmla="*/ 34 h 12"/>
                <a:gd name="T4" fmla="*/ 14 w 4"/>
                <a:gd name="T5" fmla="*/ 27 h 12"/>
                <a:gd name="T6" fmla="*/ 7 w 4"/>
                <a:gd name="T7" fmla="*/ 17 h 12"/>
                <a:gd name="T8" fmla="*/ 10 w 4"/>
                <a:gd name="T9" fmla="*/ 10 h 12"/>
                <a:gd name="T10" fmla="*/ 7 w 4"/>
                <a:gd name="T11" fmla="*/ 0 h 12"/>
                <a:gd name="T12" fmla="*/ 0 w 4"/>
                <a:gd name="T13" fmla="*/ 7 h 12"/>
                <a:gd name="T14" fmla="*/ 0 w 4"/>
                <a:gd name="T15" fmla="*/ 17 h 12"/>
                <a:gd name="T16" fmla="*/ 0 w 4"/>
                <a:gd name="T17" fmla="*/ 24 h 12"/>
                <a:gd name="T18" fmla="*/ 0 w 4"/>
                <a:gd name="T19" fmla="*/ 31 h 12"/>
                <a:gd name="T20" fmla="*/ 0 w 4"/>
                <a:gd name="T21" fmla="*/ 34 h 12"/>
                <a:gd name="T22" fmla="*/ 4 w 4"/>
                <a:gd name="T23" fmla="*/ 41 h 12"/>
                <a:gd name="T24" fmla="*/ 7 w 4"/>
                <a:gd name="T25" fmla="*/ 3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12"/>
                <a:gd name="T41" fmla="*/ 4 w 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12">
                  <a:moveTo>
                    <a:pt x="2" y="11"/>
                  </a:moveTo>
                  <a:cubicBezTo>
                    <a:pt x="2" y="11"/>
                    <a:pt x="3" y="11"/>
                    <a:pt x="3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2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5" name="Freeform 249"/>
            <p:cNvSpPr>
              <a:spLocks/>
            </p:cNvSpPr>
            <p:nvPr/>
          </p:nvSpPr>
          <p:spPr bwMode="auto">
            <a:xfrm>
              <a:off x="4711" y="2394"/>
              <a:ext cx="18" cy="0"/>
            </a:xfrm>
            <a:custGeom>
              <a:avLst/>
              <a:gdLst>
                <a:gd name="T0" fmla="*/ 0 w 5"/>
                <a:gd name="T1" fmla="*/ 4 w 5"/>
                <a:gd name="T2" fmla="*/ 11 w 5"/>
                <a:gd name="T3" fmla="*/ 18 w 5"/>
                <a:gd name="T4" fmla="*/ 11 w 5"/>
                <a:gd name="T5" fmla="*/ 0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6" name="Freeform 250"/>
            <p:cNvSpPr>
              <a:spLocks/>
            </p:cNvSpPr>
            <p:nvPr/>
          </p:nvSpPr>
          <p:spPr bwMode="auto">
            <a:xfrm>
              <a:off x="4615" y="2622"/>
              <a:ext cx="13" cy="14"/>
            </a:xfrm>
            <a:custGeom>
              <a:avLst/>
              <a:gdLst>
                <a:gd name="T0" fmla="*/ 0 w 4"/>
                <a:gd name="T1" fmla="*/ 4 h 4"/>
                <a:gd name="T2" fmla="*/ 3 w 4"/>
                <a:gd name="T3" fmla="*/ 0 h 4"/>
                <a:gd name="T4" fmla="*/ 7 w 4"/>
                <a:gd name="T5" fmla="*/ 7 h 4"/>
                <a:gd name="T6" fmla="*/ 10 w 4"/>
                <a:gd name="T7" fmla="*/ 4 h 4"/>
                <a:gd name="T8" fmla="*/ 13 w 4"/>
                <a:gd name="T9" fmla="*/ 10 h 4"/>
                <a:gd name="T10" fmla="*/ 7 w 4"/>
                <a:gd name="T11" fmla="*/ 7 h 4"/>
                <a:gd name="T12" fmla="*/ 0 w 4"/>
                <a:gd name="T13" fmla="*/ 7 h 4"/>
                <a:gd name="T14" fmla="*/ 0 w 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7" name="Freeform 251"/>
            <p:cNvSpPr>
              <a:spLocks/>
            </p:cNvSpPr>
            <p:nvPr/>
          </p:nvSpPr>
          <p:spPr bwMode="auto">
            <a:xfrm>
              <a:off x="4839" y="2439"/>
              <a:ext cx="14" cy="14"/>
            </a:xfrm>
            <a:custGeom>
              <a:avLst/>
              <a:gdLst>
                <a:gd name="T0" fmla="*/ 4 w 4"/>
                <a:gd name="T1" fmla="*/ 10 h 4"/>
                <a:gd name="T2" fmla="*/ 4 w 4"/>
                <a:gd name="T3" fmla="*/ 10 h 4"/>
                <a:gd name="T4" fmla="*/ 7 w 4"/>
                <a:gd name="T5" fmla="*/ 7 h 4"/>
                <a:gd name="T6" fmla="*/ 14 w 4"/>
                <a:gd name="T7" fmla="*/ 7 h 4"/>
                <a:gd name="T8" fmla="*/ 14 w 4"/>
                <a:gd name="T9" fmla="*/ 0 h 4"/>
                <a:gd name="T10" fmla="*/ 14 w 4"/>
                <a:gd name="T11" fmla="*/ 0 h 4"/>
                <a:gd name="T12" fmla="*/ 7 w 4"/>
                <a:gd name="T13" fmla="*/ 4 h 4"/>
                <a:gd name="T14" fmla="*/ 7 w 4"/>
                <a:gd name="T15" fmla="*/ 7 h 4"/>
                <a:gd name="T16" fmla="*/ 4 w 4"/>
                <a:gd name="T17" fmla="*/ 1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3"/>
                  </a:moveTo>
                  <a:cubicBezTo>
                    <a:pt x="0" y="3"/>
                    <a:pt x="1" y="4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8" name="Freeform 252"/>
            <p:cNvSpPr>
              <a:spLocks/>
            </p:cNvSpPr>
            <p:nvPr/>
          </p:nvSpPr>
          <p:spPr bwMode="auto">
            <a:xfrm>
              <a:off x="5728" y="2563"/>
              <a:ext cx="45" cy="45"/>
            </a:xfrm>
            <a:custGeom>
              <a:avLst/>
              <a:gdLst>
                <a:gd name="T0" fmla="*/ 42 w 13"/>
                <a:gd name="T1" fmla="*/ 0 h 13"/>
                <a:gd name="T2" fmla="*/ 45 w 13"/>
                <a:gd name="T3" fmla="*/ 10 h 13"/>
                <a:gd name="T4" fmla="*/ 38 w 13"/>
                <a:gd name="T5" fmla="*/ 17 h 13"/>
                <a:gd name="T6" fmla="*/ 38 w 13"/>
                <a:gd name="T7" fmla="*/ 31 h 13"/>
                <a:gd name="T8" fmla="*/ 31 w 13"/>
                <a:gd name="T9" fmla="*/ 38 h 13"/>
                <a:gd name="T10" fmla="*/ 24 w 13"/>
                <a:gd name="T11" fmla="*/ 38 h 13"/>
                <a:gd name="T12" fmla="*/ 24 w 13"/>
                <a:gd name="T13" fmla="*/ 42 h 13"/>
                <a:gd name="T14" fmla="*/ 17 w 13"/>
                <a:gd name="T15" fmla="*/ 42 h 13"/>
                <a:gd name="T16" fmla="*/ 7 w 13"/>
                <a:gd name="T17" fmla="*/ 38 h 13"/>
                <a:gd name="T18" fmla="*/ 3 w 13"/>
                <a:gd name="T19" fmla="*/ 28 h 13"/>
                <a:gd name="T20" fmla="*/ 3 w 13"/>
                <a:gd name="T21" fmla="*/ 17 h 13"/>
                <a:gd name="T22" fmla="*/ 14 w 13"/>
                <a:gd name="T23" fmla="*/ 10 h 13"/>
                <a:gd name="T24" fmla="*/ 14 w 13"/>
                <a:gd name="T25" fmla="*/ 7 h 13"/>
                <a:gd name="T26" fmla="*/ 14 w 13"/>
                <a:gd name="T27" fmla="*/ 7 h 13"/>
                <a:gd name="T28" fmla="*/ 17 w 13"/>
                <a:gd name="T29" fmla="*/ 7 h 13"/>
                <a:gd name="T30" fmla="*/ 24 w 13"/>
                <a:gd name="T31" fmla="*/ 7 h 13"/>
                <a:gd name="T32" fmla="*/ 28 w 13"/>
                <a:gd name="T33" fmla="*/ 7 h 13"/>
                <a:gd name="T34" fmla="*/ 35 w 13"/>
                <a:gd name="T35" fmla="*/ 3 h 13"/>
                <a:gd name="T36" fmla="*/ 38 w 13"/>
                <a:gd name="T37" fmla="*/ 7 h 13"/>
                <a:gd name="T38" fmla="*/ 42 w 13"/>
                <a:gd name="T39" fmla="*/ 0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13"/>
                <a:gd name="T62" fmla="*/ 13 w 13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13">
                  <a:moveTo>
                    <a:pt x="12" y="0"/>
                  </a:moveTo>
                  <a:cubicBezTo>
                    <a:pt x="12" y="1"/>
                    <a:pt x="13" y="2"/>
                    <a:pt x="13" y="3"/>
                  </a:cubicBezTo>
                  <a:cubicBezTo>
                    <a:pt x="13" y="4"/>
                    <a:pt x="11" y="4"/>
                    <a:pt x="11" y="5"/>
                  </a:cubicBezTo>
                  <a:cubicBezTo>
                    <a:pt x="11" y="6"/>
                    <a:pt x="12" y="7"/>
                    <a:pt x="11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6" y="13"/>
                    <a:pt x="6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9" name="Freeform 253"/>
            <p:cNvSpPr>
              <a:spLocks/>
            </p:cNvSpPr>
            <p:nvPr/>
          </p:nvSpPr>
          <p:spPr bwMode="auto">
            <a:xfrm>
              <a:off x="5912" y="2480"/>
              <a:ext cx="31" cy="56"/>
            </a:xfrm>
            <a:custGeom>
              <a:avLst/>
              <a:gdLst>
                <a:gd name="T0" fmla="*/ 31 w 9"/>
                <a:gd name="T1" fmla="*/ 7 h 16"/>
                <a:gd name="T2" fmla="*/ 24 w 9"/>
                <a:gd name="T3" fmla="*/ 21 h 16"/>
                <a:gd name="T4" fmla="*/ 24 w 9"/>
                <a:gd name="T5" fmla="*/ 35 h 16"/>
                <a:gd name="T6" fmla="*/ 17 w 9"/>
                <a:gd name="T7" fmla="*/ 45 h 16"/>
                <a:gd name="T8" fmla="*/ 17 w 9"/>
                <a:gd name="T9" fmla="*/ 56 h 16"/>
                <a:gd name="T10" fmla="*/ 7 w 9"/>
                <a:gd name="T11" fmla="*/ 45 h 16"/>
                <a:gd name="T12" fmla="*/ 3 w 9"/>
                <a:gd name="T13" fmla="*/ 38 h 16"/>
                <a:gd name="T14" fmla="*/ 7 w 9"/>
                <a:gd name="T15" fmla="*/ 21 h 16"/>
                <a:gd name="T16" fmla="*/ 14 w 9"/>
                <a:gd name="T17" fmla="*/ 7 h 16"/>
                <a:gd name="T18" fmla="*/ 14 w 9"/>
                <a:gd name="T19" fmla="*/ 4 h 16"/>
                <a:gd name="T20" fmla="*/ 21 w 9"/>
                <a:gd name="T21" fmla="*/ 0 h 16"/>
                <a:gd name="T22" fmla="*/ 28 w 9"/>
                <a:gd name="T23" fmla="*/ 4 h 16"/>
                <a:gd name="T24" fmla="*/ 31 w 9"/>
                <a:gd name="T25" fmla="*/ 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6"/>
                <a:gd name="T41" fmla="*/ 9 w 9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6">
                  <a:moveTo>
                    <a:pt x="9" y="2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2" y="5"/>
                    <a:pt x="3" y="4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9" y="1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0" name="Freeform 254"/>
            <p:cNvSpPr>
              <a:spLocks/>
            </p:cNvSpPr>
            <p:nvPr/>
          </p:nvSpPr>
          <p:spPr bwMode="auto">
            <a:xfrm>
              <a:off x="5970" y="2494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0 w 4"/>
                <a:gd name="T3" fmla="*/ 1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1" name="Freeform 255"/>
            <p:cNvSpPr>
              <a:spLocks/>
            </p:cNvSpPr>
            <p:nvPr/>
          </p:nvSpPr>
          <p:spPr bwMode="auto">
            <a:xfrm>
              <a:off x="5984" y="2480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0 w 4"/>
                <a:gd name="T3" fmla="*/ 1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2" name="Freeform 256"/>
            <p:cNvSpPr>
              <a:spLocks/>
            </p:cNvSpPr>
            <p:nvPr/>
          </p:nvSpPr>
          <p:spPr bwMode="auto">
            <a:xfrm>
              <a:off x="5984" y="2324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4 w 4"/>
                <a:gd name="T4" fmla="*/ 0 w 4"/>
                <a:gd name="T5" fmla="*/ 10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3" name="Freeform 257"/>
            <p:cNvSpPr>
              <a:spLocks/>
            </p:cNvSpPr>
            <p:nvPr/>
          </p:nvSpPr>
          <p:spPr bwMode="auto">
            <a:xfrm>
              <a:off x="4345" y="1335"/>
              <a:ext cx="2400" cy="848"/>
            </a:xfrm>
            <a:custGeom>
              <a:avLst/>
              <a:gdLst>
                <a:gd name="T0" fmla="*/ 1733 w 694"/>
                <a:gd name="T1" fmla="*/ 592 h 245"/>
                <a:gd name="T2" fmla="*/ 1878 w 694"/>
                <a:gd name="T3" fmla="*/ 467 h 245"/>
                <a:gd name="T4" fmla="*/ 2013 w 694"/>
                <a:gd name="T5" fmla="*/ 443 h 245"/>
                <a:gd name="T6" fmla="*/ 1992 w 694"/>
                <a:gd name="T7" fmla="*/ 519 h 245"/>
                <a:gd name="T8" fmla="*/ 2092 w 694"/>
                <a:gd name="T9" fmla="*/ 540 h 245"/>
                <a:gd name="T10" fmla="*/ 2134 w 694"/>
                <a:gd name="T11" fmla="*/ 440 h 245"/>
                <a:gd name="T12" fmla="*/ 2258 w 694"/>
                <a:gd name="T13" fmla="*/ 339 h 245"/>
                <a:gd name="T14" fmla="*/ 2376 w 694"/>
                <a:gd name="T15" fmla="*/ 301 h 245"/>
                <a:gd name="T16" fmla="*/ 2058 w 694"/>
                <a:gd name="T17" fmla="*/ 239 h 245"/>
                <a:gd name="T18" fmla="*/ 1791 w 694"/>
                <a:gd name="T19" fmla="*/ 183 h 245"/>
                <a:gd name="T20" fmla="*/ 1670 w 694"/>
                <a:gd name="T21" fmla="*/ 149 h 245"/>
                <a:gd name="T22" fmla="*/ 1542 w 694"/>
                <a:gd name="T23" fmla="*/ 170 h 245"/>
                <a:gd name="T24" fmla="*/ 1352 w 694"/>
                <a:gd name="T25" fmla="*/ 121 h 245"/>
                <a:gd name="T26" fmla="*/ 1165 w 694"/>
                <a:gd name="T27" fmla="*/ 118 h 245"/>
                <a:gd name="T28" fmla="*/ 1179 w 694"/>
                <a:gd name="T29" fmla="*/ 45 h 245"/>
                <a:gd name="T30" fmla="*/ 1006 w 694"/>
                <a:gd name="T31" fmla="*/ 24 h 245"/>
                <a:gd name="T32" fmla="*/ 892 w 694"/>
                <a:gd name="T33" fmla="*/ 62 h 245"/>
                <a:gd name="T34" fmla="*/ 802 w 694"/>
                <a:gd name="T35" fmla="*/ 114 h 245"/>
                <a:gd name="T36" fmla="*/ 785 w 694"/>
                <a:gd name="T37" fmla="*/ 208 h 245"/>
                <a:gd name="T38" fmla="*/ 692 w 694"/>
                <a:gd name="T39" fmla="*/ 156 h 245"/>
                <a:gd name="T40" fmla="*/ 657 w 694"/>
                <a:gd name="T41" fmla="*/ 163 h 245"/>
                <a:gd name="T42" fmla="*/ 747 w 694"/>
                <a:gd name="T43" fmla="*/ 273 h 245"/>
                <a:gd name="T44" fmla="*/ 657 w 694"/>
                <a:gd name="T45" fmla="*/ 305 h 245"/>
                <a:gd name="T46" fmla="*/ 581 w 694"/>
                <a:gd name="T47" fmla="*/ 135 h 245"/>
                <a:gd name="T48" fmla="*/ 477 w 694"/>
                <a:gd name="T49" fmla="*/ 242 h 245"/>
                <a:gd name="T50" fmla="*/ 322 w 694"/>
                <a:gd name="T51" fmla="*/ 260 h 245"/>
                <a:gd name="T52" fmla="*/ 232 w 694"/>
                <a:gd name="T53" fmla="*/ 263 h 245"/>
                <a:gd name="T54" fmla="*/ 145 w 694"/>
                <a:gd name="T55" fmla="*/ 339 h 245"/>
                <a:gd name="T56" fmla="*/ 62 w 694"/>
                <a:gd name="T57" fmla="*/ 287 h 245"/>
                <a:gd name="T58" fmla="*/ 55 w 694"/>
                <a:gd name="T59" fmla="*/ 222 h 245"/>
                <a:gd name="T60" fmla="*/ 3 w 694"/>
                <a:gd name="T61" fmla="*/ 249 h 245"/>
                <a:gd name="T62" fmla="*/ 35 w 694"/>
                <a:gd name="T63" fmla="*/ 350 h 245"/>
                <a:gd name="T64" fmla="*/ 21 w 694"/>
                <a:gd name="T65" fmla="*/ 446 h 245"/>
                <a:gd name="T66" fmla="*/ 10 w 694"/>
                <a:gd name="T67" fmla="*/ 474 h 245"/>
                <a:gd name="T68" fmla="*/ 21 w 694"/>
                <a:gd name="T69" fmla="*/ 533 h 245"/>
                <a:gd name="T70" fmla="*/ 80 w 694"/>
                <a:gd name="T71" fmla="*/ 588 h 245"/>
                <a:gd name="T72" fmla="*/ 118 w 694"/>
                <a:gd name="T73" fmla="*/ 620 h 245"/>
                <a:gd name="T74" fmla="*/ 187 w 694"/>
                <a:gd name="T75" fmla="*/ 668 h 245"/>
                <a:gd name="T76" fmla="*/ 194 w 694"/>
                <a:gd name="T77" fmla="*/ 713 h 245"/>
                <a:gd name="T78" fmla="*/ 180 w 694"/>
                <a:gd name="T79" fmla="*/ 758 h 245"/>
                <a:gd name="T80" fmla="*/ 263 w 694"/>
                <a:gd name="T81" fmla="*/ 806 h 245"/>
                <a:gd name="T82" fmla="*/ 353 w 694"/>
                <a:gd name="T83" fmla="*/ 848 h 245"/>
                <a:gd name="T84" fmla="*/ 346 w 694"/>
                <a:gd name="T85" fmla="*/ 758 h 245"/>
                <a:gd name="T86" fmla="*/ 325 w 694"/>
                <a:gd name="T87" fmla="*/ 713 h 245"/>
                <a:gd name="T88" fmla="*/ 349 w 694"/>
                <a:gd name="T89" fmla="*/ 665 h 245"/>
                <a:gd name="T90" fmla="*/ 415 w 694"/>
                <a:gd name="T91" fmla="*/ 637 h 245"/>
                <a:gd name="T92" fmla="*/ 498 w 694"/>
                <a:gd name="T93" fmla="*/ 654 h 245"/>
                <a:gd name="T94" fmla="*/ 543 w 694"/>
                <a:gd name="T95" fmla="*/ 602 h 245"/>
                <a:gd name="T96" fmla="*/ 640 w 694"/>
                <a:gd name="T97" fmla="*/ 557 h 245"/>
                <a:gd name="T98" fmla="*/ 712 w 694"/>
                <a:gd name="T99" fmla="*/ 585 h 245"/>
                <a:gd name="T100" fmla="*/ 837 w 694"/>
                <a:gd name="T101" fmla="*/ 654 h 245"/>
                <a:gd name="T102" fmla="*/ 920 w 694"/>
                <a:gd name="T103" fmla="*/ 668 h 245"/>
                <a:gd name="T104" fmla="*/ 1017 w 694"/>
                <a:gd name="T105" fmla="*/ 661 h 245"/>
                <a:gd name="T106" fmla="*/ 1107 w 694"/>
                <a:gd name="T107" fmla="*/ 671 h 245"/>
                <a:gd name="T108" fmla="*/ 1176 w 694"/>
                <a:gd name="T109" fmla="*/ 637 h 245"/>
                <a:gd name="T110" fmla="*/ 1283 w 694"/>
                <a:gd name="T111" fmla="*/ 678 h 245"/>
                <a:gd name="T112" fmla="*/ 1411 w 694"/>
                <a:gd name="T113" fmla="*/ 671 h 245"/>
                <a:gd name="T114" fmla="*/ 1473 w 694"/>
                <a:gd name="T115" fmla="*/ 606 h 245"/>
                <a:gd name="T116" fmla="*/ 1573 w 694"/>
                <a:gd name="T117" fmla="*/ 651 h 245"/>
                <a:gd name="T118" fmla="*/ 1650 w 694"/>
                <a:gd name="T119" fmla="*/ 716 h 245"/>
                <a:gd name="T120" fmla="*/ 1695 w 694"/>
                <a:gd name="T121" fmla="*/ 772 h 2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4"/>
                <a:gd name="T184" fmla="*/ 0 h 245"/>
                <a:gd name="T185" fmla="*/ 694 w 694"/>
                <a:gd name="T186" fmla="*/ 245 h 2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4" h="245">
                  <a:moveTo>
                    <a:pt x="483" y="238"/>
                  </a:moveTo>
                  <a:cubicBezTo>
                    <a:pt x="485" y="237"/>
                    <a:pt x="487" y="234"/>
                    <a:pt x="489" y="234"/>
                  </a:cubicBezTo>
                  <a:cubicBezTo>
                    <a:pt x="490" y="234"/>
                    <a:pt x="490" y="235"/>
                    <a:pt x="491" y="235"/>
                  </a:cubicBezTo>
                  <a:cubicBezTo>
                    <a:pt x="493" y="236"/>
                    <a:pt x="495" y="236"/>
                    <a:pt x="496" y="235"/>
                  </a:cubicBezTo>
                  <a:cubicBezTo>
                    <a:pt x="498" y="235"/>
                    <a:pt x="501" y="234"/>
                    <a:pt x="503" y="232"/>
                  </a:cubicBezTo>
                  <a:cubicBezTo>
                    <a:pt x="506" y="227"/>
                    <a:pt x="509" y="222"/>
                    <a:pt x="512" y="216"/>
                  </a:cubicBezTo>
                  <a:cubicBezTo>
                    <a:pt x="514" y="212"/>
                    <a:pt x="516" y="208"/>
                    <a:pt x="519" y="203"/>
                  </a:cubicBezTo>
                  <a:cubicBezTo>
                    <a:pt x="518" y="199"/>
                    <a:pt x="518" y="194"/>
                    <a:pt x="516" y="190"/>
                  </a:cubicBezTo>
                  <a:cubicBezTo>
                    <a:pt x="515" y="187"/>
                    <a:pt x="517" y="184"/>
                    <a:pt x="517" y="181"/>
                  </a:cubicBezTo>
                  <a:cubicBezTo>
                    <a:pt x="517" y="179"/>
                    <a:pt x="516" y="177"/>
                    <a:pt x="516" y="175"/>
                  </a:cubicBezTo>
                  <a:cubicBezTo>
                    <a:pt x="512" y="173"/>
                    <a:pt x="509" y="169"/>
                    <a:pt x="505" y="168"/>
                  </a:cubicBezTo>
                  <a:cubicBezTo>
                    <a:pt x="501" y="167"/>
                    <a:pt x="503" y="171"/>
                    <a:pt x="501" y="171"/>
                  </a:cubicBezTo>
                  <a:cubicBezTo>
                    <a:pt x="500" y="172"/>
                    <a:pt x="499" y="172"/>
                    <a:pt x="497" y="172"/>
                  </a:cubicBezTo>
                  <a:cubicBezTo>
                    <a:pt x="496" y="172"/>
                    <a:pt x="496" y="167"/>
                    <a:pt x="496" y="167"/>
                  </a:cubicBezTo>
                  <a:cubicBezTo>
                    <a:pt x="495" y="167"/>
                    <a:pt x="495" y="171"/>
                    <a:pt x="494" y="171"/>
                  </a:cubicBezTo>
                  <a:cubicBezTo>
                    <a:pt x="492" y="169"/>
                    <a:pt x="494" y="165"/>
                    <a:pt x="492" y="165"/>
                  </a:cubicBezTo>
                  <a:cubicBezTo>
                    <a:pt x="490" y="165"/>
                    <a:pt x="485" y="167"/>
                    <a:pt x="485" y="164"/>
                  </a:cubicBezTo>
                  <a:cubicBezTo>
                    <a:pt x="484" y="161"/>
                    <a:pt x="488" y="160"/>
                    <a:pt x="490" y="158"/>
                  </a:cubicBezTo>
                  <a:cubicBezTo>
                    <a:pt x="493" y="155"/>
                    <a:pt x="496" y="151"/>
                    <a:pt x="499" y="148"/>
                  </a:cubicBezTo>
                  <a:cubicBezTo>
                    <a:pt x="501" y="145"/>
                    <a:pt x="502" y="141"/>
                    <a:pt x="505" y="139"/>
                  </a:cubicBezTo>
                  <a:cubicBezTo>
                    <a:pt x="508" y="137"/>
                    <a:pt x="513" y="137"/>
                    <a:pt x="516" y="136"/>
                  </a:cubicBezTo>
                  <a:cubicBezTo>
                    <a:pt x="520" y="136"/>
                    <a:pt x="524" y="137"/>
                    <a:pt x="528" y="137"/>
                  </a:cubicBezTo>
                  <a:cubicBezTo>
                    <a:pt x="531" y="137"/>
                    <a:pt x="533" y="135"/>
                    <a:pt x="536" y="135"/>
                  </a:cubicBezTo>
                  <a:cubicBezTo>
                    <a:pt x="536" y="133"/>
                    <a:pt x="540" y="135"/>
                    <a:pt x="543" y="135"/>
                  </a:cubicBezTo>
                  <a:cubicBezTo>
                    <a:pt x="545" y="135"/>
                    <a:pt x="548" y="135"/>
                    <a:pt x="551" y="136"/>
                  </a:cubicBezTo>
                  <a:cubicBezTo>
                    <a:pt x="552" y="137"/>
                    <a:pt x="548" y="137"/>
                    <a:pt x="547" y="138"/>
                  </a:cubicBezTo>
                  <a:cubicBezTo>
                    <a:pt x="546" y="138"/>
                    <a:pt x="547" y="139"/>
                    <a:pt x="547" y="140"/>
                  </a:cubicBezTo>
                  <a:cubicBezTo>
                    <a:pt x="549" y="140"/>
                    <a:pt x="553" y="139"/>
                    <a:pt x="554" y="138"/>
                  </a:cubicBezTo>
                  <a:cubicBezTo>
                    <a:pt x="557" y="137"/>
                    <a:pt x="560" y="138"/>
                    <a:pt x="563" y="138"/>
                  </a:cubicBezTo>
                  <a:cubicBezTo>
                    <a:pt x="564" y="136"/>
                    <a:pt x="561" y="135"/>
                    <a:pt x="561" y="136"/>
                  </a:cubicBezTo>
                  <a:cubicBezTo>
                    <a:pt x="559" y="135"/>
                    <a:pt x="558" y="134"/>
                    <a:pt x="558" y="133"/>
                  </a:cubicBezTo>
                  <a:cubicBezTo>
                    <a:pt x="560" y="129"/>
                    <a:pt x="562" y="125"/>
                    <a:pt x="565" y="123"/>
                  </a:cubicBezTo>
                  <a:cubicBezTo>
                    <a:pt x="568" y="121"/>
                    <a:pt x="571" y="120"/>
                    <a:pt x="574" y="120"/>
                  </a:cubicBezTo>
                  <a:cubicBezTo>
                    <a:pt x="575" y="119"/>
                    <a:pt x="578" y="118"/>
                    <a:pt x="579" y="119"/>
                  </a:cubicBezTo>
                  <a:cubicBezTo>
                    <a:pt x="581" y="120"/>
                    <a:pt x="578" y="124"/>
                    <a:pt x="580" y="126"/>
                  </a:cubicBezTo>
                  <a:cubicBezTo>
                    <a:pt x="581" y="125"/>
                    <a:pt x="581" y="128"/>
                    <a:pt x="582" y="128"/>
                  </a:cubicBezTo>
                  <a:cubicBezTo>
                    <a:pt x="585" y="125"/>
                    <a:pt x="588" y="122"/>
                    <a:pt x="593" y="121"/>
                  </a:cubicBezTo>
                  <a:cubicBezTo>
                    <a:pt x="591" y="120"/>
                    <a:pt x="589" y="116"/>
                    <a:pt x="591" y="115"/>
                  </a:cubicBezTo>
                  <a:cubicBezTo>
                    <a:pt x="592" y="113"/>
                    <a:pt x="596" y="114"/>
                    <a:pt x="598" y="115"/>
                  </a:cubicBezTo>
                  <a:cubicBezTo>
                    <a:pt x="599" y="116"/>
                    <a:pt x="596" y="116"/>
                    <a:pt x="595" y="117"/>
                  </a:cubicBezTo>
                  <a:cubicBezTo>
                    <a:pt x="594" y="119"/>
                    <a:pt x="595" y="120"/>
                    <a:pt x="595" y="122"/>
                  </a:cubicBezTo>
                  <a:cubicBezTo>
                    <a:pt x="595" y="124"/>
                    <a:pt x="596" y="125"/>
                    <a:pt x="595" y="126"/>
                  </a:cubicBezTo>
                  <a:cubicBezTo>
                    <a:pt x="594" y="127"/>
                    <a:pt x="591" y="127"/>
                    <a:pt x="590" y="128"/>
                  </a:cubicBezTo>
                  <a:cubicBezTo>
                    <a:pt x="589" y="129"/>
                    <a:pt x="591" y="130"/>
                    <a:pt x="590" y="131"/>
                  </a:cubicBezTo>
                  <a:cubicBezTo>
                    <a:pt x="589" y="133"/>
                    <a:pt x="587" y="135"/>
                    <a:pt x="585" y="137"/>
                  </a:cubicBezTo>
                  <a:cubicBezTo>
                    <a:pt x="584" y="139"/>
                    <a:pt x="583" y="142"/>
                    <a:pt x="581" y="144"/>
                  </a:cubicBezTo>
                  <a:cubicBezTo>
                    <a:pt x="579" y="146"/>
                    <a:pt x="576" y="144"/>
                    <a:pt x="574" y="146"/>
                  </a:cubicBezTo>
                  <a:cubicBezTo>
                    <a:pt x="573" y="147"/>
                    <a:pt x="576" y="148"/>
                    <a:pt x="576" y="150"/>
                  </a:cubicBezTo>
                  <a:cubicBezTo>
                    <a:pt x="575" y="151"/>
                    <a:pt x="573" y="153"/>
                    <a:pt x="573" y="154"/>
                  </a:cubicBezTo>
                  <a:cubicBezTo>
                    <a:pt x="573" y="157"/>
                    <a:pt x="574" y="161"/>
                    <a:pt x="575" y="164"/>
                  </a:cubicBezTo>
                  <a:cubicBezTo>
                    <a:pt x="578" y="169"/>
                    <a:pt x="582" y="174"/>
                    <a:pt x="585" y="179"/>
                  </a:cubicBezTo>
                  <a:cubicBezTo>
                    <a:pt x="586" y="181"/>
                    <a:pt x="586" y="183"/>
                    <a:pt x="587" y="186"/>
                  </a:cubicBezTo>
                  <a:cubicBezTo>
                    <a:pt x="588" y="186"/>
                    <a:pt x="588" y="188"/>
                    <a:pt x="589" y="188"/>
                  </a:cubicBezTo>
                  <a:cubicBezTo>
                    <a:pt x="591" y="186"/>
                    <a:pt x="594" y="183"/>
                    <a:pt x="594" y="181"/>
                  </a:cubicBezTo>
                  <a:cubicBezTo>
                    <a:pt x="595" y="179"/>
                    <a:pt x="593" y="178"/>
                    <a:pt x="593" y="176"/>
                  </a:cubicBezTo>
                  <a:cubicBezTo>
                    <a:pt x="594" y="175"/>
                    <a:pt x="598" y="177"/>
                    <a:pt x="599" y="176"/>
                  </a:cubicBezTo>
                  <a:cubicBezTo>
                    <a:pt x="600" y="173"/>
                    <a:pt x="596" y="170"/>
                    <a:pt x="597" y="168"/>
                  </a:cubicBezTo>
                  <a:cubicBezTo>
                    <a:pt x="599" y="166"/>
                    <a:pt x="604" y="168"/>
                    <a:pt x="605" y="166"/>
                  </a:cubicBezTo>
                  <a:cubicBezTo>
                    <a:pt x="606" y="165"/>
                    <a:pt x="601" y="163"/>
                    <a:pt x="602" y="161"/>
                  </a:cubicBezTo>
                  <a:cubicBezTo>
                    <a:pt x="602" y="160"/>
                    <a:pt x="602" y="154"/>
                    <a:pt x="605" y="156"/>
                  </a:cubicBezTo>
                  <a:cubicBezTo>
                    <a:pt x="606" y="156"/>
                    <a:pt x="605" y="154"/>
                    <a:pt x="605" y="154"/>
                  </a:cubicBezTo>
                  <a:cubicBezTo>
                    <a:pt x="605" y="152"/>
                    <a:pt x="602" y="153"/>
                    <a:pt x="602" y="152"/>
                  </a:cubicBezTo>
                  <a:cubicBezTo>
                    <a:pt x="601" y="150"/>
                    <a:pt x="601" y="148"/>
                    <a:pt x="602" y="145"/>
                  </a:cubicBezTo>
                  <a:cubicBezTo>
                    <a:pt x="601" y="144"/>
                    <a:pt x="598" y="147"/>
                    <a:pt x="597" y="145"/>
                  </a:cubicBezTo>
                  <a:cubicBezTo>
                    <a:pt x="596" y="144"/>
                    <a:pt x="596" y="142"/>
                    <a:pt x="597" y="141"/>
                  </a:cubicBezTo>
                  <a:cubicBezTo>
                    <a:pt x="599" y="138"/>
                    <a:pt x="597" y="135"/>
                    <a:pt x="599" y="133"/>
                  </a:cubicBezTo>
                  <a:cubicBezTo>
                    <a:pt x="600" y="132"/>
                    <a:pt x="602" y="135"/>
                    <a:pt x="604" y="134"/>
                  </a:cubicBezTo>
                  <a:cubicBezTo>
                    <a:pt x="605" y="134"/>
                    <a:pt x="604" y="132"/>
                    <a:pt x="604" y="132"/>
                  </a:cubicBezTo>
                  <a:cubicBezTo>
                    <a:pt x="605" y="130"/>
                    <a:pt x="607" y="128"/>
                    <a:pt x="609" y="129"/>
                  </a:cubicBezTo>
                  <a:cubicBezTo>
                    <a:pt x="610" y="129"/>
                    <a:pt x="609" y="132"/>
                    <a:pt x="609" y="133"/>
                  </a:cubicBezTo>
                  <a:cubicBezTo>
                    <a:pt x="610" y="133"/>
                    <a:pt x="610" y="132"/>
                    <a:pt x="611" y="132"/>
                  </a:cubicBezTo>
                  <a:cubicBezTo>
                    <a:pt x="613" y="130"/>
                    <a:pt x="615" y="128"/>
                    <a:pt x="617" y="127"/>
                  </a:cubicBezTo>
                  <a:cubicBezTo>
                    <a:pt x="620" y="127"/>
                    <a:pt x="623" y="129"/>
                    <a:pt x="625" y="130"/>
                  </a:cubicBezTo>
                  <a:cubicBezTo>
                    <a:pt x="626" y="130"/>
                    <a:pt x="627" y="131"/>
                    <a:pt x="628" y="131"/>
                  </a:cubicBezTo>
                  <a:cubicBezTo>
                    <a:pt x="628" y="130"/>
                    <a:pt x="628" y="129"/>
                    <a:pt x="628" y="128"/>
                  </a:cubicBezTo>
                  <a:cubicBezTo>
                    <a:pt x="631" y="125"/>
                    <a:pt x="634" y="123"/>
                    <a:pt x="637" y="121"/>
                  </a:cubicBezTo>
                  <a:cubicBezTo>
                    <a:pt x="640" y="119"/>
                    <a:pt x="643" y="117"/>
                    <a:pt x="646" y="116"/>
                  </a:cubicBezTo>
                  <a:cubicBezTo>
                    <a:pt x="650" y="114"/>
                    <a:pt x="655" y="116"/>
                    <a:pt x="658" y="116"/>
                  </a:cubicBezTo>
                  <a:cubicBezTo>
                    <a:pt x="660" y="115"/>
                    <a:pt x="659" y="113"/>
                    <a:pt x="658" y="112"/>
                  </a:cubicBezTo>
                  <a:cubicBezTo>
                    <a:pt x="656" y="108"/>
                    <a:pt x="653" y="106"/>
                    <a:pt x="650" y="103"/>
                  </a:cubicBezTo>
                  <a:cubicBezTo>
                    <a:pt x="647" y="102"/>
                    <a:pt x="644" y="102"/>
                    <a:pt x="642" y="101"/>
                  </a:cubicBezTo>
                  <a:cubicBezTo>
                    <a:pt x="641" y="101"/>
                    <a:pt x="640" y="99"/>
                    <a:pt x="641" y="98"/>
                  </a:cubicBezTo>
                  <a:cubicBezTo>
                    <a:pt x="643" y="98"/>
                    <a:pt x="644" y="100"/>
                    <a:pt x="646" y="99"/>
                  </a:cubicBezTo>
                  <a:cubicBezTo>
                    <a:pt x="649" y="99"/>
                    <a:pt x="652" y="99"/>
                    <a:pt x="653" y="98"/>
                  </a:cubicBezTo>
                  <a:cubicBezTo>
                    <a:pt x="655" y="96"/>
                    <a:pt x="653" y="94"/>
                    <a:pt x="653" y="93"/>
                  </a:cubicBezTo>
                  <a:cubicBezTo>
                    <a:pt x="653" y="91"/>
                    <a:pt x="652" y="89"/>
                    <a:pt x="653" y="89"/>
                  </a:cubicBezTo>
                  <a:cubicBezTo>
                    <a:pt x="655" y="88"/>
                    <a:pt x="657" y="90"/>
                    <a:pt x="657" y="91"/>
                  </a:cubicBezTo>
                  <a:cubicBezTo>
                    <a:pt x="658" y="93"/>
                    <a:pt x="658" y="96"/>
                    <a:pt x="660" y="96"/>
                  </a:cubicBezTo>
                  <a:cubicBezTo>
                    <a:pt x="662" y="97"/>
                    <a:pt x="665" y="93"/>
                    <a:pt x="667" y="94"/>
                  </a:cubicBezTo>
                  <a:cubicBezTo>
                    <a:pt x="671" y="95"/>
                    <a:pt x="673" y="99"/>
                    <a:pt x="676" y="101"/>
                  </a:cubicBezTo>
                  <a:cubicBezTo>
                    <a:pt x="678" y="101"/>
                    <a:pt x="681" y="103"/>
                    <a:pt x="684" y="104"/>
                  </a:cubicBezTo>
                  <a:cubicBezTo>
                    <a:pt x="685" y="104"/>
                    <a:pt x="690" y="103"/>
                    <a:pt x="687" y="101"/>
                  </a:cubicBezTo>
                  <a:cubicBezTo>
                    <a:pt x="687" y="99"/>
                    <a:pt x="685" y="97"/>
                    <a:pt x="686" y="95"/>
                  </a:cubicBezTo>
                  <a:cubicBezTo>
                    <a:pt x="688" y="95"/>
                    <a:pt x="690" y="96"/>
                    <a:pt x="692" y="95"/>
                  </a:cubicBezTo>
                  <a:cubicBezTo>
                    <a:pt x="694" y="94"/>
                    <a:pt x="694" y="92"/>
                    <a:pt x="694" y="91"/>
                  </a:cubicBezTo>
                  <a:cubicBezTo>
                    <a:pt x="691" y="89"/>
                    <a:pt x="690" y="88"/>
                    <a:pt x="687" y="87"/>
                  </a:cubicBezTo>
                  <a:cubicBezTo>
                    <a:pt x="683" y="86"/>
                    <a:pt x="679" y="84"/>
                    <a:pt x="674" y="84"/>
                  </a:cubicBezTo>
                  <a:cubicBezTo>
                    <a:pt x="673" y="85"/>
                    <a:pt x="676" y="87"/>
                    <a:pt x="675" y="88"/>
                  </a:cubicBezTo>
                  <a:cubicBezTo>
                    <a:pt x="674" y="89"/>
                    <a:pt x="672" y="88"/>
                    <a:pt x="671" y="87"/>
                  </a:cubicBezTo>
                  <a:cubicBezTo>
                    <a:pt x="669" y="85"/>
                    <a:pt x="669" y="81"/>
                    <a:pt x="666" y="79"/>
                  </a:cubicBezTo>
                  <a:cubicBezTo>
                    <a:pt x="658" y="76"/>
                    <a:pt x="652" y="74"/>
                    <a:pt x="645" y="71"/>
                  </a:cubicBezTo>
                  <a:cubicBezTo>
                    <a:pt x="637" y="68"/>
                    <a:pt x="629" y="64"/>
                    <a:pt x="620" y="63"/>
                  </a:cubicBezTo>
                  <a:cubicBezTo>
                    <a:pt x="617" y="62"/>
                    <a:pt x="613" y="64"/>
                    <a:pt x="609" y="64"/>
                  </a:cubicBezTo>
                  <a:cubicBezTo>
                    <a:pt x="606" y="63"/>
                    <a:pt x="602" y="62"/>
                    <a:pt x="599" y="61"/>
                  </a:cubicBezTo>
                  <a:cubicBezTo>
                    <a:pt x="598" y="61"/>
                    <a:pt x="596" y="61"/>
                    <a:pt x="598" y="63"/>
                  </a:cubicBezTo>
                  <a:cubicBezTo>
                    <a:pt x="599" y="65"/>
                    <a:pt x="602" y="66"/>
                    <a:pt x="602" y="68"/>
                  </a:cubicBezTo>
                  <a:cubicBezTo>
                    <a:pt x="602" y="69"/>
                    <a:pt x="601" y="71"/>
                    <a:pt x="600" y="71"/>
                  </a:cubicBezTo>
                  <a:cubicBezTo>
                    <a:pt x="598" y="72"/>
                    <a:pt x="596" y="71"/>
                    <a:pt x="595" y="69"/>
                  </a:cubicBezTo>
                  <a:cubicBezTo>
                    <a:pt x="594" y="68"/>
                    <a:pt x="592" y="69"/>
                    <a:pt x="590" y="68"/>
                  </a:cubicBezTo>
                  <a:cubicBezTo>
                    <a:pt x="589" y="67"/>
                    <a:pt x="589" y="64"/>
                    <a:pt x="587" y="64"/>
                  </a:cubicBezTo>
                  <a:cubicBezTo>
                    <a:pt x="586" y="63"/>
                    <a:pt x="585" y="66"/>
                    <a:pt x="583" y="66"/>
                  </a:cubicBezTo>
                  <a:cubicBezTo>
                    <a:pt x="578" y="66"/>
                    <a:pt x="573" y="64"/>
                    <a:pt x="568" y="64"/>
                  </a:cubicBezTo>
                  <a:cubicBezTo>
                    <a:pt x="566" y="65"/>
                    <a:pt x="562" y="66"/>
                    <a:pt x="562" y="68"/>
                  </a:cubicBezTo>
                  <a:cubicBezTo>
                    <a:pt x="561" y="68"/>
                    <a:pt x="561" y="66"/>
                    <a:pt x="559" y="65"/>
                  </a:cubicBezTo>
                  <a:cubicBezTo>
                    <a:pt x="557" y="64"/>
                    <a:pt x="555" y="65"/>
                    <a:pt x="553" y="64"/>
                  </a:cubicBezTo>
                  <a:cubicBezTo>
                    <a:pt x="553" y="64"/>
                    <a:pt x="553" y="63"/>
                    <a:pt x="553" y="63"/>
                  </a:cubicBezTo>
                  <a:cubicBezTo>
                    <a:pt x="553" y="61"/>
                    <a:pt x="552" y="58"/>
                    <a:pt x="548" y="56"/>
                  </a:cubicBezTo>
                  <a:cubicBezTo>
                    <a:pt x="545" y="55"/>
                    <a:pt x="540" y="55"/>
                    <a:pt x="535" y="55"/>
                  </a:cubicBezTo>
                  <a:cubicBezTo>
                    <a:pt x="530" y="55"/>
                    <a:pt x="524" y="56"/>
                    <a:pt x="518" y="56"/>
                  </a:cubicBezTo>
                  <a:cubicBezTo>
                    <a:pt x="517" y="55"/>
                    <a:pt x="519" y="54"/>
                    <a:pt x="518" y="53"/>
                  </a:cubicBezTo>
                  <a:cubicBezTo>
                    <a:pt x="516" y="52"/>
                    <a:pt x="515" y="51"/>
                    <a:pt x="513" y="51"/>
                  </a:cubicBezTo>
                  <a:cubicBezTo>
                    <a:pt x="510" y="52"/>
                    <a:pt x="505" y="51"/>
                    <a:pt x="502" y="50"/>
                  </a:cubicBezTo>
                  <a:cubicBezTo>
                    <a:pt x="500" y="49"/>
                    <a:pt x="505" y="49"/>
                    <a:pt x="506" y="48"/>
                  </a:cubicBezTo>
                  <a:cubicBezTo>
                    <a:pt x="503" y="45"/>
                    <a:pt x="497" y="44"/>
                    <a:pt x="493" y="45"/>
                  </a:cubicBezTo>
                  <a:cubicBezTo>
                    <a:pt x="491" y="45"/>
                    <a:pt x="492" y="46"/>
                    <a:pt x="490" y="48"/>
                  </a:cubicBezTo>
                  <a:cubicBezTo>
                    <a:pt x="489" y="49"/>
                    <a:pt x="488" y="51"/>
                    <a:pt x="487" y="51"/>
                  </a:cubicBezTo>
                  <a:cubicBezTo>
                    <a:pt x="486" y="50"/>
                    <a:pt x="485" y="49"/>
                    <a:pt x="485" y="49"/>
                  </a:cubicBezTo>
                  <a:cubicBezTo>
                    <a:pt x="487" y="48"/>
                    <a:pt x="487" y="46"/>
                    <a:pt x="488" y="46"/>
                  </a:cubicBezTo>
                  <a:cubicBezTo>
                    <a:pt x="488" y="46"/>
                    <a:pt x="488" y="48"/>
                    <a:pt x="489" y="48"/>
                  </a:cubicBezTo>
                  <a:cubicBezTo>
                    <a:pt x="490" y="48"/>
                    <a:pt x="491" y="45"/>
                    <a:pt x="490" y="45"/>
                  </a:cubicBezTo>
                  <a:cubicBezTo>
                    <a:pt x="489" y="44"/>
                    <a:pt x="479" y="47"/>
                    <a:pt x="480" y="45"/>
                  </a:cubicBezTo>
                  <a:cubicBezTo>
                    <a:pt x="480" y="44"/>
                    <a:pt x="481" y="43"/>
                    <a:pt x="483" y="43"/>
                  </a:cubicBezTo>
                  <a:cubicBezTo>
                    <a:pt x="485" y="43"/>
                    <a:pt x="488" y="44"/>
                    <a:pt x="489" y="44"/>
                  </a:cubicBezTo>
                  <a:cubicBezTo>
                    <a:pt x="487" y="42"/>
                    <a:pt x="483" y="43"/>
                    <a:pt x="481" y="43"/>
                  </a:cubicBezTo>
                  <a:cubicBezTo>
                    <a:pt x="476" y="42"/>
                    <a:pt x="469" y="41"/>
                    <a:pt x="464" y="39"/>
                  </a:cubicBezTo>
                  <a:cubicBezTo>
                    <a:pt x="464" y="40"/>
                    <a:pt x="466" y="41"/>
                    <a:pt x="466" y="42"/>
                  </a:cubicBezTo>
                  <a:cubicBezTo>
                    <a:pt x="465" y="43"/>
                    <a:pt x="462" y="42"/>
                    <a:pt x="460" y="43"/>
                  </a:cubicBezTo>
                  <a:cubicBezTo>
                    <a:pt x="460" y="43"/>
                    <a:pt x="460" y="45"/>
                    <a:pt x="460" y="45"/>
                  </a:cubicBezTo>
                  <a:cubicBezTo>
                    <a:pt x="461" y="46"/>
                    <a:pt x="463" y="44"/>
                    <a:pt x="463" y="45"/>
                  </a:cubicBezTo>
                  <a:cubicBezTo>
                    <a:pt x="461" y="46"/>
                    <a:pt x="463" y="48"/>
                    <a:pt x="465" y="51"/>
                  </a:cubicBezTo>
                  <a:cubicBezTo>
                    <a:pt x="463" y="51"/>
                    <a:pt x="461" y="50"/>
                    <a:pt x="459" y="50"/>
                  </a:cubicBezTo>
                  <a:cubicBezTo>
                    <a:pt x="458" y="50"/>
                    <a:pt x="454" y="50"/>
                    <a:pt x="459" y="52"/>
                  </a:cubicBezTo>
                  <a:cubicBezTo>
                    <a:pt x="458" y="53"/>
                    <a:pt x="458" y="53"/>
                    <a:pt x="457" y="53"/>
                  </a:cubicBezTo>
                  <a:cubicBezTo>
                    <a:pt x="453" y="52"/>
                    <a:pt x="450" y="50"/>
                    <a:pt x="446" y="49"/>
                  </a:cubicBezTo>
                  <a:cubicBezTo>
                    <a:pt x="445" y="49"/>
                    <a:pt x="444" y="51"/>
                    <a:pt x="443" y="51"/>
                  </a:cubicBezTo>
                  <a:cubicBezTo>
                    <a:pt x="442" y="52"/>
                    <a:pt x="439" y="52"/>
                    <a:pt x="438" y="51"/>
                  </a:cubicBezTo>
                  <a:cubicBezTo>
                    <a:pt x="436" y="49"/>
                    <a:pt x="433" y="50"/>
                    <a:pt x="432" y="47"/>
                  </a:cubicBezTo>
                  <a:cubicBezTo>
                    <a:pt x="431" y="48"/>
                    <a:pt x="432" y="51"/>
                    <a:pt x="432" y="52"/>
                  </a:cubicBezTo>
                  <a:cubicBezTo>
                    <a:pt x="432" y="54"/>
                    <a:pt x="431" y="56"/>
                    <a:pt x="430" y="56"/>
                  </a:cubicBezTo>
                  <a:cubicBezTo>
                    <a:pt x="426" y="56"/>
                    <a:pt x="425" y="54"/>
                    <a:pt x="422" y="52"/>
                  </a:cubicBezTo>
                  <a:cubicBezTo>
                    <a:pt x="420" y="51"/>
                    <a:pt x="416" y="49"/>
                    <a:pt x="415" y="47"/>
                  </a:cubicBezTo>
                  <a:cubicBezTo>
                    <a:pt x="416" y="46"/>
                    <a:pt x="418" y="46"/>
                    <a:pt x="418" y="46"/>
                  </a:cubicBezTo>
                  <a:cubicBezTo>
                    <a:pt x="418" y="44"/>
                    <a:pt x="418" y="43"/>
                    <a:pt x="417" y="42"/>
                  </a:cubicBezTo>
                  <a:cubicBezTo>
                    <a:pt x="416" y="37"/>
                    <a:pt x="413" y="36"/>
                    <a:pt x="409" y="35"/>
                  </a:cubicBezTo>
                  <a:cubicBezTo>
                    <a:pt x="406" y="33"/>
                    <a:pt x="403" y="33"/>
                    <a:pt x="399" y="33"/>
                  </a:cubicBezTo>
                  <a:cubicBezTo>
                    <a:pt x="394" y="33"/>
                    <a:pt x="394" y="31"/>
                    <a:pt x="391" y="35"/>
                  </a:cubicBezTo>
                  <a:cubicBezTo>
                    <a:pt x="389" y="36"/>
                    <a:pt x="393" y="39"/>
                    <a:pt x="391" y="39"/>
                  </a:cubicBezTo>
                  <a:cubicBezTo>
                    <a:pt x="385" y="39"/>
                    <a:pt x="376" y="38"/>
                    <a:pt x="370" y="37"/>
                  </a:cubicBezTo>
                  <a:cubicBezTo>
                    <a:pt x="371" y="36"/>
                    <a:pt x="372" y="34"/>
                    <a:pt x="371" y="34"/>
                  </a:cubicBezTo>
                  <a:cubicBezTo>
                    <a:pt x="365" y="33"/>
                    <a:pt x="358" y="33"/>
                    <a:pt x="351" y="35"/>
                  </a:cubicBezTo>
                  <a:cubicBezTo>
                    <a:pt x="350" y="35"/>
                    <a:pt x="352" y="39"/>
                    <a:pt x="351" y="39"/>
                  </a:cubicBezTo>
                  <a:cubicBezTo>
                    <a:pt x="349" y="37"/>
                    <a:pt x="349" y="33"/>
                    <a:pt x="347" y="32"/>
                  </a:cubicBezTo>
                  <a:cubicBezTo>
                    <a:pt x="346" y="32"/>
                    <a:pt x="347" y="34"/>
                    <a:pt x="346" y="35"/>
                  </a:cubicBezTo>
                  <a:cubicBezTo>
                    <a:pt x="345" y="35"/>
                    <a:pt x="343" y="35"/>
                    <a:pt x="341" y="35"/>
                  </a:cubicBezTo>
                  <a:cubicBezTo>
                    <a:pt x="340" y="34"/>
                    <a:pt x="340" y="32"/>
                    <a:pt x="339" y="31"/>
                  </a:cubicBezTo>
                  <a:cubicBezTo>
                    <a:pt x="338" y="33"/>
                    <a:pt x="334" y="30"/>
                    <a:pt x="333" y="31"/>
                  </a:cubicBezTo>
                  <a:cubicBezTo>
                    <a:pt x="333" y="32"/>
                    <a:pt x="332" y="33"/>
                    <a:pt x="333" y="33"/>
                  </a:cubicBezTo>
                  <a:cubicBezTo>
                    <a:pt x="335" y="33"/>
                    <a:pt x="337" y="33"/>
                    <a:pt x="337" y="34"/>
                  </a:cubicBezTo>
                  <a:cubicBezTo>
                    <a:pt x="336" y="35"/>
                    <a:pt x="334" y="35"/>
                    <a:pt x="332" y="36"/>
                  </a:cubicBezTo>
                  <a:cubicBezTo>
                    <a:pt x="330" y="37"/>
                    <a:pt x="327" y="37"/>
                    <a:pt x="325" y="38"/>
                  </a:cubicBezTo>
                  <a:cubicBezTo>
                    <a:pt x="324" y="39"/>
                    <a:pt x="322" y="37"/>
                    <a:pt x="321" y="38"/>
                  </a:cubicBezTo>
                  <a:cubicBezTo>
                    <a:pt x="321" y="39"/>
                    <a:pt x="318" y="41"/>
                    <a:pt x="316" y="42"/>
                  </a:cubicBezTo>
                  <a:cubicBezTo>
                    <a:pt x="316" y="42"/>
                    <a:pt x="315" y="41"/>
                    <a:pt x="316" y="41"/>
                  </a:cubicBezTo>
                  <a:cubicBezTo>
                    <a:pt x="319" y="39"/>
                    <a:pt x="322" y="33"/>
                    <a:pt x="324" y="34"/>
                  </a:cubicBezTo>
                  <a:cubicBezTo>
                    <a:pt x="328" y="31"/>
                    <a:pt x="333" y="30"/>
                    <a:pt x="337" y="27"/>
                  </a:cubicBezTo>
                  <a:cubicBezTo>
                    <a:pt x="340" y="25"/>
                    <a:pt x="344" y="24"/>
                    <a:pt x="345" y="21"/>
                  </a:cubicBezTo>
                  <a:cubicBezTo>
                    <a:pt x="346" y="20"/>
                    <a:pt x="343" y="20"/>
                    <a:pt x="342" y="20"/>
                  </a:cubicBezTo>
                  <a:cubicBezTo>
                    <a:pt x="341" y="19"/>
                    <a:pt x="339" y="17"/>
                    <a:pt x="340" y="17"/>
                  </a:cubicBezTo>
                  <a:cubicBezTo>
                    <a:pt x="342" y="16"/>
                    <a:pt x="345" y="20"/>
                    <a:pt x="345" y="18"/>
                  </a:cubicBezTo>
                  <a:cubicBezTo>
                    <a:pt x="344" y="16"/>
                    <a:pt x="343" y="15"/>
                    <a:pt x="341" y="13"/>
                  </a:cubicBezTo>
                  <a:cubicBezTo>
                    <a:pt x="341" y="13"/>
                    <a:pt x="341" y="15"/>
                    <a:pt x="340" y="15"/>
                  </a:cubicBezTo>
                  <a:cubicBezTo>
                    <a:pt x="339" y="14"/>
                    <a:pt x="338" y="12"/>
                    <a:pt x="336" y="12"/>
                  </a:cubicBezTo>
                  <a:cubicBezTo>
                    <a:pt x="332" y="10"/>
                    <a:pt x="328" y="10"/>
                    <a:pt x="323" y="9"/>
                  </a:cubicBezTo>
                  <a:cubicBezTo>
                    <a:pt x="320" y="9"/>
                    <a:pt x="316" y="12"/>
                    <a:pt x="313" y="11"/>
                  </a:cubicBezTo>
                  <a:cubicBezTo>
                    <a:pt x="313" y="10"/>
                    <a:pt x="317" y="8"/>
                    <a:pt x="316" y="7"/>
                  </a:cubicBezTo>
                  <a:cubicBezTo>
                    <a:pt x="313" y="6"/>
                    <a:pt x="311" y="7"/>
                    <a:pt x="308" y="7"/>
                  </a:cubicBezTo>
                  <a:cubicBezTo>
                    <a:pt x="310" y="5"/>
                    <a:pt x="308" y="6"/>
                    <a:pt x="306" y="7"/>
                  </a:cubicBezTo>
                  <a:cubicBezTo>
                    <a:pt x="304" y="7"/>
                    <a:pt x="303" y="7"/>
                    <a:pt x="303" y="7"/>
                  </a:cubicBezTo>
                  <a:cubicBezTo>
                    <a:pt x="303" y="6"/>
                    <a:pt x="308" y="5"/>
                    <a:pt x="309" y="3"/>
                  </a:cubicBezTo>
                  <a:cubicBezTo>
                    <a:pt x="309" y="2"/>
                    <a:pt x="308" y="2"/>
                    <a:pt x="307" y="1"/>
                  </a:cubicBezTo>
                  <a:cubicBezTo>
                    <a:pt x="308" y="5"/>
                    <a:pt x="303" y="0"/>
                    <a:pt x="301" y="1"/>
                  </a:cubicBezTo>
                  <a:cubicBezTo>
                    <a:pt x="298" y="2"/>
                    <a:pt x="294" y="4"/>
                    <a:pt x="291" y="7"/>
                  </a:cubicBezTo>
                  <a:cubicBezTo>
                    <a:pt x="291" y="8"/>
                    <a:pt x="291" y="10"/>
                    <a:pt x="291" y="11"/>
                  </a:cubicBezTo>
                  <a:cubicBezTo>
                    <a:pt x="292" y="12"/>
                    <a:pt x="298" y="13"/>
                    <a:pt x="296" y="14"/>
                  </a:cubicBezTo>
                  <a:cubicBezTo>
                    <a:pt x="295" y="15"/>
                    <a:pt x="291" y="13"/>
                    <a:pt x="289" y="12"/>
                  </a:cubicBezTo>
                  <a:cubicBezTo>
                    <a:pt x="287" y="12"/>
                    <a:pt x="285" y="12"/>
                    <a:pt x="282" y="12"/>
                  </a:cubicBezTo>
                  <a:cubicBezTo>
                    <a:pt x="281" y="13"/>
                    <a:pt x="287" y="14"/>
                    <a:pt x="288" y="15"/>
                  </a:cubicBezTo>
                  <a:cubicBezTo>
                    <a:pt x="288" y="16"/>
                    <a:pt x="287" y="18"/>
                    <a:pt x="287" y="18"/>
                  </a:cubicBezTo>
                  <a:cubicBezTo>
                    <a:pt x="287" y="15"/>
                    <a:pt x="284" y="15"/>
                    <a:pt x="282" y="15"/>
                  </a:cubicBezTo>
                  <a:cubicBezTo>
                    <a:pt x="279" y="14"/>
                    <a:pt x="275" y="16"/>
                    <a:pt x="271" y="16"/>
                  </a:cubicBezTo>
                  <a:cubicBezTo>
                    <a:pt x="271" y="16"/>
                    <a:pt x="272" y="14"/>
                    <a:pt x="271" y="14"/>
                  </a:cubicBezTo>
                  <a:cubicBezTo>
                    <a:pt x="267" y="14"/>
                    <a:pt x="264" y="14"/>
                    <a:pt x="260" y="16"/>
                  </a:cubicBezTo>
                  <a:cubicBezTo>
                    <a:pt x="259" y="16"/>
                    <a:pt x="264" y="16"/>
                    <a:pt x="264" y="17"/>
                  </a:cubicBezTo>
                  <a:cubicBezTo>
                    <a:pt x="263" y="18"/>
                    <a:pt x="260" y="17"/>
                    <a:pt x="258" y="18"/>
                  </a:cubicBezTo>
                  <a:cubicBezTo>
                    <a:pt x="253" y="18"/>
                    <a:pt x="248" y="18"/>
                    <a:pt x="243" y="20"/>
                  </a:cubicBezTo>
                  <a:cubicBezTo>
                    <a:pt x="242" y="20"/>
                    <a:pt x="241" y="21"/>
                    <a:pt x="240" y="22"/>
                  </a:cubicBezTo>
                  <a:cubicBezTo>
                    <a:pt x="236" y="21"/>
                    <a:pt x="236" y="22"/>
                    <a:pt x="239" y="24"/>
                  </a:cubicBezTo>
                  <a:cubicBezTo>
                    <a:pt x="239" y="24"/>
                    <a:pt x="237" y="26"/>
                    <a:pt x="237" y="27"/>
                  </a:cubicBezTo>
                  <a:cubicBezTo>
                    <a:pt x="237" y="27"/>
                    <a:pt x="235" y="25"/>
                    <a:pt x="235" y="25"/>
                  </a:cubicBezTo>
                  <a:cubicBezTo>
                    <a:pt x="233" y="25"/>
                    <a:pt x="232" y="26"/>
                    <a:pt x="234" y="26"/>
                  </a:cubicBezTo>
                  <a:cubicBezTo>
                    <a:pt x="234" y="26"/>
                    <a:pt x="239" y="28"/>
                    <a:pt x="238" y="28"/>
                  </a:cubicBezTo>
                  <a:cubicBezTo>
                    <a:pt x="234" y="27"/>
                    <a:pt x="234" y="28"/>
                    <a:pt x="234" y="29"/>
                  </a:cubicBezTo>
                  <a:cubicBezTo>
                    <a:pt x="234" y="29"/>
                    <a:pt x="237" y="30"/>
                    <a:pt x="237" y="30"/>
                  </a:cubicBezTo>
                  <a:cubicBezTo>
                    <a:pt x="238" y="31"/>
                    <a:pt x="241" y="32"/>
                    <a:pt x="240" y="33"/>
                  </a:cubicBezTo>
                  <a:cubicBezTo>
                    <a:pt x="239" y="34"/>
                    <a:pt x="239" y="34"/>
                    <a:pt x="238" y="34"/>
                  </a:cubicBezTo>
                  <a:cubicBezTo>
                    <a:pt x="241" y="30"/>
                    <a:pt x="234" y="33"/>
                    <a:pt x="232" y="33"/>
                  </a:cubicBezTo>
                  <a:cubicBezTo>
                    <a:pt x="232" y="33"/>
                    <a:pt x="231" y="32"/>
                    <a:pt x="230" y="32"/>
                  </a:cubicBezTo>
                  <a:cubicBezTo>
                    <a:pt x="228" y="32"/>
                    <a:pt x="226" y="33"/>
                    <a:pt x="225" y="33"/>
                  </a:cubicBezTo>
                  <a:cubicBezTo>
                    <a:pt x="221" y="34"/>
                    <a:pt x="216" y="34"/>
                    <a:pt x="213" y="35"/>
                  </a:cubicBezTo>
                  <a:cubicBezTo>
                    <a:pt x="213" y="36"/>
                    <a:pt x="215" y="37"/>
                    <a:pt x="215" y="39"/>
                  </a:cubicBezTo>
                  <a:cubicBezTo>
                    <a:pt x="216" y="40"/>
                    <a:pt x="215" y="43"/>
                    <a:pt x="216" y="44"/>
                  </a:cubicBezTo>
                  <a:cubicBezTo>
                    <a:pt x="217" y="45"/>
                    <a:pt x="219" y="44"/>
                    <a:pt x="221" y="45"/>
                  </a:cubicBezTo>
                  <a:cubicBezTo>
                    <a:pt x="222" y="45"/>
                    <a:pt x="223" y="47"/>
                    <a:pt x="224" y="48"/>
                  </a:cubicBezTo>
                  <a:cubicBezTo>
                    <a:pt x="225" y="48"/>
                    <a:pt x="227" y="48"/>
                    <a:pt x="228" y="49"/>
                  </a:cubicBezTo>
                  <a:cubicBezTo>
                    <a:pt x="229" y="50"/>
                    <a:pt x="228" y="52"/>
                    <a:pt x="229" y="53"/>
                  </a:cubicBezTo>
                  <a:cubicBezTo>
                    <a:pt x="229" y="55"/>
                    <a:pt x="232" y="56"/>
                    <a:pt x="232" y="58"/>
                  </a:cubicBezTo>
                  <a:cubicBezTo>
                    <a:pt x="232" y="59"/>
                    <a:pt x="231" y="60"/>
                    <a:pt x="230" y="60"/>
                  </a:cubicBezTo>
                  <a:cubicBezTo>
                    <a:pt x="229" y="61"/>
                    <a:pt x="228" y="60"/>
                    <a:pt x="227" y="60"/>
                  </a:cubicBezTo>
                  <a:cubicBezTo>
                    <a:pt x="227" y="59"/>
                    <a:pt x="229" y="56"/>
                    <a:pt x="228" y="55"/>
                  </a:cubicBezTo>
                  <a:cubicBezTo>
                    <a:pt x="227" y="54"/>
                    <a:pt x="226" y="58"/>
                    <a:pt x="225" y="58"/>
                  </a:cubicBezTo>
                  <a:cubicBezTo>
                    <a:pt x="225" y="55"/>
                    <a:pt x="224" y="54"/>
                    <a:pt x="224" y="52"/>
                  </a:cubicBezTo>
                  <a:cubicBezTo>
                    <a:pt x="224" y="51"/>
                    <a:pt x="226" y="51"/>
                    <a:pt x="226" y="51"/>
                  </a:cubicBezTo>
                  <a:cubicBezTo>
                    <a:pt x="226" y="50"/>
                    <a:pt x="227" y="49"/>
                    <a:pt x="225" y="49"/>
                  </a:cubicBezTo>
                  <a:cubicBezTo>
                    <a:pt x="224" y="49"/>
                    <a:pt x="222" y="50"/>
                    <a:pt x="220" y="49"/>
                  </a:cubicBezTo>
                  <a:cubicBezTo>
                    <a:pt x="218" y="48"/>
                    <a:pt x="216" y="47"/>
                    <a:pt x="216" y="45"/>
                  </a:cubicBezTo>
                  <a:cubicBezTo>
                    <a:pt x="213" y="45"/>
                    <a:pt x="210" y="43"/>
                    <a:pt x="207" y="43"/>
                  </a:cubicBezTo>
                  <a:cubicBezTo>
                    <a:pt x="205" y="43"/>
                    <a:pt x="203" y="44"/>
                    <a:pt x="203" y="45"/>
                  </a:cubicBezTo>
                  <a:cubicBezTo>
                    <a:pt x="205" y="45"/>
                    <a:pt x="206" y="46"/>
                    <a:pt x="207" y="47"/>
                  </a:cubicBezTo>
                  <a:cubicBezTo>
                    <a:pt x="207" y="48"/>
                    <a:pt x="205" y="49"/>
                    <a:pt x="204" y="49"/>
                  </a:cubicBezTo>
                  <a:cubicBezTo>
                    <a:pt x="203" y="48"/>
                    <a:pt x="202" y="46"/>
                    <a:pt x="200" y="45"/>
                  </a:cubicBezTo>
                  <a:cubicBezTo>
                    <a:pt x="200" y="45"/>
                    <a:pt x="198" y="47"/>
                    <a:pt x="197" y="47"/>
                  </a:cubicBezTo>
                  <a:cubicBezTo>
                    <a:pt x="197" y="49"/>
                    <a:pt x="198" y="49"/>
                    <a:pt x="199" y="50"/>
                  </a:cubicBezTo>
                  <a:cubicBezTo>
                    <a:pt x="201" y="51"/>
                    <a:pt x="203" y="52"/>
                    <a:pt x="206" y="52"/>
                  </a:cubicBezTo>
                  <a:cubicBezTo>
                    <a:pt x="207" y="52"/>
                    <a:pt x="208" y="54"/>
                    <a:pt x="210" y="54"/>
                  </a:cubicBezTo>
                  <a:cubicBezTo>
                    <a:pt x="210" y="55"/>
                    <a:pt x="209" y="55"/>
                    <a:pt x="208" y="55"/>
                  </a:cubicBezTo>
                  <a:cubicBezTo>
                    <a:pt x="207" y="54"/>
                    <a:pt x="205" y="53"/>
                    <a:pt x="203" y="53"/>
                  </a:cubicBezTo>
                  <a:cubicBezTo>
                    <a:pt x="200" y="52"/>
                    <a:pt x="197" y="53"/>
                    <a:pt x="195" y="51"/>
                  </a:cubicBezTo>
                  <a:cubicBezTo>
                    <a:pt x="194" y="50"/>
                    <a:pt x="195" y="49"/>
                    <a:pt x="194" y="48"/>
                  </a:cubicBezTo>
                  <a:cubicBezTo>
                    <a:pt x="194" y="46"/>
                    <a:pt x="194" y="44"/>
                    <a:pt x="194" y="43"/>
                  </a:cubicBezTo>
                  <a:cubicBezTo>
                    <a:pt x="193" y="41"/>
                    <a:pt x="192" y="40"/>
                    <a:pt x="191" y="39"/>
                  </a:cubicBezTo>
                  <a:cubicBezTo>
                    <a:pt x="191" y="39"/>
                    <a:pt x="191" y="40"/>
                    <a:pt x="191" y="41"/>
                  </a:cubicBezTo>
                  <a:cubicBezTo>
                    <a:pt x="192" y="43"/>
                    <a:pt x="192" y="45"/>
                    <a:pt x="190" y="47"/>
                  </a:cubicBezTo>
                  <a:cubicBezTo>
                    <a:pt x="190" y="48"/>
                    <a:pt x="189" y="48"/>
                    <a:pt x="187" y="48"/>
                  </a:cubicBezTo>
                  <a:cubicBezTo>
                    <a:pt x="187" y="49"/>
                    <a:pt x="186" y="50"/>
                    <a:pt x="185" y="51"/>
                  </a:cubicBezTo>
                  <a:cubicBezTo>
                    <a:pt x="187" y="53"/>
                    <a:pt x="190" y="54"/>
                    <a:pt x="191" y="56"/>
                  </a:cubicBezTo>
                  <a:cubicBezTo>
                    <a:pt x="192" y="57"/>
                    <a:pt x="191" y="60"/>
                    <a:pt x="191" y="61"/>
                  </a:cubicBezTo>
                  <a:cubicBezTo>
                    <a:pt x="191" y="63"/>
                    <a:pt x="191" y="66"/>
                    <a:pt x="192" y="67"/>
                  </a:cubicBezTo>
                  <a:cubicBezTo>
                    <a:pt x="193" y="68"/>
                    <a:pt x="195" y="68"/>
                    <a:pt x="196" y="68"/>
                  </a:cubicBezTo>
                  <a:cubicBezTo>
                    <a:pt x="198" y="67"/>
                    <a:pt x="199" y="66"/>
                    <a:pt x="201" y="66"/>
                  </a:cubicBezTo>
                  <a:cubicBezTo>
                    <a:pt x="204" y="67"/>
                    <a:pt x="205" y="68"/>
                    <a:pt x="208" y="70"/>
                  </a:cubicBezTo>
                  <a:cubicBezTo>
                    <a:pt x="210" y="71"/>
                    <a:pt x="211" y="73"/>
                    <a:pt x="212" y="74"/>
                  </a:cubicBezTo>
                  <a:cubicBezTo>
                    <a:pt x="212" y="75"/>
                    <a:pt x="210" y="75"/>
                    <a:pt x="210" y="75"/>
                  </a:cubicBezTo>
                  <a:cubicBezTo>
                    <a:pt x="210" y="76"/>
                    <a:pt x="210" y="78"/>
                    <a:pt x="211" y="78"/>
                  </a:cubicBezTo>
                  <a:cubicBezTo>
                    <a:pt x="213" y="78"/>
                    <a:pt x="215" y="78"/>
                    <a:pt x="216" y="79"/>
                  </a:cubicBezTo>
                  <a:cubicBezTo>
                    <a:pt x="218" y="79"/>
                    <a:pt x="219" y="80"/>
                    <a:pt x="218" y="81"/>
                  </a:cubicBezTo>
                  <a:cubicBezTo>
                    <a:pt x="218" y="82"/>
                    <a:pt x="217" y="80"/>
                    <a:pt x="216" y="79"/>
                  </a:cubicBezTo>
                  <a:cubicBezTo>
                    <a:pt x="215" y="79"/>
                    <a:pt x="212" y="80"/>
                    <a:pt x="210" y="79"/>
                  </a:cubicBezTo>
                  <a:cubicBezTo>
                    <a:pt x="208" y="78"/>
                    <a:pt x="208" y="76"/>
                    <a:pt x="207" y="74"/>
                  </a:cubicBezTo>
                  <a:cubicBezTo>
                    <a:pt x="207" y="72"/>
                    <a:pt x="206" y="70"/>
                    <a:pt x="204" y="70"/>
                  </a:cubicBezTo>
                  <a:cubicBezTo>
                    <a:pt x="202" y="69"/>
                    <a:pt x="200" y="69"/>
                    <a:pt x="199" y="70"/>
                  </a:cubicBezTo>
                  <a:cubicBezTo>
                    <a:pt x="197" y="70"/>
                    <a:pt x="196" y="71"/>
                    <a:pt x="196" y="72"/>
                  </a:cubicBezTo>
                  <a:cubicBezTo>
                    <a:pt x="196" y="75"/>
                    <a:pt x="199" y="75"/>
                    <a:pt x="199" y="76"/>
                  </a:cubicBezTo>
                  <a:cubicBezTo>
                    <a:pt x="199" y="78"/>
                    <a:pt x="197" y="79"/>
                    <a:pt x="196" y="80"/>
                  </a:cubicBezTo>
                  <a:cubicBezTo>
                    <a:pt x="196" y="81"/>
                    <a:pt x="196" y="82"/>
                    <a:pt x="195" y="83"/>
                  </a:cubicBezTo>
                  <a:cubicBezTo>
                    <a:pt x="194" y="85"/>
                    <a:pt x="192" y="85"/>
                    <a:pt x="191" y="86"/>
                  </a:cubicBezTo>
                  <a:cubicBezTo>
                    <a:pt x="190" y="87"/>
                    <a:pt x="191" y="88"/>
                    <a:pt x="190" y="88"/>
                  </a:cubicBezTo>
                  <a:cubicBezTo>
                    <a:pt x="188" y="89"/>
                    <a:pt x="186" y="89"/>
                    <a:pt x="184" y="89"/>
                  </a:cubicBezTo>
                  <a:cubicBezTo>
                    <a:pt x="182" y="88"/>
                    <a:pt x="179" y="88"/>
                    <a:pt x="179" y="86"/>
                  </a:cubicBezTo>
                  <a:cubicBezTo>
                    <a:pt x="180" y="86"/>
                    <a:pt x="182" y="87"/>
                    <a:pt x="184" y="87"/>
                  </a:cubicBezTo>
                  <a:cubicBezTo>
                    <a:pt x="185" y="86"/>
                    <a:pt x="186" y="85"/>
                    <a:pt x="187" y="84"/>
                  </a:cubicBezTo>
                  <a:cubicBezTo>
                    <a:pt x="188" y="82"/>
                    <a:pt x="189" y="80"/>
                    <a:pt x="191" y="78"/>
                  </a:cubicBezTo>
                  <a:cubicBezTo>
                    <a:pt x="191" y="76"/>
                    <a:pt x="190" y="74"/>
                    <a:pt x="191" y="73"/>
                  </a:cubicBezTo>
                  <a:cubicBezTo>
                    <a:pt x="191" y="71"/>
                    <a:pt x="188" y="71"/>
                    <a:pt x="187" y="69"/>
                  </a:cubicBezTo>
                  <a:cubicBezTo>
                    <a:pt x="187" y="64"/>
                    <a:pt x="186" y="59"/>
                    <a:pt x="184" y="54"/>
                  </a:cubicBezTo>
                  <a:cubicBezTo>
                    <a:pt x="184" y="53"/>
                    <a:pt x="180" y="52"/>
                    <a:pt x="180" y="50"/>
                  </a:cubicBezTo>
                  <a:cubicBezTo>
                    <a:pt x="181" y="48"/>
                    <a:pt x="182" y="46"/>
                    <a:pt x="182" y="44"/>
                  </a:cubicBezTo>
                  <a:cubicBezTo>
                    <a:pt x="182" y="42"/>
                    <a:pt x="182" y="40"/>
                    <a:pt x="180" y="39"/>
                  </a:cubicBezTo>
                  <a:cubicBezTo>
                    <a:pt x="177" y="40"/>
                    <a:pt x="171" y="40"/>
                    <a:pt x="168" y="39"/>
                  </a:cubicBezTo>
                  <a:cubicBezTo>
                    <a:pt x="165" y="41"/>
                    <a:pt x="167" y="45"/>
                    <a:pt x="165" y="48"/>
                  </a:cubicBezTo>
                  <a:cubicBezTo>
                    <a:pt x="165" y="51"/>
                    <a:pt x="159" y="51"/>
                    <a:pt x="159" y="53"/>
                  </a:cubicBezTo>
                  <a:cubicBezTo>
                    <a:pt x="159" y="54"/>
                    <a:pt x="159" y="55"/>
                    <a:pt x="159" y="56"/>
                  </a:cubicBezTo>
                  <a:cubicBezTo>
                    <a:pt x="161" y="55"/>
                    <a:pt x="162" y="58"/>
                    <a:pt x="162" y="61"/>
                  </a:cubicBezTo>
                  <a:cubicBezTo>
                    <a:pt x="162" y="62"/>
                    <a:pt x="160" y="63"/>
                    <a:pt x="162" y="64"/>
                  </a:cubicBezTo>
                  <a:cubicBezTo>
                    <a:pt x="163" y="65"/>
                    <a:pt x="166" y="65"/>
                    <a:pt x="168" y="66"/>
                  </a:cubicBezTo>
                  <a:cubicBezTo>
                    <a:pt x="167" y="68"/>
                    <a:pt x="170" y="70"/>
                    <a:pt x="172" y="70"/>
                  </a:cubicBezTo>
                  <a:cubicBezTo>
                    <a:pt x="172" y="72"/>
                    <a:pt x="170" y="74"/>
                    <a:pt x="170" y="75"/>
                  </a:cubicBezTo>
                  <a:cubicBezTo>
                    <a:pt x="163" y="70"/>
                    <a:pt x="158" y="66"/>
                    <a:pt x="150" y="64"/>
                  </a:cubicBezTo>
                  <a:cubicBezTo>
                    <a:pt x="146" y="63"/>
                    <a:pt x="142" y="62"/>
                    <a:pt x="138" y="62"/>
                  </a:cubicBezTo>
                  <a:cubicBezTo>
                    <a:pt x="136" y="62"/>
                    <a:pt x="133" y="63"/>
                    <a:pt x="134" y="64"/>
                  </a:cubicBezTo>
                  <a:cubicBezTo>
                    <a:pt x="134" y="67"/>
                    <a:pt x="139" y="67"/>
                    <a:pt x="138" y="70"/>
                  </a:cubicBezTo>
                  <a:cubicBezTo>
                    <a:pt x="136" y="72"/>
                    <a:pt x="133" y="74"/>
                    <a:pt x="130" y="73"/>
                  </a:cubicBezTo>
                  <a:cubicBezTo>
                    <a:pt x="129" y="73"/>
                    <a:pt x="131" y="69"/>
                    <a:pt x="130" y="69"/>
                  </a:cubicBezTo>
                  <a:cubicBezTo>
                    <a:pt x="125" y="68"/>
                    <a:pt x="122" y="74"/>
                    <a:pt x="120" y="71"/>
                  </a:cubicBezTo>
                  <a:cubicBezTo>
                    <a:pt x="117" y="70"/>
                    <a:pt x="115" y="71"/>
                    <a:pt x="113" y="72"/>
                  </a:cubicBezTo>
                  <a:cubicBezTo>
                    <a:pt x="113" y="74"/>
                    <a:pt x="113" y="75"/>
                    <a:pt x="111" y="74"/>
                  </a:cubicBezTo>
                  <a:cubicBezTo>
                    <a:pt x="110" y="74"/>
                    <a:pt x="106" y="75"/>
                    <a:pt x="105" y="74"/>
                  </a:cubicBezTo>
                  <a:cubicBezTo>
                    <a:pt x="107" y="73"/>
                    <a:pt x="108" y="71"/>
                    <a:pt x="107" y="70"/>
                  </a:cubicBezTo>
                  <a:cubicBezTo>
                    <a:pt x="107" y="69"/>
                    <a:pt x="106" y="69"/>
                    <a:pt x="104" y="70"/>
                  </a:cubicBezTo>
                  <a:cubicBezTo>
                    <a:pt x="104" y="70"/>
                    <a:pt x="101" y="71"/>
                    <a:pt x="104" y="73"/>
                  </a:cubicBezTo>
                  <a:cubicBezTo>
                    <a:pt x="103" y="73"/>
                    <a:pt x="102" y="74"/>
                    <a:pt x="102" y="74"/>
                  </a:cubicBezTo>
                  <a:cubicBezTo>
                    <a:pt x="101" y="74"/>
                    <a:pt x="102" y="72"/>
                    <a:pt x="101" y="72"/>
                  </a:cubicBezTo>
                  <a:cubicBezTo>
                    <a:pt x="98" y="73"/>
                    <a:pt x="96" y="74"/>
                    <a:pt x="93" y="75"/>
                  </a:cubicBezTo>
                  <a:cubicBezTo>
                    <a:pt x="92" y="75"/>
                    <a:pt x="91" y="77"/>
                    <a:pt x="90" y="77"/>
                  </a:cubicBezTo>
                  <a:cubicBezTo>
                    <a:pt x="87" y="77"/>
                    <a:pt x="87" y="78"/>
                    <a:pt x="87" y="79"/>
                  </a:cubicBezTo>
                  <a:cubicBezTo>
                    <a:pt x="86" y="80"/>
                    <a:pt x="84" y="80"/>
                    <a:pt x="84" y="80"/>
                  </a:cubicBezTo>
                  <a:cubicBezTo>
                    <a:pt x="83" y="81"/>
                    <a:pt x="84" y="83"/>
                    <a:pt x="83" y="83"/>
                  </a:cubicBezTo>
                  <a:cubicBezTo>
                    <a:pt x="81" y="85"/>
                    <a:pt x="78" y="86"/>
                    <a:pt x="76" y="85"/>
                  </a:cubicBezTo>
                  <a:cubicBezTo>
                    <a:pt x="74" y="84"/>
                    <a:pt x="72" y="81"/>
                    <a:pt x="72" y="79"/>
                  </a:cubicBezTo>
                  <a:cubicBezTo>
                    <a:pt x="72" y="77"/>
                    <a:pt x="75" y="77"/>
                    <a:pt x="77" y="77"/>
                  </a:cubicBezTo>
                  <a:cubicBezTo>
                    <a:pt x="77" y="77"/>
                    <a:pt x="77" y="76"/>
                    <a:pt x="76" y="75"/>
                  </a:cubicBezTo>
                  <a:cubicBezTo>
                    <a:pt x="75" y="74"/>
                    <a:pt x="74" y="72"/>
                    <a:pt x="72" y="72"/>
                  </a:cubicBezTo>
                  <a:cubicBezTo>
                    <a:pt x="69" y="70"/>
                    <a:pt x="66" y="70"/>
                    <a:pt x="63" y="70"/>
                  </a:cubicBezTo>
                  <a:cubicBezTo>
                    <a:pt x="62" y="70"/>
                    <a:pt x="63" y="71"/>
                    <a:pt x="63" y="72"/>
                  </a:cubicBezTo>
                  <a:cubicBezTo>
                    <a:pt x="64" y="73"/>
                    <a:pt x="67" y="74"/>
                    <a:pt x="67" y="76"/>
                  </a:cubicBezTo>
                  <a:cubicBezTo>
                    <a:pt x="68" y="77"/>
                    <a:pt x="66" y="81"/>
                    <a:pt x="66" y="83"/>
                  </a:cubicBezTo>
                  <a:cubicBezTo>
                    <a:pt x="68" y="82"/>
                    <a:pt x="68" y="83"/>
                    <a:pt x="69" y="85"/>
                  </a:cubicBezTo>
                  <a:cubicBezTo>
                    <a:pt x="69" y="87"/>
                    <a:pt x="68" y="88"/>
                    <a:pt x="69" y="90"/>
                  </a:cubicBezTo>
                  <a:cubicBezTo>
                    <a:pt x="67" y="89"/>
                    <a:pt x="65" y="88"/>
                    <a:pt x="63" y="87"/>
                  </a:cubicBezTo>
                  <a:cubicBezTo>
                    <a:pt x="62" y="87"/>
                    <a:pt x="61" y="87"/>
                    <a:pt x="60" y="87"/>
                  </a:cubicBezTo>
                  <a:cubicBezTo>
                    <a:pt x="58" y="89"/>
                    <a:pt x="54" y="91"/>
                    <a:pt x="52" y="93"/>
                  </a:cubicBezTo>
                  <a:cubicBezTo>
                    <a:pt x="51" y="93"/>
                    <a:pt x="51" y="94"/>
                    <a:pt x="51" y="95"/>
                  </a:cubicBezTo>
                  <a:cubicBezTo>
                    <a:pt x="53" y="97"/>
                    <a:pt x="55" y="99"/>
                    <a:pt x="56" y="101"/>
                  </a:cubicBezTo>
                  <a:cubicBezTo>
                    <a:pt x="55" y="101"/>
                    <a:pt x="54" y="101"/>
                    <a:pt x="53" y="101"/>
                  </a:cubicBezTo>
                  <a:cubicBezTo>
                    <a:pt x="51" y="100"/>
                    <a:pt x="50" y="99"/>
                    <a:pt x="48" y="99"/>
                  </a:cubicBezTo>
                  <a:cubicBezTo>
                    <a:pt x="46" y="99"/>
                    <a:pt x="45" y="100"/>
                    <a:pt x="43" y="99"/>
                  </a:cubicBezTo>
                  <a:cubicBezTo>
                    <a:pt x="43" y="99"/>
                    <a:pt x="46" y="98"/>
                    <a:pt x="42" y="98"/>
                  </a:cubicBezTo>
                  <a:cubicBezTo>
                    <a:pt x="42" y="97"/>
                    <a:pt x="42" y="97"/>
                    <a:pt x="41" y="96"/>
                  </a:cubicBezTo>
                  <a:cubicBezTo>
                    <a:pt x="40" y="96"/>
                    <a:pt x="39" y="96"/>
                    <a:pt x="38" y="97"/>
                  </a:cubicBezTo>
                  <a:cubicBezTo>
                    <a:pt x="37" y="98"/>
                    <a:pt x="38" y="100"/>
                    <a:pt x="40" y="101"/>
                  </a:cubicBezTo>
                  <a:cubicBezTo>
                    <a:pt x="41" y="102"/>
                    <a:pt x="42" y="101"/>
                    <a:pt x="43" y="101"/>
                  </a:cubicBezTo>
                  <a:cubicBezTo>
                    <a:pt x="44" y="102"/>
                    <a:pt x="45" y="104"/>
                    <a:pt x="43" y="104"/>
                  </a:cubicBezTo>
                  <a:cubicBezTo>
                    <a:pt x="42" y="105"/>
                    <a:pt x="40" y="105"/>
                    <a:pt x="39" y="104"/>
                  </a:cubicBezTo>
                  <a:cubicBezTo>
                    <a:pt x="37" y="104"/>
                    <a:pt x="36" y="103"/>
                    <a:pt x="34" y="102"/>
                  </a:cubicBezTo>
                  <a:cubicBezTo>
                    <a:pt x="33" y="101"/>
                    <a:pt x="32" y="101"/>
                    <a:pt x="30" y="100"/>
                  </a:cubicBezTo>
                  <a:cubicBezTo>
                    <a:pt x="30" y="98"/>
                    <a:pt x="29" y="97"/>
                    <a:pt x="29" y="95"/>
                  </a:cubicBezTo>
                  <a:cubicBezTo>
                    <a:pt x="29" y="94"/>
                    <a:pt x="30" y="92"/>
                    <a:pt x="29" y="91"/>
                  </a:cubicBezTo>
                  <a:cubicBezTo>
                    <a:pt x="28" y="90"/>
                    <a:pt x="26" y="88"/>
                    <a:pt x="24" y="88"/>
                  </a:cubicBezTo>
                  <a:cubicBezTo>
                    <a:pt x="24" y="86"/>
                    <a:pt x="20" y="85"/>
                    <a:pt x="18" y="83"/>
                  </a:cubicBezTo>
                  <a:cubicBezTo>
                    <a:pt x="18" y="83"/>
                    <a:pt x="19" y="82"/>
                    <a:pt x="20" y="83"/>
                  </a:cubicBezTo>
                  <a:cubicBezTo>
                    <a:pt x="24" y="84"/>
                    <a:pt x="27" y="86"/>
                    <a:pt x="30" y="87"/>
                  </a:cubicBezTo>
                  <a:cubicBezTo>
                    <a:pt x="32" y="88"/>
                    <a:pt x="35" y="88"/>
                    <a:pt x="38" y="88"/>
                  </a:cubicBezTo>
                  <a:cubicBezTo>
                    <a:pt x="40" y="89"/>
                    <a:pt x="41" y="89"/>
                    <a:pt x="43" y="90"/>
                  </a:cubicBezTo>
                  <a:cubicBezTo>
                    <a:pt x="47" y="90"/>
                    <a:pt x="51" y="88"/>
                    <a:pt x="54" y="86"/>
                  </a:cubicBezTo>
                  <a:cubicBezTo>
                    <a:pt x="56" y="85"/>
                    <a:pt x="57" y="82"/>
                    <a:pt x="56" y="81"/>
                  </a:cubicBezTo>
                  <a:cubicBezTo>
                    <a:pt x="55" y="78"/>
                    <a:pt x="52" y="77"/>
                    <a:pt x="50" y="76"/>
                  </a:cubicBezTo>
                  <a:cubicBezTo>
                    <a:pt x="46" y="75"/>
                    <a:pt x="43" y="73"/>
                    <a:pt x="40" y="71"/>
                  </a:cubicBezTo>
                  <a:cubicBezTo>
                    <a:pt x="36" y="69"/>
                    <a:pt x="33" y="68"/>
                    <a:pt x="29" y="67"/>
                  </a:cubicBezTo>
                  <a:cubicBezTo>
                    <a:pt x="27" y="67"/>
                    <a:pt x="22" y="65"/>
                    <a:pt x="22" y="67"/>
                  </a:cubicBezTo>
                  <a:cubicBezTo>
                    <a:pt x="19" y="66"/>
                    <a:pt x="18" y="66"/>
                    <a:pt x="16" y="65"/>
                  </a:cubicBezTo>
                  <a:cubicBezTo>
                    <a:pt x="15" y="65"/>
                    <a:pt x="15" y="64"/>
                    <a:pt x="16" y="64"/>
                  </a:cubicBezTo>
                  <a:cubicBezTo>
                    <a:pt x="17" y="63"/>
                    <a:pt x="19" y="65"/>
                    <a:pt x="19" y="64"/>
                  </a:cubicBezTo>
                  <a:cubicBezTo>
                    <a:pt x="19" y="63"/>
                    <a:pt x="18" y="62"/>
                    <a:pt x="16" y="62"/>
                  </a:cubicBezTo>
                  <a:cubicBezTo>
                    <a:pt x="14" y="62"/>
                    <a:pt x="13" y="63"/>
                    <a:pt x="11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9" y="65"/>
                    <a:pt x="8" y="64"/>
                    <a:pt x="7" y="64"/>
                  </a:cubicBezTo>
                  <a:cubicBezTo>
                    <a:pt x="6" y="64"/>
                    <a:pt x="7" y="65"/>
                    <a:pt x="6" y="65"/>
                  </a:cubicBezTo>
                  <a:cubicBezTo>
                    <a:pt x="5" y="66"/>
                    <a:pt x="5" y="66"/>
                    <a:pt x="4" y="66"/>
                  </a:cubicBezTo>
                  <a:cubicBezTo>
                    <a:pt x="3" y="67"/>
                    <a:pt x="4" y="68"/>
                    <a:pt x="3" y="68"/>
                  </a:cubicBezTo>
                  <a:cubicBezTo>
                    <a:pt x="3" y="69"/>
                    <a:pt x="2" y="68"/>
                    <a:pt x="2" y="68"/>
                  </a:cubicBezTo>
                  <a:cubicBezTo>
                    <a:pt x="2" y="68"/>
                    <a:pt x="0" y="69"/>
                    <a:pt x="0" y="69"/>
                  </a:cubicBezTo>
                  <a:cubicBezTo>
                    <a:pt x="0" y="70"/>
                    <a:pt x="2" y="69"/>
                    <a:pt x="2" y="70"/>
                  </a:cubicBezTo>
                  <a:cubicBezTo>
                    <a:pt x="2" y="71"/>
                    <a:pt x="1" y="71"/>
                    <a:pt x="1" y="72"/>
                  </a:cubicBezTo>
                  <a:cubicBezTo>
                    <a:pt x="1" y="73"/>
                    <a:pt x="1" y="74"/>
                    <a:pt x="2" y="75"/>
                  </a:cubicBezTo>
                  <a:cubicBezTo>
                    <a:pt x="2" y="75"/>
                    <a:pt x="4" y="75"/>
                    <a:pt x="5" y="75"/>
                  </a:cubicBezTo>
                  <a:cubicBezTo>
                    <a:pt x="5" y="76"/>
                    <a:pt x="6" y="77"/>
                    <a:pt x="8" y="78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93"/>
                    <a:pt x="7" y="94"/>
                  </a:cubicBezTo>
                  <a:cubicBezTo>
                    <a:pt x="7" y="95"/>
                    <a:pt x="9" y="94"/>
                    <a:pt x="9" y="95"/>
                  </a:cubicBezTo>
                  <a:cubicBezTo>
                    <a:pt x="9" y="95"/>
                    <a:pt x="8" y="95"/>
                    <a:pt x="8" y="96"/>
                  </a:cubicBezTo>
                  <a:cubicBezTo>
                    <a:pt x="8" y="97"/>
                    <a:pt x="8" y="98"/>
                    <a:pt x="8" y="99"/>
                  </a:cubicBezTo>
                  <a:cubicBezTo>
                    <a:pt x="8" y="99"/>
                    <a:pt x="9" y="98"/>
                    <a:pt x="10" y="99"/>
                  </a:cubicBezTo>
                  <a:cubicBezTo>
                    <a:pt x="10" y="99"/>
                    <a:pt x="9" y="100"/>
                    <a:pt x="10" y="101"/>
                  </a:cubicBezTo>
                  <a:cubicBezTo>
                    <a:pt x="10" y="101"/>
                    <a:pt x="11" y="101"/>
                    <a:pt x="11" y="102"/>
                  </a:cubicBezTo>
                  <a:cubicBezTo>
                    <a:pt x="11" y="102"/>
                    <a:pt x="12" y="103"/>
                    <a:pt x="12" y="103"/>
                  </a:cubicBezTo>
                  <a:cubicBezTo>
                    <a:pt x="11" y="104"/>
                    <a:pt x="10" y="105"/>
                    <a:pt x="10" y="105"/>
                  </a:cubicBezTo>
                  <a:cubicBezTo>
                    <a:pt x="11" y="106"/>
                    <a:pt x="13" y="107"/>
                    <a:pt x="14" y="108"/>
                  </a:cubicBezTo>
                  <a:cubicBezTo>
                    <a:pt x="14" y="109"/>
                    <a:pt x="16" y="110"/>
                    <a:pt x="16" y="111"/>
                  </a:cubicBezTo>
                  <a:cubicBezTo>
                    <a:pt x="16" y="113"/>
                    <a:pt x="14" y="113"/>
                    <a:pt x="14" y="114"/>
                  </a:cubicBezTo>
                  <a:cubicBezTo>
                    <a:pt x="13" y="116"/>
                    <a:pt x="12" y="117"/>
                    <a:pt x="11" y="119"/>
                  </a:cubicBezTo>
                  <a:cubicBezTo>
                    <a:pt x="10" y="120"/>
                    <a:pt x="9" y="122"/>
                    <a:pt x="8" y="123"/>
                  </a:cubicBezTo>
                  <a:cubicBezTo>
                    <a:pt x="7" y="124"/>
                    <a:pt x="5" y="124"/>
                    <a:pt x="4" y="125"/>
                  </a:cubicBezTo>
                  <a:cubicBezTo>
                    <a:pt x="3" y="126"/>
                    <a:pt x="3" y="127"/>
                    <a:pt x="2" y="128"/>
                  </a:cubicBezTo>
                  <a:cubicBezTo>
                    <a:pt x="3" y="128"/>
                    <a:pt x="5" y="126"/>
                    <a:pt x="5" y="127"/>
                  </a:cubicBezTo>
                  <a:cubicBezTo>
                    <a:pt x="6" y="127"/>
                    <a:pt x="6" y="128"/>
                    <a:pt x="6" y="129"/>
                  </a:cubicBezTo>
                  <a:cubicBezTo>
                    <a:pt x="6" y="129"/>
                    <a:pt x="7" y="130"/>
                    <a:pt x="8" y="130"/>
                  </a:cubicBezTo>
                  <a:cubicBezTo>
                    <a:pt x="9" y="130"/>
                    <a:pt x="10" y="130"/>
                    <a:pt x="11" y="130"/>
                  </a:cubicBezTo>
                  <a:cubicBezTo>
                    <a:pt x="11" y="130"/>
                    <a:pt x="12" y="131"/>
                    <a:pt x="12" y="131"/>
                  </a:cubicBezTo>
                  <a:cubicBezTo>
                    <a:pt x="13" y="132"/>
                    <a:pt x="14" y="132"/>
                    <a:pt x="14" y="132"/>
                  </a:cubicBezTo>
                  <a:cubicBezTo>
                    <a:pt x="13" y="133"/>
                    <a:pt x="12" y="132"/>
                    <a:pt x="11" y="132"/>
                  </a:cubicBezTo>
                  <a:cubicBezTo>
                    <a:pt x="10" y="132"/>
                    <a:pt x="9" y="132"/>
                    <a:pt x="8" y="132"/>
                  </a:cubicBezTo>
                  <a:cubicBezTo>
                    <a:pt x="8" y="132"/>
                    <a:pt x="8" y="133"/>
                    <a:pt x="7" y="133"/>
                  </a:cubicBezTo>
                  <a:cubicBezTo>
                    <a:pt x="7" y="133"/>
                    <a:pt x="6" y="132"/>
                    <a:pt x="6" y="132"/>
                  </a:cubicBezTo>
                  <a:cubicBezTo>
                    <a:pt x="5" y="132"/>
                    <a:pt x="5" y="133"/>
                    <a:pt x="4" y="133"/>
                  </a:cubicBezTo>
                  <a:cubicBezTo>
                    <a:pt x="4" y="133"/>
                    <a:pt x="3" y="133"/>
                    <a:pt x="3" y="133"/>
                  </a:cubicBezTo>
                  <a:cubicBezTo>
                    <a:pt x="3" y="134"/>
                    <a:pt x="3" y="134"/>
                    <a:pt x="3" y="135"/>
                  </a:cubicBezTo>
                  <a:cubicBezTo>
                    <a:pt x="3" y="135"/>
                    <a:pt x="3" y="136"/>
                    <a:pt x="3" y="137"/>
                  </a:cubicBezTo>
                  <a:cubicBezTo>
                    <a:pt x="3" y="137"/>
                    <a:pt x="3" y="137"/>
                    <a:pt x="3" y="138"/>
                  </a:cubicBezTo>
                  <a:cubicBezTo>
                    <a:pt x="3" y="139"/>
                    <a:pt x="3" y="140"/>
                    <a:pt x="3" y="141"/>
                  </a:cubicBezTo>
                  <a:cubicBezTo>
                    <a:pt x="3" y="142"/>
                    <a:pt x="2" y="142"/>
                    <a:pt x="2" y="143"/>
                  </a:cubicBezTo>
                  <a:cubicBezTo>
                    <a:pt x="3" y="144"/>
                    <a:pt x="5" y="144"/>
                    <a:pt x="5" y="144"/>
                  </a:cubicBezTo>
                  <a:cubicBezTo>
                    <a:pt x="5" y="145"/>
                    <a:pt x="5" y="146"/>
                    <a:pt x="4" y="146"/>
                  </a:cubicBezTo>
                  <a:cubicBezTo>
                    <a:pt x="3" y="146"/>
                    <a:pt x="3" y="145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5"/>
                    <a:pt x="1" y="146"/>
                  </a:cubicBezTo>
                  <a:cubicBezTo>
                    <a:pt x="1" y="146"/>
                    <a:pt x="2" y="147"/>
                    <a:pt x="2" y="147"/>
                  </a:cubicBezTo>
                  <a:cubicBezTo>
                    <a:pt x="3" y="148"/>
                    <a:pt x="3" y="148"/>
                    <a:pt x="3" y="149"/>
                  </a:cubicBezTo>
                  <a:cubicBezTo>
                    <a:pt x="4" y="149"/>
                    <a:pt x="3" y="150"/>
                    <a:pt x="3" y="151"/>
                  </a:cubicBezTo>
                  <a:cubicBezTo>
                    <a:pt x="4" y="152"/>
                    <a:pt x="5" y="153"/>
                    <a:pt x="6" y="154"/>
                  </a:cubicBezTo>
                  <a:cubicBezTo>
                    <a:pt x="6" y="155"/>
                    <a:pt x="5" y="155"/>
                    <a:pt x="5" y="156"/>
                  </a:cubicBezTo>
                  <a:cubicBezTo>
                    <a:pt x="6" y="156"/>
                    <a:pt x="7" y="155"/>
                    <a:pt x="8" y="156"/>
                  </a:cubicBezTo>
                  <a:cubicBezTo>
                    <a:pt x="8" y="156"/>
                    <a:pt x="8" y="157"/>
                    <a:pt x="8" y="157"/>
                  </a:cubicBezTo>
                  <a:cubicBezTo>
                    <a:pt x="9" y="157"/>
                    <a:pt x="10" y="156"/>
                    <a:pt x="11" y="157"/>
                  </a:cubicBezTo>
                  <a:cubicBezTo>
                    <a:pt x="11" y="157"/>
                    <a:pt x="10" y="158"/>
                    <a:pt x="11" y="159"/>
                  </a:cubicBezTo>
                  <a:cubicBezTo>
                    <a:pt x="12" y="159"/>
                    <a:pt x="13" y="158"/>
                    <a:pt x="14" y="158"/>
                  </a:cubicBezTo>
                  <a:cubicBezTo>
                    <a:pt x="16" y="158"/>
                    <a:pt x="18" y="158"/>
                    <a:pt x="19" y="159"/>
                  </a:cubicBezTo>
                  <a:cubicBezTo>
                    <a:pt x="19" y="161"/>
                    <a:pt x="18" y="162"/>
                    <a:pt x="18" y="164"/>
                  </a:cubicBezTo>
                  <a:cubicBezTo>
                    <a:pt x="18" y="165"/>
                    <a:pt x="19" y="165"/>
                    <a:pt x="19" y="165"/>
                  </a:cubicBezTo>
                  <a:cubicBezTo>
                    <a:pt x="20" y="166"/>
                    <a:pt x="19" y="166"/>
                    <a:pt x="20" y="167"/>
                  </a:cubicBezTo>
                  <a:cubicBezTo>
                    <a:pt x="21" y="167"/>
                    <a:pt x="22" y="167"/>
                    <a:pt x="23" y="168"/>
                  </a:cubicBezTo>
                  <a:cubicBezTo>
                    <a:pt x="23" y="169"/>
                    <a:pt x="22" y="170"/>
                    <a:pt x="23" y="170"/>
                  </a:cubicBezTo>
                  <a:cubicBezTo>
                    <a:pt x="23" y="171"/>
                    <a:pt x="24" y="170"/>
                    <a:pt x="25" y="171"/>
                  </a:cubicBezTo>
                  <a:cubicBezTo>
                    <a:pt x="26" y="172"/>
                    <a:pt x="27" y="172"/>
                    <a:pt x="27" y="173"/>
                  </a:cubicBezTo>
                  <a:cubicBezTo>
                    <a:pt x="27" y="174"/>
                    <a:pt x="26" y="174"/>
                    <a:pt x="25" y="175"/>
                  </a:cubicBezTo>
                  <a:cubicBezTo>
                    <a:pt x="24" y="175"/>
                    <a:pt x="24" y="175"/>
                    <a:pt x="23" y="175"/>
                  </a:cubicBezTo>
                  <a:cubicBezTo>
                    <a:pt x="22" y="175"/>
                    <a:pt x="22" y="174"/>
                    <a:pt x="22" y="174"/>
                  </a:cubicBezTo>
                  <a:cubicBezTo>
                    <a:pt x="21" y="174"/>
                    <a:pt x="20" y="174"/>
                    <a:pt x="20" y="175"/>
                  </a:cubicBezTo>
                  <a:cubicBezTo>
                    <a:pt x="20" y="176"/>
                    <a:pt x="22" y="176"/>
                    <a:pt x="22" y="177"/>
                  </a:cubicBezTo>
                  <a:cubicBezTo>
                    <a:pt x="22" y="178"/>
                    <a:pt x="22" y="179"/>
                    <a:pt x="22" y="180"/>
                  </a:cubicBezTo>
                  <a:cubicBezTo>
                    <a:pt x="24" y="180"/>
                    <a:pt x="24" y="181"/>
                    <a:pt x="25" y="181"/>
                  </a:cubicBezTo>
                  <a:cubicBezTo>
                    <a:pt x="26" y="181"/>
                    <a:pt x="26" y="180"/>
                    <a:pt x="26" y="179"/>
                  </a:cubicBezTo>
                  <a:cubicBezTo>
                    <a:pt x="27" y="179"/>
                    <a:pt x="29" y="179"/>
                    <a:pt x="30" y="179"/>
                  </a:cubicBezTo>
                  <a:cubicBezTo>
                    <a:pt x="31" y="179"/>
                    <a:pt x="33" y="178"/>
                    <a:pt x="34" y="179"/>
                  </a:cubicBezTo>
                  <a:cubicBezTo>
                    <a:pt x="34" y="179"/>
                    <a:pt x="34" y="180"/>
                    <a:pt x="34" y="181"/>
                  </a:cubicBezTo>
                  <a:cubicBezTo>
                    <a:pt x="34" y="182"/>
                    <a:pt x="36" y="182"/>
                    <a:pt x="36" y="183"/>
                  </a:cubicBezTo>
                  <a:cubicBezTo>
                    <a:pt x="36" y="184"/>
                    <a:pt x="35" y="184"/>
                    <a:pt x="34" y="184"/>
                  </a:cubicBezTo>
                  <a:cubicBezTo>
                    <a:pt x="34" y="185"/>
                    <a:pt x="34" y="186"/>
                    <a:pt x="34" y="186"/>
                  </a:cubicBezTo>
                  <a:cubicBezTo>
                    <a:pt x="36" y="186"/>
                    <a:pt x="38" y="185"/>
                    <a:pt x="40" y="186"/>
                  </a:cubicBezTo>
                  <a:cubicBezTo>
                    <a:pt x="41" y="187"/>
                    <a:pt x="40" y="190"/>
                    <a:pt x="41" y="191"/>
                  </a:cubicBezTo>
                  <a:cubicBezTo>
                    <a:pt x="42" y="192"/>
                    <a:pt x="43" y="191"/>
                    <a:pt x="45" y="191"/>
                  </a:cubicBezTo>
                  <a:cubicBezTo>
                    <a:pt x="46" y="191"/>
                    <a:pt x="47" y="191"/>
                    <a:pt x="48" y="191"/>
                  </a:cubicBezTo>
                  <a:cubicBezTo>
                    <a:pt x="49" y="190"/>
                    <a:pt x="49" y="189"/>
                    <a:pt x="49" y="189"/>
                  </a:cubicBezTo>
                  <a:cubicBezTo>
                    <a:pt x="50" y="190"/>
                    <a:pt x="50" y="191"/>
                    <a:pt x="51" y="192"/>
                  </a:cubicBezTo>
                  <a:cubicBezTo>
                    <a:pt x="52" y="193"/>
                    <a:pt x="53" y="193"/>
                    <a:pt x="54" y="193"/>
                  </a:cubicBezTo>
                  <a:cubicBezTo>
                    <a:pt x="54" y="193"/>
                    <a:pt x="54" y="192"/>
                    <a:pt x="54" y="193"/>
                  </a:cubicBezTo>
                  <a:cubicBezTo>
                    <a:pt x="56" y="193"/>
                    <a:pt x="57" y="194"/>
                    <a:pt x="58" y="194"/>
                  </a:cubicBezTo>
                  <a:cubicBezTo>
                    <a:pt x="59" y="195"/>
                    <a:pt x="60" y="196"/>
                    <a:pt x="61" y="196"/>
                  </a:cubicBezTo>
                  <a:cubicBezTo>
                    <a:pt x="61" y="196"/>
                    <a:pt x="62" y="195"/>
                    <a:pt x="62" y="195"/>
                  </a:cubicBezTo>
                  <a:cubicBezTo>
                    <a:pt x="62" y="197"/>
                    <a:pt x="62" y="198"/>
                    <a:pt x="62" y="198"/>
                  </a:cubicBezTo>
                  <a:cubicBezTo>
                    <a:pt x="62" y="199"/>
                    <a:pt x="61" y="199"/>
                    <a:pt x="60" y="199"/>
                  </a:cubicBezTo>
                  <a:cubicBezTo>
                    <a:pt x="60" y="200"/>
                    <a:pt x="62" y="200"/>
                    <a:pt x="62" y="200"/>
                  </a:cubicBezTo>
                  <a:cubicBezTo>
                    <a:pt x="62" y="201"/>
                    <a:pt x="61" y="200"/>
                    <a:pt x="60" y="201"/>
                  </a:cubicBezTo>
                  <a:cubicBezTo>
                    <a:pt x="60" y="201"/>
                    <a:pt x="60" y="202"/>
                    <a:pt x="60" y="202"/>
                  </a:cubicBezTo>
                  <a:cubicBezTo>
                    <a:pt x="61" y="203"/>
                    <a:pt x="61" y="202"/>
                    <a:pt x="61" y="202"/>
                  </a:cubicBezTo>
                  <a:cubicBezTo>
                    <a:pt x="62" y="203"/>
                    <a:pt x="62" y="204"/>
                    <a:pt x="62" y="205"/>
                  </a:cubicBezTo>
                  <a:cubicBezTo>
                    <a:pt x="62" y="205"/>
                    <a:pt x="61" y="206"/>
                    <a:pt x="61" y="206"/>
                  </a:cubicBezTo>
                  <a:cubicBezTo>
                    <a:pt x="59" y="206"/>
                    <a:pt x="58" y="206"/>
                    <a:pt x="56" y="206"/>
                  </a:cubicBezTo>
                  <a:cubicBezTo>
                    <a:pt x="55" y="206"/>
                    <a:pt x="54" y="207"/>
                    <a:pt x="54" y="209"/>
                  </a:cubicBezTo>
                  <a:cubicBezTo>
                    <a:pt x="54" y="209"/>
                    <a:pt x="55" y="210"/>
                    <a:pt x="55" y="210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6" y="210"/>
                    <a:pt x="56" y="210"/>
                    <a:pt x="58" y="209"/>
                  </a:cubicBezTo>
                  <a:cubicBezTo>
                    <a:pt x="58" y="209"/>
                    <a:pt x="58" y="210"/>
                    <a:pt x="59" y="210"/>
                  </a:cubicBezTo>
                  <a:cubicBezTo>
                    <a:pt x="59" y="210"/>
                    <a:pt x="59" y="211"/>
                    <a:pt x="59" y="211"/>
                  </a:cubicBezTo>
                  <a:cubicBezTo>
                    <a:pt x="58" y="212"/>
                    <a:pt x="57" y="212"/>
                    <a:pt x="56" y="212"/>
                  </a:cubicBezTo>
                  <a:cubicBezTo>
                    <a:pt x="56" y="213"/>
                    <a:pt x="57" y="213"/>
                    <a:pt x="56" y="214"/>
                  </a:cubicBezTo>
                  <a:cubicBezTo>
                    <a:pt x="55" y="214"/>
                    <a:pt x="53" y="213"/>
                    <a:pt x="53" y="214"/>
                  </a:cubicBezTo>
                  <a:cubicBezTo>
                    <a:pt x="53" y="216"/>
                    <a:pt x="56" y="215"/>
                    <a:pt x="56" y="216"/>
                  </a:cubicBezTo>
                  <a:cubicBezTo>
                    <a:pt x="57" y="217"/>
                    <a:pt x="54" y="216"/>
                    <a:pt x="54" y="217"/>
                  </a:cubicBezTo>
                  <a:cubicBezTo>
                    <a:pt x="53" y="217"/>
                    <a:pt x="52" y="218"/>
                    <a:pt x="52" y="219"/>
                  </a:cubicBezTo>
                  <a:cubicBezTo>
                    <a:pt x="52" y="220"/>
                    <a:pt x="53" y="221"/>
                    <a:pt x="53" y="221"/>
                  </a:cubicBezTo>
                  <a:cubicBezTo>
                    <a:pt x="52" y="221"/>
                    <a:pt x="51" y="221"/>
                    <a:pt x="50" y="221"/>
                  </a:cubicBezTo>
                  <a:cubicBezTo>
                    <a:pt x="50" y="221"/>
                    <a:pt x="49" y="221"/>
                    <a:pt x="49" y="221"/>
                  </a:cubicBezTo>
                  <a:cubicBezTo>
                    <a:pt x="48" y="221"/>
                    <a:pt x="48" y="222"/>
                    <a:pt x="48" y="222"/>
                  </a:cubicBezTo>
                  <a:cubicBezTo>
                    <a:pt x="49" y="223"/>
                    <a:pt x="50" y="223"/>
                    <a:pt x="51" y="224"/>
                  </a:cubicBezTo>
                  <a:cubicBezTo>
                    <a:pt x="51" y="224"/>
                    <a:pt x="52" y="225"/>
                    <a:pt x="53" y="225"/>
                  </a:cubicBezTo>
                  <a:cubicBezTo>
                    <a:pt x="53" y="225"/>
                    <a:pt x="53" y="225"/>
                    <a:pt x="54" y="225"/>
                  </a:cubicBezTo>
                  <a:cubicBezTo>
                    <a:pt x="56" y="226"/>
                    <a:pt x="58" y="227"/>
                    <a:pt x="60" y="228"/>
                  </a:cubicBezTo>
                  <a:cubicBezTo>
                    <a:pt x="62" y="229"/>
                    <a:pt x="63" y="230"/>
                    <a:pt x="65" y="232"/>
                  </a:cubicBezTo>
                  <a:cubicBezTo>
                    <a:pt x="66" y="231"/>
                    <a:pt x="67" y="231"/>
                    <a:pt x="69" y="232"/>
                  </a:cubicBezTo>
                  <a:cubicBezTo>
                    <a:pt x="70" y="232"/>
                    <a:pt x="71" y="233"/>
                    <a:pt x="72" y="233"/>
                  </a:cubicBezTo>
                  <a:cubicBezTo>
                    <a:pt x="73" y="234"/>
                    <a:pt x="75" y="232"/>
                    <a:pt x="76" y="233"/>
                  </a:cubicBezTo>
                  <a:cubicBezTo>
                    <a:pt x="77" y="233"/>
                    <a:pt x="78" y="234"/>
                    <a:pt x="79" y="235"/>
                  </a:cubicBezTo>
                  <a:cubicBezTo>
                    <a:pt x="80" y="235"/>
                    <a:pt x="81" y="235"/>
                    <a:pt x="82" y="236"/>
                  </a:cubicBezTo>
                  <a:cubicBezTo>
                    <a:pt x="82" y="236"/>
                    <a:pt x="82" y="237"/>
                    <a:pt x="83" y="237"/>
                  </a:cubicBezTo>
                  <a:cubicBezTo>
                    <a:pt x="84" y="237"/>
                    <a:pt x="85" y="236"/>
                    <a:pt x="85" y="236"/>
                  </a:cubicBezTo>
                  <a:cubicBezTo>
                    <a:pt x="86" y="236"/>
                    <a:pt x="86" y="236"/>
                    <a:pt x="87" y="236"/>
                  </a:cubicBezTo>
                  <a:cubicBezTo>
                    <a:pt x="87" y="236"/>
                    <a:pt x="88" y="236"/>
                    <a:pt x="88" y="236"/>
                  </a:cubicBezTo>
                  <a:cubicBezTo>
                    <a:pt x="89" y="236"/>
                    <a:pt x="90" y="237"/>
                    <a:pt x="91" y="237"/>
                  </a:cubicBezTo>
                  <a:cubicBezTo>
                    <a:pt x="91" y="238"/>
                    <a:pt x="90" y="238"/>
                    <a:pt x="91" y="239"/>
                  </a:cubicBezTo>
                  <a:cubicBezTo>
                    <a:pt x="92" y="240"/>
                    <a:pt x="93" y="240"/>
                    <a:pt x="95" y="241"/>
                  </a:cubicBezTo>
                  <a:cubicBezTo>
                    <a:pt x="96" y="241"/>
                    <a:pt x="97" y="241"/>
                    <a:pt x="98" y="242"/>
                  </a:cubicBezTo>
                  <a:cubicBezTo>
                    <a:pt x="98" y="242"/>
                    <a:pt x="98" y="244"/>
                    <a:pt x="99" y="244"/>
                  </a:cubicBezTo>
                  <a:cubicBezTo>
                    <a:pt x="99" y="245"/>
                    <a:pt x="101" y="245"/>
                    <a:pt x="102" y="245"/>
                  </a:cubicBezTo>
                  <a:cubicBezTo>
                    <a:pt x="102" y="244"/>
                    <a:pt x="102" y="243"/>
                    <a:pt x="102" y="243"/>
                  </a:cubicBezTo>
                  <a:cubicBezTo>
                    <a:pt x="102" y="243"/>
                    <a:pt x="103" y="243"/>
                    <a:pt x="104" y="243"/>
                  </a:cubicBezTo>
                  <a:cubicBezTo>
                    <a:pt x="104" y="242"/>
                    <a:pt x="104" y="242"/>
                    <a:pt x="104" y="241"/>
                  </a:cubicBezTo>
                  <a:cubicBezTo>
                    <a:pt x="104" y="241"/>
                    <a:pt x="103" y="240"/>
                    <a:pt x="102" y="239"/>
                  </a:cubicBezTo>
                  <a:cubicBezTo>
                    <a:pt x="102" y="237"/>
                    <a:pt x="101" y="236"/>
                    <a:pt x="100" y="235"/>
                  </a:cubicBezTo>
                  <a:cubicBezTo>
                    <a:pt x="99" y="234"/>
                    <a:pt x="98" y="234"/>
                    <a:pt x="98" y="233"/>
                  </a:cubicBezTo>
                  <a:cubicBezTo>
                    <a:pt x="98" y="232"/>
                    <a:pt x="99" y="231"/>
                    <a:pt x="99" y="230"/>
                  </a:cubicBezTo>
                  <a:cubicBezTo>
                    <a:pt x="98" y="229"/>
                    <a:pt x="98" y="228"/>
                    <a:pt x="97" y="227"/>
                  </a:cubicBezTo>
                  <a:cubicBezTo>
                    <a:pt x="96" y="226"/>
                    <a:pt x="94" y="226"/>
                    <a:pt x="94" y="225"/>
                  </a:cubicBezTo>
                  <a:cubicBezTo>
                    <a:pt x="94" y="224"/>
                    <a:pt x="96" y="223"/>
                    <a:pt x="96" y="222"/>
                  </a:cubicBezTo>
                  <a:cubicBezTo>
                    <a:pt x="97" y="221"/>
                    <a:pt x="97" y="220"/>
                    <a:pt x="98" y="219"/>
                  </a:cubicBezTo>
                  <a:cubicBezTo>
                    <a:pt x="98" y="219"/>
                    <a:pt x="99" y="219"/>
                    <a:pt x="100" y="219"/>
                  </a:cubicBezTo>
                  <a:cubicBezTo>
                    <a:pt x="100" y="219"/>
                    <a:pt x="101" y="219"/>
                    <a:pt x="101" y="219"/>
                  </a:cubicBezTo>
                  <a:cubicBezTo>
                    <a:pt x="101" y="218"/>
                    <a:pt x="101" y="217"/>
                    <a:pt x="102" y="217"/>
                  </a:cubicBezTo>
                  <a:cubicBezTo>
                    <a:pt x="102" y="217"/>
                    <a:pt x="103" y="218"/>
                    <a:pt x="103" y="218"/>
                  </a:cubicBezTo>
                  <a:cubicBezTo>
                    <a:pt x="104" y="217"/>
                    <a:pt x="104" y="216"/>
                    <a:pt x="104" y="215"/>
                  </a:cubicBezTo>
                  <a:cubicBezTo>
                    <a:pt x="104" y="215"/>
                    <a:pt x="103" y="215"/>
                    <a:pt x="103" y="215"/>
                  </a:cubicBezTo>
                  <a:cubicBezTo>
                    <a:pt x="102" y="215"/>
                    <a:pt x="101" y="215"/>
                    <a:pt x="101" y="214"/>
                  </a:cubicBezTo>
                  <a:cubicBezTo>
                    <a:pt x="101" y="214"/>
                    <a:pt x="101" y="213"/>
                    <a:pt x="101" y="213"/>
                  </a:cubicBezTo>
                  <a:cubicBezTo>
                    <a:pt x="101" y="212"/>
                    <a:pt x="103" y="213"/>
                    <a:pt x="103" y="212"/>
                  </a:cubicBezTo>
                  <a:cubicBezTo>
                    <a:pt x="102" y="210"/>
                    <a:pt x="101" y="209"/>
                    <a:pt x="99" y="207"/>
                  </a:cubicBezTo>
                  <a:cubicBezTo>
                    <a:pt x="98" y="207"/>
                    <a:pt x="97" y="207"/>
                    <a:pt x="96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6" y="207"/>
                    <a:pt x="94" y="207"/>
                    <a:pt x="94" y="206"/>
                  </a:cubicBezTo>
                  <a:cubicBezTo>
                    <a:pt x="94" y="206"/>
                    <a:pt x="94" y="204"/>
                    <a:pt x="94" y="204"/>
                  </a:cubicBezTo>
                  <a:cubicBezTo>
                    <a:pt x="93" y="203"/>
                    <a:pt x="91" y="204"/>
                    <a:pt x="91" y="203"/>
                  </a:cubicBezTo>
                  <a:cubicBezTo>
                    <a:pt x="91" y="202"/>
                    <a:pt x="92" y="201"/>
                    <a:pt x="92" y="199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3" y="198"/>
                    <a:pt x="92" y="198"/>
                    <a:pt x="92" y="197"/>
                  </a:cubicBezTo>
                  <a:cubicBezTo>
                    <a:pt x="91" y="196"/>
                    <a:pt x="92" y="195"/>
                    <a:pt x="92" y="194"/>
                  </a:cubicBezTo>
                  <a:cubicBezTo>
                    <a:pt x="93" y="193"/>
                    <a:pt x="94" y="193"/>
                    <a:pt x="94" y="192"/>
                  </a:cubicBezTo>
                  <a:cubicBezTo>
                    <a:pt x="94" y="191"/>
                    <a:pt x="94" y="191"/>
                    <a:pt x="94" y="190"/>
                  </a:cubicBezTo>
                  <a:cubicBezTo>
                    <a:pt x="94" y="190"/>
                    <a:pt x="96" y="190"/>
                    <a:pt x="96" y="190"/>
                  </a:cubicBezTo>
                  <a:cubicBezTo>
                    <a:pt x="98" y="191"/>
                    <a:pt x="98" y="193"/>
                    <a:pt x="99" y="194"/>
                  </a:cubicBezTo>
                  <a:cubicBezTo>
                    <a:pt x="99" y="194"/>
                    <a:pt x="100" y="194"/>
                    <a:pt x="101" y="194"/>
                  </a:cubicBezTo>
                  <a:cubicBezTo>
                    <a:pt x="101" y="193"/>
                    <a:pt x="101" y="193"/>
                    <a:pt x="101" y="192"/>
                  </a:cubicBezTo>
                  <a:cubicBezTo>
                    <a:pt x="100" y="191"/>
                    <a:pt x="99" y="190"/>
                    <a:pt x="99" y="189"/>
                  </a:cubicBezTo>
                  <a:cubicBezTo>
                    <a:pt x="99" y="188"/>
                    <a:pt x="100" y="189"/>
                    <a:pt x="101" y="189"/>
                  </a:cubicBezTo>
                  <a:cubicBezTo>
                    <a:pt x="102" y="189"/>
                    <a:pt x="102" y="189"/>
                    <a:pt x="103" y="188"/>
                  </a:cubicBezTo>
                  <a:cubicBezTo>
                    <a:pt x="103" y="188"/>
                    <a:pt x="102" y="187"/>
                    <a:pt x="103" y="186"/>
                  </a:cubicBezTo>
                  <a:cubicBezTo>
                    <a:pt x="104" y="186"/>
                    <a:pt x="106" y="186"/>
                    <a:pt x="107" y="185"/>
                  </a:cubicBezTo>
                  <a:cubicBezTo>
                    <a:pt x="108" y="185"/>
                    <a:pt x="108" y="183"/>
                    <a:pt x="109" y="183"/>
                  </a:cubicBezTo>
                  <a:cubicBezTo>
                    <a:pt x="109" y="182"/>
                    <a:pt x="110" y="183"/>
                    <a:pt x="111" y="183"/>
                  </a:cubicBezTo>
                  <a:cubicBezTo>
                    <a:pt x="112" y="184"/>
                    <a:pt x="111" y="184"/>
                    <a:pt x="111" y="184"/>
                  </a:cubicBezTo>
                  <a:cubicBezTo>
                    <a:pt x="112" y="185"/>
                    <a:pt x="112" y="185"/>
                    <a:pt x="113" y="184"/>
                  </a:cubicBezTo>
                  <a:cubicBezTo>
                    <a:pt x="114" y="184"/>
                    <a:pt x="114" y="183"/>
                    <a:pt x="115" y="183"/>
                  </a:cubicBezTo>
                  <a:cubicBezTo>
                    <a:pt x="115" y="183"/>
                    <a:pt x="116" y="184"/>
                    <a:pt x="116" y="184"/>
                  </a:cubicBezTo>
                  <a:cubicBezTo>
                    <a:pt x="117" y="184"/>
                    <a:pt x="119" y="184"/>
                    <a:pt x="120" y="184"/>
                  </a:cubicBezTo>
                  <a:cubicBezTo>
                    <a:pt x="121" y="184"/>
                    <a:pt x="121" y="185"/>
                    <a:pt x="122" y="186"/>
                  </a:cubicBezTo>
                  <a:cubicBezTo>
                    <a:pt x="123" y="186"/>
                    <a:pt x="125" y="186"/>
                    <a:pt x="125" y="187"/>
                  </a:cubicBezTo>
                  <a:cubicBezTo>
                    <a:pt x="126" y="188"/>
                    <a:pt x="125" y="189"/>
                    <a:pt x="126" y="190"/>
                  </a:cubicBezTo>
                  <a:cubicBezTo>
                    <a:pt x="126" y="190"/>
                    <a:pt x="127" y="190"/>
                    <a:pt x="127" y="190"/>
                  </a:cubicBezTo>
                  <a:cubicBezTo>
                    <a:pt x="128" y="189"/>
                    <a:pt x="126" y="187"/>
                    <a:pt x="127" y="187"/>
                  </a:cubicBezTo>
                  <a:cubicBezTo>
                    <a:pt x="129" y="187"/>
                    <a:pt x="130" y="190"/>
                    <a:pt x="132" y="190"/>
                  </a:cubicBezTo>
                  <a:cubicBezTo>
                    <a:pt x="133" y="190"/>
                    <a:pt x="133" y="188"/>
                    <a:pt x="134" y="187"/>
                  </a:cubicBezTo>
                  <a:cubicBezTo>
                    <a:pt x="135" y="187"/>
                    <a:pt x="136" y="187"/>
                    <a:pt x="138" y="187"/>
                  </a:cubicBezTo>
                  <a:cubicBezTo>
                    <a:pt x="138" y="187"/>
                    <a:pt x="139" y="188"/>
                    <a:pt x="140" y="187"/>
                  </a:cubicBezTo>
                  <a:cubicBezTo>
                    <a:pt x="140" y="187"/>
                    <a:pt x="140" y="186"/>
                    <a:pt x="141" y="186"/>
                  </a:cubicBezTo>
                  <a:cubicBezTo>
                    <a:pt x="141" y="186"/>
                    <a:pt x="143" y="186"/>
                    <a:pt x="143" y="186"/>
                  </a:cubicBezTo>
                  <a:cubicBezTo>
                    <a:pt x="144" y="187"/>
                    <a:pt x="144" y="188"/>
                    <a:pt x="144" y="189"/>
                  </a:cubicBezTo>
                  <a:cubicBezTo>
                    <a:pt x="146" y="189"/>
                    <a:pt x="148" y="190"/>
                    <a:pt x="150" y="190"/>
                  </a:cubicBezTo>
                  <a:cubicBezTo>
                    <a:pt x="151" y="189"/>
                    <a:pt x="150" y="188"/>
                    <a:pt x="151" y="188"/>
                  </a:cubicBezTo>
                  <a:cubicBezTo>
                    <a:pt x="152" y="188"/>
                    <a:pt x="154" y="189"/>
                    <a:pt x="155" y="189"/>
                  </a:cubicBezTo>
                  <a:cubicBezTo>
                    <a:pt x="156" y="189"/>
                    <a:pt x="157" y="188"/>
                    <a:pt x="157" y="187"/>
                  </a:cubicBezTo>
                  <a:cubicBezTo>
                    <a:pt x="157" y="186"/>
                    <a:pt x="158" y="185"/>
                    <a:pt x="157" y="184"/>
                  </a:cubicBezTo>
                  <a:cubicBezTo>
                    <a:pt x="157" y="184"/>
                    <a:pt x="155" y="184"/>
                    <a:pt x="154" y="184"/>
                  </a:cubicBezTo>
                  <a:cubicBezTo>
                    <a:pt x="153" y="183"/>
                    <a:pt x="151" y="182"/>
                    <a:pt x="151" y="181"/>
                  </a:cubicBezTo>
                  <a:cubicBezTo>
                    <a:pt x="152" y="180"/>
                    <a:pt x="153" y="180"/>
                    <a:pt x="154" y="179"/>
                  </a:cubicBezTo>
                  <a:cubicBezTo>
                    <a:pt x="154" y="179"/>
                    <a:pt x="153" y="178"/>
                    <a:pt x="153" y="177"/>
                  </a:cubicBezTo>
                  <a:cubicBezTo>
                    <a:pt x="153" y="176"/>
                    <a:pt x="154" y="175"/>
                    <a:pt x="155" y="175"/>
                  </a:cubicBezTo>
                  <a:cubicBezTo>
                    <a:pt x="156" y="175"/>
                    <a:pt x="157" y="176"/>
                    <a:pt x="158" y="176"/>
                  </a:cubicBezTo>
                  <a:cubicBezTo>
                    <a:pt x="159" y="175"/>
                    <a:pt x="157" y="175"/>
                    <a:pt x="157" y="174"/>
                  </a:cubicBezTo>
                  <a:cubicBezTo>
                    <a:pt x="156" y="174"/>
                    <a:pt x="155" y="174"/>
                    <a:pt x="155" y="174"/>
                  </a:cubicBezTo>
                  <a:cubicBezTo>
                    <a:pt x="154" y="173"/>
                    <a:pt x="155" y="173"/>
                    <a:pt x="155" y="173"/>
                  </a:cubicBezTo>
                  <a:cubicBezTo>
                    <a:pt x="155" y="172"/>
                    <a:pt x="154" y="173"/>
                    <a:pt x="153" y="173"/>
                  </a:cubicBezTo>
                  <a:cubicBezTo>
                    <a:pt x="152" y="172"/>
                    <a:pt x="152" y="170"/>
                    <a:pt x="153" y="170"/>
                  </a:cubicBezTo>
                  <a:cubicBezTo>
                    <a:pt x="154" y="169"/>
                    <a:pt x="156" y="170"/>
                    <a:pt x="157" y="169"/>
                  </a:cubicBezTo>
                  <a:cubicBezTo>
                    <a:pt x="158" y="169"/>
                    <a:pt x="159" y="169"/>
                    <a:pt x="160" y="169"/>
                  </a:cubicBezTo>
                  <a:cubicBezTo>
                    <a:pt x="162" y="169"/>
                    <a:pt x="164" y="169"/>
                    <a:pt x="166" y="168"/>
                  </a:cubicBezTo>
                  <a:cubicBezTo>
                    <a:pt x="168" y="167"/>
                    <a:pt x="170" y="167"/>
                    <a:pt x="172" y="167"/>
                  </a:cubicBezTo>
                  <a:cubicBezTo>
                    <a:pt x="172" y="166"/>
                    <a:pt x="173" y="165"/>
                    <a:pt x="174" y="165"/>
                  </a:cubicBezTo>
                  <a:cubicBezTo>
                    <a:pt x="174" y="164"/>
                    <a:pt x="175" y="165"/>
                    <a:pt x="175" y="165"/>
                  </a:cubicBezTo>
                  <a:cubicBezTo>
                    <a:pt x="179" y="164"/>
                    <a:pt x="182" y="164"/>
                    <a:pt x="185" y="163"/>
                  </a:cubicBezTo>
                  <a:cubicBezTo>
                    <a:pt x="186" y="163"/>
                    <a:pt x="184" y="161"/>
                    <a:pt x="185" y="161"/>
                  </a:cubicBezTo>
                  <a:cubicBezTo>
                    <a:pt x="186" y="160"/>
                    <a:pt x="187" y="160"/>
                    <a:pt x="188" y="160"/>
                  </a:cubicBezTo>
                  <a:cubicBezTo>
                    <a:pt x="190" y="160"/>
                    <a:pt x="192" y="161"/>
                    <a:pt x="194" y="162"/>
                  </a:cubicBezTo>
                  <a:cubicBezTo>
                    <a:pt x="195" y="162"/>
                    <a:pt x="196" y="161"/>
                    <a:pt x="197" y="161"/>
                  </a:cubicBezTo>
                  <a:cubicBezTo>
                    <a:pt x="197" y="162"/>
                    <a:pt x="197" y="164"/>
                    <a:pt x="198" y="165"/>
                  </a:cubicBezTo>
                  <a:cubicBezTo>
                    <a:pt x="198" y="165"/>
                    <a:pt x="199" y="165"/>
                    <a:pt x="199" y="166"/>
                  </a:cubicBezTo>
                  <a:cubicBezTo>
                    <a:pt x="199" y="166"/>
                    <a:pt x="198" y="167"/>
                    <a:pt x="199" y="168"/>
                  </a:cubicBezTo>
                  <a:cubicBezTo>
                    <a:pt x="199" y="168"/>
                    <a:pt x="200" y="168"/>
                    <a:pt x="201" y="168"/>
                  </a:cubicBezTo>
                  <a:cubicBezTo>
                    <a:pt x="201" y="168"/>
                    <a:pt x="202" y="167"/>
                    <a:pt x="202" y="167"/>
                  </a:cubicBezTo>
                  <a:cubicBezTo>
                    <a:pt x="202" y="167"/>
                    <a:pt x="203" y="168"/>
                    <a:pt x="203" y="168"/>
                  </a:cubicBezTo>
                  <a:cubicBezTo>
                    <a:pt x="203" y="167"/>
                    <a:pt x="203" y="166"/>
                    <a:pt x="204" y="166"/>
                  </a:cubicBezTo>
                  <a:cubicBezTo>
                    <a:pt x="205" y="167"/>
                    <a:pt x="204" y="169"/>
                    <a:pt x="205" y="170"/>
                  </a:cubicBezTo>
                  <a:cubicBezTo>
                    <a:pt x="205" y="170"/>
                    <a:pt x="206" y="170"/>
                    <a:pt x="206" y="169"/>
                  </a:cubicBezTo>
                  <a:cubicBezTo>
                    <a:pt x="207" y="169"/>
                    <a:pt x="206" y="168"/>
                    <a:pt x="206" y="168"/>
                  </a:cubicBezTo>
                  <a:cubicBezTo>
                    <a:pt x="207" y="168"/>
                    <a:pt x="209" y="169"/>
                    <a:pt x="210" y="169"/>
                  </a:cubicBezTo>
                  <a:cubicBezTo>
                    <a:pt x="211" y="169"/>
                    <a:pt x="209" y="170"/>
                    <a:pt x="210" y="171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1" y="172"/>
                    <a:pt x="212" y="170"/>
                    <a:pt x="213" y="170"/>
                  </a:cubicBezTo>
                  <a:cubicBezTo>
                    <a:pt x="213" y="170"/>
                    <a:pt x="214" y="172"/>
                    <a:pt x="214" y="172"/>
                  </a:cubicBezTo>
                  <a:cubicBezTo>
                    <a:pt x="214" y="170"/>
                    <a:pt x="218" y="170"/>
                    <a:pt x="218" y="169"/>
                  </a:cubicBezTo>
                  <a:cubicBezTo>
                    <a:pt x="221" y="168"/>
                    <a:pt x="222" y="167"/>
                    <a:pt x="224" y="167"/>
                  </a:cubicBezTo>
                  <a:cubicBezTo>
                    <a:pt x="225" y="167"/>
                    <a:pt x="223" y="168"/>
                    <a:pt x="223" y="169"/>
                  </a:cubicBezTo>
                  <a:cubicBezTo>
                    <a:pt x="224" y="170"/>
                    <a:pt x="224" y="170"/>
                    <a:pt x="226" y="171"/>
                  </a:cubicBezTo>
                  <a:cubicBezTo>
                    <a:pt x="227" y="172"/>
                    <a:pt x="228" y="172"/>
                    <a:pt x="229" y="173"/>
                  </a:cubicBezTo>
                  <a:cubicBezTo>
                    <a:pt x="234" y="178"/>
                    <a:pt x="237" y="184"/>
                    <a:pt x="242" y="189"/>
                  </a:cubicBezTo>
                  <a:cubicBezTo>
                    <a:pt x="243" y="189"/>
                    <a:pt x="243" y="188"/>
                    <a:pt x="244" y="187"/>
                  </a:cubicBezTo>
                  <a:cubicBezTo>
                    <a:pt x="244" y="187"/>
                    <a:pt x="243" y="187"/>
                    <a:pt x="243" y="186"/>
                  </a:cubicBezTo>
                  <a:cubicBezTo>
                    <a:pt x="244" y="186"/>
                    <a:pt x="245" y="186"/>
                    <a:pt x="245" y="186"/>
                  </a:cubicBezTo>
                  <a:cubicBezTo>
                    <a:pt x="246" y="186"/>
                    <a:pt x="247" y="187"/>
                    <a:pt x="247" y="188"/>
                  </a:cubicBezTo>
                  <a:cubicBezTo>
                    <a:pt x="248" y="188"/>
                    <a:pt x="247" y="188"/>
                    <a:pt x="247" y="189"/>
                  </a:cubicBezTo>
                  <a:cubicBezTo>
                    <a:pt x="247" y="189"/>
                    <a:pt x="248" y="188"/>
                    <a:pt x="248" y="189"/>
                  </a:cubicBezTo>
                  <a:cubicBezTo>
                    <a:pt x="249" y="189"/>
                    <a:pt x="248" y="189"/>
                    <a:pt x="248" y="189"/>
                  </a:cubicBezTo>
                  <a:cubicBezTo>
                    <a:pt x="250" y="190"/>
                    <a:pt x="252" y="189"/>
                    <a:pt x="254" y="189"/>
                  </a:cubicBezTo>
                  <a:cubicBezTo>
                    <a:pt x="255" y="189"/>
                    <a:pt x="255" y="187"/>
                    <a:pt x="256" y="187"/>
                  </a:cubicBezTo>
                  <a:cubicBezTo>
                    <a:pt x="258" y="188"/>
                    <a:pt x="260" y="189"/>
                    <a:pt x="261" y="190"/>
                  </a:cubicBezTo>
                  <a:cubicBezTo>
                    <a:pt x="262" y="191"/>
                    <a:pt x="261" y="192"/>
                    <a:pt x="262" y="193"/>
                  </a:cubicBezTo>
                  <a:cubicBezTo>
                    <a:pt x="263" y="193"/>
                    <a:pt x="264" y="192"/>
                    <a:pt x="266" y="193"/>
                  </a:cubicBezTo>
                  <a:cubicBezTo>
                    <a:pt x="266" y="193"/>
                    <a:pt x="266" y="194"/>
                    <a:pt x="266" y="194"/>
                  </a:cubicBezTo>
                  <a:cubicBezTo>
                    <a:pt x="267" y="195"/>
                    <a:pt x="267" y="195"/>
                    <a:pt x="269" y="196"/>
                  </a:cubicBezTo>
                  <a:cubicBezTo>
                    <a:pt x="270" y="195"/>
                    <a:pt x="271" y="197"/>
                    <a:pt x="272" y="196"/>
                  </a:cubicBezTo>
                  <a:cubicBezTo>
                    <a:pt x="272" y="196"/>
                    <a:pt x="272" y="194"/>
                    <a:pt x="273" y="194"/>
                  </a:cubicBezTo>
                  <a:cubicBezTo>
                    <a:pt x="274" y="194"/>
                    <a:pt x="273" y="195"/>
                    <a:pt x="273" y="196"/>
                  </a:cubicBezTo>
                  <a:cubicBezTo>
                    <a:pt x="274" y="197"/>
                    <a:pt x="275" y="198"/>
                    <a:pt x="277" y="199"/>
                  </a:cubicBezTo>
                  <a:cubicBezTo>
                    <a:pt x="277" y="199"/>
                    <a:pt x="279" y="199"/>
                    <a:pt x="280" y="199"/>
                  </a:cubicBezTo>
                  <a:cubicBezTo>
                    <a:pt x="280" y="198"/>
                    <a:pt x="282" y="197"/>
                    <a:pt x="282" y="197"/>
                  </a:cubicBezTo>
                  <a:cubicBezTo>
                    <a:pt x="283" y="196"/>
                    <a:pt x="285" y="197"/>
                    <a:pt x="286" y="196"/>
                  </a:cubicBezTo>
                  <a:cubicBezTo>
                    <a:pt x="287" y="195"/>
                    <a:pt x="288" y="194"/>
                    <a:pt x="288" y="194"/>
                  </a:cubicBezTo>
                  <a:cubicBezTo>
                    <a:pt x="290" y="193"/>
                    <a:pt x="291" y="192"/>
                    <a:pt x="292" y="191"/>
                  </a:cubicBezTo>
                  <a:cubicBezTo>
                    <a:pt x="293" y="191"/>
                    <a:pt x="293" y="191"/>
                    <a:pt x="294" y="191"/>
                  </a:cubicBezTo>
                  <a:cubicBezTo>
                    <a:pt x="295" y="191"/>
                    <a:pt x="295" y="190"/>
                    <a:pt x="295" y="190"/>
                  </a:cubicBezTo>
                  <a:cubicBezTo>
                    <a:pt x="296" y="189"/>
                    <a:pt x="296" y="190"/>
                    <a:pt x="297" y="190"/>
                  </a:cubicBezTo>
                  <a:cubicBezTo>
                    <a:pt x="298" y="190"/>
                    <a:pt x="298" y="189"/>
                    <a:pt x="298" y="189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300" y="189"/>
                    <a:pt x="300" y="189"/>
                    <a:pt x="301" y="189"/>
                  </a:cubicBezTo>
                  <a:cubicBezTo>
                    <a:pt x="301" y="189"/>
                    <a:pt x="301" y="190"/>
                    <a:pt x="302" y="190"/>
                  </a:cubicBezTo>
                  <a:cubicBezTo>
                    <a:pt x="304" y="190"/>
                    <a:pt x="306" y="190"/>
                    <a:pt x="307" y="190"/>
                  </a:cubicBezTo>
                  <a:cubicBezTo>
                    <a:pt x="308" y="190"/>
                    <a:pt x="307" y="191"/>
                    <a:pt x="307" y="191"/>
                  </a:cubicBezTo>
                  <a:cubicBezTo>
                    <a:pt x="308" y="192"/>
                    <a:pt x="308" y="193"/>
                    <a:pt x="309" y="193"/>
                  </a:cubicBezTo>
                  <a:cubicBezTo>
                    <a:pt x="310" y="194"/>
                    <a:pt x="312" y="194"/>
                    <a:pt x="313" y="194"/>
                  </a:cubicBezTo>
                  <a:cubicBezTo>
                    <a:pt x="314" y="194"/>
                    <a:pt x="315" y="194"/>
                    <a:pt x="316" y="194"/>
                  </a:cubicBezTo>
                  <a:cubicBezTo>
                    <a:pt x="317" y="194"/>
                    <a:pt x="319" y="194"/>
                    <a:pt x="320" y="194"/>
                  </a:cubicBezTo>
                  <a:cubicBezTo>
                    <a:pt x="321" y="194"/>
                    <a:pt x="322" y="195"/>
                    <a:pt x="322" y="195"/>
                  </a:cubicBezTo>
                  <a:cubicBezTo>
                    <a:pt x="323" y="195"/>
                    <a:pt x="324" y="194"/>
                    <a:pt x="324" y="194"/>
                  </a:cubicBezTo>
                  <a:cubicBezTo>
                    <a:pt x="325" y="193"/>
                    <a:pt x="326" y="192"/>
                    <a:pt x="325" y="192"/>
                  </a:cubicBezTo>
                  <a:cubicBezTo>
                    <a:pt x="325" y="191"/>
                    <a:pt x="324" y="190"/>
                    <a:pt x="324" y="190"/>
                  </a:cubicBezTo>
                  <a:cubicBezTo>
                    <a:pt x="324" y="189"/>
                    <a:pt x="323" y="188"/>
                    <a:pt x="323" y="187"/>
                  </a:cubicBezTo>
                  <a:cubicBezTo>
                    <a:pt x="323" y="186"/>
                    <a:pt x="323" y="185"/>
                    <a:pt x="324" y="184"/>
                  </a:cubicBezTo>
                  <a:cubicBezTo>
                    <a:pt x="324" y="184"/>
                    <a:pt x="324" y="184"/>
                    <a:pt x="325" y="184"/>
                  </a:cubicBezTo>
                  <a:cubicBezTo>
                    <a:pt x="325" y="183"/>
                    <a:pt x="324" y="181"/>
                    <a:pt x="325" y="180"/>
                  </a:cubicBezTo>
                  <a:cubicBezTo>
                    <a:pt x="327" y="180"/>
                    <a:pt x="328" y="182"/>
                    <a:pt x="330" y="183"/>
                  </a:cubicBezTo>
                  <a:cubicBezTo>
                    <a:pt x="331" y="183"/>
                    <a:pt x="333" y="182"/>
                    <a:pt x="334" y="182"/>
                  </a:cubicBezTo>
                  <a:cubicBezTo>
                    <a:pt x="335" y="182"/>
                    <a:pt x="336" y="184"/>
                    <a:pt x="337" y="184"/>
                  </a:cubicBezTo>
                  <a:cubicBezTo>
                    <a:pt x="338" y="184"/>
                    <a:pt x="340" y="184"/>
                    <a:pt x="340" y="184"/>
                  </a:cubicBezTo>
                  <a:cubicBezTo>
                    <a:pt x="341" y="185"/>
                    <a:pt x="343" y="185"/>
                    <a:pt x="343" y="186"/>
                  </a:cubicBezTo>
                  <a:cubicBezTo>
                    <a:pt x="343" y="187"/>
                    <a:pt x="343" y="189"/>
                    <a:pt x="343" y="190"/>
                  </a:cubicBezTo>
                  <a:cubicBezTo>
                    <a:pt x="344" y="191"/>
                    <a:pt x="345" y="192"/>
                    <a:pt x="346" y="192"/>
                  </a:cubicBezTo>
                  <a:cubicBezTo>
                    <a:pt x="347" y="193"/>
                    <a:pt x="348" y="192"/>
                    <a:pt x="349" y="192"/>
                  </a:cubicBezTo>
                  <a:cubicBezTo>
                    <a:pt x="349" y="192"/>
                    <a:pt x="348" y="192"/>
                    <a:pt x="349" y="192"/>
                  </a:cubicBezTo>
                  <a:cubicBezTo>
                    <a:pt x="349" y="193"/>
                    <a:pt x="350" y="193"/>
                    <a:pt x="351" y="193"/>
                  </a:cubicBezTo>
                  <a:cubicBezTo>
                    <a:pt x="353" y="193"/>
                    <a:pt x="354" y="193"/>
                    <a:pt x="356" y="192"/>
                  </a:cubicBezTo>
                  <a:cubicBezTo>
                    <a:pt x="357" y="192"/>
                    <a:pt x="357" y="192"/>
                    <a:pt x="357" y="192"/>
                  </a:cubicBezTo>
                  <a:cubicBezTo>
                    <a:pt x="359" y="192"/>
                    <a:pt x="362" y="192"/>
                    <a:pt x="364" y="192"/>
                  </a:cubicBezTo>
                  <a:cubicBezTo>
                    <a:pt x="365" y="192"/>
                    <a:pt x="366" y="193"/>
                    <a:pt x="367" y="193"/>
                  </a:cubicBezTo>
                  <a:cubicBezTo>
                    <a:pt x="368" y="193"/>
                    <a:pt x="370" y="193"/>
                    <a:pt x="371" y="194"/>
                  </a:cubicBezTo>
                  <a:cubicBezTo>
                    <a:pt x="371" y="194"/>
                    <a:pt x="370" y="195"/>
                    <a:pt x="371" y="196"/>
                  </a:cubicBezTo>
                  <a:cubicBezTo>
                    <a:pt x="371" y="197"/>
                    <a:pt x="372" y="198"/>
                    <a:pt x="373" y="198"/>
                  </a:cubicBezTo>
                  <a:cubicBezTo>
                    <a:pt x="376" y="199"/>
                    <a:pt x="378" y="198"/>
                    <a:pt x="381" y="198"/>
                  </a:cubicBezTo>
                  <a:cubicBezTo>
                    <a:pt x="382" y="198"/>
                    <a:pt x="383" y="199"/>
                    <a:pt x="383" y="199"/>
                  </a:cubicBezTo>
                  <a:cubicBezTo>
                    <a:pt x="384" y="198"/>
                    <a:pt x="385" y="197"/>
                    <a:pt x="386" y="197"/>
                  </a:cubicBezTo>
                  <a:cubicBezTo>
                    <a:pt x="387" y="197"/>
                    <a:pt x="389" y="197"/>
                    <a:pt x="390" y="197"/>
                  </a:cubicBezTo>
                  <a:cubicBezTo>
                    <a:pt x="391" y="197"/>
                    <a:pt x="392" y="196"/>
                    <a:pt x="392" y="196"/>
                  </a:cubicBezTo>
                  <a:cubicBezTo>
                    <a:pt x="393" y="195"/>
                    <a:pt x="394" y="195"/>
                    <a:pt x="394" y="194"/>
                  </a:cubicBezTo>
                  <a:cubicBezTo>
                    <a:pt x="395" y="194"/>
                    <a:pt x="396" y="193"/>
                    <a:pt x="397" y="193"/>
                  </a:cubicBezTo>
                  <a:cubicBezTo>
                    <a:pt x="398" y="193"/>
                    <a:pt x="399" y="192"/>
                    <a:pt x="400" y="192"/>
                  </a:cubicBezTo>
                  <a:cubicBezTo>
                    <a:pt x="401" y="192"/>
                    <a:pt x="402" y="193"/>
                    <a:pt x="403" y="194"/>
                  </a:cubicBezTo>
                  <a:cubicBezTo>
                    <a:pt x="404" y="194"/>
                    <a:pt x="405" y="194"/>
                    <a:pt x="406" y="194"/>
                  </a:cubicBezTo>
                  <a:cubicBezTo>
                    <a:pt x="407" y="194"/>
                    <a:pt x="408" y="194"/>
                    <a:pt x="408" y="194"/>
                  </a:cubicBezTo>
                  <a:cubicBezTo>
                    <a:pt x="409" y="194"/>
                    <a:pt x="410" y="195"/>
                    <a:pt x="410" y="195"/>
                  </a:cubicBezTo>
                  <a:cubicBezTo>
                    <a:pt x="412" y="195"/>
                    <a:pt x="414" y="196"/>
                    <a:pt x="416" y="196"/>
                  </a:cubicBezTo>
                  <a:cubicBezTo>
                    <a:pt x="418" y="195"/>
                    <a:pt x="420" y="194"/>
                    <a:pt x="421" y="193"/>
                  </a:cubicBezTo>
                  <a:cubicBezTo>
                    <a:pt x="421" y="193"/>
                    <a:pt x="421" y="192"/>
                    <a:pt x="421" y="192"/>
                  </a:cubicBezTo>
                  <a:cubicBezTo>
                    <a:pt x="421" y="191"/>
                    <a:pt x="422" y="191"/>
                    <a:pt x="422" y="190"/>
                  </a:cubicBezTo>
                  <a:cubicBezTo>
                    <a:pt x="422" y="188"/>
                    <a:pt x="421" y="187"/>
                    <a:pt x="422" y="185"/>
                  </a:cubicBezTo>
                  <a:cubicBezTo>
                    <a:pt x="423" y="184"/>
                    <a:pt x="424" y="184"/>
                    <a:pt x="424" y="182"/>
                  </a:cubicBezTo>
                  <a:cubicBezTo>
                    <a:pt x="425" y="181"/>
                    <a:pt x="425" y="179"/>
                    <a:pt x="424" y="178"/>
                  </a:cubicBezTo>
                  <a:cubicBezTo>
                    <a:pt x="423" y="178"/>
                    <a:pt x="423" y="179"/>
                    <a:pt x="422" y="179"/>
                  </a:cubicBezTo>
                  <a:cubicBezTo>
                    <a:pt x="421" y="179"/>
                    <a:pt x="420" y="178"/>
                    <a:pt x="421" y="178"/>
                  </a:cubicBezTo>
                  <a:cubicBezTo>
                    <a:pt x="421" y="177"/>
                    <a:pt x="422" y="176"/>
                    <a:pt x="423" y="175"/>
                  </a:cubicBezTo>
                  <a:cubicBezTo>
                    <a:pt x="424" y="175"/>
                    <a:pt x="425" y="175"/>
                    <a:pt x="426" y="175"/>
                  </a:cubicBezTo>
                  <a:cubicBezTo>
                    <a:pt x="427" y="175"/>
                    <a:pt x="428" y="174"/>
                    <a:pt x="429" y="174"/>
                  </a:cubicBezTo>
                  <a:cubicBezTo>
                    <a:pt x="431" y="174"/>
                    <a:pt x="433" y="173"/>
                    <a:pt x="435" y="173"/>
                  </a:cubicBezTo>
                  <a:cubicBezTo>
                    <a:pt x="437" y="173"/>
                    <a:pt x="438" y="174"/>
                    <a:pt x="439" y="174"/>
                  </a:cubicBezTo>
                  <a:cubicBezTo>
                    <a:pt x="440" y="175"/>
                    <a:pt x="440" y="175"/>
                    <a:pt x="441" y="175"/>
                  </a:cubicBezTo>
                  <a:cubicBezTo>
                    <a:pt x="442" y="175"/>
                    <a:pt x="442" y="174"/>
                    <a:pt x="442" y="174"/>
                  </a:cubicBezTo>
                  <a:cubicBezTo>
                    <a:pt x="444" y="175"/>
                    <a:pt x="446" y="176"/>
                    <a:pt x="447" y="177"/>
                  </a:cubicBezTo>
                  <a:cubicBezTo>
                    <a:pt x="448" y="178"/>
                    <a:pt x="448" y="179"/>
                    <a:pt x="449" y="180"/>
                  </a:cubicBezTo>
                  <a:cubicBezTo>
                    <a:pt x="449" y="180"/>
                    <a:pt x="450" y="180"/>
                    <a:pt x="450" y="180"/>
                  </a:cubicBezTo>
                  <a:cubicBezTo>
                    <a:pt x="450" y="181"/>
                    <a:pt x="449" y="181"/>
                    <a:pt x="449" y="181"/>
                  </a:cubicBezTo>
                  <a:cubicBezTo>
                    <a:pt x="450" y="183"/>
                    <a:pt x="452" y="184"/>
                    <a:pt x="453" y="185"/>
                  </a:cubicBezTo>
                  <a:cubicBezTo>
                    <a:pt x="453" y="186"/>
                    <a:pt x="453" y="186"/>
                    <a:pt x="453" y="187"/>
                  </a:cubicBezTo>
                  <a:cubicBezTo>
                    <a:pt x="453" y="187"/>
                    <a:pt x="454" y="188"/>
                    <a:pt x="455" y="188"/>
                  </a:cubicBezTo>
                  <a:cubicBezTo>
                    <a:pt x="455" y="189"/>
                    <a:pt x="456" y="190"/>
                    <a:pt x="456" y="192"/>
                  </a:cubicBezTo>
                  <a:cubicBezTo>
                    <a:pt x="457" y="192"/>
                    <a:pt x="458" y="192"/>
                    <a:pt x="458" y="192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58" y="194"/>
                    <a:pt x="458" y="195"/>
                    <a:pt x="459" y="195"/>
                  </a:cubicBezTo>
                  <a:cubicBezTo>
                    <a:pt x="460" y="196"/>
                    <a:pt x="462" y="195"/>
                    <a:pt x="463" y="196"/>
                  </a:cubicBezTo>
                  <a:cubicBezTo>
                    <a:pt x="464" y="196"/>
                    <a:pt x="465" y="197"/>
                    <a:pt x="466" y="197"/>
                  </a:cubicBezTo>
                  <a:cubicBezTo>
                    <a:pt x="467" y="197"/>
                    <a:pt x="467" y="196"/>
                    <a:pt x="468" y="197"/>
                  </a:cubicBezTo>
                  <a:cubicBezTo>
                    <a:pt x="469" y="197"/>
                    <a:pt x="470" y="199"/>
                    <a:pt x="472" y="200"/>
                  </a:cubicBezTo>
                  <a:cubicBezTo>
                    <a:pt x="472" y="200"/>
                    <a:pt x="473" y="200"/>
                    <a:pt x="474" y="200"/>
                  </a:cubicBezTo>
                  <a:cubicBezTo>
                    <a:pt x="474" y="201"/>
                    <a:pt x="474" y="202"/>
                    <a:pt x="475" y="203"/>
                  </a:cubicBezTo>
                  <a:cubicBezTo>
                    <a:pt x="475" y="203"/>
                    <a:pt x="474" y="204"/>
                    <a:pt x="475" y="205"/>
                  </a:cubicBezTo>
                  <a:cubicBezTo>
                    <a:pt x="475" y="206"/>
                    <a:pt x="476" y="207"/>
                    <a:pt x="477" y="207"/>
                  </a:cubicBezTo>
                  <a:cubicBezTo>
                    <a:pt x="479" y="208"/>
                    <a:pt x="482" y="207"/>
                    <a:pt x="484" y="207"/>
                  </a:cubicBezTo>
                  <a:cubicBezTo>
                    <a:pt x="485" y="207"/>
                    <a:pt x="485" y="206"/>
                    <a:pt x="486" y="205"/>
                  </a:cubicBezTo>
                  <a:cubicBezTo>
                    <a:pt x="488" y="205"/>
                    <a:pt x="491" y="204"/>
                    <a:pt x="493" y="203"/>
                  </a:cubicBezTo>
                  <a:cubicBezTo>
                    <a:pt x="494" y="203"/>
                    <a:pt x="493" y="205"/>
                    <a:pt x="494" y="205"/>
                  </a:cubicBezTo>
                  <a:cubicBezTo>
                    <a:pt x="494" y="206"/>
                    <a:pt x="495" y="207"/>
                    <a:pt x="495" y="208"/>
                  </a:cubicBezTo>
                  <a:cubicBezTo>
                    <a:pt x="495" y="209"/>
                    <a:pt x="493" y="210"/>
                    <a:pt x="493" y="211"/>
                  </a:cubicBezTo>
                  <a:cubicBezTo>
                    <a:pt x="493" y="212"/>
                    <a:pt x="493" y="213"/>
                    <a:pt x="493" y="215"/>
                  </a:cubicBezTo>
                  <a:cubicBezTo>
                    <a:pt x="493" y="216"/>
                    <a:pt x="493" y="216"/>
                    <a:pt x="493" y="217"/>
                  </a:cubicBezTo>
                  <a:cubicBezTo>
                    <a:pt x="493" y="218"/>
                    <a:pt x="493" y="219"/>
                    <a:pt x="493" y="220"/>
                  </a:cubicBezTo>
                  <a:cubicBezTo>
                    <a:pt x="493" y="220"/>
                    <a:pt x="492" y="220"/>
                    <a:pt x="492" y="221"/>
                  </a:cubicBezTo>
                  <a:cubicBezTo>
                    <a:pt x="492" y="221"/>
                    <a:pt x="492" y="222"/>
                    <a:pt x="491" y="223"/>
                  </a:cubicBezTo>
                  <a:cubicBezTo>
                    <a:pt x="491" y="223"/>
                    <a:pt x="490" y="223"/>
                    <a:pt x="490" y="223"/>
                  </a:cubicBezTo>
                  <a:cubicBezTo>
                    <a:pt x="488" y="223"/>
                    <a:pt x="487" y="222"/>
                    <a:pt x="486" y="222"/>
                  </a:cubicBezTo>
                  <a:cubicBezTo>
                    <a:pt x="485" y="222"/>
                    <a:pt x="485" y="223"/>
                    <a:pt x="485" y="224"/>
                  </a:cubicBezTo>
                  <a:cubicBezTo>
                    <a:pt x="484" y="224"/>
                    <a:pt x="483" y="224"/>
                    <a:pt x="482" y="225"/>
                  </a:cubicBezTo>
                  <a:cubicBezTo>
                    <a:pt x="482" y="225"/>
                    <a:pt x="482" y="225"/>
                    <a:pt x="483" y="225"/>
                  </a:cubicBezTo>
                  <a:cubicBezTo>
                    <a:pt x="483" y="227"/>
                    <a:pt x="485" y="228"/>
                    <a:pt x="485" y="229"/>
                  </a:cubicBezTo>
                  <a:cubicBezTo>
                    <a:pt x="485" y="231"/>
                    <a:pt x="485" y="233"/>
                    <a:pt x="485" y="235"/>
                  </a:cubicBezTo>
                  <a:cubicBezTo>
                    <a:pt x="485" y="236"/>
                    <a:pt x="484" y="236"/>
                    <a:pt x="483" y="236"/>
                  </a:cubicBezTo>
                  <a:cubicBezTo>
                    <a:pt x="483" y="237"/>
                    <a:pt x="483" y="237"/>
                    <a:pt x="483" y="23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4" name="Freeform 258"/>
            <p:cNvSpPr>
              <a:spLocks/>
            </p:cNvSpPr>
            <p:nvPr/>
          </p:nvSpPr>
          <p:spPr bwMode="auto">
            <a:xfrm>
              <a:off x="6168" y="2100"/>
              <a:ext cx="96" cy="69"/>
            </a:xfrm>
            <a:custGeom>
              <a:avLst/>
              <a:gdLst>
                <a:gd name="T0" fmla="*/ 21 w 28"/>
                <a:gd name="T1" fmla="*/ 0 h 20"/>
                <a:gd name="T2" fmla="*/ 48 w 28"/>
                <a:gd name="T3" fmla="*/ 17 h 20"/>
                <a:gd name="T4" fmla="*/ 65 w 28"/>
                <a:gd name="T5" fmla="*/ 24 h 20"/>
                <a:gd name="T6" fmla="*/ 75 w 28"/>
                <a:gd name="T7" fmla="*/ 24 h 20"/>
                <a:gd name="T8" fmla="*/ 82 w 28"/>
                <a:gd name="T9" fmla="*/ 21 h 20"/>
                <a:gd name="T10" fmla="*/ 82 w 28"/>
                <a:gd name="T11" fmla="*/ 28 h 20"/>
                <a:gd name="T12" fmla="*/ 86 w 28"/>
                <a:gd name="T13" fmla="*/ 38 h 20"/>
                <a:gd name="T14" fmla="*/ 96 w 28"/>
                <a:gd name="T15" fmla="*/ 35 h 20"/>
                <a:gd name="T16" fmla="*/ 82 w 28"/>
                <a:gd name="T17" fmla="*/ 45 h 20"/>
                <a:gd name="T18" fmla="*/ 75 w 28"/>
                <a:gd name="T19" fmla="*/ 45 h 20"/>
                <a:gd name="T20" fmla="*/ 69 w 28"/>
                <a:gd name="T21" fmla="*/ 45 h 20"/>
                <a:gd name="T22" fmla="*/ 62 w 28"/>
                <a:gd name="T23" fmla="*/ 55 h 20"/>
                <a:gd name="T24" fmla="*/ 58 w 28"/>
                <a:gd name="T25" fmla="*/ 62 h 20"/>
                <a:gd name="T26" fmla="*/ 31 w 28"/>
                <a:gd name="T27" fmla="*/ 48 h 20"/>
                <a:gd name="T28" fmla="*/ 21 w 28"/>
                <a:gd name="T29" fmla="*/ 55 h 20"/>
                <a:gd name="T30" fmla="*/ 10 w 28"/>
                <a:gd name="T31" fmla="*/ 52 h 20"/>
                <a:gd name="T32" fmla="*/ 10 w 28"/>
                <a:gd name="T33" fmla="*/ 55 h 20"/>
                <a:gd name="T34" fmla="*/ 21 w 28"/>
                <a:gd name="T35" fmla="*/ 62 h 20"/>
                <a:gd name="T36" fmla="*/ 27 w 28"/>
                <a:gd name="T37" fmla="*/ 66 h 20"/>
                <a:gd name="T38" fmla="*/ 17 w 28"/>
                <a:gd name="T39" fmla="*/ 66 h 20"/>
                <a:gd name="T40" fmla="*/ 14 w 28"/>
                <a:gd name="T41" fmla="*/ 69 h 20"/>
                <a:gd name="T42" fmla="*/ 10 w 28"/>
                <a:gd name="T43" fmla="*/ 66 h 20"/>
                <a:gd name="T44" fmla="*/ 10 w 28"/>
                <a:gd name="T45" fmla="*/ 62 h 20"/>
                <a:gd name="T46" fmla="*/ 3 w 28"/>
                <a:gd name="T47" fmla="*/ 59 h 20"/>
                <a:gd name="T48" fmla="*/ 0 w 28"/>
                <a:gd name="T49" fmla="*/ 48 h 20"/>
                <a:gd name="T50" fmla="*/ 7 w 28"/>
                <a:gd name="T51" fmla="*/ 45 h 20"/>
                <a:gd name="T52" fmla="*/ 3 w 28"/>
                <a:gd name="T53" fmla="*/ 38 h 20"/>
                <a:gd name="T54" fmla="*/ 7 w 28"/>
                <a:gd name="T55" fmla="*/ 38 h 20"/>
                <a:gd name="T56" fmla="*/ 21 w 28"/>
                <a:gd name="T57" fmla="*/ 38 h 20"/>
                <a:gd name="T58" fmla="*/ 17 w 28"/>
                <a:gd name="T59" fmla="*/ 31 h 20"/>
                <a:gd name="T60" fmla="*/ 24 w 28"/>
                <a:gd name="T61" fmla="*/ 24 h 20"/>
                <a:gd name="T62" fmla="*/ 21 w 28"/>
                <a:gd name="T63" fmla="*/ 17 h 20"/>
                <a:gd name="T64" fmla="*/ 21 w 28"/>
                <a:gd name="T65" fmla="*/ 10 h 20"/>
                <a:gd name="T66" fmla="*/ 14 w 28"/>
                <a:gd name="T67" fmla="*/ 3 h 20"/>
                <a:gd name="T68" fmla="*/ 21 w 28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20"/>
                <a:gd name="T107" fmla="*/ 28 w 28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20">
                  <a:moveTo>
                    <a:pt x="6" y="0"/>
                  </a:moveTo>
                  <a:cubicBezTo>
                    <a:pt x="9" y="1"/>
                    <a:pt x="11" y="4"/>
                    <a:pt x="14" y="5"/>
                  </a:cubicBezTo>
                  <a:cubicBezTo>
                    <a:pt x="16" y="6"/>
                    <a:pt x="18" y="7"/>
                    <a:pt x="19" y="7"/>
                  </a:cubicBezTo>
                  <a:cubicBezTo>
                    <a:pt x="20" y="7"/>
                    <a:pt x="21" y="8"/>
                    <a:pt x="22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4" y="9"/>
                    <a:pt x="24" y="10"/>
                    <a:pt x="25" y="11"/>
                  </a:cubicBezTo>
                  <a:cubicBezTo>
                    <a:pt x="26" y="11"/>
                    <a:pt x="28" y="10"/>
                    <a:pt x="28" y="10"/>
                  </a:cubicBezTo>
                  <a:cubicBezTo>
                    <a:pt x="27" y="11"/>
                    <a:pt x="26" y="12"/>
                    <a:pt x="24" y="13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22" y="13"/>
                    <a:pt x="21" y="13"/>
                    <a:pt x="20" y="13"/>
                  </a:cubicBezTo>
                  <a:cubicBezTo>
                    <a:pt x="19" y="13"/>
                    <a:pt x="18" y="15"/>
                    <a:pt x="18" y="16"/>
                  </a:cubicBezTo>
                  <a:cubicBezTo>
                    <a:pt x="18" y="16"/>
                    <a:pt x="18" y="18"/>
                    <a:pt x="17" y="18"/>
                  </a:cubicBezTo>
                  <a:cubicBezTo>
                    <a:pt x="14" y="17"/>
                    <a:pt x="12" y="15"/>
                    <a:pt x="9" y="14"/>
                  </a:cubicBezTo>
                  <a:cubicBezTo>
                    <a:pt x="8" y="14"/>
                    <a:pt x="7" y="16"/>
                    <a:pt x="6" y="16"/>
                  </a:cubicBezTo>
                  <a:cubicBezTo>
                    <a:pt x="5" y="16"/>
                    <a:pt x="4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3"/>
                    <a:pt x="2" y="13"/>
                    <a:pt x="2" y="13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4" y="12"/>
                    <a:pt x="6" y="11"/>
                  </a:cubicBezTo>
                  <a:cubicBezTo>
                    <a:pt x="6" y="11"/>
                    <a:pt x="4" y="10"/>
                    <a:pt x="5" y="9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5" name="Freeform 259"/>
            <p:cNvSpPr>
              <a:spLocks/>
            </p:cNvSpPr>
            <p:nvPr/>
          </p:nvSpPr>
          <p:spPr bwMode="auto">
            <a:xfrm>
              <a:off x="6053" y="2169"/>
              <a:ext cx="170" cy="155"/>
            </a:xfrm>
            <a:custGeom>
              <a:avLst/>
              <a:gdLst>
                <a:gd name="T0" fmla="*/ 142 w 49"/>
                <a:gd name="T1" fmla="*/ 7 h 45"/>
                <a:gd name="T2" fmla="*/ 149 w 49"/>
                <a:gd name="T3" fmla="*/ 14 h 45"/>
                <a:gd name="T4" fmla="*/ 139 w 49"/>
                <a:gd name="T5" fmla="*/ 7 h 45"/>
                <a:gd name="T6" fmla="*/ 132 w 49"/>
                <a:gd name="T7" fmla="*/ 14 h 45"/>
                <a:gd name="T8" fmla="*/ 132 w 49"/>
                <a:gd name="T9" fmla="*/ 28 h 45"/>
                <a:gd name="T10" fmla="*/ 135 w 49"/>
                <a:gd name="T11" fmla="*/ 31 h 45"/>
                <a:gd name="T12" fmla="*/ 132 w 49"/>
                <a:gd name="T13" fmla="*/ 59 h 45"/>
                <a:gd name="T14" fmla="*/ 121 w 49"/>
                <a:gd name="T15" fmla="*/ 76 h 45"/>
                <a:gd name="T16" fmla="*/ 101 w 49"/>
                <a:gd name="T17" fmla="*/ 93 h 45"/>
                <a:gd name="T18" fmla="*/ 101 w 49"/>
                <a:gd name="T19" fmla="*/ 83 h 45"/>
                <a:gd name="T20" fmla="*/ 90 w 49"/>
                <a:gd name="T21" fmla="*/ 86 h 45"/>
                <a:gd name="T22" fmla="*/ 87 w 49"/>
                <a:gd name="T23" fmla="*/ 103 h 45"/>
                <a:gd name="T24" fmla="*/ 76 w 49"/>
                <a:gd name="T25" fmla="*/ 114 h 45"/>
                <a:gd name="T26" fmla="*/ 35 w 49"/>
                <a:gd name="T27" fmla="*/ 117 h 45"/>
                <a:gd name="T28" fmla="*/ 28 w 49"/>
                <a:gd name="T29" fmla="*/ 117 h 45"/>
                <a:gd name="T30" fmla="*/ 14 w 49"/>
                <a:gd name="T31" fmla="*/ 131 h 45"/>
                <a:gd name="T32" fmla="*/ 3 w 49"/>
                <a:gd name="T33" fmla="*/ 141 h 45"/>
                <a:gd name="T34" fmla="*/ 10 w 49"/>
                <a:gd name="T35" fmla="*/ 145 h 45"/>
                <a:gd name="T36" fmla="*/ 24 w 49"/>
                <a:gd name="T37" fmla="*/ 148 h 45"/>
                <a:gd name="T38" fmla="*/ 31 w 49"/>
                <a:gd name="T39" fmla="*/ 141 h 45"/>
                <a:gd name="T40" fmla="*/ 49 w 49"/>
                <a:gd name="T41" fmla="*/ 134 h 45"/>
                <a:gd name="T42" fmla="*/ 56 w 49"/>
                <a:gd name="T43" fmla="*/ 131 h 45"/>
                <a:gd name="T44" fmla="*/ 76 w 49"/>
                <a:gd name="T45" fmla="*/ 131 h 45"/>
                <a:gd name="T46" fmla="*/ 73 w 49"/>
                <a:gd name="T47" fmla="*/ 141 h 45"/>
                <a:gd name="T48" fmla="*/ 87 w 49"/>
                <a:gd name="T49" fmla="*/ 155 h 45"/>
                <a:gd name="T50" fmla="*/ 94 w 49"/>
                <a:gd name="T51" fmla="*/ 141 h 45"/>
                <a:gd name="T52" fmla="*/ 97 w 49"/>
                <a:gd name="T53" fmla="*/ 134 h 45"/>
                <a:gd name="T54" fmla="*/ 101 w 49"/>
                <a:gd name="T55" fmla="*/ 124 h 45"/>
                <a:gd name="T56" fmla="*/ 104 w 49"/>
                <a:gd name="T57" fmla="*/ 127 h 45"/>
                <a:gd name="T58" fmla="*/ 108 w 49"/>
                <a:gd name="T59" fmla="*/ 134 h 45"/>
                <a:gd name="T60" fmla="*/ 121 w 49"/>
                <a:gd name="T61" fmla="*/ 134 h 45"/>
                <a:gd name="T62" fmla="*/ 128 w 49"/>
                <a:gd name="T63" fmla="*/ 124 h 45"/>
                <a:gd name="T64" fmla="*/ 132 w 49"/>
                <a:gd name="T65" fmla="*/ 131 h 45"/>
                <a:gd name="T66" fmla="*/ 142 w 49"/>
                <a:gd name="T67" fmla="*/ 121 h 45"/>
                <a:gd name="T68" fmla="*/ 142 w 49"/>
                <a:gd name="T69" fmla="*/ 114 h 45"/>
                <a:gd name="T70" fmla="*/ 153 w 49"/>
                <a:gd name="T71" fmla="*/ 114 h 45"/>
                <a:gd name="T72" fmla="*/ 153 w 49"/>
                <a:gd name="T73" fmla="*/ 124 h 45"/>
                <a:gd name="T74" fmla="*/ 160 w 49"/>
                <a:gd name="T75" fmla="*/ 124 h 45"/>
                <a:gd name="T76" fmla="*/ 167 w 49"/>
                <a:gd name="T77" fmla="*/ 110 h 45"/>
                <a:gd name="T78" fmla="*/ 160 w 49"/>
                <a:gd name="T79" fmla="*/ 93 h 45"/>
                <a:gd name="T80" fmla="*/ 163 w 49"/>
                <a:gd name="T81" fmla="*/ 79 h 45"/>
                <a:gd name="T82" fmla="*/ 160 w 49"/>
                <a:gd name="T83" fmla="*/ 59 h 45"/>
                <a:gd name="T84" fmla="*/ 167 w 49"/>
                <a:gd name="T85" fmla="*/ 55 h 45"/>
                <a:gd name="T86" fmla="*/ 170 w 49"/>
                <a:gd name="T87" fmla="*/ 41 h 45"/>
                <a:gd name="T88" fmla="*/ 160 w 49"/>
                <a:gd name="T89" fmla="*/ 28 h 45"/>
                <a:gd name="T90" fmla="*/ 153 w 49"/>
                <a:gd name="T91" fmla="*/ 14 h 45"/>
                <a:gd name="T92" fmla="*/ 142 w 49"/>
                <a:gd name="T93" fmla="*/ 0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"/>
                <a:gd name="T142" fmla="*/ 0 h 45"/>
                <a:gd name="T143" fmla="*/ 49 w 49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" h="45">
                  <a:moveTo>
                    <a:pt x="41" y="0"/>
                  </a:moveTo>
                  <a:cubicBezTo>
                    <a:pt x="40" y="1"/>
                    <a:pt x="40" y="1"/>
                    <a:pt x="41" y="2"/>
                  </a:cubicBezTo>
                  <a:cubicBezTo>
                    <a:pt x="41" y="2"/>
                    <a:pt x="42" y="1"/>
                    <a:pt x="43" y="1"/>
                  </a:cubicBezTo>
                  <a:cubicBezTo>
                    <a:pt x="44" y="2"/>
                    <a:pt x="43" y="3"/>
                    <a:pt x="43" y="4"/>
                  </a:cubicBezTo>
                  <a:cubicBezTo>
                    <a:pt x="42" y="5"/>
                    <a:pt x="41" y="4"/>
                    <a:pt x="40" y="4"/>
                  </a:cubicBezTo>
                  <a:cubicBezTo>
                    <a:pt x="40" y="4"/>
                    <a:pt x="40" y="2"/>
                    <a:pt x="40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6"/>
                    <a:pt x="38" y="7"/>
                    <a:pt x="38" y="8"/>
                  </a:cubicBezTo>
                  <a:cubicBezTo>
                    <a:pt x="38" y="9"/>
                    <a:pt x="36" y="9"/>
                    <a:pt x="37" y="10"/>
                  </a:cubicBezTo>
                  <a:cubicBezTo>
                    <a:pt x="37" y="10"/>
                    <a:pt x="38" y="8"/>
                    <a:pt x="39" y="9"/>
                  </a:cubicBezTo>
                  <a:cubicBezTo>
                    <a:pt x="40" y="10"/>
                    <a:pt x="40" y="12"/>
                    <a:pt x="40" y="14"/>
                  </a:cubicBezTo>
                  <a:cubicBezTo>
                    <a:pt x="40" y="15"/>
                    <a:pt x="39" y="16"/>
                    <a:pt x="38" y="17"/>
                  </a:cubicBezTo>
                  <a:cubicBezTo>
                    <a:pt x="38" y="18"/>
                    <a:pt x="38" y="19"/>
                    <a:pt x="37" y="20"/>
                  </a:cubicBezTo>
                  <a:cubicBezTo>
                    <a:pt x="37" y="21"/>
                    <a:pt x="36" y="21"/>
                    <a:pt x="35" y="22"/>
                  </a:cubicBezTo>
                  <a:cubicBezTo>
                    <a:pt x="35" y="23"/>
                    <a:pt x="35" y="24"/>
                    <a:pt x="33" y="25"/>
                  </a:cubicBezTo>
                  <a:cubicBezTo>
                    <a:pt x="32" y="26"/>
                    <a:pt x="31" y="27"/>
                    <a:pt x="29" y="27"/>
                  </a:cubicBezTo>
                  <a:cubicBezTo>
                    <a:pt x="28" y="27"/>
                    <a:pt x="27" y="26"/>
                    <a:pt x="27" y="25"/>
                  </a:cubicBezTo>
                  <a:cubicBezTo>
                    <a:pt x="27" y="25"/>
                    <a:pt x="28" y="24"/>
                    <a:pt x="29" y="24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7" y="23"/>
                    <a:pt x="26" y="24"/>
                    <a:pt x="26" y="25"/>
                  </a:cubicBezTo>
                  <a:cubicBezTo>
                    <a:pt x="26" y="26"/>
                    <a:pt x="27" y="27"/>
                    <a:pt x="26" y="28"/>
                  </a:cubicBezTo>
                  <a:cubicBezTo>
                    <a:pt x="26" y="29"/>
                    <a:pt x="25" y="29"/>
                    <a:pt x="25" y="30"/>
                  </a:cubicBezTo>
                  <a:cubicBezTo>
                    <a:pt x="24" y="31"/>
                    <a:pt x="25" y="32"/>
                    <a:pt x="24" y="32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0" y="33"/>
                    <a:pt x="17" y="33"/>
                    <a:pt x="14" y="33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3"/>
                    <a:pt x="9" y="33"/>
                    <a:pt x="8" y="34"/>
                  </a:cubicBezTo>
                  <a:cubicBezTo>
                    <a:pt x="7" y="34"/>
                    <a:pt x="8" y="35"/>
                    <a:pt x="8" y="35"/>
                  </a:cubicBezTo>
                  <a:cubicBezTo>
                    <a:pt x="7" y="36"/>
                    <a:pt x="5" y="37"/>
                    <a:pt x="4" y="38"/>
                  </a:cubicBezTo>
                  <a:cubicBezTo>
                    <a:pt x="3" y="39"/>
                    <a:pt x="3" y="40"/>
                    <a:pt x="2" y="40"/>
                  </a:cubicBezTo>
                  <a:cubicBezTo>
                    <a:pt x="2" y="40"/>
                    <a:pt x="1" y="40"/>
                    <a:pt x="1" y="41"/>
                  </a:cubicBezTo>
                  <a:cubicBezTo>
                    <a:pt x="0" y="42"/>
                    <a:pt x="1" y="42"/>
                    <a:pt x="1" y="43"/>
                  </a:cubicBezTo>
                  <a:cubicBezTo>
                    <a:pt x="2" y="42"/>
                    <a:pt x="3" y="42"/>
                    <a:pt x="3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6" y="42"/>
                    <a:pt x="7" y="43"/>
                    <a:pt x="7" y="43"/>
                  </a:cubicBezTo>
                  <a:cubicBezTo>
                    <a:pt x="8" y="42"/>
                    <a:pt x="7" y="41"/>
                    <a:pt x="7" y="41"/>
                  </a:cubicBezTo>
                  <a:cubicBezTo>
                    <a:pt x="7" y="40"/>
                    <a:pt x="8" y="41"/>
                    <a:pt x="9" y="41"/>
                  </a:cubicBezTo>
                  <a:cubicBezTo>
                    <a:pt x="10" y="41"/>
                    <a:pt x="11" y="41"/>
                    <a:pt x="11" y="40"/>
                  </a:cubicBezTo>
                  <a:cubicBezTo>
                    <a:pt x="12" y="40"/>
                    <a:pt x="13" y="39"/>
                    <a:pt x="14" y="39"/>
                  </a:cubicBezTo>
                  <a:cubicBezTo>
                    <a:pt x="14" y="39"/>
                    <a:pt x="15" y="40"/>
                    <a:pt x="15" y="40"/>
                  </a:cubicBezTo>
                  <a:cubicBezTo>
                    <a:pt x="15" y="39"/>
                    <a:pt x="15" y="39"/>
                    <a:pt x="16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20" y="37"/>
                    <a:pt x="21" y="37"/>
                    <a:pt x="22" y="38"/>
                  </a:cubicBezTo>
                  <a:cubicBezTo>
                    <a:pt x="23" y="38"/>
                    <a:pt x="22" y="39"/>
                    <a:pt x="22" y="40"/>
                  </a:cubicBezTo>
                  <a:cubicBezTo>
                    <a:pt x="22" y="40"/>
                    <a:pt x="21" y="40"/>
                    <a:pt x="21" y="41"/>
                  </a:cubicBezTo>
                  <a:cubicBezTo>
                    <a:pt x="22" y="41"/>
                    <a:pt x="21" y="43"/>
                    <a:pt x="22" y="43"/>
                  </a:cubicBezTo>
                  <a:cubicBezTo>
                    <a:pt x="23" y="44"/>
                    <a:pt x="23" y="45"/>
                    <a:pt x="25" y="45"/>
                  </a:cubicBezTo>
                  <a:cubicBezTo>
                    <a:pt x="25" y="45"/>
                    <a:pt x="26" y="44"/>
                    <a:pt x="26" y="43"/>
                  </a:cubicBezTo>
                  <a:cubicBezTo>
                    <a:pt x="27" y="42"/>
                    <a:pt x="26" y="41"/>
                    <a:pt x="27" y="41"/>
                  </a:cubicBezTo>
                  <a:cubicBezTo>
                    <a:pt x="28" y="40"/>
                    <a:pt x="29" y="41"/>
                    <a:pt x="30" y="40"/>
                  </a:cubicBezTo>
                  <a:cubicBezTo>
                    <a:pt x="30" y="40"/>
                    <a:pt x="29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5"/>
                    <a:pt x="29" y="36"/>
                    <a:pt x="29" y="36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30" y="38"/>
                    <a:pt x="30" y="37"/>
                    <a:pt x="30" y="37"/>
                  </a:cubicBezTo>
                  <a:cubicBezTo>
                    <a:pt x="31" y="37"/>
                    <a:pt x="32" y="37"/>
                    <a:pt x="32" y="38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39"/>
                    <a:pt x="32" y="39"/>
                    <a:pt x="33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5" y="39"/>
                    <a:pt x="36" y="39"/>
                    <a:pt x="36" y="39"/>
                  </a:cubicBezTo>
                  <a:cubicBezTo>
                    <a:pt x="37" y="38"/>
                    <a:pt x="36" y="37"/>
                    <a:pt x="37" y="36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40" y="37"/>
                    <a:pt x="38" y="37"/>
                    <a:pt x="38" y="38"/>
                  </a:cubicBezTo>
                  <a:cubicBezTo>
                    <a:pt x="38" y="39"/>
                    <a:pt x="40" y="39"/>
                    <a:pt x="40" y="39"/>
                  </a:cubicBezTo>
                  <a:cubicBezTo>
                    <a:pt x="40" y="38"/>
                    <a:pt x="40" y="36"/>
                    <a:pt x="41" y="35"/>
                  </a:cubicBezTo>
                  <a:cubicBezTo>
                    <a:pt x="41" y="35"/>
                    <a:pt x="42" y="36"/>
                    <a:pt x="42" y="35"/>
                  </a:cubicBezTo>
                  <a:cubicBezTo>
                    <a:pt x="42" y="35"/>
                    <a:pt x="41" y="34"/>
                    <a:pt x="41" y="33"/>
                  </a:cubicBezTo>
                  <a:cubicBezTo>
                    <a:pt x="42" y="33"/>
                    <a:pt x="42" y="32"/>
                    <a:pt x="42" y="32"/>
                  </a:cubicBezTo>
                  <a:cubicBezTo>
                    <a:pt x="43" y="32"/>
                    <a:pt x="44" y="33"/>
                    <a:pt x="44" y="33"/>
                  </a:cubicBezTo>
                  <a:cubicBezTo>
                    <a:pt x="44" y="34"/>
                    <a:pt x="43" y="34"/>
                    <a:pt x="43" y="35"/>
                  </a:cubicBezTo>
                  <a:cubicBezTo>
                    <a:pt x="43" y="35"/>
                    <a:pt x="43" y="36"/>
                    <a:pt x="44" y="36"/>
                  </a:cubicBezTo>
                  <a:cubicBezTo>
                    <a:pt x="44" y="36"/>
                    <a:pt x="43" y="37"/>
                    <a:pt x="44" y="37"/>
                  </a:cubicBezTo>
                  <a:cubicBezTo>
                    <a:pt x="44" y="37"/>
                    <a:pt x="46" y="36"/>
                    <a:pt x="46" y="36"/>
                  </a:cubicBezTo>
                  <a:cubicBezTo>
                    <a:pt x="47" y="35"/>
                    <a:pt x="46" y="34"/>
                    <a:pt x="46" y="33"/>
                  </a:cubicBezTo>
                  <a:cubicBezTo>
                    <a:pt x="47" y="33"/>
                    <a:pt x="48" y="33"/>
                    <a:pt x="48" y="32"/>
                  </a:cubicBezTo>
                  <a:cubicBezTo>
                    <a:pt x="48" y="31"/>
                    <a:pt x="47" y="31"/>
                    <a:pt x="46" y="30"/>
                  </a:cubicBezTo>
                  <a:cubicBezTo>
                    <a:pt x="46" y="29"/>
                    <a:pt x="46" y="28"/>
                    <a:pt x="46" y="27"/>
                  </a:cubicBezTo>
                  <a:cubicBezTo>
                    <a:pt x="46" y="27"/>
                    <a:pt x="46" y="26"/>
                    <a:pt x="47" y="26"/>
                  </a:cubicBezTo>
                  <a:cubicBezTo>
                    <a:pt x="47" y="25"/>
                    <a:pt x="47" y="24"/>
                    <a:pt x="47" y="23"/>
                  </a:cubicBezTo>
                  <a:cubicBezTo>
                    <a:pt x="46" y="22"/>
                    <a:pt x="45" y="22"/>
                    <a:pt x="45" y="20"/>
                  </a:cubicBezTo>
                  <a:cubicBezTo>
                    <a:pt x="45" y="19"/>
                    <a:pt x="46" y="18"/>
                    <a:pt x="46" y="17"/>
                  </a:cubicBezTo>
                  <a:cubicBezTo>
                    <a:pt x="47" y="17"/>
                    <a:pt x="48" y="18"/>
                    <a:pt x="48" y="17"/>
                  </a:cubicBezTo>
                  <a:cubicBezTo>
                    <a:pt x="49" y="17"/>
                    <a:pt x="48" y="16"/>
                    <a:pt x="48" y="16"/>
                  </a:cubicBezTo>
                  <a:cubicBezTo>
                    <a:pt x="48" y="15"/>
                    <a:pt x="49" y="15"/>
                    <a:pt x="49" y="14"/>
                  </a:cubicBezTo>
                  <a:cubicBezTo>
                    <a:pt x="49" y="14"/>
                    <a:pt x="49" y="13"/>
                    <a:pt x="49" y="12"/>
                  </a:cubicBezTo>
                  <a:cubicBezTo>
                    <a:pt x="48" y="11"/>
                    <a:pt x="48" y="10"/>
                    <a:pt x="48" y="9"/>
                  </a:cubicBezTo>
                  <a:cubicBezTo>
                    <a:pt x="47" y="9"/>
                    <a:pt x="46" y="8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5" y="5"/>
                    <a:pt x="44" y="5"/>
                    <a:pt x="44" y="4"/>
                  </a:cubicBezTo>
                  <a:cubicBezTo>
                    <a:pt x="44" y="3"/>
                    <a:pt x="44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6" name="Freeform 260"/>
            <p:cNvSpPr>
              <a:spLocks/>
            </p:cNvSpPr>
            <p:nvPr/>
          </p:nvSpPr>
          <p:spPr bwMode="auto">
            <a:xfrm>
              <a:off x="6081" y="2311"/>
              <a:ext cx="45" cy="27"/>
            </a:xfrm>
            <a:custGeom>
              <a:avLst/>
              <a:gdLst>
                <a:gd name="T0" fmla="*/ 0 w 13"/>
                <a:gd name="T1" fmla="*/ 14 h 8"/>
                <a:gd name="T2" fmla="*/ 3 w 13"/>
                <a:gd name="T3" fmla="*/ 24 h 8"/>
                <a:gd name="T4" fmla="*/ 14 w 13"/>
                <a:gd name="T5" fmla="*/ 27 h 8"/>
                <a:gd name="T6" fmla="*/ 17 w 13"/>
                <a:gd name="T7" fmla="*/ 27 h 8"/>
                <a:gd name="T8" fmla="*/ 17 w 13"/>
                <a:gd name="T9" fmla="*/ 20 h 8"/>
                <a:gd name="T10" fmla="*/ 24 w 13"/>
                <a:gd name="T11" fmla="*/ 14 h 8"/>
                <a:gd name="T12" fmla="*/ 31 w 13"/>
                <a:gd name="T13" fmla="*/ 17 h 8"/>
                <a:gd name="T14" fmla="*/ 35 w 13"/>
                <a:gd name="T15" fmla="*/ 17 h 8"/>
                <a:gd name="T16" fmla="*/ 38 w 13"/>
                <a:gd name="T17" fmla="*/ 10 h 8"/>
                <a:gd name="T18" fmla="*/ 42 w 13"/>
                <a:gd name="T19" fmla="*/ 7 h 8"/>
                <a:gd name="T20" fmla="*/ 42 w 13"/>
                <a:gd name="T21" fmla="*/ 7 h 8"/>
                <a:gd name="T22" fmla="*/ 38 w 13"/>
                <a:gd name="T23" fmla="*/ 0 h 8"/>
                <a:gd name="T24" fmla="*/ 31 w 13"/>
                <a:gd name="T25" fmla="*/ 0 h 8"/>
                <a:gd name="T26" fmla="*/ 24 w 13"/>
                <a:gd name="T27" fmla="*/ 0 h 8"/>
                <a:gd name="T28" fmla="*/ 21 w 13"/>
                <a:gd name="T29" fmla="*/ 7 h 8"/>
                <a:gd name="T30" fmla="*/ 14 w 13"/>
                <a:gd name="T31" fmla="*/ 7 h 8"/>
                <a:gd name="T32" fmla="*/ 10 w 13"/>
                <a:gd name="T33" fmla="*/ 7 h 8"/>
                <a:gd name="T34" fmla="*/ 7 w 13"/>
                <a:gd name="T35" fmla="*/ 10 h 8"/>
                <a:gd name="T36" fmla="*/ 0 w 13"/>
                <a:gd name="T37" fmla="*/ 1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8"/>
                <a:gd name="T59" fmla="*/ 13 w 13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8">
                  <a:moveTo>
                    <a:pt x="0" y="4"/>
                  </a:move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5"/>
                    <a:pt x="10" y="6"/>
                    <a:pt x="10" y="5"/>
                  </a:cubicBezTo>
                  <a:cubicBezTo>
                    <a:pt x="11" y="5"/>
                    <a:pt x="10" y="4"/>
                    <a:pt x="11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1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7" name="Freeform 261"/>
            <p:cNvSpPr>
              <a:spLocks/>
            </p:cNvSpPr>
            <p:nvPr/>
          </p:nvSpPr>
          <p:spPr bwMode="auto">
            <a:xfrm>
              <a:off x="6081" y="2269"/>
              <a:ext cx="17" cy="14"/>
            </a:xfrm>
            <a:custGeom>
              <a:avLst/>
              <a:gdLst>
                <a:gd name="T0" fmla="*/ 0 w 5"/>
                <a:gd name="T1" fmla="*/ 7 h 4"/>
                <a:gd name="T2" fmla="*/ 10 w 5"/>
                <a:gd name="T3" fmla="*/ 4 h 4"/>
                <a:gd name="T4" fmla="*/ 10 w 5"/>
                <a:gd name="T5" fmla="*/ 14 h 4"/>
                <a:gd name="T6" fmla="*/ 0 w 5"/>
                <a:gd name="T7" fmla="*/ 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2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5" y="1"/>
                    <a:pt x="3" y="2"/>
                    <a:pt x="3" y="4"/>
                  </a:cubicBezTo>
                  <a:cubicBezTo>
                    <a:pt x="2" y="4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8" name="Freeform 262"/>
            <p:cNvSpPr>
              <a:spLocks/>
            </p:cNvSpPr>
            <p:nvPr/>
          </p:nvSpPr>
          <p:spPr bwMode="auto">
            <a:xfrm>
              <a:off x="6053" y="2380"/>
              <a:ext cx="14" cy="0"/>
            </a:xfrm>
            <a:custGeom>
              <a:avLst/>
              <a:gdLst>
                <a:gd name="T0" fmla="*/ 0 w 4"/>
                <a:gd name="T1" fmla="*/ 10 w 4"/>
                <a:gd name="T2" fmla="*/ 10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9" name="Freeform 263"/>
            <p:cNvSpPr>
              <a:spLocks/>
            </p:cNvSpPr>
            <p:nvPr/>
          </p:nvSpPr>
          <p:spPr bwMode="auto">
            <a:xfrm>
              <a:off x="6026" y="2338"/>
              <a:ext cx="14" cy="0"/>
            </a:xfrm>
            <a:custGeom>
              <a:avLst/>
              <a:gdLst>
                <a:gd name="T0" fmla="*/ 0 w 4"/>
                <a:gd name="T1" fmla="*/ 10 w 4"/>
                <a:gd name="T2" fmla="*/ 10 w 4"/>
                <a:gd name="T3" fmla="*/ 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1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0" name="Freeform 264"/>
            <p:cNvSpPr>
              <a:spLocks/>
            </p:cNvSpPr>
            <p:nvPr/>
          </p:nvSpPr>
          <p:spPr bwMode="auto">
            <a:xfrm>
              <a:off x="6040" y="2324"/>
              <a:ext cx="41" cy="42"/>
            </a:xfrm>
            <a:custGeom>
              <a:avLst/>
              <a:gdLst>
                <a:gd name="T0" fmla="*/ 38 w 12"/>
                <a:gd name="T1" fmla="*/ 39 h 12"/>
                <a:gd name="T2" fmla="*/ 38 w 12"/>
                <a:gd name="T3" fmla="*/ 32 h 12"/>
                <a:gd name="T4" fmla="*/ 34 w 12"/>
                <a:gd name="T5" fmla="*/ 28 h 12"/>
                <a:gd name="T6" fmla="*/ 38 w 12"/>
                <a:gd name="T7" fmla="*/ 21 h 12"/>
                <a:gd name="T8" fmla="*/ 41 w 12"/>
                <a:gd name="T9" fmla="*/ 18 h 12"/>
                <a:gd name="T10" fmla="*/ 41 w 12"/>
                <a:gd name="T11" fmla="*/ 11 h 12"/>
                <a:gd name="T12" fmla="*/ 38 w 12"/>
                <a:gd name="T13" fmla="*/ 11 h 12"/>
                <a:gd name="T14" fmla="*/ 34 w 12"/>
                <a:gd name="T15" fmla="*/ 11 h 12"/>
                <a:gd name="T16" fmla="*/ 34 w 12"/>
                <a:gd name="T17" fmla="*/ 7 h 12"/>
                <a:gd name="T18" fmla="*/ 38 w 12"/>
                <a:gd name="T19" fmla="*/ 4 h 12"/>
                <a:gd name="T20" fmla="*/ 34 w 12"/>
                <a:gd name="T21" fmla="*/ 4 h 12"/>
                <a:gd name="T22" fmla="*/ 31 w 12"/>
                <a:gd name="T23" fmla="*/ 7 h 12"/>
                <a:gd name="T24" fmla="*/ 24 w 12"/>
                <a:gd name="T25" fmla="*/ 4 h 12"/>
                <a:gd name="T26" fmla="*/ 24 w 12"/>
                <a:gd name="T27" fmla="*/ 0 h 12"/>
                <a:gd name="T28" fmla="*/ 17 w 12"/>
                <a:gd name="T29" fmla="*/ 0 h 12"/>
                <a:gd name="T30" fmla="*/ 17 w 12"/>
                <a:gd name="T31" fmla="*/ 0 h 12"/>
                <a:gd name="T32" fmla="*/ 14 w 12"/>
                <a:gd name="T33" fmla="*/ 4 h 12"/>
                <a:gd name="T34" fmla="*/ 10 w 12"/>
                <a:gd name="T35" fmla="*/ 7 h 12"/>
                <a:gd name="T36" fmla="*/ 7 w 12"/>
                <a:gd name="T37" fmla="*/ 4 h 12"/>
                <a:gd name="T38" fmla="*/ 0 w 12"/>
                <a:gd name="T39" fmla="*/ 7 h 12"/>
                <a:gd name="T40" fmla="*/ 3 w 12"/>
                <a:gd name="T41" fmla="*/ 11 h 12"/>
                <a:gd name="T42" fmla="*/ 10 w 12"/>
                <a:gd name="T43" fmla="*/ 14 h 12"/>
                <a:gd name="T44" fmla="*/ 10 w 12"/>
                <a:gd name="T45" fmla="*/ 14 h 12"/>
                <a:gd name="T46" fmla="*/ 3 w 12"/>
                <a:gd name="T47" fmla="*/ 14 h 12"/>
                <a:gd name="T48" fmla="*/ 3 w 12"/>
                <a:gd name="T49" fmla="*/ 18 h 12"/>
                <a:gd name="T50" fmla="*/ 7 w 12"/>
                <a:gd name="T51" fmla="*/ 18 h 12"/>
                <a:gd name="T52" fmla="*/ 10 w 12"/>
                <a:gd name="T53" fmla="*/ 18 h 12"/>
                <a:gd name="T54" fmla="*/ 14 w 12"/>
                <a:gd name="T55" fmla="*/ 18 h 12"/>
                <a:gd name="T56" fmla="*/ 10 w 12"/>
                <a:gd name="T57" fmla="*/ 24 h 12"/>
                <a:gd name="T58" fmla="*/ 17 w 12"/>
                <a:gd name="T59" fmla="*/ 21 h 12"/>
                <a:gd name="T60" fmla="*/ 17 w 12"/>
                <a:gd name="T61" fmla="*/ 18 h 12"/>
                <a:gd name="T62" fmla="*/ 14 w 12"/>
                <a:gd name="T63" fmla="*/ 18 h 12"/>
                <a:gd name="T64" fmla="*/ 14 w 12"/>
                <a:gd name="T65" fmla="*/ 14 h 12"/>
                <a:gd name="T66" fmla="*/ 10 w 12"/>
                <a:gd name="T67" fmla="*/ 11 h 12"/>
                <a:gd name="T68" fmla="*/ 17 w 12"/>
                <a:gd name="T69" fmla="*/ 14 h 12"/>
                <a:gd name="T70" fmla="*/ 21 w 12"/>
                <a:gd name="T71" fmla="*/ 18 h 12"/>
                <a:gd name="T72" fmla="*/ 21 w 12"/>
                <a:gd name="T73" fmla="*/ 21 h 12"/>
                <a:gd name="T74" fmla="*/ 17 w 12"/>
                <a:gd name="T75" fmla="*/ 24 h 12"/>
                <a:gd name="T76" fmla="*/ 17 w 12"/>
                <a:gd name="T77" fmla="*/ 32 h 12"/>
                <a:gd name="T78" fmla="*/ 21 w 12"/>
                <a:gd name="T79" fmla="*/ 35 h 12"/>
                <a:gd name="T80" fmla="*/ 17 w 12"/>
                <a:gd name="T81" fmla="*/ 39 h 12"/>
                <a:gd name="T82" fmla="*/ 24 w 12"/>
                <a:gd name="T83" fmla="*/ 39 h 12"/>
                <a:gd name="T84" fmla="*/ 21 w 12"/>
                <a:gd name="T85" fmla="*/ 35 h 12"/>
                <a:gd name="T86" fmla="*/ 27 w 12"/>
                <a:gd name="T87" fmla="*/ 35 h 12"/>
                <a:gd name="T88" fmla="*/ 27 w 12"/>
                <a:gd name="T89" fmla="*/ 39 h 12"/>
                <a:gd name="T90" fmla="*/ 27 w 12"/>
                <a:gd name="T91" fmla="*/ 42 h 12"/>
                <a:gd name="T92" fmla="*/ 34 w 12"/>
                <a:gd name="T93" fmla="*/ 42 h 12"/>
                <a:gd name="T94" fmla="*/ 34 w 12"/>
                <a:gd name="T95" fmla="*/ 39 h 12"/>
                <a:gd name="T96" fmla="*/ 38 w 12"/>
                <a:gd name="T97" fmla="*/ 39 h 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"/>
                <a:gd name="T148" fmla="*/ 0 h 12"/>
                <a:gd name="T149" fmla="*/ 12 w 12"/>
                <a:gd name="T150" fmla="*/ 12 h 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" h="12">
                  <a:moveTo>
                    <a:pt x="11" y="11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8" y="11"/>
                    <a:pt x="6" y="10"/>
                    <a:pt x="6" y="10"/>
                  </a:cubicBezTo>
                  <a:cubicBezTo>
                    <a:pt x="7" y="9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7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0" y="10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1" name="Freeform 265"/>
            <p:cNvSpPr>
              <a:spLocks/>
            </p:cNvSpPr>
            <p:nvPr/>
          </p:nvSpPr>
          <p:spPr bwMode="auto">
            <a:xfrm>
              <a:off x="6026" y="2297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14 h 4"/>
                <a:gd name="T3" fmla="*/ 0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2" name="Freeform 266"/>
            <p:cNvSpPr>
              <a:spLocks/>
            </p:cNvSpPr>
            <p:nvPr/>
          </p:nvSpPr>
          <p:spPr bwMode="auto">
            <a:xfrm>
              <a:off x="5251" y="2747"/>
              <a:ext cx="42" cy="58"/>
            </a:xfrm>
            <a:custGeom>
              <a:avLst/>
              <a:gdLst>
                <a:gd name="T0" fmla="*/ 14 w 12"/>
                <a:gd name="T1" fmla="*/ 3 h 17"/>
                <a:gd name="T2" fmla="*/ 28 w 12"/>
                <a:gd name="T3" fmla="*/ 20 h 17"/>
                <a:gd name="T4" fmla="*/ 39 w 12"/>
                <a:gd name="T5" fmla="*/ 38 h 17"/>
                <a:gd name="T6" fmla="*/ 35 w 12"/>
                <a:gd name="T7" fmla="*/ 51 h 17"/>
                <a:gd name="T8" fmla="*/ 24 w 12"/>
                <a:gd name="T9" fmla="*/ 55 h 17"/>
                <a:gd name="T10" fmla="*/ 18 w 12"/>
                <a:gd name="T11" fmla="*/ 58 h 17"/>
                <a:gd name="T12" fmla="*/ 7 w 12"/>
                <a:gd name="T13" fmla="*/ 48 h 17"/>
                <a:gd name="T14" fmla="*/ 7 w 12"/>
                <a:gd name="T15" fmla="*/ 41 h 17"/>
                <a:gd name="T16" fmla="*/ 4 w 12"/>
                <a:gd name="T17" fmla="*/ 34 h 17"/>
                <a:gd name="T18" fmla="*/ 0 w 12"/>
                <a:gd name="T19" fmla="*/ 27 h 17"/>
                <a:gd name="T20" fmla="*/ 0 w 12"/>
                <a:gd name="T21" fmla="*/ 20 h 17"/>
                <a:gd name="T22" fmla="*/ 4 w 12"/>
                <a:gd name="T23" fmla="*/ 27 h 17"/>
                <a:gd name="T24" fmla="*/ 7 w 12"/>
                <a:gd name="T25" fmla="*/ 17 h 17"/>
                <a:gd name="T26" fmla="*/ 7 w 12"/>
                <a:gd name="T27" fmla="*/ 10 h 17"/>
                <a:gd name="T28" fmla="*/ 7 w 12"/>
                <a:gd name="T29" fmla="*/ 7 h 17"/>
                <a:gd name="T30" fmla="*/ 14 w 12"/>
                <a:gd name="T31" fmla="*/ 10 h 17"/>
                <a:gd name="T32" fmla="*/ 11 w 12"/>
                <a:gd name="T33" fmla="*/ 3 h 17"/>
                <a:gd name="T34" fmla="*/ 4 w 12"/>
                <a:gd name="T35" fmla="*/ 3 h 17"/>
                <a:gd name="T36" fmla="*/ 14 w 12"/>
                <a:gd name="T37" fmla="*/ 3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7"/>
                <a:gd name="T59" fmla="*/ 12 w 12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7">
                  <a:moveTo>
                    <a:pt x="4" y="1"/>
                  </a:moveTo>
                  <a:cubicBezTo>
                    <a:pt x="6" y="3"/>
                    <a:pt x="7" y="4"/>
                    <a:pt x="8" y="6"/>
                  </a:cubicBezTo>
                  <a:cubicBezTo>
                    <a:pt x="9" y="8"/>
                    <a:pt x="11" y="10"/>
                    <a:pt x="11" y="11"/>
                  </a:cubicBezTo>
                  <a:cubicBezTo>
                    <a:pt x="12" y="13"/>
                    <a:pt x="11" y="14"/>
                    <a:pt x="10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3" name="Freeform 267"/>
            <p:cNvSpPr>
              <a:spLocks/>
            </p:cNvSpPr>
            <p:nvPr/>
          </p:nvSpPr>
          <p:spPr bwMode="auto">
            <a:xfrm>
              <a:off x="5517" y="2805"/>
              <a:ext cx="184" cy="198"/>
            </a:xfrm>
            <a:custGeom>
              <a:avLst/>
              <a:gdLst>
                <a:gd name="T0" fmla="*/ 10 w 53"/>
                <a:gd name="T1" fmla="*/ 0 h 57"/>
                <a:gd name="T2" fmla="*/ 42 w 53"/>
                <a:gd name="T3" fmla="*/ 10 h 57"/>
                <a:gd name="T4" fmla="*/ 49 w 53"/>
                <a:gd name="T5" fmla="*/ 21 h 57"/>
                <a:gd name="T6" fmla="*/ 52 w 53"/>
                <a:gd name="T7" fmla="*/ 28 h 57"/>
                <a:gd name="T8" fmla="*/ 62 w 53"/>
                <a:gd name="T9" fmla="*/ 35 h 57"/>
                <a:gd name="T10" fmla="*/ 87 w 53"/>
                <a:gd name="T11" fmla="*/ 52 h 57"/>
                <a:gd name="T12" fmla="*/ 94 w 53"/>
                <a:gd name="T13" fmla="*/ 59 h 57"/>
                <a:gd name="T14" fmla="*/ 97 w 53"/>
                <a:gd name="T15" fmla="*/ 56 h 57"/>
                <a:gd name="T16" fmla="*/ 108 w 53"/>
                <a:gd name="T17" fmla="*/ 63 h 57"/>
                <a:gd name="T18" fmla="*/ 115 w 53"/>
                <a:gd name="T19" fmla="*/ 69 h 57"/>
                <a:gd name="T20" fmla="*/ 122 w 53"/>
                <a:gd name="T21" fmla="*/ 80 h 57"/>
                <a:gd name="T22" fmla="*/ 132 w 53"/>
                <a:gd name="T23" fmla="*/ 87 h 57"/>
                <a:gd name="T24" fmla="*/ 146 w 53"/>
                <a:gd name="T25" fmla="*/ 94 h 57"/>
                <a:gd name="T26" fmla="*/ 146 w 53"/>
                <a:gd name="T27" fmla="*/ 101 h 57"/>
                <a:gd name="T28" fmla="*/ 146 w 53"/>
                <a:gd name="T29" fmla="*/ 111 h 57"/>
                <a:gd name="T30" fmla="*/ 160 w 53"/>
                <a:gd name="T31" fmla="*/ 125 h 57"/>
                <a:gd name="T32" fmla="*/ 163 w 53"/>
                <a:gd name="T33" fmla="*/ 135 h 57"/>
                <a:gd name="T34" fmla="*/ 184 w 53"/>
                <a:gd name="T35" fmla="*/ 149 h 57"/>
                <a:gd name="T36" fmla="*/ 177 w 53"/>
                <a:gd name="T37" fmla="*/ 181 h 57"/>
                <a:gd name="T38" fmla="*/ 170 w 53"/>
                <a:gd name="T39" fmla="*/ 188 h 57"/>
                <a:gd name="T40" fmla="*/ 160 w 53"/>
                <a:gd name="T41" fmla="*/ 191 h 57"/>
                <a:gd name="T42" fmla="*/ 153 w 53"/>
                <a:gd name="T43" fmla="*/ 191 h 57"/>
                <a:gd name="T44" fmla="*/ 118 w 53"/>
                <a:gd name="T45" fmla="*/ 156 h 57"/>
                <a:gd name="T46" fmla="*/ 104 w 53"/>
                <a:gd name="T47" fmla="*/ 142 h 57"/>
                <a:gd name="T48" fmla="*/ 97 w 53"/>
                <a:gd name="T49" fmla="*/ 129 h 57"/>
                <a:gd name="T50" fmla="*/ 83 w 53"/>
                <a:gd name="T51" fmla="*/ 104 h 57"/>
                <a:gd name="T52" fmla="*/ 80 w 53"/>
                <a:gd name="T53" fmla="*/ 97 h 57"/>
                <a:gd name="T54" fmla="*/ 69 w 53"/>
                <a:gd name="T55" fmla="*/ 94 h 57"/>
                <a:gd name="T56" fmla="*/ 62 w 53"/>
                <a:gd name="T57" fmla="*/ 69 h 57"/>
                <a:gd name="T58" fmla="*/ 59 w 53"/>
                <a:gd name="T59" fmla="*/ 66 h 57"/>
                <a:gd name="T60" fmla="*/ 49 w 53"/>
                <a:gd name="T61" fmla="*/ 56 h 57"/>
                <a:gd name="T62" fmla="*/ 31 w 53"/>
                <a:gd name="T63" fmla="*/ 35 h 57"/>
                <a:gd name="T64" fmla="*/ 7 w 53"/>
                <a:gd name="T65" fmla="*/ 17 h 57"/>
                <a:gd name="T66" fmla="*/ 3 w 53"/>
                <a:gd name="T67" fmla="*/ 0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57"/>
                <a:gd name="T104" fmla="*/ 53 w 53"/>
                <a:gd name="T105" fmla="*/ 57 h 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57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2"/>
                    <a:pt x="5" y="2"/>
                  </a:cubicBezTo>
                  <a:cubicBezTo>
                    <a:pt x="7" y="3"/>
                    <a:pt x="10" y="2"/>
                    <a:pt x="12" y="3"/>
                  </a:cubicBezTo>
                  <a:cubicBezTo>
                    <a:pt x="13" y="3"/>
                    <a:pt x="14" y="4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6" y="8"/>
                    <a:pt x="17" y="8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9" y="11"/>
                    <a:pt x="21" y="11"/>
                    <a:pt x="22" y="12"/>
                  </a:cubicBezTo>
                  <a:cubicBezTo>
                    <a:pt x="23" y="13"/>
                    <a:pt x="24" y="15"/>
                    <a:pt x="25" y="15"/>
                  </a:cubicBezTo>
                  <a:cubicBezTo>
                    <a:pt x="25" y="16"/>
                    <a:pt x="25" y="14"/>
                    <a:pt x="25" y="15"/>
                  </a:cubicBezTo>
                  <a:cubicBezTo>
                    <a:pt x="26" y="15"/>
                    <a:pt x="26" y="16"/>
                    <a:pt x="27" y="17"/>
                  </a:cubicBezTo>
                  <a:cubicBezTo>
                    <a:pt x="27" y="17"/>
                    <a:pt x="28" y="18"/>
                    <a:pt x="28" y="18"/>
                  </a:cubicBezTo>
                  <a:cubicBezTo>
                    <a:pt x="29" y="18"/>
                    <a:pt x="28" y="17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4" y="23"/>
                    <a:pt x="35" y="23"/>
                  </a:cubicBezTo>
                  <a:cubicBezTo>
                    <a:pt x="36" y="24"/>
                    <a:pt x="37" y="24"/>
                    <a:pt x="38" y="24"/>
                  </a:cubicBezTo>
                  <a:cubicBezTo>
                    <a:pt x="38" y="24"/>
                    <a:pt x="38" y="25"/>
                    <a:pt x="38" y="25"/>
                  </a:cubicBezTo>
                  <a:cubicBezTo>
                    <a:pt x="39" y="26"/>
                    <a:pt x="39" y="25"/>
                    <a:pt x="40" y="25"/>
                  </a:cubicBezTo>
                  <a:cubicBezTo>
                    <a:pt x="41" y="26"/>
                    <a:pt x="42" y="26"/>
                    <a:pt x="42" y="27"/>
                  </a:cubicBezTo>
                  <a:cubicBezTo>
                    <a:pt x="43" y="28"/>
                    <a:pt x="41" y="28"/>
                    <a:pt x="41" y="28"/>
                  </a:cubicBezTo>
                  <a:cubicBezTo>
                    <a:pt x="41" y="29"/>
                    <a:pt x="42" y="29"/>
                    <a:pt x="42" y="29"/>
                  </a:cubicBezTo>
                  <a:cubicBezTo>
                    <a:pt x="42" y="30"/>
                    <a:pt x="40" y="30"/>
                    <a:pt x="40" y="31"/>
                  </a:cubicBezTo>
                  <a:cubicBezTo>
                    <a:pt x="40" y="32"/>
                    <a:pt x="41" y="32"/>
                    <a:pt x="42" y="32"/>
                  </a:cubicBezTo>
                  <a:cubicBezTo>
                    <a:pt x="43" y="33"/>
                    <a:pt x="44" y="32"/>
                    <a:pt x="45" y="33"/>
                  </a:cubicBezTo>
                  <a:cubicBezTo>
                    <a:pt x="45" y="34"/>
                    <a:pt x="45" y="35"/>
                    <a:pt x="46" y="36"/>
                  </a:cubicBezTo>
                  <a:cubicBezTo>
                    <a:pt x="46" y="37"/>
                    <a:pt x="47" y="37"/>
                    <a:pt x="48" y="38"/>
                  </a:cubicBezTo>
                  <a:cubicBezTo>
                    <a:pt x="48" y="39"/>
                    <a:pt x="46" y="39"/>
                    <a:pt x="47" y="39"/>
                  </a:cubicBezTo>
                  <a:cubicBezTo>
                    <a:pt x="48" y="40"/>
                    <a:pt x="50" y="39"/>
                    <a:pt x="51" y="40"/>
                  </a:cubicBezTo>
                  <a:cubicBezTo>
                    <a:pt x="52" y="40"/>
                    <a:pt x="52" y="42"/>
                    <a:pt x="53" y="43"/>
                  </a:cubicBezTo>
                  <a:cubicBezTo>
                    <a:pt x="53" y="44"/>
                    <a:pt x="52" y="44"/>
                    <a:pt x="52" y="45"/>
                  </a:cubicBezTo>
                  <a:cubicBezTo>
                    <a:pt x="51" y="48"/>
                    <a:pt x="52" y="50"/>
                    <a:pt x="51" y="52"/>
                  </a:cubicBezTo>
                  <a:cubicBezTo>
                    <a:pt x="51" y="54"/>
                    <a:pt x="51" y="55"/>
                    <a:pt x="51" y="56"/>
                  </a:cubicBezTo>
                  <a:cubicBezTo>
                    <a:pt x="50" y="56"/>
                    <a:pt x="50" y="54"/>
                    <a:pt x="49" y="54"/>
                  </a:cubicBezTo>
                  <a:cubicBezTo>
                    <a:pt x="48" y="54"/>
                    <a:pt x="49" y="56"/>
                    <a:pt x="48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5" y="55"/>
                    <a:pt x="47" y="57"/>
                    <a:pt x="46" y="57"/>
                  </a:cubicBezTo>
                  <a:cubicBezTo>
                    <a:pt x="45" y="57"/>
                    <a:pt x="44" y="55"/>
                    <a:pt x="44" y="55"/>
                  </a:cubicBezTo>
                  <a:cubicBezTo>
                    <a:pt x="42" y="53"/>
                    <a:pt x="40" y="52"/>
                    <a:pt x="38" y="50"/>
                  </a:cubicBezTo>
                  <a:cubicBezTo>
                    <a:pt x="37" y="48"/>
                    <a:pt x="35" y="47"/>
                    <a:pt x="34" y="45"/>
                  </a:cubicBezTo>
                  <a:cubicBezTo>
                    <a:pt x="34" y="45"/>
                    <a:pt x="32" y="45"/>
                    <a:pt x="32" y="44"/>
                  </a:cubicBezTo>
                  <a:cubicBezTo>
                    <a:pt x="31" y="43"/>
                    <a:pt x="31" y="42"/>
                    <a:pt x="30" y="41"/>
                  </a:cubicBezTo>
                  <a:cubicBezTo>
                    <a:pt x="29" y="40"/>
                    <a:pt x="28" y="39"/>
                    <a:pt x="28" y="38"/>
                  </a:cubicBezTo>
                  <a:cubicBezTo>
                    <a:pt x="28" y="38"/>
                    <a:pt x="28" y="37"/>
                    <a:pt x="28" y="37"/>
                  </a:cubicBezTo>
                  <a:cubicBezTo>
                    <a:pt x="28" y="36"/>
                    <a:pt x="27" y="35"/>
                    <a:pt x="26" y="33"/>
                  </a:cubicBezTo>
                  <a:cubicBezTo>
                    <a:pt x="26" y="32"/>
                    <a:pt x="25" y="31"/>
                    <a:pt x="24" y="30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3" y="27"/>
                    <a:pt x="22" y="27"/>
                    <a:pt x="21" y="26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19" y="23"/>
                    <a:pt x="19" y="22"/>
                    <a:pt x="18" y="20"/>
                  </a:cubicBezTo>
                  <a:cubicBezTo>
                    <a:pt x="18" y="20"/>
                    <a:pt x="19" y="19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8"/>
                    <a:pt x="16" y="17"/>
                    <a:pt x="15" y="17"/>
                  </a:cubicBezTo>
                  <a:cubicBezTo>
                    <a:pt x="15" y="17"/>
                    <a:pt x="14" y="17"/>
                    <a:pt x="14" y="16"/>
                  </a:cubicBezTo>
                  <a:cubicBezTo>
                    <a:pt x="13" y="16"/>
                    <a:pt x="14" y="15"/>
                    <a:pt x="13" y="14"/>
                  </a:cubicBezTo>
                  <a:cubicBezTo>
                    <a:pt x="12" y="13"/>
                    <a:pt x="11" y="11"/>
                    <a:pt x="9" y="10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5" y="8"/>
                    <a:pt x="3" y="7"/>
                    <a:pt x="2" y="5"/>
                  </a:cubicBezTo>
                  <a:cubicBezTo>
                    <a:pt x="2" y="4"/>
                    <a:pt x="1" y="3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4" name="Freeform 268"/>
            <p:cNvSpPr>
              <a:spLocks/>
            </p:cNvSpPr>
            <p:nvPr/>
          </p:nvSpPr>
          <p:spPr bwMode="auto">
            <a:xfrm>
              <a:off x="5631" y="2875"/>
              <a:ext cx="28" cy="14"/>
            </a:xfrm>
            <a:custGeom>
              <a:avLst/>
              <a:gdLst>
                <a:gd name="T0" fmla="*/ 4 w 8"/>
                <a:gd name="T1" fmla="*/ 0 h 4"/>
                <a:gd name="T2" fmla="*/ 17 w 8"/>
                <a:gd name="T3" fmla="*/ 4 h 4"/>
                <a:gd name="T4" fmla="*/ 17 w 8"/>
                <a:gd name="T5" fmla="*/ 10 h 4"/>
                <a:gd name="T6" fmla="*/ 28 w 8"/>
                <a:gd name="T7" fmla="*/ 14 h 4"/>
                <a:gd name="T8" fmla="*/ 24 w 8"/>
                <a:gd name="T9" fmla="*/ 14 h 4"/>
                <a:gd name="T10" fmla="*/ 10 w 8"/>
                <a:gd name="T11" fmla="*/ 14 h 4"/>
                <a:gd name="T12" fmla="*/ 10 w 8"/>
                <a:gd name="T13" fmla="*/ 7 h 4"/>
                <a:gd name="T14" fmla="*/ 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1" y="0"/>
                  </a:moveTo>
                  <a:cubicBezTo>
                    <a:pt x="2" y="0"/>
                    <a:pt x="4" y="1"/>
                    <a:pt x="5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5" name="Freeform 269"/>
            <p:cNvSpPr>
              <a:spLocks/>
            </p:cNvSpPr>
            <p:nvPr/>
          </p:nvSpPr>
          <p:spPr bwMode="auto">
            <a:xfrm>
              <a:off x="5687" y="2930"/>
              <a:ext cx="27" cy="31"/>
            </a:xfrm>
            <a:custGeom>
              <a:avLst/>
              <a:gdLst>
                <a:gd name="T0" fmla="*/ 14 w 8"/>
                <a:gd name="T1" fmla="*/ 3 h 9"/>
                <a:gd name="T2" fmla="*/ 17 w 8"/>
                <a:gd name="T3" fmla="*/ 17 h 9"/>
                <a:gd name="T4" fmla="*/ 24 w 8"/>
                <a:gd name="T5" fmla="*/ 21 h 9"/>
                <a:gd name="T6" fmla="*/ 27 w 8"/>
                <a:gd name="T7" fmla="*/ 31 h 9"/>
                <a:gd name="T8" fmla="*/ 14 w 8"/>
                <a:gd name="T9" fmla="*/ 21 h 9"/>
                <a:gd name="T10" fmla="*/ 10 w 8"/>
                <a:gd name="T11" fmla="*/ 14 h 9"/>
                <a:gd name="T12" fmla="*/ 0 w 8"/>
                <a:gd name="T13" fmla="*/ 14 h 9"/>
                <a:gd name="T14" fmla="*/ 7 w 8"/>
                <a:gd name="T15" fmla="*/ 7 h 9"/>
                <a:gd name="T16" fmla="*/ 10 w 8"/>
                <a:gd name="T17" fmla="*/ 7 h 9"/>
                <a:gd name="T18" fmla="*/ 14 w 8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4" y="1"/>
                  </a:moveTo>
                  <a:cubicBezTo>
                    <a:pt x="5" y="2"/>
                    <a:pt x="5" y="4"/>
                    <a:pt x="5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7"/>
                    <a:pt x="8" y="9"/>
                    <a:pt x="8" y="9"/>
                  </a:cubicBezTo>
                  <a:cubicBezTo>
                    <a:pt x="6" y="9"/>
                    <a:pt x="5" y="7"/>
                    <a:pt x="4" y="6"/>
                  </a:cubicBezTo>
                  <a:cubicBezTo>
                    <a:pt x="3" y="6"/>
                    <a:pt x="4" y="5"/>
                    <a:pt x="3" y="4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6" name="Freeform 270"/>
            <p:cNvSpPr>
              <a:spLocks/>
            </p:cNvSpPr>
            <p:nvPr/>
          </p:nvSpPr>
          <p:spPr bwMode="auto">
            <a:xfrm>
              <a:off x="5728" y="2947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14 w 4"/>
                <a:gd name="T3" fmla="*/ 4 h 4"/>
                <a:gd name="T4" fmla="*/ 7 w 4"/>
                <a:gd name="T5" fmla="*/ 10 h 4"/>
                <a:gd name="T6" fmla="*/ 7 w 4"/>
                <a:gd name="T7" fmla="*/ 7 h 4"/>
                <a:gd name="T8" fmla="*/ 4 w 4"/>
                <a:gd name="T9" fmla="*/ 10 h 4"/>
                <a:gd name="T10" fmla="*/ 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0"/>
                    <a:pt x="4" y="1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7" name="Freeform 271"/>
            <p:cNvSpPr>
              <a:spLocks/>
            </p:cNvSpPr>
            <p:nvPr/>
          </p:nvSpPr>
          <p:spPr bwMode="auto">
            <a:xfrm>
              <a:off x="5531" y="2861"/>
              <a:ext cx="14" cy="0"/>
            </a:xfrm>
            <a:custGeom>
              <a:avLst/>
              <a:gdLst>
                <a:gd name="T0" fmla="*/ 4 w 4"/>
                <a:gd name="T1" fmla="*/ 10 w 4"/>
                <a:gd name="T2" fmla="*/ 14 w 4"/>
                <a:gd name="T3" fmla="*/ 10 w 4"/>
                <a:gd name="T4" fmla="*/ 7 w 4"/>
                <a:gd name="T5" fmla="*/ 0 w 4"/>
                <a:gd name="T6" fmla="*/ 4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8" name="Freeform 272"/>
            <p:cNvSpPr>
              <a:spLocks/>
            </p:cNvSpPr>
            <p:nvPr/>
          </p:nvSpPr>
          <p:spPr bwMode="auto">
            <a:xfrm>
              <a:off x="5545" y="2875"/>
              <a:ext cx="28" cy="27"/>
            </a:xfrm>
            <a:custGeom>
              <a:avLst/>
              <a:gdLst>
                <a:gd name="T0" fmla="*/ 14 w 8"/>
                <a:gd name="T1" fmla="*/ 3 h 8"/>
                <a:gd name="T2" fmla="*/ 24 w 8"/>
                <a:gd name="T3" fmla="*/ 14 h 8"/>
                <a:gd name="T4" fmla="*/ 24 w 8"/>
                <a:gd name="T5" fmla="*/ 27 h 8"/>
                <a:gd name="T6" fmla="*/ 14 w 8"/>
                <a:gd name="T7" fmla="*/ 17 h 8"/>
                <a:gd name="T8" fmla="*/ 0 w 8"/>
                <a:gd name="T9" fmla="*/ 3 h 8"/>
                <a:gd name="T10" fmla="*/ 10 w 8"/>
                <a:gd name="T11" fmla="*/ 3 h 8"/>
                <a:gd name="T12" fmla="*/ 14 w 8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4" y="1"/>
                  </a:moveTo>
                  <a:cubicBezTo>
                    <a:pt x="6" y="1"/>
                    <a:pt x="7" y="3"/>
                    <a:pt x="7" y="4"/>
                  </a:cubicBezTo>
                  <a:cubicBezTo>
                    <a:pt x="8" y="5"/>
                    <a:pt x="8" y="7"/>
                    <a:pt x="7" y="8"/>
                  </a:cubicBezTo>
                  <a:cubicBezTo>
                    <a:pt x="5" y="8"/>
                    <a:pt x="5" y="6"/>
                    <a:pt x="4" y="5"/>
                  </a:cubicBezTo>
                  <a:cubicBezTo>
                    <a:pt x="3" y="4"/>
                    <a:pt x="1" y="3"/>
                    <a:pt x="0" y="1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9" name="Freeform 273"/>
            <p:cNvSpPr>
              <a:spLocks/>
            </p:cNvSpPr>
            <p:nvPr/>
          </p:nvSpPr>
          <p:spPr bwMode="auto">
            <a:xfrm>
              <a:off x="5573" y="2916"/>
              <a:ext cx="17" cy="14"/>
            </a:xfrm>
            <a:custGeom>
              <a:avLst/>
              <a:gdLst>
                <a:gd name="T0" fmla="*/ 3 w 5"/>
                <a:gd name="T1" fmla="*/ 4 h 4"/>
                <a:gd name="T2" fmla="*/ 14 w 5"/>
                <a:gd name="T3" fmla="*/ 14 h 4"/>
                <a:gd name="T4" fmla="*/ 14 w 5"/>
                <a:gd name="T5" fmla="*/ 14 h 4"/>
                <a:gd name="T6" fmla="*/ 3 w 5"/>
                <a:gd name="T7" fmla="*/ 10 h 4"/>
                <a:gd name="T8" fmla="*/ 3 w 5"/>
                <a:gd name="T9" fmla="*/ 4 h 4"/>
                <a:gd name="T10" fmla="*/ 3 w 5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1" y="1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0" name="Freeform 274"/>
            <p:cNvSpPr>
              <a:spLocks/>
            </p:cNvSpPr>
            <p:nvPr/>
          </p:nvSpPr>
          <p:spPr bwMode="auto">
            <a:xfrm>
              <a:off x="5673" y="291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1" name="Freeform 275"/>
            <p:cNvSpPr>
              <a:spLocks/>
            </p:cNvSpPr>
            <p:nvPr/>
          </p:nvSpPr>
          <p:spPr bwMode="auto">
            <a:xfrm>
              <a:off x="5604" y="2961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0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2" name="Freeform 276"/>
            <p:cNvSpPr>
              <a:spLocks/>
            </p:cNvSpPr>
            <p:nvPr/>
          </p:nvSpPr>
          <p:spPr bwMode="auto">
            <a:xfrm>
              <a:off x="5604" y="2947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3" name="Freeform 277"/>
            <p:cNvSpPr>
              <a:spLocks/>
            </p:cNvSpPr>
            <p:nvPr/>
          </p:nvSpPr>
          <p:spPr bwMode="auto">
            <a:xfrm>
              <a:off x="5590" y="2947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4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4" name="Freeform 278"/>
            <p:cNvSpPr>
              <a:spLocks/>
            </p:cNvSpPr>
            <p:nvPr/>
          </p:nvSpPr>
          <p:spPr bwMode="auto">
            <a:xfrm>
              <a:off x="5559" y="2861"/>
              <a:ext cx="0" cy="14"/>
            </a:xfrm>
            <a:custGeom>
              <a:avLst/>
              <a:gdLst>
                <a:gd name="T0" fmla="*/ 4 h 4"/>
                <a:gd name="T1" fmla="*/ 14 h 4"/>
                <a:gd name="T2" fmla="*/ 10 h 4"/>
                <a:gd name="T3" fmla="*/ 0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5" name="Freeform 279"/>
            <p:cNvSpPr>
              <a:spLocks/>
            </p:cNvSpPr>
            <p:nvPr/>
          </p:nvSpPr>
          <p:spPr bwMode="auto">
            <a:xfrm>
              <a:off x="5673" y="2902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0 w 4"/>
                <a:gd name="T3" fmla="*/ 1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6" name="Freeform 280"/>
            <p:cNvSpPr>
              <a:spLocks/>
            </p:cNvSpPr>
            <p:nvPr/>
          </p:nvSpPr>
          <p:spPr bwMode="auto">
            <a:xfrm>
              <a:off x="5673" y="2889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7" name="Freeform 281"/>
            <p:cNvSpPr>
              <a:spLocks/>
            </p:cNvSpPr>
            <p:nvPr/>
          </p:nvSpPr>
          <p:spPr bwMode="auto">
            <a:xfrm>
              <a:off x="5573" y="2902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10 h 4"/>
                <a:gd name="T3" fmla="*/ 7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8" name="Freeform 282"/>
            <p:cNvSpPr>
              <a:spLocks/>
            </p:cNvSpPr>
            <p:nvPr/>
          </p:nvSpPr>
          <p:spPr bwMode="auto">
            <a:xfrm>
              <a:off x="5659" y="2875"/>
              <a:ext cx="14" cy="14"/>
            </a:xfrm>
            <a:custGeom>
              <a:avLst/>
              <a:gdLst>
                <a:gd name="T0" fmla="*/ 7 w 4"/>
                <a:gd name="T1" fmla="*/ 14 h 4"/>
                <a:gd name="T2" fmla="*/ 0 w 4"/>
                <a:gd name="T3" fmla="*/ 7 h 4"/>
                <a:gd name="T4" fmla="*/ 10 w 4"/>
                <a:gd name="T5" fmla="*/ 0 h 4"/>
                <a:gd name="T6" fmla="*/ 14 w 4"/>
                <a:gd name="T7" fmla="*/ 7 h 4"/>
                <a:gd name="T8" fmla="*/ 7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3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9" name="Freeform 283"/>
            <p:cNvSpPr>
              <a:spLocks/>
            </p:cNvSpPr>
            <p:nvPr/>
          </p:nvSpPr>
          <p:spPr bwMode="auto">
            <a:xfrm>
              <a:off x="5687" y="3003"/>
              <a:ext cx="155" cy="55"/>
            </a:xfrm>
            <a:custGeom>
              <a:avLst/>
              <a:gdLst>
                <a:gd name="T0" fmla="*/ 14 w 45"/>
                <a:gd name="T1" fmla="*/ 3 h 16"/>
                <a:gd name="T2" fmla="*/ 28 w 45"/>
                <a:gd name="T3" fmla="*/ 3 h 16"/>
                <a:gd name="T4" fmla="*/ 28 w 45"/>
                <a:gd name="T5" fmla="*/ 0 h 16"/>
                <a:gd name="T6" fmla="*/ 34 w 45"/>
                <a:gd name="T7" fmla="*/ 3 h 16"/>
                <a:gd name="T8" fmla="*/ 41 w 45"/>
                <a:gd name="T9" fmla="*/ 7 h 16"/>
                <a:gd name="T10" fmla="*/ 52 w 45"/>
                <a:gd name="T11" fmla="*/ 10 h 16"/>
                <a:gd name="T12" fmla="*/ 59 w 45"/>
                <a:gd name="T13" fmla="*/ 17 h 16"/>
                <a:gd name="T14" fmla="*/ 90 w 45"/>
                <a:gd name="T15" fmla="*/ 21 h 16"/>
                <a:gd name="T16" fmla="*/ 93 w 45"/>
                <a:gd name="T17" fmla="*/ 14 h 16"/>
                <a:gd name="T18" fmla="*/ 107 w 45"/>
                <a:gd name="T19" fmla="*/ 17 h 16"/>
                <a:gd name="T20" fmla="*/ 121 w 45"/>
                <a:gd name="T21" fmla="*/ 21 h 16"/>
                <a:gd name="T22" fmla="*/ 124 w 45"/>
                <a:gd name="T23" fmla="*/ 31 h 16"/>
                <a:gd name="T24" fmla="*/ 138 w 45"/>
                <a:gd name="T25" fmla="*/ 38 h 16"/>
                <a:gd name="T26" fmla="*/ 148 w 45"/>
                <a:gd name="T27" fmla="*/ 38 h 16"/>
                <a:gd name="T28" fmla="*/ 148 w 45"/>
                <a:gd name="T29" fmla="*/ 48 h 16"/>
                <a:gd name="T30" fmla="*/ 152 w 45"/>
                <a:gd name="T31" fmla="*/ 55 h 16"/>
                <a:gd name="T32" fmla="*/ 131 w 45"/>
                <a:gd name="T33" fmla="*/ 48 h 16"/>
                <a:gd name="T34" fmla="*/ 124 w 45"/>
                <a:gd name="T35" fmla="*/ 52 h 16"/>
                <a:gd name="T36" fmla="*/ 103 w 45"/>
                <a:gd name="T37" fmla="*/ 48 h 16"/>
                <a:gd name="T38" fmla="*/ 96 w 45"/>
                <a:gd name="T39" fmla="*/ 48 h 16"/>
                <a:gd name="T40" fmla="*/ 76 w 45"/>
                <a:gd name="T41" fmla="*/ 38 h 16"/>
                <a:gd name="T42" fmla="*/ 62 w 45"/>
                <a:gd name="T43" fmla="*/ 38 h 16"/>
                <a:gd name="T44" fmla="*/ 45 w 45"/>
                <a:gd name="T45" fmla="*/ 38 h 16"/>
                <a:gd name="T46" fmla="*/ 31 w 45"/>
                <a:gd name="T47" fmla="*/ 31 h 16"/>
                <a:gd name="T48" fmla="*/ 17 w 45"/>
                <a:gd name="T49" fmla="*/ 28 h 16"/>
                <a:gd name="T50" fmla="*/ 17 w 45"/>
                <a:gd name="T51" fmla="*/ 21 h 16"/>
                <a:gd name="T52" fmla="*/ 3 w 45"/>
                <a:gd name="T53" fmla="*/ 14 h 16"/>
                <a:gd name="T54" fmla="*/ 10 w 45"/>
                <a:gd name="T55" fmla="*/ 7 h 16"/>
                <a:gd name="T56" fmla="*/ 14 w 45"/>
                <a:gd name="T57" fmla="*/ 3 h 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16"/>
                <a:gd name="T89" fmla="*/ 45 w 45"/>
                <a:gd name="T90" fmla="*/ 16 h 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16">
                  <a:moveTo>
                    <a:pt x="4" y="1"/>
                  </a:moveTo>
                  <a:cubicBezTo>
                    <a:pt x="5" y="0"/>
                    <a:pt x="7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2"/>
                    <a:pt x="12" y="2"/>
                  </a:cubicBezTo>
                  <a:cubicBezTo>
                    <a:pt x="13" y="3"/>
                    <a:pt x="14" y="2"/>
                    <a:pt x="15" y="3"/>
                  </a:cubicBezTo>
                  <a:cubicBezTo>
                    <a:pt x="16" y="3"/>
                    <a:pt x="16" y="5"/>
                    <a:pt x="17" y="5"/>
                  </a:cubicBezTo>
                  <a:cubicBezTo>
                    <a:pt x="20" y="6"/>
                    <a:pt x="23" y="6"/>
                    <a:pt x="26" y="6"/>
                  </a:cubicBezTo>
                  <a:cubicBezTo>
                    <a:pt x="27" y="6"/>
                    <a:pt x="26" y="4"/>
                    <a:pt x="27" y="4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32" y="5"/>
                    <a:pt x="34" y="6"/>
                    <a:pt x="35" y="6"/>
                  </a:cubicBezTo>
                  <a:cubicBezTo>
                    <a:pt x="36" y="7"/>
                    <a:pt x="35" y="9"/>
                    <a:pt x="36" y="9"/>
                  </a:cubicBezTo>
                  <a:cubicBezTo>
                    <a:pt x="37" y="10"/>
                    <a:pt x="38" y="11"/>
                    <a:pt x="40" y="11"/>
                  </a:cubicBezTo>
                  <a:cubicBezTo>
                    <a:pt x="41" y="11"/>
                    <a:pt x="42" y="10"/>
                    <a:pt x="43" y="11"/>
                  </a:cubicBezTo>
                  <a:cubicBezTo>
                    <a:pt x="44" y="12"/>
                    <a:pt x="43" y="13"/>
                    <a:pt x="43" y="14"/>
                  </a:cubicBezTo>
                  <a:cubicBezTo>
                    <a:pt x="44" y="15"/>
                    <a:pt x="45" y="16"/>
                    <a:pt x="44" y="16"/>
                  </a:cubicBezTo>
                  <a:cubicBezTo>
                    <a:pt x="42" y="16"/>
                    <a:pt x="40" y="15"/>
                    <a:pt x="38" y="14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3" y="15"/>
                    <a:pt x="32" y="14"/>
                    <a:pt x="30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4"/>
                    <a:pt x="24" y="12"/>
                    <a:pt x="22" y="11"/>
                  </a:cubicBezTo>
                  <a:cubicBezTo>
                    <a:pt x="21" y="11"/>
                    <a:pt x="19" y="11"/>
                    <a:pt x="18" y="11"/>
                  </a:cubicBezTo>
                  <a:cubicBezTo>
                    <a:pt x="16" y="11"/>
                    <a:pt x="15" y="11"/>
                    <a:pt x="13" y="11"/>
                  </a:cubicBezTo>
                  <a:cubicBezTo>
                    <a:pt x="12" y="11"/>
                    <a:pt x="10" y="9"/>
                    <a:pt x="9" y="9"/>
                  </a:cubicBezTo>
                  <a:cubicBezTo>
                    <a:pt x="8" y="8"/>
                    <a:pt x="7" y="9"/>
                    <a:pt x="5" y="8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4" y="5"/>
                    <a:pt x="2" y="6"/>
                    <a:pt x="1" y="4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4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" name="Freeform 284"/>
            <p:cNvSpPr>
              <a:spLocks/>
            </p:cNvSpPr>
            <p:nvPr/>
          </p:nvSpPr>
          <p:spPr bwMode="auto">
            <a:xfrm>
              <a:off x="5742" y="2833"/>
              <a:ext cx="187" cy="142"/>
            </a:xfrm>
            <a:custGeom>
              <a:avLst/>
              <a:gdLst>
                <a:gd name="T0" fmla="*/ 159 w 54"/>
                <a:gd name="T1" fmla="*/ 10 h 41"/>
                <a:gd name="T2" fmla="*/ 159 w 54"/>
                <a:gd name="T3" fmla="*/ 17 h 41"/>
                <a:gd name="T4" fmla="*/ 156 w 54"/>
                <a:gd name="T5" fmla="*/ 35 h 41"/>
                <a:gd name="T6" fmla="*/ 180 w 54"/>
                <a:gd name="T7" fmla="*/ 52 h 41"/>
                <a:gd name="T8" fmla="*/ 177 w 54"/>
                <a:gd name="T9" fmla="*/ 59 h 41"/>
                <a:gd name="T10" fmla="*/ 163 w 54"/>
                <a:gd name="T11" fmla="*/ 59 h 41"/>
                <a:gd name="T12" fmla="*/ 156 w 54"/>
                <a:gd name="T13" fmla="*/ 66 h 41"/>
                <a:gd name="T14" fmla="*/ 152 w 54"/>
                <a:gd name="T15" fmla="*/ 83 h 41"/>
                <a:gd name="T16" fmla="*/ 135 w 54"/>
                <a:gd name="T17" fmla="*/ 97 h 41"/>
                <a:gd name="T18" fmla="*/ 139 w 54"/>
                <a:gd name="T19" fmla="*/ 114 h 41"/>
                <a:gd name="T20" fmla="*/ 135 w 54"/>
                <a:gd name="T21" fmla="*/ 121 h 41"/>
                <a:gd name="T22" fmla="*/ 125 w 54"/>
                <a:gd name="T23" fmla="*/ 132 h 41"/>
                <a:gd name="T24" fmla="*/ 104 w 54"/>
                <a:gd name="T25" fmla="*/ 128 h 41"/>
                <a:gd name="T26" fmla="*/ 87 w 54"/>
                <a:gd name="T27" fmla="*/ 128 h 41"/>
                <a:gd name="T28" fmla="*/ 83 w 54"/>
                <a:gd name="T29" fmla="*/ 128 h 41"/>
                <a:gd name="T30" fmla="*/ 76 w 54"/>
                <a:gd name="T31" fmla="*/ 128 h 41"/>
                <a:gd name="T32" fmla="*/ 55 w 54"/>
                <a:gd name="T33" fmla="*/ 132 h 41"/>
                <a:gd name="T34" fmla="*/ 55 w 54"/>
                <a:gd name="T35" fmla="*/ 118 h 41"/>
                <a:gd name="T36" fmla="*/ 35 w 54"/>
                <a:gd name="T37" fmla="*/ 121 h 41"/>
                <a:gd name="T38" fmla="*/ 28 w 54"/>
                <a:gd name="T39" fmla="*/ 107 h 41"/>
                <a:gd name="T40" fmla="*/ 21 w 54"/>
                <a:gd name="T41" fmla="*/ 94 h 41"/>
                <a:gd name="T42" fmla="*/ 14 w 54"/>
                <a:gd name="T43" fmla="*/ 83 h 41"/>
                <a:gd name="T44" fmla="*/ 10 w 54"/>
                <a:gd name="T45" fmla="*/ 76 h 41"/>
                <a:gd name="T46" fmla="*/ 3 w 54"/>
                <a:gd name="T47" fmla="*/ 62 h 41"/>
                <a:gd name="T48" fmla="*/ 14 w 54"/>
                <a:gd name="T49" fmla="*/ 38 h 41"/>
                <a:gd name="T50" fmla="*/ 21 w 54"/>
                <a:gd name="T51" fmla="*/ 45 h 41"/>
                <a:gd name="T52" fmla="*/ 35 w 54"/>
                <a:gd name="T53" fmla="*/ 55 h 41"/>
                <a:gd name="T54" fmla="*/ 55 w 54"/>
                <a:gd name="T55" fmla="*/ 55 h 41"/>
                <a:gd name="T56" fmla="*/ 62 w 54"/>
                <a:gd name="T57" fmla="*/ 48 h 41"/>
                <a:gd name="T58" fmla="*/ 76 w 54"/>
                <a:gd name="T59" fmla="*/ 48 h 41"/>
                <a:gd name="T60" fmla="*/ 87 w 54"/>
                <a:gd name="T61" fmla="*/ 52 h 41"/>
                <a:gd name="T62" fmla="*/ 104 w 54"/>
                <a:gd name="T63" fmla="*/ 48 h 41"/>
                <a:gd name="T64" fmla="*/ 114 w 54"/>
                <a:gd name="T65" fmla="*/ 28 h 41"/>
                <a:gd name="T66" fmla="*/ 121 w 54"/>
                <a:gd name="T67" fmla="*/ 3 h 41"/>
                <a:gd name="T68" fmla="*/ 142 w 54"/>
                <a:gd name="T69" fmla="*/ 3 h 41"/>
                <a:gd name="T70" fmla="*/ 159 w 54"/>
                <a:gd name="T71" fmla="*/ 7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"/>
                <a:gd name="T109" fmla="*/ 0 h 41"/>
                <a:gd name="T110" fmla="*/ 54 w 54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" h="41">
                  <a:moveTo>
                    <a:pt x="46" y="2"/>
                  </a:moveTo>
                  <a:cubicBezTo>
                    <a:pt x="46" y="2"/>
                    <a:pt x="46" y="3"/>
                    <a:pt x="46" y="3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4"/>
                    <a:pt x="45" y="5"/>
                    <a:pt x="46" y="5"/>
                  </a:cubicBezTo>
                  <a:cubicBezTo>
                    <a:pt x="46" y="7"/>
                    <a:pt x="48" y="8"/>
                    <a:pt x="48" y="10"/>
                  </a:cubicBezTo>
                  <a:cubicBezTo>
                    <a:pt x="48" y="10"/>
                    <a:pt x="45" y="9"/>
                    <a:pt x="45" y="10"/>
                  </a:cubicBezTo>
                  <a:cubicBezTo>
                    <a:pt x="45" y="11"/>
                    <a:pt x="46" y="12"/>
                    <a:pt x="48" y="12"/>
                  </a:cubicBezTo>
                  <a:cubicBezTo>
                    <a:pt x="49" y="13"/>
                    <a:pt x="50" y="14"/>
                    <a:pt x="52" y="15"/>
                  </a:cubicBezTo>
                  <a:cubicBezTo>
                    <a:pt x="52" y="15"/>
                    <a:pt x="54" y="15"/>
                    <a:pt x="54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0" y="17"/>
                    <a:pt x="48" y="15"/>
                    <a:pt x="47" y="16"/>
                  </a:cubicBezTo>
                  <a:cubicBezTo>
                    <a:pt x="46" y="16"/>
                    <a:pt x="47" y="17"/>
                    <a:pt x="47" y="17"/>
                  </a:cubicBezTo>
                  <a:cubicBezTo>
                    <a:pt x="47" y="17"/>
                    <a:pt x="46" y="17"/>
                    <a:pt x="46" y="17"/>
                  </a:cubicBezTo>
                  <a:cubicBezTo>
                    <a:pt x="45" y="18"/>
                    <a:pt x="45" y="19"/>
                    <a:pt x="45" y="19"/>
                  </a:cubicBezTo>
                  <a:cubicBezTo>
                    <a:pt x="44" y="20"/>
                    <a:pt x="44" y="21"/>
                    <a:pt x="44" y="22"/>
                  </a:cubicBezTo>
                  <a:cubicBezTo>
                    <a:pt x="44" y="23"/>
                    <a:pt x="45" y="24"/>
                    <a:pt x="44" y="24"/>
                  </a:cubicBezTo>
                  <a:cubicBezTo>
                    <a:pt x="44" y="25"/>
                    <a:pt x="42" y="25"/>
                    <a:pt x="41" y="26"/>
                  </a:cubicBezTo>
                  <a:cubicBezTo>
                    <a:pt x="40" y="27"/>
                    <a:pt x="39" y="27"/>
                    <a:pt x="39" y="28"/>
                  </a:cubicBezTo>
                  <a:cubicBezTo>
                    <a:pt x="39" y="29"/>
                    <a:pt x="40" y="30"/>
                    <a:pt x="40" y="31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8" y="34"/>
                    <a:pt x="39" y="34"/>
                    <a:pt x="39" y="35"/>
                  </a:cubicBezTo>
                  <a:cubicBezTo>
                    <a:pt x="39" y="35"/>
                    <a:pt x="38" y="35"/>
                    <a:pt x="37" y="35"/>
                  </a:cubicBezTo>
                  <a:cubicBezTo>
                    <a:pt x="37" y="36"/>
                    <a:pt x="37" y="37"/>
                    <a:pt x="36" y="38"/>
                  </a:cubicBezTo>
                  <a:cubicBezTo>
                    <a:pt x="34" y="39"/>
                    <a:pt x="32" y="41"/>
                    <a:pt x="30" y="40"/>
                  </a:cubicBezTo>
                  <a:cubicBezTo>
                    <a:pt x="29" y="40"/>
                    <a:pt x="30" y="38"/>
                    <a:pt x="30" y="37"/>
                  </a:cubicBezTo>
                  <a:cubicBezTo>
                    <a:pt x="29" y="37"/>
                    <a:pt x="28" y="37"/>
                    <a:pt x="27" y="37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5" y="37"/>
                    <a:pt x="25" y="37"/>
                    <a:pt x="25" y="36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3" y="36"/>
                    <a:pt x="23" y="35"/>
                    <a:pt x="23" y="35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1" y="37"/>
                    <a:pt x="20" y="37"/>
                    <a:pt x="19" y="37"/>
                  </a:cubicBezTo>
                  <a:cubicBezTo>
                    <a:pt x="18" y="38"/>
                    <a:pt x="17" y="38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6" y="35"/>
                    <a:pt x="16" y="34"/>
                  </a:cubicBezTo>
                  <a:cubicBezTo>
                    <a:pt x="15" y="34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5"/>
                    <a:pt x="8" y="35"/>
                  </a:cubicBezTo>
                  <a:cubicBezTo>
                    <a:pt x="8" y="34"/>
                    <a:pt x="8" y="32"/>
                    <a:pt x="8" y="31"/>
                  </a:cubicBezTo>
                  <a:cubicBezTo>
                    <a:pt x="7" y="31"/>
                    <a:pt x="8" y="30"/>
                    <a:pt x="7" y="29"/>
                  </a:cubicBezTo>
                  <a:cubicBezTo>
                    <a:pt x="7" y="28"/>
                    <a:pt x="7" y="27"/>
                    <a:pt x="6" y="27"/>
                  </a:cubicBezTo>
                  <a:cubicBezTo>
                    <a:pt x="6" y="26"/>
                    <a:pt x="5" y="27"/>
                    <a:pt x="4" y="26"/>
                  </a:cubicBezTo>
                  <a:cubicBezTo>
                    <a:pt x="4" y="26"/>
                    <a:pt x="5" y="25"/>
                    <a:pt x="4" y="24"/>
                  </a:cubicBezTo>
                  <a:cubicBezTo>
                    <a:pt x="4" y="24"/>
                    <a:pt x="3" y="25"/>
                    <a:pt x="3" y="24"/>
                  </a:cubicBezTo>
                  <a:cubicBezTo>
                    <a:pt x="2" y="24"/>
                    <a:pt x="2" y="23"/>
                    <a:pt x="3" y="22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3" y="19"/>
                    <a:pt x="1" y="19"/>
                    <a:pt x="1" y="18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2" y="13"/>
                    <a:pt x="3" y="12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2"/>
                    <a:pt x="5" y="13"/>
                    <a:pt x="6" y="13"/>
                  </a:cubicBezTo>
                  <a:cubicBezTo>
                    <a:pt x="7" y="14"/>
                    <a:pt x="8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6"/>
                    <a:pt x="13" y="15"/>
                  </a:cubicBezTo>
                  <a:cubicBezTo>
                    <a:pt x="14" y="15"/>
                    <a:pt x="15" y="16"/>
                    <a:pt x="16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9" y="15"/>
                    <a:pt x="18" y="14"/>
                    <a:pt x="18" y="14"/>
                  </a:cubicBezTo>
                  <a:cubicBezTo>
                    <a:pt x="20" y="13"/>
                    <a:pt x="21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4" y="15"/>
                    <a:pt x="25" y="15"/>
                  </a:cubicBezTo>
                  <a:cubicBezTo>
                    <a:pt x="26" y="15"/>
                    <a:pt x="26" y="14"/>
                    <a:pt x="27" y="14"/>
                  </a:cubicBezTo>
                  <a:cubicBezTo>
                    <a:pt x="28" y="13"/>
                    <a:pt x="29" y="14"/>
                    <a:pt x="30" y="14"/>
                  </a:cubicBezTo>
                  <a:cubicBezTo>
                    <a:pt x="30" y="13"/>
                    <a:pt x="30" y="13"/>
                    <a:pt x="30" y="12"/>
                  </a:cubicBezTo>
                  <a:cubicBezTo>
                    <a:pt x="31" y="11"/>
                    <a:pt x="32" y="9"/>
                    <a:pt x="33" y="8"/>
                  </a:cubicBezTo>
                  <a:cubicBezTo>
                    <a:pt x="34" y="7"/>
                    <a:pt x="35" y="6"/>
                    <a:pt x="35" y="5"/>
                  </a:cubicBezTo>
                  <a:cubicBezTo>
                    <a:pt x="36" y="4"/>
                    <a:pt x="34" y="2"/>
                    <a:pt x="35" y="1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0" y="0"/>
                    <a:pt x="40" y="1"/>
                    <a:pt x="41" y="1"/>
                  </a:cubicBezTo>
                  <a:cubicBezTo>
                    <a:pt x="42" y="1"/>
                    <a:pt x="43" y="1"/>
                    <a:pt x="44" y="1"/>
                  </a:cubicBezTo>
                  <a:cubicBezTo>
                    <a:pt x="45" y="1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" name="Freeform 285"/>
            <p:cNvSpPr>
              <a:spLocks/>
            </p:cNvSpPr>
            <p:nvPr/>
          </p:nvSpPr>
          <p:spPr bwMode="auto">
            <a:xfrm>
              <a:off x="5815" y="3017"/>
              <a:ext cx="27" cy="13"/>
            </a:xfrm>
            <a:custGeom>
              <a:avLst/>
              <a:gdLst>
                <a:gd name="T0" fmla="*/ 0 w 8"/>
                <a:gd name="T1" fmla="*/ 3 h 4"/>
                <a:gd name="T2" fmla="*/ 27 w 8"/>
                <a:gd name="T3" fmla="*/ 3 h 4"/>
                <a:gd name="T4" fmla="*/ 20 w 8"/>
                <a:gd name="T5" fmla="*/ 10 h 4"/>
                <a:gd name="T6" fmla="*/ 3 w 8"/>
                <a:gd name="T7" fmla="*/ 10 h 4"/>
                <a:gd name="T8" fmla="*/ 0 w 8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1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8" y="1"/>
                    <a:pt x="7" y="3"/>
                    <a:pt x="6" y="3"/>
                  </a:cubicBezTo>
                  <a:cubicBezTo>
                    <a:pt x="4" y="3"/>
                    <a:pt x="3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0" name="Freeform 286"/>
            <p:cNvSpPr>
              <a:spLocks/>
            </p:cNvSpPr>
            <p:nvPr/>
          </p:nvSpPr>
          <p:spPr bwMode="auto">
            <a:xfrm>
              <a:off x="5912" y="2875"/>
              <a:ext cx="114" cy="128"/>
            </a:xfrm>
            <a:custGeom>
              <a:avLst/>
              <a:gdLst>
                <a:gd name="T0" fmla="*/ 111 w 33"/>
                <a:gd name="T1" fmla="*/ 3 h 37"/>
                <a:gd name="T2" fmla="*/ 100 w 33"/>
                <a:gd name="T3" fmla="*/ 17 h 37"/>
                <a:gd name="T4" fmla="*/ 79 w 33"/>
                <a:gd name="T5" fmla="*/ 24 h 37"/>
                <a:gd name="T6" fmla="*/ 55 w 33"/>
                <a:gd name="T7" fmla="*/ 21 h 37"/>
                <a:gd name="T8" fmla="*/ 41 w 33"/>
                <a:gd name="T9" fmla="*/ 24 h 37"/>
                <a:gd name="T10" fmla="*/ 28 w 33"/>
                <a:gd name="T11" fmla="*/ 24 h 37"/>
                <a:gd name="T12" fmla="*/ 35 w 33"/>
                <a:gd name="T13" fmla="*/ 55 h 37"/>
                <a:gd name="T14" fmla="*/ 52 w 33"/>
                <a:gd name="T15" fmla="*/ 45 h 37"/>
                <a:gd name="T16" fmla="*/ 73 w 33"/>
                <a:gd name="T17" fmla="*/ 42 h 37"/>
                <a:gd name="T18" fmla="*/ 79 w 33"/>
                <a:gd name="T19" fmla="*/ 45 h 37"/>
                <a:gd name="T20" fmla="*/ 62 w 33"/>
                <a:gd name="T21" fmla="*/ 55 h 37"/>
                <a:gd name="T22" fmla="*/ 45 w 33"/>
                <a:gd name="T23" fmla="*/ 59 h 37"/>
                <a:gd name="T24" fmla="*/ 62 w 33"/>
                <a:gd name="T25" fmla="*/ 80 h 37"/>
                <a:gd name="T26" fmla="*/ 62 w 33"/>
                <a:gd name="T27" fmla="*/ 97 h 37"/>
                <a:gd name="T28" fmla="*/ 59 w 33"/>
                <a:gd name="T29" fmla="*/ 104 h 37"/>
                <a:gd name="T30" fmla="*/ 48 w 33"/>
                <a:gd name="T31" fmla="*/ 114 h 37"/>
                <a:gd name="T32" fmla="*/ 41 w 33"/>
                <a:gd name="T33" fmla="*/ 93 h 37"/>
                <a:gd name="T34" fmla="*/ 41 w 33"/>
                <a:gd name="T35" fmla="*/ 80 h 37"/>
                <a:gd name="T36" fmla="*/ 28 w 33"/>
                <a:gd name="T37" fmla="*/ 80 h 37"/>
                <a:gd name="T38" fmla="*/ 28 w 33"/>
                <a:gd name="T39" fmla="*/ 100 h 37"/>
                <a:gd name="T40" fmla="*/ 24 w 33"/>
                <a:gd name="T41" fmla="*/ 114 h 37"/>
                <a:gd name="T42" fmla="*/ 24 w 33"/>
                <a:gd name="T43" fmla="*/ 128 h 37"/>
                <a:gd name="T44" fmla="*/ 10 w 33"/>
                <a:gd name="T45" fmla="*/ 121 h 37"/>
                <a:gd name="T46" fmla="*/ 14 w 33"/>
                <a:gd name="T47" fmla="*/ 86 h 37"/>
                <a:gd name="T48" fmla="*/ 3 w 33"/>
                <a:gd name="T49" fmla="*/ 86 h 37"/>
                <a:gd name="T50" fmla="*/ 14 w 33"/>
                <a:gd name="T51" fmla="*/ 69 h 37"/>
                <a:gd name="T52" fmla="*/ 17 w 33"/>
                <a:gd name="T53" fmla="*/ 42 h 37"/>
                <a:gd name="T54" fmla="*/ 21 w 33"/>
                <a:gd name="T55" fmla="*/ 31 h 37"/>
                <a:gd name="T56" fmla="*/ 28 w 33"/>
                <a:gd name="T57" fmla="*/ 14 h 37"/>
                <a:gd name="T58" fmla="*/ 35 w 33"/>
                <a:gd name="T59" fmla="*/ 7 h 37"/>
                <a:gd name="T60" fmla="*/ 48 w 33"/>
                <a:gd name="T61" fmla="*/ 10 h 37"/>
                <a:gd name="T62" fmla="*/ 69 w 33"/>
                <a:gd name="T63" fmla="*/ 14 h 37"/>
                <a:gd name="T64" fmla="*/ 93 w 33"/>
                <a:gd name="T65" fmla="*/ 10 h 37"/>
                <a:gd name="T66" fmla="*/ 107 w 33"/>
                <a:gd name="T67" fmla="*/ 3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37"/>
                <a:gd name="T104" fmla="*/ 33 w 33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37">
                  <a:moveTo>
                    <a:pt x="33" y="1"/>
                  </a:moveTo>
                  <a:cubicBezTo>
                    <a:pt x="33" y="1"/>
                    <a:pt x="32" y="1"/>
                    <a:pt x="32" y="1"/>
                  </a:cubicBezTo>
                  <a:cubicBezTo>
                    <a:pt x="31" y="2"/>
                    <a:pt x="32" y="3"/>
                    <a:pt x="31" y="3"/>
                  </a:cubicBezTo>
                  <a:cubicBezTo>
                    <a:pt x="31" y="4"/>
                    <a:pt x="29" y="4"/>
                    <a:pt x="29" y="5"/>
                  </a:cubicBezTo>
                  <a:cubicBezTo>
                    <a:pt x="28" y="5"/>
                    <a:pt x="29" y="6"/>
                    <a:pt x="29" y="7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22" y="7"/>
                    <a:pt x="22" y="6"/>
                    <a:pt x="21" y="6"/>
                  </a:cubicBezTo>
                  <a:cubicBezTo>
                    <a:pt x="19" y="6"/>
                    <a:pt x="18" y="6"/>
                    <a:pt x="16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3" y="6"/>
                    <a:pt x="12" y="7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7" y="8"/>
                    <a:pt x="7" y="10"/>
                    <a:pt x="8" y="12"/>
                  </a:cubicBezTo>
                  <a:cubicBezTo>
                    <a:pt x="8" y="13"/>
                    <a:pt x="9" y="15"/>
                    <a:pt x="10" y="16"/>
                  </a:cubicBezTo>
                  <a:cubicBezTo>
                    <a:pt x="11" y="16"/>
                    <a:pt x="12" y="15"/>
                    <a:pt x="13" y="15"/>
                  </a:cubicBezTo>
                  <a:cubicBezTo>
                    <a:pt x="14" y="14"/>
                    <a:pt x="14" y="13"/>
                    <a:pt x="15" y="13"/>
                  </a:cubicBezTo>
                  <a:cubicBezTo>
                    <a:pt x="15" y="12"/>
                    <a:pt x="17" y="13"/>
                    <a:pt x="18" y="13"/>
                  </a:cubicBezTo>
                  <a:cubicBezTo>
                    <a:pt x="18" y="12"/>
                    <a:pt x="20" y="12"/>
                    <a:pt x="21" y="12"/>
                  </a:cubicBezTo>
                  <a:cubicBezTo>
                    <a:pt x="22" y="11"/>
                    <a:pt x="23" y="11"/>
                    <a:pt x="23" y="12"/>
                  </a:cubicBezTo>
                  <a:cubicBezTo>
                    <a:pt x="24" y="12"/>
                    <a:pt x="23" y="13"/>
                    <a:pt x="23" y="13"/>
                  </a:cubicBezTo>
                  <a:cubicBezTo>
                    <a:pt x="22" y="14"/>
                    <a:pt x="21" y="13"/>
                    <a:pt x="20" y="13"/>
                  </a:cubicBezTo>
                  <a:cubicBezTo>
                    <a:pt x="19" y="14"/>
                    <a:pt x="19" y="15"/>
                    <a:pt x="18" y="16"/>
                  </a:cubicBezTo>
                  <a:cubicBezTo>
                    <a:pt x="17" y="17"/>
                    <a:pt x="16" y="18"/>
                    <a:pt x="15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5" y="20"/>
                    <a:pt x="16" y="21"/>
                    <a:pt x="18" y="23"/>
                  </a:cubicBezTo>
                  <a:cubicBezTo>
                    <a:pt x="18" y="24"/>
                    <a:pt x="19" y="24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9" y="29"/>
                    <a:pt x="21" y="29"/>
                    <a:pt x="20" y="30"/>
                  </a:cubicBezTo>
                  <a:cubicBezTo>
                    <a:pt x="20" y="31"/>
                    <a:pt x="18" y="30"/>
                    <a:pt x="17" y="30"/>
                  </a:cubicBezTo>
                  <a:cubicBezTo>
                    <a:pt x="16" y="31"/>
                    <a:pt x="17" y="33"/>
                    <a:pt x="16" y="33"/>
                  </a:cubicBezTo>
                  <a:cubicBezTo>
                    <a:pt x="15" y="34"/>
                    <a:pt x="14" y="33"/>
                    <a:pt x="14" y="33"/>
                  </a:cubicBezTo>
                  <a:cubicBezTo>
                    <a:pt x="13" y="31"/>
                    <a:pt x="15" y="30"/>
                    <a:pt x="15" y="29"/>
                  </a:cubicBezTo>
                  <a:cubicBezTo>
                    <a:pt x="14" y="28"/>
                    <a:pt x="13" y="28"/>
                    <a:pt x="12" y="27"/>
                  </a:cubicBezTo>
                  <a:cubicBezTo>
                    <a:pt x="11" y="27"/>
                    <a:pt x="10" y="27"/>
                    <a:pt x="10" y="26"/>
                  </a:cubicBezTo>
                  <a:cubicBezTo>
                    <a:pt x="11" y="25"/>
                    <a:pt x="12" y="24"/>
                    <a:pt x="12" y="23"/>
                  </a:cubicBezTo>
                  <a:cubicBezTo>
                    <a:pt x="13" y="23"/>
                    <a:pt x="12" y="22"/>
                    <a:pt x="11" y="22"/>
                  </a:cubicBezTo>
                  <a:cubicBezTo>
                    <a:pt x="10" y="22"/>
                    <a:pt x="9" y="22"/>
                    <a:pt x="8" y="23"/>
                  </a:cubicBezTo>
                  <a:cubicBezTo>
                    <a:pt x="7" y="24"/>
                    <a:pt x="9" y="24"/>
                    <a:pt x="9" y="25"/>
                  </a:cubicBezTo>
                  <a:cubicBezTo>
                    <a:pt x="9" y="26"/>
                    <a:pt x="8" y="27"/>
                    <a:pt x="8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7" y="34"/>
                    <a:pt x="9" y="35"/>
                    <a:pt x="9" y="37"/>
                  </a:cubicBezTo>
                  <a:cubicBezTo>
                    <a:pt x="9" y="37"/>
                    <a:pt x="8" y="37"/>
                    <a:pt x="7" y="37"/>
                  </a:cubicBezTo>
                  <a:cubicBezTo>
                    <a:pt x="6" y="37"/>
                    <a:pt x="5" y="37"/>
                    <a:pt x="4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3"/>
                    <a:pt x="5" y="31"/>
                    <a:pt x="5" y="29"/>
                  </a:cubicBezTo>
                  <a:cubicBezTo>
                    <a:pt x="5" y="28"/>
                    <a:pt x="5" y="27"/>
                    <a:pt x="4" y="25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1" y="21"/>
                    <a:pt x="3" y="21"/>
                    <a:pt x="4" y="20"/>
                  </a:cubicBezTo>
                  <a:cubicBezTo>
                    <a:pt x="4" y="18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11" y="4"/>
                    <a:pt x="9" y="2"/>
                    <a:pt x="10" y="2"/>
                  </a:cubicBezTo>
                  <a:cubicBezTo>
                    <a:pt x="11" y="1"/>
                    <a:pt x="13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6" y="3"/>
                    <a:pt x="17" y="3"/>
                    <a:pt x="19" y="3"/>
                  </a:cubicBezTo>
                  <a:cubicBezTo>
                    <a:pt x="19" y="3"/>
                    <a:pt x="20" y="4"/>
                    <a:pt x="20" y="4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4" y="3"/>
                    <a:pt x="26" y="4"/>
                    <a:pt x="27" y="3"/>
                  </a:cubicBezTo>
                  <a:cubicBezTo>
                    <a:pt x="28" y="3"/>
                    <a:pt x="28" y="2"/>
                    <a:pt x="29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2" y="1"/>
                    <a:pt x="33" y="0"/>
                    <a:pt x="3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1" name="Freeform 287"/>
            <p:cNvSpPr>
              <a:spLocks/>
            </p:cNvSpPr>
            <p:nvPr/>
          </p:nvSpPr>
          <p:spPr bwMode="auto">
            <a:xfrm>
              <a:off x="5870" y="2961"/>
              <a:ext cx="0" cy="14"/>
            </a:xfrm>
            <a:custGeom>
              <a:avLst/>
              <a:gdLst>
                <a:gd name="T0" fmla="*/ 0 h 4"/>
                <a:gd name="T1" fmla="*/ 0 h 4"/>
                <a:gd name="T2" fmla="*/ 10 h 4"/>
                <a:gd name="T3" fmla="*/ 10 h 4"/>
                <a:gd name="T4" fmla="*/ 0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Freeform 288"/>
            <p:cNvSpPr>
              <a:spLocks/>
            </p:cNvSpPr>
            <p:nvPr/>
          </p:nvSpPr>
          <p:spPr bwMode="auto">
            <a:xfrm>
              <a:off x="5842" y="304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7 w 4"/>
                <a:gd name="T3" fmla="*/ 4 h 4"/>
                <a:gd name="T4" fmla="*/ 10 w 4"/>
                <a:gd name="T5" fmla="*/ 4 h 4"/>
                <a:gd name="T6" fmla="*/ 14 w 4"/>
                <a:gd name="T7" fmla="*/ 7 h 4"/>
                <a:gd name="T8" fmla="*/ 7 w 4"/>
                <a:gd name="T9" fmla="*/ 10 h 4"/>
                <a:gd name="T10" fmla="*/ 7 w 4"/>
                <a:gd name="T11" fmla="*/ 14 h 4"/>
                <a:gd name="T12" fmla="*/ 7 w 4"/>
                <a:gd name="T13" fmla="*/ 7 h 4"/>
                <a:gd name="T14" fmla="*/ 0 w 4"/>
                <a:gd name="T15" fmla="*/ 7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289"/>
            <p:cNvSpPr>
              <a:spLocks/>
            </p:cNvSpPr>
            <p:nvPr/>
          </p:nvSpPr>
          <p:spPr bwMode="auto">
            <a:xfrm>
              <a:off x="5856" y="3044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14 w 4"/>
                <a:gd name="T3" fmla="*/ 4 h 4"/>
                <a:gd name="T4" fmla="*/ 10 w 4"/>
                <a:gd name="T5" fmla="*/ 14 h 4"/>
                <a:gd name="T6" fmla="*/ 0 w 4"/>
                <a:gd name="T7" fmla="*/ 10 h 4"/>
                <a:gd name="T8" fmla="*/ 7 w 4"/>
                <a:gd name="T9" fmla="*/ 10 h 4"/>
                <a:gd name="T10" fmla="*/ 7 w 4"/>
                <a:gd name="T11" fmla="*/ 4 h 4"/>
                <a:gd name="T12" fmla="*/ 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290"/>
            <p:cNvSpPr>
              <a:spLocks/>
            </p:cNvSpPr>
            <p:nvPr/>
          </p:nvSpPr>
          <p:spPr bwMode="auto">
            <a:xfrm>
              <a:off x="5870" y="3044"/>
              <a:ext cx="42" cy="14"/>
            </a:xfrm>
            <a:custGeom>
              <a:avLst/>
              <a:gdLst>
                <a:gd name="T0" fmla="*/ 4 w 12"/>
                <a:gd name="T1" fmla="*/ 7 h 4"/>
                <a:gd name="T2" fmla="*/ 4 w 12"/>
                <a:gd name="T3" fmla="*/ 14 h 4"/>
                <a:gd name="T4" fmla="*/ 7 w 12"/>
                <a:gd name="T5" fmla="*/ 14 h 4"/>
                <a:gd name="T6" fmla="*/ 21 w 12"/>
                <a:gd name="T7" fmla="*/ 10 h 4"/>
                <a:gd name="T8" fmla="*/ 32 w 12"/>
                <a:gd name="T9" fmla="*/ 10 h 4"/>
                <a:gd name="T10" fmla="*/ 42 w 12"/>
                <a:gd name="T11" fmla="*/ 10 h 4"/>
                <a:gd name="T12" fmla="*/ 42 w 12"/>
                <a:gd name="T13" fmla="*/ 10 h 4"/>
                <a:gd name="T14" fmla="*/ 39 w 12"/>
                <a:gd name="T15" fmla="*/ 4 h 4"/>
                <a:gd name="T16" fmla="*/ 32 w 12"/>
                <a:gd name="T17" fmla="*/ 4 h 4"/>
                <a:gd name="T18" fmla="*/ 24 w 12"/>
                <a:gd name="T19" fmla="*/ 0 h 4"/>
                <a:gd name="T20" fmla="*/ 21 w 12"/>
                <a:gd name="T21" fmla="*/ 0 h 4"/>
                <a:gd name="T22" fmla="*/ 21 w 12"/>
                <a:gd name="T23" fmla="*/ 7 h 4"/>
                <a:gd name="T24" fmla="*/ 24 w 12"/>
                <a:gd name="T25" fmla="*/ 7 h 4"/>
                <a:gd name="T26" fmla="*/ 21 w 12"/>
                <a:gd name="T27" fmla="*/ 7 h 4"/>
                <a:gd name="T28" fmla="*/ 14 w 12"/>
                <a:gd name="T29" fmla="*/ 7 h 4"/>
                <a:gd name="T30" fmla="*/ 7 w 12"/>
                <a:gd name="T31" fmla="*/ 7 h 4"/>
                <a:gd name="T32" fmla="*/ 4 w 12"/>
                <a:gd name="T33" fmla="*/ 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"/>
                <a:gd name="T53" fmla="*/ 12 w 12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">
                  <a:moveTo>
                    <a:pt x="1" y="2"/>
                  </a:move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291"/>
            <p:cNvSpPr>
              <a:spLocks/>
            </p:cNvSpPr>
            <p:nvPr/>
          </p:nvSpPr>
          <p:spPr bwMode="auto">
            <a:xfrm>
              <a:off x="5912" y="3072"/>
              <a:ext cx="31" cy="14"/>
            </a:xfrm>
            <a:custGeom>
              <a:avLst/>
              <a:gdLst>
                <a:gd name="T0" fmla="*/ 3 w 9"/>
                <a:gd name="T1" fmla="*/ 4 h 4"/>
                <a:gd name="T2" fmla="*/ 14 w 9"/>
                <a:gd name="T3" fmla="*/ 4 h 4"/>
                <a:gd name="T4" fmla="*/ 24 w 9"/>
                <a:gd name="T5" fmla="*/ 7 h 4"/>
                <a:gd name="T6" fmla="*/ 31 w 9"/>
                <a:gd name="T7" fmla="*/ 10 h 4"/>
                <a:gd name="T8" fmla="*/ 24 w 9"/>
                <a:gd name="T9" fmla="*/ 14 h 4"/>
                <a:gd name="T10" fmla="*/ 17 w 9"/>
                <a:gd name="T11" fmla="*/ 10 h 4"/>
                <a:gd name="T12" fmla="*/ 10 w 9"/>
                <a:gd name="T13" fmla="*/ 7 h 4"/>
                <a:gd name="T14" fmla="*/ 3 w 9"/>
                <a:gd name="T15" fmla="*/ 7 h 4"/>
                <a:gd name="T16" fmla="*/ 3 w 9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1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6" y="4"/>
                    <a:pt x="5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292"/>
            <p:cNvSpPr>
              <a:spLocks/>
            </p:cNvSpPr>
            <p:nvPr/>
          </p:nvSpPr>
          <p:spPr bwMode="auto">
            <a:xfrm>
              <a:off x="5929" y="3044"/>
              <a:ext cx="55" cy="14"/>
            </a:xfrm>
            <a:custGeom>
              <a:avLst/>
              <a:gdLst>
                <a:gd name="T0" fmla="*/ 10 w 16"/>
                <a:gd name="T1" fmla="*/ 0 h 4"/>
                <a:gd name="T2" fmla="*/ 21 w 16"/>
                <a:gd name="T3" fmla="*/ 4 h 4"/>
                <a:gd name="T4" fmla="*/ 28 w 16"/>
                <a:gd name="T5" fmla="*/ 7 h 4"/>
                <a:gd name="T6" fmla="*/ 31 w 16"/>
                <a:gd name="T7" fmla="*/ 4 h 4"/>
                <a:gd name="T8" fmla="*/ 38 w 16"/>
                <a:gd name="T9" fmla="*/ 7 h 4"/>
                <a:gd name="T10" fmla="*/ 45 w 16"/>
                <a:gd name="T11" fmla="*/ 4 h 4"/>
                <a:gd name="T12" fmla="*/ 48 w 16"/>
                <a:gd name="T13" fmla="*/ 0 h 4"/>
                <a:gd name="T14" fmla="*/ 52 w 16"/>
                <a:gd name="T15" fmla="*/ 4 h 4"/>
                <a:gd name="T16" fmla="*/ 55 w 16"/>
                <a:gd name="T17" fmla="*/ 0 h 4"/>
                <a:gd name="T18" fmla="*/ 48 w 16"/>
                <a:gd name="T19" fmla="*/ 7 h 4"/>
                <a:gd name="T20" fmla="*/ 45 w 16"/>
                <a:gd name="T21" fmla="*/ 7 h 4"/>
                <a:gd name="T22" fmla="*/ 41 w 16"/>
                <a:gd name="T23" fmla="*/ 10 h 4"/>
                <a:gd name="T24" fmla="*/ 31 w 16"/>
                <a:gd name="T25" fmla="*/ 10 h 4"/>
                <a:gd name="T26" fmla="*/ 28 w 16"/>
                <a:gd name="T27" fmla="*/ 10 h 4"/>
                <a:gd name="T28" fmla="*/ 17 w 16"/>
                <a:gd name="T29" fmla="*/ 14 h 4"/>
                <a:gd name="T30" fmla="*/ 0 w 16"/>
                <a:gd name="T31" fmla="*/ 10 h 4"/>
                <a:gd name="T32" fmla="*/ 3 w 16"/>
                <a:gd name="T33" fmla="*/ 4 h 4"/>
                <a:gd name="T34" fmla="*/ 10 w 16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"/>
                <a:gd name="T56" fmla="*/ 16 w 16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">
                  <a:moveTo>
                    <a:pt x="3" y="0"/>
                  </a:move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4" y="0"/>
                    <a:pt x="14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293"/>
            <p:cNvSpPr>
              <a:spLocks/>
            </p:cNvSpPr>
            <p:nvPr/>
          </p:nvSpPr>
          <p:spPr bwMode="auto">
            <a:xfrm>
              <a:off x="6237" y="3186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4 w 4"/>
                <a:gd name="T3" fmla="*/ 10 h 4"/>
                <a:gd name="T4" fmla="*/ 0 w 4"/>
                <a:gd name="T5" fmla="*/ 7 h 4"/>
                <a:gd name="T6" fmla="*/ 10 w 4"/>
                <a:gd name="T7" fmla="*/ 0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294"/>
            <p:cNvSpPr>
              <a:spLocks/>
            </p:cNvSpPr>
            <p:nvPr/>
          </p:nvSpPr>
          <p:spPr bwMode="auto">
            <a:xfrm>
              <a:off x="5787" y="3356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295"/>
            <p:cNvSpPr>
              <a:spLocks/>
            </p:cNvSpPr>
            <p:nvPr/>
          </p:nvSpPr>
          <p:spPr bwMode="auto">
            <a:xfrm>
              <a:off x="6309" y="3622"/>
              <a:ext cx="14" cy="0"/>
            </a:xfrm>
            <a:custGeom>
              <a:avLst/>
              <a:gdLst>
                <a:gd name="T0" fmla="*/ 4 w 4"/>
                <a:gd name="T1" fmla="*/ 4 w 4"/>
                <a:gd name="T2" fmla="*/ 7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296"/>
            <p:cNvSpPr>
              <a:spLocks/>
            </p:cNvSpPr>
            <p:nvPr/>
          </p:nvSpPr>
          <p:spPr bwMode="auto">
            <a:xfrm>
              <a:off x="6237" y="3608"/>
              <a:ext cx="14" cy="14"/>
            </a:xfrm>
            <a:custGeom>
              <a:avLst/>
              <a:gdLst>
                <a:gd name="T0" fmla="*/ 10 w 4"/>
                <a:gd name="T1" fmla="*/ 10 h 4"/>
                <a:gd name="T2" fmla="*/ 4 w 4"/>
                <a:gd name="T3" fmla="*/ 14 h 4"/>
                <a:gd name="T4" fmla="*/ 4 w 4"/>
                <a:gd name="T5" fmla="*/ 7 h 4"/>
                <a:gd name="T6" fmla="*/ 10 w 4"/>
                <a:gd name="T7" fmla="*/ 4 h 4"/>
                <a:gd name="T8" fmla="*/ 10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297"/>
            <p:cNvSpPr>
              <a:spLocks/>
            </p:cNvSpPr>
            <p:nvPr/>
          </p:nvSpPr>
          <p:spPr bwMode="auto">
            <a:xfrm>
              <a:off x="6195" y="3100"/>
              <a:ext cx="0" cy="17"/>
            </a:xfrm>
            <a:custGeom>
              <a:avLst/>
              <a:gdLst>
                <a:gd name="T0" fmla="*/ 14 h 5"/>
                <a:gd name="T1" fmla="*/ 17 h 5"/>
                <a:gd name="T2" fmla="*/ 10 h 5"/>
                <a:gd name="T3" fmla="*/ 0 h 5"/>
                <a:gd name="T4" fmla="*/ 1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298"/>
            <p:cNvSpPr>
              <a:spLocks/>
            </p:cNvSpPr>
            <p:nvPr/>
          </p:nvSpPr>
          <p:spPr bwMode="auto">
            <a:xfrm>
              <a:off x="6181" y="3117"/>
              <a:ext cx="14" cy="0"/>
            </a:xfrm>
            <a:custGeom>
              <a:avLst/>
              <a:gdLst>
                <a:gd name="T0" fmla="*/ 7 w 4"/>
                <a:gd name="T1" fmla="*/ 4 w 4"/>
                <a:gd name="T2" fmla="*/ 7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299"/>
            <p:cNvSpPr>
              <a:spLocks/>
            </p:cNvSpPr>
            <p:nvPr/>
          </p:nvSpPr>
          <p:spPr bwMode="auto">
            <a:xfrm>
              <a:off x="6690" y="325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300"/>
            <p:cNvSpPr>
              <a:spLocks/>
            </p:cNvSpPr>
            <p:nvPr/>
          </p:nvSpPr>
          <p:spPr bwMode="auto">
            <a:xfrm>
              <a:off x="6717" y="3158"/>
              <a:ext cx="14" cy="14"/>
            </a:xfrm>
            <a:custGeom>
              <a:avLst/>
              <a:gdLst>
                <a:gd name="T0" fmla="*/ 14 w 4"/>
                <a:gd name="T1" fmla="*/ 7 h 4"/>
                <a:gd name="T2" fmla="*/ 7 w 4"/>
                <a:gd name="T3" fmla="*/ 10 h 4"/>
                <a:gd name="T4" fmla="*/ 0 w 4"/>
                <a:gd name="T5" fmla="*/ 7 h 4"/>
                <a:gd name="T6" fmla="*/ 7 w 4"/>
                <a:gd name="T7" fmla="*/ 0 h 4"/>
                <a:gd name="T8" fmla="*/ 14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2" y="4"/>
                    <a:pt x="2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301"/>
            <p:cNvSpPr>
              <a:spLocks/>
            </p:cNvSpPr>
            <p:nvPr/>
          </p:nvSpPr>
          <p:spPr bwMode="auto">
            <a:xfrm>
              <a:off x="6717" y="3172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0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302"/>
            <p:cNvSpPr>
              <a:spLocks/>
            </p:cNvSpPr>
            <p:nvPr/>
          </p:nvSpPr>
          <p:spPr bwMode="auto">
            <a:xfrm>
              <a:off x="6873" y="3228"/>
              <a:ext cx="14" cy="13"/>
            </a:xfrm>
            <a:custGeom>
              <a:avLst/>
              <a:gdLst>
                <a:gd name="T0" fmla="*/ 7 w 4"/>
                <a:gd name="T1" fmla="*/ 10 h 4"/>
                <a:gd name="T2" fmla="*/ 4 w 4"/>
                <a:gd name="T3" fmla="*/ 10 h 4"/>
                <a:gd name="T4" fmla="*/ 7 w 4"/>
                <a:gd name="T5" fmla="*/ 7 h 4"/>
                <a:gd name="T6" fmla="*/ 14 w 4"/>
                <a:gd name="T7" fmla="*/ 3 h 4"/>
                <a:gd name="T8" fmla="*/ 7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303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304"/>
            <p:cNvSpPr>
              <a:spLocks/>
            </p:cNvSpPr>
            <p:nvPr/>
          </p:nvSpPr>
          <p:spPr bwMode="auto">
            <a:xfrm>
              <a:off x="5970" y="2691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305"/>
            <p:cNvSpPr>
              <a:spLocks/>
            </p:cNvSpPr>
            <p:nvPr/>
          </p:nvSpPr>
          <p:spPr bwMode="auto">
            <a:xfrm>
              <a:off x="5957" y="2691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306"/>
            <p:cNvSpPr>
              <a:spLocks/>
            </p:cNvSpPr>
            <p:nvPr/>
          </p:nvSpPr>
          <p:spPr bwMode="auto">
            <a:xfrm>
              <a:off x="6479" y="3100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4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307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14 w 5"/>
                <a:gd name="T1" fmla="*/ 17 w 5"/>
                <a:gd name="T2" fmla="*/ 3 w 5"/>
                <a:gd name="T3" fmla="*/ 0 w 5"/>
                <a:gd name="T4" fmla="*/ 14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308"/>
            <p:cNvSpPr>
              <a:spLocks/>
            </p:cNvSpPr>
            <p:nvPr/>
          </p:nvSpPr>
          <p:spPr bwMode="auto">
            <a:xfrm>
              <a:off x="6506" y="2989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4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309"/>
            <p:cNvSpPr>
              <a:spLocks/>
            </p:cNvSpPr>
            <p:nvPr/>
          </p:nvSpPr>
          <p:spPr bwMode="auto">
            <a:xfrm>
              <a:off x="6112" y="3044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310"/>
            <p:cNvSpPr>
              <a:spLocks/>
            </p:cNvSpPr>
            <p:nvPr/>
          </p:nvSpPr>
          <p:spPr bwMode="auto">
            <a:xfrm>
              <a:off x="6067" y="2961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311"/>
            <p:cNvSpPr>
              <a:spLocks/>
            </p:cNvSpPr>
            <p:nvPr/>
          </p:nvSpPr>
          <p:spPr bwMode="auto">
            <a:xfrm>
              <a:off x="6026" y="2947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312"/>
            <p:cNvSpPr>
              <a:spLocks/>
            </p:cNvSpPr>
            <p:nvPr/>
          </p:nvSpPr>
          <p:spPr bwMode="auto">
            <a:xfrm>
              <a:off x="6717" y="3186"/>
              <a:ext cx="14" cy="14"/>
            </a:xfrm>
            <a:custGeom>
              <a:avLst/>
              <a:gdLst>
                <a:gd name="T0" fmla="*/ 4 w 4"/>
                <a:gd name="T1" fmla="*/ 14 h 4"/>
                <a:gd name="T2" fmla="*/ 0 w 4"/>
                <a:gd name="T3" fmla="*/ 10 h 4"/>
                <a:gd name="T4" fmla="*/ 4 w 4"/>
                <a:gd name="T5" fmla="*/ 4 h 4"/>
                <a:gd name="T6" fmla="*/ 14 w 4"/>
                <a:gd name="T7" fmla="*/ 4 h 4"/>
                <a:gd name="T8" fmla="*/ 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4" y="0"/>
                    <a:pt x="4" y="1"/>
                  </a:cubicBezTo>
                  <a:cubicBezTo>
                    <a:pt x="4" y="3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313"/>
            <p:cNvSpPr>
              <a:spLocks/>
            </p:cNvSpPr>
            <p:nvPr/>
          </p:nvSpPr>
          <p:spPr bwMode="auto">
            <a:xfrm>
              <a:off x="6717" y="3214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314"/>
            <p:cNvSpPr>
              <a:spLocks/>
            </p:cNvSpPr>
            <p:nvPr/>
          </p:nvSpPr>
          <p:spPr bwMode="auto">
            <a:xfrm>
              <a:off x="5943" y="2577"/>
              <a:ext cx="14" cy="17"/>
            </a:xfrm>
            <a:custGeom>
              <a:avLst/>
              <a:gdLst>
                <a:gd name="T0" fmla="*/ 14 w 4"/>
                <a:gd name="T1" fmla="*/ 10 h 5"/>
                <a:gd name="T2" fmla="*/ 7 w 4"/>
                <a:gd name="T3" fmla="*/ 17 h 5"/>
                <a:gd name="T4" fmla="*/ 0 w 4"/>
                <a:gd name="T5" fmla="*/ 10 h 5"/>
                <a:gd name="T6" fmla="*/ 7 w 4"/>
                <a:gd name="T7" fmla="*/ 0 h 5"/>
                <a:gd name="T8" fmla="*/ 14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2" y="3"/>
                    <a:pt x="2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315"/>
            <p:cNvSpPr>
              <a:spLocks/>
            </p:cNvSpPr>
            <p:nvPr/>
          </p:nvSpPr>
          <p:spPr bwMode="auto">
            <a:xfrm>
              <a:off x="5984" y="2747"/>
              <a:ext cx="14" cy="0"/>
            </a:xfrm>
            <a:custGeom>
              <a:avLst/>
              <a:gdLst>
                <a:gd name="T0" fmla="*/ 14 w 4"/>
                <a:gd name="T1" fmla="*/ 4 w 4"/>
                <a:gd name="T2" fmla="*/ 0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316"/>
            <p:cNvSpPr>
              <a:spLocks/>
            </p:cNvSpPr>
            <p:nvPr/>
          </p:nvSpPr>
          <p:spPr bwMode="auto">
            <a:xfrm>
              <a:off x="5957" y="2677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317"/>
            <p:cNvSpPr>
              <a:spLocks/>
            </p:cNvSpPr>
            <p:nvPr/>
          </p:nvSpPr>
          <p:spPr bwMode="auto">
            <a:xfrm>
              <a:off x="6690" y="3086"/>
              <a:ext cx="14" cy="0"/>
            </a:xfrm>
            <a:custGeom>
              <a:avLst/>
              <a:gdLst>
                <a:gd name="T0" fmla="*/ 7 w 4"/>
                <a:gd name="T1" fmla="*/ 4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318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10 w 5"/>
                <a:gd name="T1" fmla="*/ 17 w 5"/>
                <a:gd name="T2" fmla="*/ 7 w 5"/>
                <a:gd name="T3" fmla="*/ 0 w 5"/>
                <a:gd name="T4" fmla="*/ 10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Oval 319"/>
            <p:cNvSpPr>
              <a:spLocks noChangeArrowheads="1"/>
            </p:cNvSpPr>
            <p:nvPr/>
          </p:nvSpPr>
          <p:spPr bwMode="auto">
            <a:xfrm>
              <a:off x="6112" y="2916"/>
              <a:ext cx="14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64" name="Freeform 320"/>
            <p:cNvSpPr>
              <a:spLocks/>
            </p:cNvSpPr>
            <p:nvPr/>
          </p:nvSpPr>
          <p:spPr bwMode="auto">
            <a:xfrm>
              <a:off x="5842" y="3255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Oval 321"/>
            <p:cNvSpPr>
              <a:spLocks noChangeArrowheads="1"/>
            </p:cNvSpPr>
            <p:nvPr/>
          </p:nvSpPr>
          <p:spPr bwMode="auto">
            <a:xfrm>
              <a:off x="6731" y="325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66" name="Freeform 322"/>
            <p:cNvSpPr>
              <a:spLocks/>
            </p:cNvSpPr>
            <p:nvPr/>
          </p:nvSpPr>
          <p:spPr bwMode="auto">
            <a:xfrm>
              <a:off x="6690" y="3300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323"/>
            <p:cNvSpPr>
              <a:spLocks/>
            </p:cNvSpPr>
            <p:nvPr/>
          </p:nvSpPr>
          <p:spPr bwMode="auto">
            <a:xfrm>
              <a:off x="6717" y="314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324"/>
            <p:cNvSpPr>
              <a:spLocks/>
            </p:cNvSpPr>
            <p:nvPr/>
          </p:nvSpPr>
          <p:spPr bwMode="auto">
            <a:xfrm>
              <a:off x="6901" y="3200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325"/>
            <p:cNvSpPr>
              <a:spLocks/>
            </p:cNvSpPr>
            <p:nvPr/>
          </p:nvSpPr>
          <p:spPr bwMode="auto">
            <a:xfrm>
              <a:off x="6915" y="3186"/>
              <a:ext cx="0" cy="14"/>
            </a:xfrm>
            <a:custGeom>
              <a:avLst/>
              <a:gdLst>
                <a:gd name="T0" fmla="*/ 10 h 4"/>
                <a:gd name="T1" fmla="*/ 10 h 4"/>
                <a:gd name="T2" fmla="*/ 4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326"/>
            <p:cNvSpPr>
              <a:spLocks/>
            </p:cNvSpPr>
            <p:nvPr/>
          </p:nvSpPr>
          <p:spPr bwMode="auto">
            <a:xfrm>
              <a:off x="6040" y="2425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327"/>
            <p:cNvSpPr>
              <a:spLocks/>
            </p:cNvSpPr>
            <p:nvPr/>
          </p:nvSpPr>
          <p:spPr bwMode="auto">
            <a:xfrm>
              <a:off x="5984" y="2664"/>
              <a:ext cx="0" cy="13"/>
            </a:xfrm>
            <a:custGeom>
              <a:avLst/>
              <a:gdLst>
                <a:gd name="T0" fmla="*/ 7 h 4"/>
                <a:gd name="T1" fmla="*/ 13 h 4"/>
                <a:gd name="T2" fmla="*/ 13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328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329"/>
            <p:cNvSpPr>
              <a:spLocks/>
            </p:cNvSpPr>
            <p:nvPr/>
          </p:nvSpPr>
          <p:spPr bwMode="auto">
            <a:xfrm>
              <a:off x="5998" y="2747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330"/>
            <p:cNvSpPr>
              <a:spLocks/>
            </p:cNvSpPr>
            <p:nvPr/>
          </p:nvSpPr>
          <p:spPr bwMode="auto">
            <a:xfrm>
              <a:off x="5929" y="270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331"/>
            <p:cNvSpPr>
              <a:spLocks/>
            </p:cNvSpPr>
            <p:nvPr/>
          </p:nvSpPr>
          <p:spPr bwMode="auto">
            <a:xfrm>
              <a:off x="5943" y="2719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7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332"/>
            <p:cNvSpPr>
              <a:spLocks/>
            </p:cNvSpPr>
            <p:nvPr/>
          </p:nvSpPr>
          <p:spPr bwMode="auto">
            <a:xfrm>
              <a:off x="6704" y="3100"/>
              <a:ext cx="0" cy="17"/>
            </a:xfrm>
            <a:custGeom>
              <a:avLst/>
              <a:gdLst>
                <a:gd name="T0" fmla="*/ 7 h 5"/>
                <a:gd name="T1" fmla="*/ 10 h 5"/>
                <a:gd name="T2" fmla="*/ 10 h 5"/>
                <a:gd name="T3" fmla="*/ 7 h 5"/>
                <a:gd name="T4" fmla="*/ 7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333"/>
            <p:cNvSpPr>
              <a:spLocks/>
            </p:cNvSpPr>
            <p:nvPr/>
          </p:nvSpPr>
          <p:spPr bwMode="auto">
            <a:xfrm>
              <a:off x="6534" y="3017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3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334"/>
            <p:cNvSpPr>
              <a:spLocks/>
            </p:cNvSpPr>
            <p:nvPr/>
          </p:nvSpPr>
          <p:spPr bwMode="auto">
            <a:xfrm>
              <a:off x="6548" y="3058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4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335"/>
            <p:cNvSpPr>
              <a:spLocks/>
            </p:cNvSpPr>
            <p:nvPr/>
          </p:nvSpPr>
          <p:spPr bwMode="auto">
            <a:xfrm>
              <a:off x="6534" y="3044"/>
              <a:ext cx="14" cy="0"/>
            </a:xfrm>
            <a:custGeom>
              <a:avLst/>
              <a:gdLst>
                <a:gd name="T0" fmla="*/ 7 w 4"/>
                <a:gd name="T1" fmla="*/ 7 w 4"/>
                <a:gd name="T2" fmla="*/ 0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336"/>
            <p:cNvSpPr>
              <a:spLocks/>
            </p:cNvSpPr>
            <p:nvPr/>
          </p:nvSpPr>
          <p:spPr bwMode="auto">
            <a:xfrm>
              <a:off x="6434" y="3058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337"/>
            <p:cNvSpPr>
              <a:spLocks/>
            </p:cNvSpPr>
            <p:nvPr/>
          </p:nvSpPr>
          <p:spPr bwMode="auto">
            <a:xfrm>
              <a:off x="6420" y="2930"/>
              <a:ext cx="14" cy="0"/>
            </a:xfrm>
            <a:custGeom>
              <a:avLst/>
              <a:gdLst>
                <a:gd name="T0" fmla="*/ 7 w 4"/>
                <a:gd name="T1" fmla="*/ 0 w 4"/>
                <a:gd name="T2" fmla="*/ 7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338"/>
            <p:cNvSpPr>
              <a:spLocks/>
            </p:cNvSpPr>
            <p:nvPr/>
          </p:nvSpPr>
          <p:spPr bwMode="auto">
            <a:xfrm>
              <a:off x="6506" y="2975"/>
              <a:ext cx="0" cy="14"/>
            </a:xfrm>
            <a:custGeom>
              <a:avLst/>
              <a:gdLst>
                <a:gd name="T0" fmla="*/ 7 h 4"/>
                <a:gd name="T1" fmla="*/ 0 h 4"/>
                <a:gd name="T2" fmla="*/ 7 h 4"/>
                <a:gd name="T3" fmla="*/ 1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Oval 339"/>
            <p:cNvSpPr>
              <a:spLocks noChangeArrowheads="1"/>
            </p:cNvSpPr>
            <p:nvPr/>
          </p:nvSpPr>
          <p:spPr bwMode="auto">
            <a:xfrm>
              <a:off x="6237" y="30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4" name="Freeform 340"/>
            <p:cNvSpPr>
              <a:spLocks/>
            </p:cNvSpPr>
            <p:nvPr/>
          </p:nvSpPr>
          <p:spPr bwMode="auto">
            <a:xfrm>
              <a:off x="6181" y="2916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341"/>
            <p:cNvSpPr>
              <a:spLocks/>
            </p:cNvSpPr>
            <p:nvPr/>
          </p:nvSpPr>
          <p:spPr bwMode="auto">
            <a:xfrm>
              <a:off x="6154" y="2975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4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Oval 342"/>
            <p:cNvSpPr>
              <a:spLocks noChangeArrowheads="1"/>
            </p:cNvSpPr>
            <p:nvPr/>
          </p:nvSpPr>
          <p:spPr bwMode="auto">
            <a:xfrm>
              <a:off x="6067" y="3030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7" name="Freeform 343"/>
            <p:cNvSpPr>
              <a:spLocks/>
            </p:cNvSpPr>
            <p:nvPr/>
          </p:nvSpPr>
          <p:spPr bwMode="auto">
            <a:xfrm>
              <a:off x="5984" y="2930"/>
              <a:ext cx="0" cy="17"/>
            </a:xfrm>
            <a:custGeom>
              <a:avLst/>
              <a:gdLst>
                <a:gd name="T0" fmla="*/ 10 h 5"/>
                <a:gd name="T1" fmla="*/ 17 h 5"/>
                <a:gd name="T2" fmla="*/ 10 h 5"/>
                <a:gd name="T3" fmla="*/ 7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Oval 344"/>
            <p:cNvSpPr>
              <a:spLocks noChangeArrowheads="1"/>
            </p:cNvSpPr>
            <p:nvPr/>
          </p:nvSpPr>
          <p:spPr bwMode="auto">
            <a:xfrm>
              <a:off x="5984" y="2961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9" name="Freeform 345"/>
            <p:cNvSpPr>
              <a:spLocks/>
            </p:cNvSpPr>
            <p:nvPr/>
          </p:nvSpPr>
          <p:spPr bwMode="auto">
            <a:xfrm>
              <a:off x="5998" y="3044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7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346"/>
            <p:cNvSpPr>
              <a:spLocks/>
            </p:cNvSpPr>
            <p:nvPr/>
          </p:nvSpPr>
          <p:spPr bwMode="auto">
            <a:xfrm>
              <a:off x="5984" y="3044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7 w 4"/>
                <a:gd name="T3" fmla="*/ 14 h 4"/>
                <a:gd name="T4" fmla="*/ 0 w 4"/>
                <a:gd name="T5" fmla="*/ 14 h 4"/>
                <a:gd name="T6" fmla="*/ 7 w 4"/>
                <a:gd name="T7" fmla="*/ 4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347"/>
            <p:cNvSpPr>
              <a:spLocks/>
            </p:cNvSpPr>
            <p:nvPr/>
          </p:nvSpPr>
          <p:spPr bwMode="auto">
            <a:xfrm>
              <a:off x="6012" y="3044"/>
              <a:ext cx="14" cy="0"/>
            </a:xfrm>
            <a:custGeom>
              <a:avLst/>
              <a:gdLst>
                <a:gd name="T0" fmla="*/ 0 w 4"/>
                <a:gd name="T1" fmla="*/ 14 w 4"/>
                <a:gd name="T2" fmla="*/ 14 w 4"/>
                <a:gd name="T3" fmla="*/ 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348"/>
            <p:cNvSpPr>
              <a:spLocks/>
            </p:cNvSpPr>
            <p:nvPr/>
          </p:nvSpPr>
          <p:spPr bwMode="auto">
            <a:xfrm>
              <a:off x="6026" y="3030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14 h 4"/>
                <a:gd name="T4" fmla="*/ 4 w 4"/>
                <a:gd name="T5" fmla="*/ 10 h 4"/>
                <a:gd name="T6" fmla="*/ 10 w 4"/>
                <a:gd name="T7" fmla="*/ 14 h 4"/>
                <a:gd name="T8" fmla="*/ 14 w 4"/>
                <a:gd name="T9" fmla="*/ 4 h 4"/>
                <a:gd name="T10" fmla="*/ 10 w 4"/>
                <a:gd name="T11" fmla="*/ 4 h 4"/>
                <a:gd name="T12" fmla="*/ 7 w 4"/>
                <a:gd name="T13" fmla="*/ 4 h 4"/>
                <a:gd name="T14" fmla="*/ 4 w 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349"/>
            <p:cNvSpPr>
              <a:spLocks/>
            </p:cNvSpPr>
            <p:nvPr/>
          </p:nvSpPr>
          <p:spPr bwMode="auto">
            <a:xfrm>
              <a:off x="5970" y="2989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0 w 4"/>
                <a:gd name="T3" fmla="*/ 4 h 4"/>
                <a:gd name="T4" fmla="*/ 7 w 4"/>
                <a:gd name="T5" fmla="*/ 14 h 4"/>
                <a:gd name="T6" fmla="*/ 0 w 4"/>
                <a:gd name="T7" fmla="*/ 10 h 4"/>
                <a:gd name="T8" fmla="*/ 0 w 4"/>
                <a:gd name="T9" fmla="*/ 4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350"/>
            <p:cNvSpPr>
              <a:spLocks/>
            </p:cNvSpPr>
            <p:nvPr/>
          </p:nvSpPr>
          <p:spPr bwMode="auto">
            <a:xfrm>
              <a:off x="5970" y="2989"/>
              <a:ext cx="0" cy="14"/>
            </a:xfrm>
            <a:custGeom>
              <a:avLst/>
              <a:gdLst>
                <a:gd name="T0" fmla="*/ 0 h 4"/>
                <a:gd name="T1" fmla="*/ 10 h 4"/>
                <a:gd name="T2" fmla="*/ 14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351"/>
            <p:cNvSpPr>
              <a:spLocks/>
            </p:cNvSpPr>
            <p:nvPr/>
          </p:nvSpPr>
          <p:spPr bwMode="auto">
            <a:xfrm>
              <a:off x="5984" y="2975"/>
              <a:ext cx="0" cy="28"/>
            </a:xfrm>
            <a:custGeom>
              <a:avLst/>
              <a:gdLst>
                <a:gd name="T0" fmla="*/ 0 h 8"/>
                <a:gd name="T1" fmla="*/ 4 h 8"/>
                <a:gd name="T2" fmla="*/ 4 h 8"/>
                <a:gd name="T3" fmla="*/ 17 h 8"/>
                <a:gd name="T4" fmla="*/ 17 h 8"/>
                <a:gd name="T5" fmla="*/ 21 h 8"/>
                <a:gd name="T6" fmla="*/ 21 h 8"/>
                <a:gd name="T7" fmla="*/ 24 h 8"/>
                <a:gd name="T8" fmla="*/ 17 h 8"/>
                <a:gd name="T9" fmla="*/ 7 h 8"/>
                <a:gd name="T10" fmla="*/ 0 h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h 8"/>
                <a:gd name="T25" fmla="*/ 8 h 8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T24" r="0" b="T25"/>
              <a:pathLst>
                <a:path h="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352"/>
            <p:cNvSpPr>
              <a:spLocks/>
            </p:cNvSpPr>
            <p:nvPr/>
          </p:nvSpPr>
          <p:spPr bwMode="auto">
            <a:xfrm>
              <a:off x="6012" y="3044"/>
              <a:ext cx="41" cy="28"/>
            </a:xfrm>
            <a:custGeom>
              <a:avLst/>
              <a:gdLst>
                <a:gd name="T0" fmla="*/ 3 w 12"/>
                <a:gd name="T1" fmla="*/ 28 h 8"/>
                <a:gd name="T2" fmla="*/ 10 w 12"/>
                <a:gd name="T3" fmla="*/ 24 h 8"/>
                <a:gd name="T4" fmla="*/ 21 w 12"/>
                <a:gd name="T5" fmla="*/ 21 h 8"/>
                <a:gd name="T6" fmla="*/ 27 w 12"/>
                <a:gd name="T7" fmla="*/ 14 h 8"/>
                <a:gd name="T8" fmla="*/ 34 w 12"/>
                <a:gd name="T9" fmla="*/ 14 h 8"/>
                <a:gd name="T10" fmla="*/ 41 w 12"/>
                <a:gd name="T11" fmla="*/ 7 h 8"/>
                <a:gd name="T12" fmla="*/ 41 w 12"/>
                <a:gd name="T13" fmla="*/ 4 h 8"/>
                <a:gd name="T14" fmla="*/ 34 w 12"/>
                <a:gd name="T15" fmla="*/ 4 h 8"/>
                <a:gd name="T16" fmla="*/ 21 w 12"/>
                <a:gd name="T17" fmla="*/ 4 h 8"/>
                <a:gd name="T18" fmla="*/ 7 w 12"/>
                <a:gd name="T19" fmla="*/ 7 h 8"/>
                <a:gd name="T20" fmla="*/ 0 w 12"/>
                <a:gd name="T21" fmla="*/ 14 h 8"/>
                <a:gd name="T22" fmla="*/ 3 w 12"/>
                <a:gd name="T23" fmla="*/ 21 h 8"/>
                <a:gd name="T24" fmla="*/ 3 w 12"/>
                <a:gd name="T25" fmla="*/ 2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6" y="5"/>
                    <a:pt x="8" y="5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353"/>
            <p:cNvSpPr>
              <a:spLocks/>
            </p:cNvSpPr>
            <p:nvPr/>
          </p:nvSpPr>
          <p:spPr bwMode="auto">
            <a:xfrm>
              <a:off x="6012" y="2930"/>
              <a:ext cx="14" cy="17"/>
            </a:xfrm>
            <a:custGeom>
              <a:avLst/>
              <a:gdLst>
                <a:gd name="T0" fmla="*/ 4 w 4"/>
                <a:gd name="T1" fmla="*/ 3 h 5"/>
                <a:gd name="T2" fmla="*/ 10 w 4"/>
                <a:gd name="T3" fmla="*/ 3 h 5"/>
                <a:gd name="T4" fmla="*/ 14 w 4"/>
                <a:gd name="T5" fmla="*/ 7 h 5"/>
                <a:gd name="T6" fmla="*/ 10 w 4"/>
                <a:gd name="T7" fmla="*/ 10 h 5"/>
                <a:gd name="T8" fmla="*/ 4 w 4"/>
                <a:gd name="T9" fmla="*/ 10 h 5"/>
                <a:gd name="T10" fmla="*/ 0 w 4"/>
                <a:gd name="T11" fmla="*/ 14 h 5"/>
                <a:gd name="T12" fmla="*/ 4 w 4"/>
                <a:gd name="T13" fmla="*/ 3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1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354"/>
            <p:cNvSpPr>
              <a:spLocks/>
            </p:cNvSpPr>
            <p:nvPr/>
          </p:nvSpPr>
          <p:spPr bwMode="auto">
            <a:xfrm>
              <a:off x="5984" y="2930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14 w 4"/>
                <a:gd name="T3" fmla="*/ 7 w 4"/>
                <a:gd name="T4" fmla="*/ 4 w 4"/>
                <a:gd name="T5" fmla="*/ 4 w 4"/>
                <a:gd name="T6" fmla="*/ 0 w 4"/>
                <a:gd name="T7" fmla="*/ 0 w 4"/>
                <a:gd name="T8" fmla="*/ 7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355"/>
            <p:cNvSpPr>
              <a:spLocks/>
            </p:cNvSpPr>
            <p:nvPr/>
          </p:nvSpPr>
          <p:spPr bwMode="auto">
            <a:xfrm>
              <a:off x="6026" y="293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14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356"/>
            <p:cNvSpPr>
              <a:spLocks/>
            </p:cNvSpPr>
            <p:nvPr/>
          </p:nvSpPr>
          <p:spPr bwMode="auto">
            <a:xfrm>
              <a:off x="6040" y="2961"/>
              <a:ext cx="13" cy="14"/>
            </a:xfrm>
            <a:custGeom>
              <a:avLst/>
              <a:gdLst>
                <a:gd name="T0" fmla="*/ 3 w 4"/>
                <a:gd name="T1" fmla="*/ 0 h 4"/>
                <a:gd name="T2" fmla="*/ 10 w 4"/>
                <a:gd name="T3" fmla="*/ 0 h 4"/>
                <a:gd name="T4" fmla="*/ 13 w 4"/>
                <a:gd name="T5" fmla="*/ 4 h 4"/>
                <a:gd name="T6" fmla="*/ 10 w 4"/>
                <a:gd name="T7" fmla="*/ 4 h 4"/>
                <a:gd name="T8" fmla="*/ 13 w 4"/>
                <a:gd name="T9" fmla="*/ 10 h 4"/>
                <a:gd name="T10" fmla="*/ 10 w 4"/>
                <a:gd name="T11" fmla="*/ 14 h 4"/>
                <a:gd name="T12" fmla="*/ 0 w 4"/>
                <a:gd name="T13" fmla="*/ 7 h 4"/>
                <a:gd name="T14" fmla="*/ 3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357"/>
            <p:cNvSpPr>
              <a:spLocks/>
            </p:cNvSpPr>
            <p:nvPr/>
          </p:nvSpPr>
          <p:spPr bwMode="auto">
            <a:xfrm>
              <a:off x="6053" y="2930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14 w 4"/>
                <a:gd name="T3" fmla="*/ 7 w 4"/>
                <a:gd name="T4" fmla="*/ 0 w 4"/>
                <a:gd name="T5" fmla="*/ 7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358"/>
            <p:cNvSpPr>
              <a:spLocks/>
            </p:cNvSpPr>
            <p:nvPr/>
          </p:nvSpPr>
          <p:spPr bwMode="auto">
            <a:xfrm>
              <a:off x="6053" y="2875"/>
              <a:ext cx="28" cy="41"/>
            </a:xfrm>
            <a:custGeom>
              <a:avLst/>
              <a:gdLst>
                <a:gd name="T0" fmla="*/ 14 w 8"/>
                <a:gd name="T1" fmla="*/ 0 h 12"/>
                <a:gd name="T2" fmla="*/ 7 w 8"/>
                <a:gd name="T3" fmla="*/ 7 h 12"/>
                <a:gd name="T4" fmla="*/ 10 w 8"/>
                <a:gd name="T5" fmla="*/ 10 h 12"/>
                <a:gd name="T6" fmla="*/ 7 w 8"/>
                <a:gd name="T7" fmla="*/ 17 h 12"/>
                <a:gd name="T8" fmla="*/ 10 w 8"/>
                <a:gd name="T9" fmla="*/ 21 h 12"/>
                <a:gd name="T10" fmla="*/ 17 w 8"/>
                <a:gd name="T11" fmla="*/ 14 h 12"/>
                <a:gd name="T12" fmla="*/ 24 w 8"/>
                <a:gd name="T13" fmla="*/ 10 h 12"/>
                <a:gd name="T14" fmla="*/ 28 w 8"/>
                <a:gd name="T15" fmla="*/ 17 h 12"/>
                <a:gd name="T16" fmla="*/ 17 w 8"/>
                <a:gd name="T17" fmla="*/ 17 h 12"/>
                <a:gd name="T18" fmla="*/ 17 w 8"/>
                <a:gd name="T19" fmla="*/ 21 h 12"/>
                <a:gd name="T20" fmla="*/ 28 w 8"/>
                <a:gd name="T21" fmla="*/ 24 h 12"/>
                <a:gd name="T22" fmla="*/ 24 w 8"/>
                <a:gd name="T23" fmla="*/ 24 h 12"/>
                <a:gd name="T24" fmla="*/ 10 w 8"/>
                <a:gd name="T25" fmla="*/ 24 h 12"/>
                <a:gd name="T26" fmla="*/ 10 w 8"/>
                <a:gd name="T27" fmla="*/ 27 h 12"/>
                <a:gd name="T28" fmla="*/ 10 w 8"/>
                <a:gd name="T29" fmla="*/ 34 h 12"/>
                <a:gd name="T30" fmla="*/ 21 w 8"/>
                <a:gd name="T31" fmla="*/ 41 h 12"/>
                <a:gd name="T32" fmla="*/ 10 w 8"/>
                <a:gd name="T33" fmla="*/ 41 h 12"/>
                <a:gd name="T34" fmla="*/ 7 w 8"/>
                <a:gd name="T35" fmla="*/ 31 h 12"/>
                <a:gd name="T36" fmla="*/ 7 w 8"/>
                <a:gd name="T37" fmla="*/ 27 h 12"/>
                <a:gd name="T38" fmla="*/ 4 w 8"/>
                <a:gd name="T39" fmla="*/ 17 h 12"/>
                <a:gd name="T40" fmla="*/ 4 w 8"/>
                <a:gd name="T41" fmla="*/ 7 h 12"/>
                <a:gd name="T42" fmla="*/ 10 w 8"/>
                <a:gd name="T43" fmla="*/ 0 h 12"/>
                <a:gd name="T44" fmla="*/ 14 w 8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12"/>
                <a:gd name="T71" fmla="*/ 8 w 8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12">
                  <a:moveTo>
                    <a:pt x="4" y="0"/>
                  </a:moveTo>
                  <a:cubicBezTo>
                    <a:pt x="4" y="1"/>
                    <a:pt x="2" y="1"/>
                    <a:pt x="2" y="2"/>
                  </a:cubicBezTo>
                  <a:cubicBezTo>
                    <a:pt x="2" y="2"/>
                    <a:pt x="4" y="3"/>
                    <a:pt x="3" y="3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3" y="7"/>
                    <a:pt x="4" y="8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359"/>
            <p:cNvSpPr>
              <a:spLocks/>
            </p:cNvSpPr>
            <p:nvPr/>
          </p:nvSpPr>
          <p:spPr bwMode="auto">
            <a:xfrm>
              <a:off x="6067" y="2861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14 w 4"/>
                <a:gd name="T3" fmla="*/ 10 h 4"/>
                <a:gd name="T4" fmla="*/ 7 w 4"/>
                <a:gd name="T5" fmla="*/ 14 h 4"/>
                <a:gd name="T6" fmla="*/ 7 w 4"/>
                <a:gd name="T7" fmla="*/ 4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360"/>
            <p:cNvSpPr>
              <a:spLocks/>
            </p:cNvSpPr>
            <p:nvPr/>
          </p:nvSpPr>
          <p:spPr bwMode="auto">
            <a:xfrm>
              <a:off x="6053" y="2916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361"/>
            <p:cNvSpPr>
              <a:spLocks/>
            </p:cNvSpPr>
            <p:nvPr/>
          </p:nvSpPr>
          <p:spPr bwMode="auto">
            <a:xfrm>
              <a:off x="6067" y="2947"/>
              <a:ext cx="45" cy="28"/>
            </a:xfrm>
            <a:custGeom>
              <a:avLst/>
              <a:gdLst>
                <a:gd name="T0" fmla="*/ 3 w 13"/>
                <a:gd name="T1" fmla="*/ 0 h 8"/>
                <a:gd name="T2" fmla="*/ 14 w 13"/>
                <a:gd name="T3" fmla="*/ 4 h 8"/>
                <a:gd name="T4" fmla="*/ 21 w 13"/>
                <a:gd name="T5" fmla="*/ 4 h 8"/>
                <a:gd name="T6" fmla="*/ 24 w 13"/>
                <a:gd name="T7" fmla="*/ 0 h 8"/>
                <a:gd name="T8" fmla="*/ 31 w 13"/>
                <a:gd name="T9" fmla="*/ 7 h 8"/>
                <a:gd name="T10" fmla="*/ 38 w 13"/>
                <a:gd name="T11" fmla="*/ 7 h 8"/>
                <a:gd name="T12" fmla="*/ 42 w 13"/>
                <a:gd name="T13" fmla="*/ 21 h 8"/>
                <a:gd name="T14" fmla="*/ 42 w 13"/>
                <a:gd name="T15" fmla="*/ 24 h 8"/>
                <a:gd name="T16" fmla="*/ 35 w 13"/>
                <a:gd name="T17" fmla="*/ 21 h 8"/>
                <a:gd name="T18" fmla="*/ 24 w 13"/>
                <a:gd name="T19" fmla="*/ 14 h 8"/>
                <a:gd name="T20" fmla="*/ 21 w 13"/>
                <a:gd name="T21" fmla="*/ 17 h 8"/>
                <a:gd name="T22" fmla="*/ 10 w 13"/>
                <a:gd name="T23" fmla="*/ 14 h 8"/>
                <a:gd name="T24" fmla="*/ 7 w 13"/>
                <a:gd name="T25" fmla="*/ 17 h 8"/>
                <a:gd name="T26" fmla="*/ 0 w 13"/>
                <a:gd name="T27" fmla="*/ 7 h 8"/>
                <a:gd name="T28" fmla="*/ 3 w 13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8"/>
                <a:gd name="T47" fmla="*/ 13 w 1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8"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10" y="3"/>
                    <a:pt x="11" y="2"/>
                    <a:pt x="11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5"/>
                    <a:pt x="4" y="4"/>
                    <a:pt x="3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362"/>
            <p:cNvSpPr>
              <a:spLocks/>
            </p:cNvSpPr>
            <p:nvPr/>
          </p:nvSpPr>
          <p:spPr bwMode="auto">
            <a:xfrm>
              <a:off x="6098" y="2930"/>
              <a:ext cx="14" cy="17"/>
            </a:xfrm>
            <a:custGeom>
              <a:avLst/>
              <a:gdLst>
                <a:gd name="T0" fmla="*/ 4 w 4"/>
                <a:gd name="T1" fmla="*/ 3 h 5"/>
                <a:gd name="T2" fmla="*/ 0 w 4"/>
                <a:gd name="T3" fmla="*/ 7 h 5"/>
                <a:gd name="T4" fmla="*/ 7 w 4"/>
                <a:gd name="T5" fmla="*/ 14 h 5"/>
                <a:gd name="T6" fmla="*/ 10 w 4"/>
                <a:gd name="T7" fmla="*/ 14 h 5"/>
                <a:gd name="T8" fmla="*/ 10 w 4"/>
                <a:gd name="T9" fmla="*/ 3 h 5"/>
                <a:gd name="T10" fmla="*/ 4 w 4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363"/>
            <p:cNvSpPr>
              <a:spLocks/>
            </p:cNvSpPr>
            <p:nvPr/>
          </p:nvSpPr>
          <p:spPr bwMode="auto">
            <a:xfrm>
              <a:off x="6112" y="2902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10 w 4"/>
                <a:gd name="T3" fmla="*/ 4 h 4"/>
                <a:gd name="T4" fmla="*/ 10 w 4"/>
                <a:gd name="T5" fmla="*/ 14 h 4"/>
                <a:gd name="T6" fmla="*/ 0 w 4"/>
                <a:gd name="T7" fmla="*/ 10 h 4"/>
                <a:gd name="T8" fmla="*/ 0 w 4"/>
                <a:gd name="T9" fmla="*/ 4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4" y="3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364"/>
            <p:cNvSpPr>
              <a:spLocks/>
            </p:cNvSpPr>
            <p:nvPr/>
          </p:nvSpPr>
          <p:spPr bwMode="auto">
            <a:xfrm>
              <a:off x="6126" y="3030"/>
              <a:ext cx="0" cy="14"/>
            </a:xfrm>
            <a:custGeom>
              <a:avLst/>
              <a:gdLst>
                <a:gd name="T0" fmla="*/ 0 h 4"/>
                <a:gd name="T1" fmla="*/ 7 h 4"/>
                <a:gd name="T2" fmla="*/ 14 h 4"/>
                <a:gd name="T3" fmla="*/ 14 h 4"/>
                <a:gd name="T4" fmla="*/ 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365"/>
            <p:cNvSpPr>
              <a:spLocks/>
            </p:cNvSpPr>
            <p:nvPr/>
          </p:nvSpPr>
          <p:spPr bwMode="auto">
            <a:xfrm>
              <a:off x="6195" y="2916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14 w 4"/>
                <a:gd name="T3" fmla="*/ 14 h 4"/>
                <a:gd name="T4" fmla="*/ 7 w 4"/>
                <a:gd name="T5" fmla="*/ 14 h 4"/>
                <a:gd name="T6" fmla="*/ 4 w 4"/>
                <a:gd name="T7" fmla="*/ 7 h 4"/>
                <a:gd name="T8" fmla="*/ 0 w 4"/>
                <a:gd name="T9" fmla="*/ 4 h 4"/>
                <a:gd name="T10" fmla="*/ 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1"/>
                    <a:pt x="3" y="2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2" y="2"/>
                    <a:pt x="1" y="2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366"/>
            <p:cNvSpPr>
              <a:spLocks/>
            </p:cNvSpPr>
            <p:nvPr/>
          </p:nvSpPr>
          <p:spPr bwMode="auto">
            <a:xfrm>
              <a:off x="6195" y="2930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367"/>
            <p:cNvSpPr>
              <a:spLocks/>
            </p:cNvSpPr>
            <p:nvPr/>
          </p:nvSpPr>
          <p:spPr bwMode="auto">
            <a:xfrm>
              <a:off x="6223" y="3030"/>
              <a:ext cx="28" cy="28"/>
            </a:xfrm>
            <a:custGeom>
              <a:avLst/>
              <a:gdLst>
                <a:gd name="T0" fmla="*/ 17 w 8"/>
                <a:gd name="T1" fmla="*/ 4 h 8"/>
                <a:gd name="T2" fmla="*/ 24 w 8"/>
                <a:gd name="T3" fmla="*/ 4 h 8"/>
                <a:gd name="T4" fmla="*/ 28 w 8"/>
                <a:gd name="T5" fmla="*/ 7 h 8"/>
                <a:gd name="T6" fmla="*/ 21 w 8"/>
                <a:gd name="T7" fmla="*/ 21 h 8"/>
                <a:gd name="T8" fmla="*/ 17 w 8"/>
                <a:gd name="T9" fmla="*/ 28 h 8"/>
                <a:gd name="T10" fmla="*/ 7 w 8"/>
                <a:gd name="T11" fmla="*/ 28 h 8"/>
                <a:gd name="T12" fmla="*/ 0 w 8"/>
                <a:gd name="T13" fmla="*/ 24 h 8"/>
                <a:gd name="T14" fmla="*/ 10 w 8"/>
                <a:gd name="T15" fmla="*/ 7 h 8"/>
                <a:gd name="T16" fmla="*/ 17 w 8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1"/>
                  </a:moveTo>
                  <a:cubicBezTo>
                    <a:pt x="6" y="1"/>
                    <a:pt x="7" y="0"/>
                    <a:pt x="7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6"/>
                    <a:pt x="5" y="7"/>
                    <a:pt x="5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1" y="6"/>
                    <a:pt x="2" y="4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368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7 w 4"/>
                <a:gd name="T1" fmla="*/ 0 h 4"/>
                <a:gd name="T2" fmla="*/ 10 w 4"/>
                <a:gd name="T3" fmla="*/ 10 h 4"/>
                <a:gd name="T4" fmla="*/ 0 w 4"/>
                <a:gd name="T5" fmla="*/ 10 h 4"/>
                <a:gd name="T6" fmla="*/ 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2" y="0"/>
                    <a:pt x="4" y="1"/>
                    <a:pt x="3" y="3"/>
                  </a:cubicBezTo>
                  <a:cubicBezTo>
                    <a:pt x="3" y="3"/>
                    <a:pt x="1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369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10 w 4"/>
                <a:gd name="T1" fmla="*/ 14 h 4"/>
                <a:gd name="T2" fmla="*/ 13 w 4"/>
                <a:gd name="T3" fmla="*/ 7 h 4"/>
                <a:gd name="T4" fmla="*/ 7 w 4"/>
                <a:gd name="T5" fmla="*/ 0 h 4"/>
                <a:gd name="T6" fmla="*/ 0 w 4"/>
                <a:gd name="T7" fmla="*/ 7 h 4"/>
                <a:gd name="T8" fmla="*/ 1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370"/>
            <p:cNvSpPr>
              <a:spLocks/>
            </p:cNvSpPr>
            <p:nvPr/>
          </p:nvSpPr>
          <p:spPr bwMode="auto">
            <a:xfrm>
              <a:off x="6168" y="3017"/>
              <a:ext cx="13" cy="13"/>
            </a:xfrm>
            <a:custGeom>
              <a:avLst/>
              <a:gdLst>
                <a:gd name="T0" fmla="*/ 0 w 4"/>
                <a:gd name="T1" fmla="*/ 0 h 4"/>
                <a:gd name="T2" fmla="*/ 10 w 4"/>
                <a:gd name="T3" fmla="*/ 7 h 4"/>
                <a:gd name="T4" fmla="*/ 10 w 4"/>
                <a:gd name="T5" fmla="*/ 7 h 4"/>
                <a:gd name="T6" fmla="*/ 3 w 4"/>
                <a:gd name="T7" fmla="*/ 13 h 4"/>
                <a:gd name="T8" fmla="*/ 0 w 4"/>
                <a:gd name="T9" fmla="*/ 10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3" y="1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371"/>
            <p:cNvSpPr>
              <a:spLocks/>
            </p:cNvSpPr>
            <p:nvPr/>
          </p:nvSpPr>
          <p:spPr bwMode="auto">
            <a:xfrm>
              <a:off x="6282" y="2947"/>
              <a:ext cx="152" cy="139"/>
            </a:xfrm>
            <a:custGeom>
              <a:avLst/>
              <a:gdLst>
                <a:gd name="T0" fmla="*/ 0 w 44"/>
                <a:gd name="T1" fmla="*/ 115 h 40"/>
                <a:gd name="T2" fmla="*/ 7 w 44"/>
                <a:gd name="T3" fmla="*/ 118 h 40"/>
                <a:gd name="T4" fmla="*/ 14 w 44"/>
                <a:gd name="T5" fmla="*/ 118 h 40"/>
                <a:gd name="T6" fmla="*/ 24 w 44"/>
                <a:gd name="T7" fmla="*/ 118 h 40"/>
                <a:gd name="T8" fmla="*/ 35 w 44"/>
                <a:gd name="T9" fmla="*/ 115 h 40"/>
                <a:gd name="T10" fmla="*/ 41 w 44"/>
                <a:gd name="T11" fmla="*/ 111 h 40"/>
                <a:gd name="T12" fmla="*/ 28 w 44"/>
                <a:gd name="T13" fmla="*/ 104 h 40"/>
                <a:gd name="T14" fmla="*/ 28 w 44"/>
                <a:gd name="T15" fmla="*/ 101 h 40"/>
                <a:gd name="T16" fmla="*/ 41 w 44"/>
                <a:gd name="T17" fmla="*/ 101 h 40"/>
                <a:gd name="T18" fmla="*/ 45 w 44"/>
                <a:gd name="T19" fmla="*/ 90 h 40"/>
                <a:gd name="T20" fmla="*/ 55 w 44"/>
                <a:gd name="T21" fmla="*/ 87 h 40"/>
                <a:gd name="T22" fmla="*/ 69 w 44"/>
                <a:gd name="T23" fmla="*/ 94 h 40"/>
                <a:gd name="T24" fmla="*/ 83 w 44"/>
                <a:gd name="T25" fmla="*/ 101 h 40"/>
                <a:gd name="T26" fmla="*/ 90 w 44"/>
                <a:gd name="T27" fmla="*/ 115 h 40"/>
                <a:gd name="T28" fmla="*/ 93 w 44"/>
                <a:gd name="T29" fmla="*/ 118 h 40"/>
                <a:gd name="T30" fmla="*/ 104 w 44"/>
                <a:gd name="T31" fmla="*/ 132 h 40"/>
                <a:gd name="T32" fmla="*/ 111 w 44"/>
                <a:gd name="T33" fmla="*/ 136 h 40"/>
                <a:gd name="T34" fmla="*/ 124 w 44"/>
                <a:gd name="T35" fmla="*/ 136 h 40"/>
                <a:gd name="T36" fmla="*/ 138 w 44"/>
                <a:gd name="T37" fmla="*/ 139 h 40"/>
                <a:gd name="T38" fmla="*/ 149 w 44"/>
                <a:gd name="T39" fmla="*/ 139 h 40"/>
                <a:gd name="T40" fmla="*/ 152 w 44"/>
                <a:gd name="T41" fmla="*/ 136 h 40"/>
                <a:gd name="T42" fmla="*/ 142 w 44"/>
                <a:gd name="T43" fmla="*/ 132 h 40"/>
                <a:gd name="T44" fmla="*/ 145 w 44"/>
                <a:gd name="T45" fmla="*/ 125 h 40"/>
                <a:gd name="T46" fmla="*/ 138 w 44"/>
                <a:gd name="T47" fmla="*/ 125 h 40"/>
                <a:gd name="T48" fmla="*/ 131 w 44"/>
                <a:gd name="T49" fmla="*/ 122 h 40"/>
                <a:gd name="T50" fmla="*/ 135 w 44"/>
                <a:gd name="T51" fmla="*/ 115 h 40"/>
                <a:gd name="T52" fmla="*/ 131 w 44"/>
                <a:gd name="T53" fmla="*/ 115 h 40"/>
                <a:gd name="T54" fmla="*/ 121 w 44"/>
                <a:gd name="T55" fmla="*/ 115 h 40"/>
                <a:gd name="T56" fmla="*/ 114 w 44"/>
                <a:gd name="T57" fmla="*/ 108 h 40"/>
                <a:gd name="T58" fmla="*/ 114 w 44"/>
                <a:gd name="T59" fmla="*/ 97 h 40"/>
                <a:gd name="T60" fmla="*/ 111 w 44"/>
                <a:gd name="T61" fmla="*/ 94 h 40"/>
                <a:gd name="T62" fmla="*/ 100 w 44"/>
                <a:gd name="T63" fmla="*/ 87 h 40"/>
                <a:gd name="T64" fmla="*/ 100 w 44"/>
                <a:gd name="T65" fmla="*/ 80 h 40"/>
                <a:gd name="T66" fmla="*/ 97 w 44"/>
                <a:gd name="T67" fmla="*/ 76 h 40"/>
                <a:gd name="T68" fmla="*/ 104 w 44"/>
                <a:gd name="T69" fmla="*/ 73 h 40"/>
                <a:gd name="T70" fmla="*/ 114 w 44"/>
                <a:gd name="T71" fmla="*/ 73 h 40"/>
                <a:gd name="T72" fmla="*/ 107 w 44"/>
                <a:gd name="T73" fmla="*/ 59 h 40"/>
                <a:gd name="T74" fmla="*/ 100 w 44"/>
                <a:gd name="T75" fmla="*/ 59 h 40"/>
                <a:gd name="T76" fmla="*/ 90 w 44"/>
                <a:gd name="T77" fmla="*/ 56 h 40"/>
                <a:gd name="T78" fmla="*/ 79 w 44"/>
                <a:gd name="T79" fmla="*/ 49 h 40"/>
                <a:gd name="T80" fmla="*/ 79 w 44"/>
                <a:gd name="T81" fmla="*/ 42 h 40"/>
                <a:gd name="T82" fmla="*/ 76 w 44"/>
                <a:gd name="T83" fmla="*/ 35 h 40"/>
                <a:gd name="T84" fmla="*/ 66 w 44"/>
                <a:gd name="T85" fmla="*/ 28 h 40"/>
                <a:gd name="T86" fmla="*/ 62 w 44"/>
                <a:gd name="T87" fmla="*/ 21 h 40"/>
                <a:gd name="T88" fmla="*/ 52 w 44"/>
                <a:gd name="T89" fmla="*/ 21 h 40"/>
                <a:gd name="T90" fmla="*/ 38 w 44"/>
                <a:gd name="T91" fmla="*/ 14 h 40"/>
                <a:gd name="T92" fmla="*/ 21 w 44"/>
                <a:gd name="T93" fmla="*/ 7 h 40"/>
                <a:gd name="T94" fmla="*/ 7 w 44"/>
                <a:gd name="T95" fmla="*/ 0 h 40"/>
                <a:gd name="T96" fmla="*/ 3 w 44"/>
                <a:gd name="T97" fmla="*/ 0 h 40"/>
                <a:gd name="T98" fmla="*/ 3 w 44"/>
                <a:gd name="T99" fmla="*/ 66 h 40"/>
                <a:gd name="T100" fmla="*/ 0 w 44"/>
                <a:gd name="T101" fmla="*/ 73 h 40"/>
                <a:gd name="T102" fmla="*/ 0 w 44"/>
                <a:gd name="T103" fmla="*/ 76 h 40"/>
                <a:gd name="T104" fmla="*/ 0 w 44"/>
                <a:gd name="T105" fmla="*/ 115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"/>
                <a:gd name="T160" fmla="*/ 0 h 40"/>
                <a:gd name="T161" fmla="*/ 44 w 44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" h="40">
                  <a:moveTo>
                    <a:pt x="0" y="33"/>
                  </a:moveTo>
                  <a:cubicBezTo>
                    <a:pt x="0" y="34"/>
                    <a:pt x="1" y="34"/>
                    <a:pt x="2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8" y="34"/>
                    <a:pt x="10" y="34"/>
                    <a:pt x="10" y="33"/>
                  </a:cubicBezTo>
                  <a:cubicBezTo>
                    <a:pt x="11" y="33"/>
                    <a:pt x="12" y="32"/>
                    <a:pt x="12" y="32"/>
                  </a:cubicBezTo>
                  <a:cubicBezTo>
                    <a:pt x="11" y="30"/>
                    <a:pt x="9" y="31"/>
                    <a:pt x="8" y="30"/>
                  </a:cubicBezTo>
                  <a:cubicBezTo>
                    <a:pt x="8" y="30"/>
                    <a:pt x="7" y="29"/>
                    <a:pt x="8" y="29"/>
                  </a:cubicBezTo>
                  <a:cubicBezTo>
                    <a:pt x="9" y="29"/>
                    <a:pt x="11" y="29"/>
                    <a:pt x="12" y="29"/>
                  </a:cubicBezTo>
                  <a:cubicBezTo>
                    <a:pt x="13" y="28"/>
                    <a:pt x="13" y="27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7" y="25"/>
                    <a:pt x="18" y="26"/>
                    <a:pt x="20" y="27"/>
                  </a:cubicBezTo>
                  <a:cubicBezTo>
                    <a:pt x="21" y="27"/>
                    <a:pt x="23" y="28"/>
                    <a:pt x="24" y="29"/>
                  </a:cubicBezTo>
                  <a:cubicBezTo>
                    <a:pt x="25" y="30"/>
                    <a:pt x="25" y="32"/>
                    <a:pt x="26" y="33"/>
                  </a:cubicBezTo>
                  <a:cubicBezTo>
                    <a:pt x="26" y="33"/>
                    <a:pt x="26" y="33"/>
                    <a:pt x="27" y="34"/>
                  </a:cubicBezTo>
                  <a:cubicBezTo>
                    <a:pt x="28" y="35"/>
                    <a:pt x="29" y="36"/>
                    <a:pt x="30" y="38"/>
                  </a:cubicBezTo>
                  <a:cubicBezTo>
                    <a:pt x="31" y="38"/>
                    <a:pt x="31" y="39"/>
                    <a:pt x="32" y="39"/>
                  </a:cubicBezTo>
                  <a:cubicBezTo>
                    <a:pt x="33" y="39"/>
                    <a:pt x="34" y="39"/>
                    <a:pt x="36" y="39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3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3" y="38"/>
                    <a:pt x="41" y="38"/>
                    <a:pt x="41" y="38"/>
                  </a:cubicBezTo>
                  <a:cubicBezTo>
                    <a:pt x="40" y="37"/>
                    <a:pt x="43" y="37"/>
                    <a:pt x="42" y="36"/>
                  </a:cubicBezTo>
                  <a:cubicBezTo>
                    <a:pt x="42" y="35"/>
                    <a:pt x="41" y="36"/>
                    <a:pt x="40" y="36"/>
                  </a:cubicBezTo>
                  <a:cubicBezTo>
                    <a:pt x="39" y="36"/>
                    <a:pt x="38" y="35"/>
                    <a:pt x="38" y="35"/>
                  </a:cubicBezTo>
                  <a:cubicBezTo>
                    <a:pt x="38" y="34"/>
                    <a:pt x="39" y="34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7" y="33"/>
                    <a:pt x="36" y="33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ubicBezTo>
                    <a:pt x="33" y="30"/>
                    <a:pt x="34" y="29"/>
                    <a:pt x="33" y="28"/>
                  </a:cubicBezTo>
                  <a:cubicBezTo>
                    <a:pt x="33" y="27"/>
                    <a:pt x="32" y="28"/>
                    <a:pt x="32" y="27"/>
                  </a:cubicBezTo>
                  <a:cubicBezTo>
                    <a:pt x="31" y="27"/>
                    <a:pt x="30" y="26"/>
                    <a:pt x="29" y="25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1" y="20"/>
                    <a:pt x="33" y="21"/>
                    <a:pt x="33" y="21"/>
                  </a:cubicBezTo>
                  <a:cubicBezTo>
                    <a:pt x="33" y="19"/>
                    <a:pt x="32" y="18"/>
                    <a:pt x="31" y="17"/>
                  </a:cubicBezTo>
                  <a:cubicBezTo>
                    <a:pt x="31" y="17"/>
                    <a:pt x="30" y="17"/>
                    <a:pt x="29" y="17"/>
                  </a:cubicBezTo>
                  <a:cubicBezTo>
                    <a:pt x="28" y="17"/>
                    <a:pt x="27" y="16"/>
                    <a:pt x="26" y="16"/>
                  </a:cubicBezTo>
                  <a:cubicBezTo>
                    <a:pt x="25" y="15"/>
                    <a:pt x="24" y="15"/>
                    <a:pt x="23" y="14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8" y="8"/>
                    <a:pt x="18" y="6"/>
                    <a:pt x="18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ubicBezTo>
                    <a:pt x="10" y="3"/>
                    <a:pt x="7" y="2"/>
                    <a:pt x="6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372"/>
            <p:cNvSpPr>
              <a:spLocks/>
            </p:cNvSpPr>
            <p:nvPr/>
          </p:nvSpPr>
          <p:spPr bwMode="auto">
            <a:xfrm>
              <a:off x="6378" y="2930"/>
              <a:ext cx="14" cy="17"/>
            </a:xfrm>
            <a:custGeom>
              <a:avLst/>
              <a:gdLst>
                <a:gd name="T0" fmla="*/ 4 w 4"/>
                <a:gd name="T1" fmla="*/ 3 h 5"/>
                <a:gd name="T2" fmla="*/ 14 w 4"/>
                <a:gd name="T3" fmla="*/ 3 h 5"/>
                <a:gd name="T4" fmla="*/ 14 w 4"/>
                <a:gd name="T5" fmla="*/ 10 h 5"/>
                <a:gd name="T6" fmla="*/ 4 w 4"/>
                <a:gd name="T7" fmla="*/ 14 h 5"/>
                <a:gd name="T8" fmla="*/ 4 w 4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373"/>
            <p:cNvSpPr>
              <a:spLocks/>
            </p:cNvSpPr>
            <p:nvPr/>
          </p:nvSpPr>
          <p:spPr bwMode="auto">
            <a:xfrm>
              <a:off x="6406" y="2975"/>
              <a:ext cx="73" cy="42"/>
            </a:xfrm>
            <a:custGeom>
              <a:avLst/>
              <a:gdLst>
                <a:gd name="T0" fmla="*/ 7 w 21"/>
                <a:gd name="T1" fmla="*/ 24 h 12"/>
                <a:gd name="T2" fmla="*/ 21 w 21"/>
                <a:gd name="T3" fmla="*/ 28 h 12"/>
                <a:gd name="T4" fmla="*/ 31 w 21"/>
                <a:gd name="T5" fmla="*/ 24 h 12"/>
                <a:gd name="T6" fmla="*/ 31 w 21"/>
                <a:gd name="T7" fmla="*/ 21 h 12"/>
                <a:gd name="T8" fmla="*/ 35 w 21"/>
                <a:gd name="T9" fmla="*/ 24 h 12"/>
                <a:gd name="T10" fmla="*/ 45 w 21"/>
                <a:gd name="T11" fmla="*/ 24 h 12"/>
                <a:gd name="T12" fmla="*/ 52 w 21"/>
                <a:gd name="T13" fmla="*/ 14 h 12"/>
                <a:gd name="T14" fmla="*/ 59 w 21"/>
                <a:gd name="T15" fmla="*/ 14 h 12"/>
                <a:gd name="T16" fmla="*/ 59 w 21"/>
                <a:gd name="T17" fmla="*/ 4 h 12"/>
                <a:gd name="T18" fmla="*/ 66 w 21"/>
                <a:gd name="T19" fmla="*/ 4 h 12"/>
                <a:gd name="T20" fmla="*/ 70 w 21"/>
                <a:gd name="T21" fmla="*/ 0 h 12"/>
                <a:gd name="T22" fmla="*/ 70 w 21"/>
                <a:gd name="T23" fmla="*/ 11 h 12"/>
                <a:gd name="T24" fmla="*/ 66 w 21"/>
                <a:gd name="T25" fmla="*/ 14 h 12"/>
                <a:gd name="T26" fmla="*/ 66 w 21"/>
                <a:gd name="T27" fmla="*/ 21 h 12"/>
                <a:gd name="T28" fmla="*/ 59 w 21"/>
                <a:gd name="T29" fmla="*/ 28 h 12"/>
                <a:gd name="T30" fmla="*/ 56 w 21"/>
                <a:gd name="T31" fmla="*/ 28 h 12"/>
                <a:gd name="T32" fmla="*/ 49 w 21"/>
                <a:gd name="T33" fmla="*/ 35 h 12"/>
                <a:gd name="T34" fmla="*/ 31 w 21"/>
                <a:gd name="T35" fmla="*/ 42 h 12"/>
                <a:gd name="T36" fmla="*/ 21 w 21"/>
                <a:gd name="T37" fmla="*/ 42 h 12"/>
                <a:gd name="T38" fmla="*/ 3 w 21"/>
                <a:gd name="T39" fmla="*/ 32 h 12"/>
                <a:gd name="T40" fmla="*/ 3 w 21"/>
                <a:gd name="T41" fmla="*/ 28 h 12"/>
                <a:gd name="T42" fmla="*/ 7 w 21"/>
                <a:gd name="T43" fmla="*/ 24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2"/>
                <a:gd name="T68" fmla="*/ 21 w 21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2">
                  <a:moveTo>
                    <a:pt x="2" y="7"/>
                  </a:moveTo>
                  <a:cubicBezTo>
                    <a:pt x="3" y="7"/>
                    <a:pt x="5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7"/>
                    <a:pt x="8" y="6"/>
                    <a:pt x="9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3"/>
                    <a:pt x="16" y="2"/>
                    <a:pt x="17" y="1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5"/>
                    <a:pt x="20" y="6"/>
                    <a:pt x="19" y="6"/>
                  </a:cubicBezTo>
                  <a:cubicBezTo>
                    <a:pt x="19" y="7"/>
                    <a:pt x="18" y="8"/>
                    <a:pt x="17" y="8"/>
                  </a:cubicBezTo>
                  <a:cubicBezTo>
                    <a:pt x="17" y="9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1"/>
                    <a:pt x="11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374"/>
            <p:cNvSpPr>
              <a:spLocks/>
            </p:cNvSpPr>
            <p:nvPr/>
          </p:nvSpPr>
          <p:spPr bwMode="auto">
            <a:xfrm>
              <a:off x="6451" y="2947"/>
              <a:ext cx="42" cy="42"/>
            </a:xfrm>
            <a:custGeom>
              <a:avLst/>
              <a:gdLst>
                <a:gd name="T0" fmla="*/ 42 w 12"/>
                <a:gd name="T1" fmla="*/ 35 h 12"/>
                <a:gd name="T2" fmla="*/ 39 w 12"/>
                <a:gd name="T3" fmla="*/ 42 h 12"/>
                <a:gd name="T4" fmla="*/ 35 w 12"/>
                <a:gd name="T5" fmla="*/ 39 h 12"/>
                <a:gd name="T6" fmla="*/ 32 w 12"/>
                <a:gd name="T7" fmla="*/ 28 h 12"/>
                <a:gd name="T8" fmla="*/ 24 w 12"/>
                <a:gd name="T9" fmla="*/ 21 h 12"/>
                <a:gd name="T10" fmla="*/ 11 w 12"/>
                <a:gd name="T11" fmla="*/ 11 h 12"/>
                <a:gd name="T12" fmla="*/ 0 w 12"/>
                <a:gd name="T13" fmla="*/ 4 h 12"/>
                <a:gd name="T14" fmla="*/ 0 w 12"/>
                <a:gd name="T15" fmla="*/ 0 h 12"/>
                <a:gd name="T16" fmla="*/ 14 w 12"/>
                <a:gd name="T17" fmla="*/ 7 h 12"/>
                <a:gd name="T18" fmla="*/ 24 w 12"/>
                <a:gd name="T19" fmla="*/ 14 h 12"/>
                <a:gd name="T20" fmla="*/ 32 w 12"/>
                <a:gd name="T21" fmla="*/ 24 h 12"/>
                <a:gd name="T22" fmla="*/ 39 w 12"/>
                <a:gd name="T23" fmla="*/ 28 h 12"/>
                <a:gd name="T24" fmla="*/ 42 w 12"/>
                <a:gd name="T25" fmla="*/ 35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12" y="10"/>
                  </a:moveTo>
                  <a:cubicBezTo>
                    <a:pt x="12" y="10"/>
                    <a:pt x="11" y="11"/>
                    <a:pt x="11" y="12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9" y="10"/>
                    <a:pt x="10" y="9"/>
                    <a:pt x="9" y="8"/>
                  </a:cubicBezTo>
                  <a:cubicBezTo>
                    <a:pt x="9" y="7"/>
                    <a:pt x="8" y="6"/>
                    <a:pt x="7" y="6"/>
                  </a:cubicBezTo>
                  <a:cubicBezTo>
                    <a:pt x="6" y="4"/>
                    <a:pt x="5" y="4"/>
                    <a:pt x="3" y="3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2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375"/>
            <p:cNvSpPr>
              <a:spLocks/>
            </p:cNvSpPr>
            <p:nvPr/>
          </p:nvSpPr>
          <p:spPr bwMode="auto">
            <a:xfrm>
              <a:off x="6506" y="3003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4 h 4"/>
                <a:gd name="T4" fmla="*/ 10 w 8"/>
                <a:gd name="T5" fmla="*/ 10 h 4"/>
                <a:gd name="T6" fmla="*/ 10 w 8"/>
                <a:gd name="T7" fmla="*/ 14 h 4"/>
                <a:gd name="T8" fmla="*/ 21 w 8"/>
                <a:gd name="T9" fmla="*/ 14 h 4"/>
                <a:gd name="T10" fmla="*/ 24 w 8"/>
                <a:gd name="T11" fmla="*/ 10 h 4"/>
                <a:gd name="T12" fmla="*/ 14 w 8"/>
                <a:gd name="T13" fmla="*/ 7 h 4"/>
                <a:gd name="T14" fmla="*/ 10 w 8"/>
                <a:gd name="T15" fmla="*/ 4 h 4"/>
                <a:gd name="T16" fmla="*/ 0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2"/>
                    <a:pt x="3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376"/>
            <p:cNvSpPr>
              <a:spLocks/>
            </p:cNvSpPr>
            <p:nvPr/>
          </p:nvSpPr>
          <p:spPr bwMode="auto">
            <a:xfrm>
              <a:off x="6534" y="3017"/>
              <a:ext cx="28" cy="13"/>
            </a:xfrm>
            <a:custGeom>
              <a:avLst/>
              <a:gdLst>
                <a:gd name="T0" fmla="*/ 4 w 8"/>
                <a:gd name="T1" fmla="*/ 0 h 4"/>
                <a:gd name="T2" fmla="*/ 4 w 8"/>
                <a:gd name="T3" fmla="*/ 0 h 4"/>
                <a:gd name="T4" fmla="*/ 14 w 8"/>
                <a:gd name="T5" fmla="*/ 10 h 4"/>
                <a:gd name="T6" fmla="*/ 28 w 8"/>
                <a:gd name="T7" fmla="*/ 13 h 4"/>
                <a:gd name="T8" fmla="*/ 21 w 8"/>
                <a:gd name="T9" fmla="*/ 7 h 4"/>
                <a:gd name="T10" fmla="*/ 4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3" y="2"/>
                    <a:pt x="4" y="3"/>
                  </a:cubicBezTo>
                  <a:cubicBezTo>
                    <a:pt x="5" y="3"/>
                    <a:pt x="7" y="4"/>
                    <a:pt x="8" y="4"/>
                  </a:cubicBezTo>
                  <a:cubicBezTo>
                    <a:pt x="8" y="3"/>
                    <a:pt x="8" y="2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377"/>
            <p:cNvSpPr>
              <a:spLocks/>
            </p:cNvSpPr>
            <p:nvPr/>
          </p:nvSpPr>
          <p:spPr bwMode="auto">
            <a:xfrm>
              <a:off x="6576" y="3030"/>
              <a:ext cx="13" cy="28"/>
            </a:xfrm>
            <a:custGeom>
              <a:avLst/>
              <a:gdLst>
                <a:gd name="T0" fmla="*/ 3 w 4"/>
                <a:gd name="T1" fmla="*/ 0 h 8"/>
                <a:gd name="T2" fmla="*/ 0 w 4"/>
                <a:gd name="T3" fmla="*/ 4 h 8"/>
                <a:gd name="T4" fmla="*/ 3 w 4"/>
                <a:gd name="T5" fmla="*/ 14 h 8"/>
                <a:gd name="T6" fmla="*/ 10 w 4"/>
                <a:gd name="T7" fmla="*/ 24 h 8"/>
                <a:gd name="T8" fmla="*/ 13 w 4"/>
                <a:gd name="T9" fmla="*/ 28 h 8"/>
                <a:gd name="T10" fmla="*/ 13 w 4"/>
                <a:gd name="T11" fmla="*/ 21 h 8"/>
                <a:gd name="T12" fmla="*/ 10 w 4"/>
                <a:gd name="T13" fmla="*/ 14 h 8"/>
                <a:gd name="T14" fmla="*/ 7 w 4"/>
                <a:gd name="T15" fmla="*/ 10 h 8"/>
                <a:gd name="T16" fmla="*/ 3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378"/>
            <p:cNvSpPr>
              <a:spLocks/>
            </p:cNvSpPr>
            <p:nvPr/>
          </p:nvSpPr>
          <p:spPr bwMode="auto">
            <a:xfrm>
              <a:off x="6603" y="3044"/>
              <a:ext cx="18" cy="28"/>
            </a:xfrm>
            <a:custGeom>
              <a:avLst/>
              <a:gdLst>
                <a:gd name="T0" fmla="*/ 7 w 5"/>
                <a:gd name="T1" fmla="*/ 4 h 8"/>
                <a:gd name="T2" fmla="*/ 4 w 5"/>
                <a:gd name="T3" fmla="*/ 4 h 8"/>
                <a:gd name="T4" fmla="*/ 4 w 5"/>
                <a:gd name="T5" fmla="*/ 7 h 8"/>
                <a:gd name="T6" fmla="*/ 7 w 5"/>
                <a:gd name="T7" fmla="*/ 17 h 8"/>
                <a:gd name="T8" fmla="*/ 14 w 5"/>
                <a:gd name="T9" fmla="*/ 28 h 8"/>
                <a:gd name="T10" fmla="*/ 14 w 5"/>
                <a:gd name="T11" fmla="*/ 21 h 8"/>
                <a:gd name="T12" fmla="*/ 7 w 5"/>
                <a:gd name="T13" fmla="*/ 10 h 8"/>
                <a:gd name="T14" fmla="*/ 7 w 5"/>
                <a:gd name="T15" fmla="*/ 7 h 8"/>
                <a:gd name="T16" fmla="*/ 7 w 5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2" y="6"/>
                    <a:pt x="3" y="8"/>
                    <a:pt x="4" y="8"/>
                  </a:cubicBezTo>
                  <a:cubicBezTo>
                    <a:pt x="5" y="8"/>
                    <a:pt x="4" y="6"/>
                    <a:pt x="4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379"/>
            <p:cNvSpPr>
              <a:spLocks/>
            </p:cNvSpPr>
            <p:nvPr/>
          </p:nvSpPr>
          <p:spPr bwMode="auto">
            <a:xfrm>
              <a:off x="6621" y="3086"/>
              <a:ext cx="13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7 w 4"/>
                <a:gd name="T4" fmla="*/ 10 w 4"/>
                <a:gd name="T5" fmla="*/ 13 w 4"/>
                <a:gd name="T6" fmla="*/ 10 w 4"/>
                <a:gd name="T7" fmla="*/ 3 w 4"/>
                <a:gd name="T8" fmla="*/ 0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380"/>
            <p:cNvSpPr>
              <a:spLocks/>
            </p:cNvSpPr>
            <p:nvPr/>
          </p:nvSpPr>
          <p:spPr bwMode="auto">
            <a:xfrm>
              <a:off x="6548" y="3044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7 w 4"/>
                <a:gd name="T3" fmla="*/ 4 h 4"/>
                <a:gd name="T4" fmla="*/ 4 w 4"/>
                <a:gd name="T5" fmla="*/ 10 h 4"/>
                <a:gd name="T6" fmla="*/ 10 w 4"/>
                <a:gd name="T7" fmla="*/ 14 h 4"/>
                <a:gd name="T8" fmla="*/ 14 w 4"/>
                <a:gd name="T9" fmla="*/ 14 h 4"/>
                <a:gd name="T10" fmla="*/ 10 w 4"/>
                <a:gd name="T11" fmla="*/ 7 h 4"/>
                <a:gd name="T12" fmla="*/ 10 w 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381"/>
            <p:cNvSpPr>
              <a:spLocks/>
            </p:cNvSpPr>
            <p:nvPr/>
          </p:nvSpPr>
          <p:spPr bwMode="auto">
            <a:xfrm>
              <a:off x="6589" y="3072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0 w 4"/>
                <a:gd name="T4" fmla="*/ 14 w 4"/>
                <a:gd name="T5" fmla="*/ 14 w 4"/>
                <a:gd name="T6" fmla="*/ 10 w 4"/>
                <a:gd name="T7" fmla="*/ 7 w 4"/>
                <a:gd name="T8" fmla="*/ 4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382"/>
            <p:cNvSpPr>
              <a:spLocks/>
            </p:cNvSpPr>
            <p:nvPr/>
          </p:nvSpPr>
          <p:spPr bwMode="auto">
            <a:xfrm>
              <a:off x="6589" y="3100"/>
              <a:ext cx="14" cy="17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10 h 5"/>
                <a:gd name="T4" fmla="*/ 14 w 4"/>
                <a:gd name="T5" fmla="*/ 17 h 5"/>
                <a:gd name="T6" fmla="*/ 14 w 4"/>
                <a:gd name="T7" fmla="*/ 10 h 5"/>
                <a:gd name="T8" fmla="*/ 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4" y="3"/>
                    <a:pt x="4" y="3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383"/>
            <p:cNvSpPr>
              <a:spLocks/>
            </p:cNvSpPr>
            <p:nvPr/>
          </p:nvSpPr>
          <p:spPr bwMode="auto">
            <a:xfrm>
              <a:off x="5912" y="2594"/>
              <a:ext cx="86" cy="97"/>
            </a:xfrm>
            <a:custGeom>
              <a:avLst/>
              <a:gdLst>
                <a:gd name="T0" fmla="*/ 41 w 25"/>
                <a:gd name="T1" fmla="*/ 0 h 28"/>
                <a:gd name="T2" fmla="*/ 48 w 25"/>
                <a:gd name="T3" fmla="*/ 3 h 28"/>
                <a:gd name="T4" fmla="*/ 41 w 25"/>
                <a:gd name="T5" fmla="*/ 14 h 28"/>
                <a:gd name="T6" fmla="*/ 52 w 25"/>
                <a:gd name="T7" fmla="*/ 24 h 28"/>
                <a:gd name="T8" fmla="*/ 48 w 25"/>
                <a:gd name="T9" fmla="*/ 38 h 28"/>
                <a:gd name="T10" fmla="*/ 34 w 25"/>
                <a:gd name="T11" fmla="*/ 49 h 28"/>
                <a:gd name="T12" fmla="*/ 34 w 25"/>
                <a:gd name="T13" fmla="*/ 55 h 28"/>
                <a:gd name="T14" fmla="*/ 41 w 25"/>
                <a:gd name="T15" fmla="*/ 66 h 28"/>
                <a:gd name="T16" fmla="*/ 34 w 25"/>
                <a:gd name="T17" fmla="*/ 69 h 28"/>
                <a:gd name="T18" fmla="*/ 52 w 25"/>
                <a:gd name="T19" fmla="*/ 80 h 28"/>
                <a:gd name="T20" fmla="*/ 58 w 25"/>
                <a:gd name="T21" fmla="*/ 73 h 28"/>
                <a:gd name="T22" fmla="*/ 69 w 25"/>
                <a:gd name="T23" fmla="*/ 83 h 28"/>
                <a:gd name="T24" fmla="*/ 72 w 25"/>
                <a:gd name="T25" fmla="*/ 76 h 28"/>
                <a:gd name="T26" fmla="*/ 86 w 25"/>
                <a:gd name="T27" fmla="*/ 80 h 28"/>
                <a:gd name="T28" fmla="*/ 76 w 25"/>
                <a:gd name="T29" fmla="*/ 83 h 28"/>
                <a:gd name="T30" fmla="*/ 83 w 25"/>
                <a:gd name="T31" fmla="*/ 90 h 28"/>
                <a:gd name="T32" fmla="*/ 83 w 25"/>
                <a:gd name="T33" fmla="*/ 97 h 28"/>
                <a:gd name="T34" fmla="*/ 72 w 25"/>
                <a:gd name="T35" fmla="*/ 90 h 28"/>
                <a:gd name="T36" fmla="*/ 62 w 25"/>
                <a:gd name="T37" fmla="*/ 83 h 28"/>
                <a:gd name="T38" fmla="*/ 55 w 25"/>
                <a:gd name="T39" fmla="*/ 80 h 28"/>
                <a:gd name="T40" fmla="*/ 55 w 25"/>
                <a:gd name="T41" fmla="*/ 83 h 28"/>
                <a:gd name="T42" fmla="*/ 55 w 25"/>
                <a:gd name="T43" fmla="*/ 87 h 28"/>
                <a:gd name="T44" fmla="*/ 48 w 25"/>
                <a:gd name="T45" fmla="*/ 83 h 28"/>
                <a:gd name="T46" fmla="*/ 38 w 25"/>
                <a:gd name="T47" fmla="*/ 80 h 28"/>
                <a:gd name="T48" fmla="*/ 38 w 25"/>
                <a:gd name="T49" fmla="*/ 80 h 28"/>
                <a:gd name="T50" fmla="*/ 24 w 25"/>
                <a:gd name="T51" fmla="*/ 80 h 28"/>
                <a:gd name="T52" fmla="*/ 21 w 25"/>
                <a:gd name="T53" fmla="*/ 73 h 28"/>
                <a:gd name="T54" fmla="*/ 24 w 25"/>
                <a:gd name="T55" fmla="*/ 73 h 28"/>
                <a:gd name="T56" fmla="*/ 34 w 25"/>
                <a:gd name="T57" fmla="*/ 73 h 28"/>
                <a:gd name="T58" fmla="*/ 24 w 25"/>
                <a:gd name="T59" fmla="*/ 66 h 28"/>
                <a:gd name="T60" fmla="*/ 17 w 25"/>
                <a:gd name="T61" fmla="*/ 66 h 28"/>
                <a:gd name="T62" fmla="*/ 17 w 25"/>
                <a:gd name="T63" fmla="*/ 69 h 28"/>
                <a:gd name="T64" fmla="*/ 10 w 25"/>
                <a:gd name="T65" fmla="*/ 66 h 28"/>
                <a:gd name="T66" fmla="*/ 7 w 25"/>
                <a:gd name="T67" fmla="*/ 59 h 28"/>
                <a:gd name="T68" fmla="*/ 7 w 25"/>
                <a:gd name="T69" fmla="*/ 52 h 28"/>
                <a:gd name="T70" fmla="*/ 7 w 25"/>
                <a:gd name="T71" fmla="*/ 45 h 28"/>
                <a:gd name="T72" fmla="*/ 0 w 25"/>
                <a:gd name="T73" fmla="*/ 42 h 28"/>
                <a:gd name="T74" fmla="*/ 3 w 25"/>
                <a:gd name="T75" fmla="*/ 35 h 28"/>
                <a:gd name="T76" fmla="*/ 10 w 25"/>
                <a:gd name="T77" fmla="*/ 42 h 28"/>
                <a:gd name="T78" fmla="*/ 10 w 25"/>
                <a:gd name="T79" fmla="*/ 31 h 28"/>
                <a:gd name="T80" fmla="*/ 7 w 25"/>
                <a:gd name="T81" fmla="*/ 17 h 28"/>
                <a:gd name="T82" fmla="*/ 14 w 25"/>
                <a:gd name="T83" fmla="*/ 0 h 28"/>
                <a:gd name="T84" fmla="*/ 24 w 25"/>
                <a:gd name="T85" fmla="*/ 3 h 28"/>
                <a:gd name="T86" fmla="*/ 38 w 25"/>
                <a:gd name="T87" fmla="*/ 3 h 28"/>
                <a:gd name="T88" fmla="*/ 41 w 25"/>
                <a:gd name="T89" fmla="*/ 0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28"/>
                <a:gd name="T137" fmla="*/ 25 w 25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28">
                  <a:moveTo>
                    <a:pt x="12" y="0"/>
                  </a:moveTo>
                  <a:cubicBezTo>
                    <a:pt x="13" y="0"/>
                    <a:pt x="14" y="1"/>
                    <a:pt x="14" y="1"/>
                  </a:cubicBezTo>
                  <a:cubicBezTo>
                    <a:pt x="14" y="2"/>
                    <a:pt x="12" y="3"/>
                    <a:pt x="12" y="4"/>
                  </a:cubicBezTo>
                  <a:cubicBezTo>
                    <a:pt x="13" y="5"/>
                    <a:pt x="15" y="6"/>
                    <a:pt x="15" y="7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7"/>
                    <a:pt x="12" y="18"/>
                    <a:pt x="12" y="19"/>
                  </a:cubicBezTo>
                  <a:cubicBezTo>
                    <a:pt x="12" y="19"/>
                    <a:pt x="10" y="20"/>
                    <a:pt x="10" y="20"/>
                  </a:cubicBezTo>
                  <a:cubicBezTo>
                    <a:pt x="11" y="22"/>
                    <a:pt x="13" y="22"/>
                    <a:pt x="15" y="23"/>
                  </a:cubicBezTo>
                  <a:cubicBezTo>
                    <a:pt x="16" y="23"/>
                    <a:pt x="16" y="21"/>
                    <a:pt x="17" y="21"/>
                  </a:cubicBezTo>
                  <a:cubicBezTo>
                    <a:pt x="18" y="21"/>
                    <a:pt x="18" y="24"/>
                    <a:pt x="20" y="24"/>
                  </a:cubicBezTo>
                  <a:cubicBezTo>
                    <a:pt x="21" y="24"/>
                    <a:pt x="20" y="22"/>
                    <a:pt x="21" y="22"/>
                  </a:cubicBezTo>
                  <a:cubicBezTo>
                    <a:pt x="22" y="22"/>
                    <a:pt x="24" y="22"/>
                    <a:pt x="25" y="23"/>
                  </a:cubicBezTo>
                  <a:cubicBezTo>
                    <a:pt x="25" y="24"/>
                    <a:pt x="22" y="23"/>
                    <a:pt x="22" y="24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6"/>
                    <a:pt x="19" y="25"/>
                    <a:pt x="18" y="24"/>
                  </a:cubicBezTo>
                  <a:cubicBezTo>
                    <a:pt x="18" y="24"/>
                    <a:pt x="17" y="23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4"/>
                    <a:pt x="17" y="25"/>
                    <a:pt x="16" y="25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3" y="23"/>
                    <a:pt x="12" y="23"/>
                    <a:pt x="11" y="23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0"/>
                    <a:pt x="10" y="21"/>
                    <a:pt x="10" y="21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5" y="19"/>
                    <a:pt x="6" y="20"/>
                    <a:pt x="5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3" y="18"/>
                    <a:pt x="3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2" y="10"/>
                    <a:pt x="3" y="13"/>
                    <a:pt x="3" y="12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2" y="3"/>
                    <a:pt x="2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384"/>
            <p:cNvSpPr>
              <a:spLocks/>
            </p:cNvSpPr>
            <p:nvPr/>
          </p:nvSpPr>
          <p:spPr bwMode="auto">
            <a:xfrm>
              <a:off x="5929" y="2677"/>
              <a:ext cx="28" cy="28"/>
            </a:xfrm>
            <a:custGeom>
              <a:avLst/>
              <a:gdLst>
                <a:gd name="T0" fmla="*/ 10 w 8"/>
                <a:gd name="T1" fmla="*/ 0 h 8"/>
                <a:gd name="T2" fmla="*/ 24 w 8"/>
                <a:gd name="T3" fmla="*/ 7 h 8"/>
                <a:gd name="T4" fmla="*/ 24 w 8"/>
                <a:gd name="T5" fmla="*/ 10 h 8"/>
                <a:gd name="T6" fmla="*/ 24 w 8"/>
                <a:gd name="T7" fmla="*/ 24 h 8"/>
                <a:gd name="T8" fmla="*/ 14 w 8"/>
                <a:gd name="T9" fmla="*/ 24 h 8"/>
                <a:gd name="T10" fmla="*/ 7 w 8"/>
                <a:gd name="T11" fmla="*/ 10 h 8"/>
                <a:gd name="T12" fmla="*/ 0 w 8"/>
                <a:gd name="T13" fmla="*/ 7 h 8"/>
                <a:gd name="T14" fmla="*/ 4 w 8"/>
                <a:gd name="T15" fmla="*/ 0 h 8"/>
                <a:gd name="T16" fmla="*/ 10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3" y="0"/>
                  </a:move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5"/>
                    <a:pt x="8" y="6"/>
                    <a:pt x="7" y="7"/>
                  </a:cubicBezTo>
                  <a:cubicBezTo>
                    <a:pt x="7" y="8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385"/>
            <p:cNvSpPr>
              <a:spLocks/>
            </p:cNvSpPr>
            <p:nvPr/>
          </p:nvSpPr>
          <p:spPr bwMode="auto">
            <a:xfrm>
              <a:off x="5998" y="2691"/>
              <a:ext cx="28" cy="28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4 h 8"/>
                <a:gd name="T4" fmla="*/ 7 w 8"/>
                <a:gd name="T5" fmla="*/ 14 h 8"/>
                <a:gd name="T6" fmla="*/ 10 w 8"/>
                <a:gd name="T7" fmla="*/ 14 h 8"/>
                <a:gd name="T8" fmla="*/ 14 w 8"/>
                <a:gd name="T9" fmla="*/ 21 h 8"/>
                <a:gd name="T10" fmla="*/ 21 w 8"/>
                <a:gd name="T11" fmla="*/ 28 h 8"/>
                <a:gd name="T12" fmla="*/ 28 w 8"/>
                <a:gd name="T13" fmla="*/ 28 h 8"/>
                <a:gd name="T14" fmla="*/ 24 w 8"/>
                <a:gd name="T15" fmla="*/ 21 h 8"/>
                <a:gd name="T16" fmla="*/ 28 w 8"/>
                <a:gd name="T17" fmla="*/ 21 h 8"/>
                <a:gd name="T18" fmla="*/ 21 w 8"/>
                <a:gd name="T19" fmla="*/ 14 h 8"/>
                <a:gd name="T20" fmla="*/ 21 w 8"/>
                <a:gd name="T21" fmla="*/ 7 h 8"/>
                <a:gd name="T22" fmla="*/ 17 w 8"/>
                <a:gd name="T23" fmla="*/ 0 h 8"/>
                <a:gd name="T24" fmla="*/ 7 w 8"/>
                <a:gd name="T25" fmla="*/ 0 h 8"/>
                <a:gd name="T26" fmla="*/ 4 w 8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4" y="7"/>
                    <a:pt x="5" y="7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386"/>
            <p:cNvSpPr>
              <a:spLocks/>
            </p:cNvSpPr>
            <p:nvPr/>
          </p:nvSpPr>
          <p:spPr bwMode="auto">
            <a:xfrm>
              <a:off x="5957" y="2705"/>
              <a:ext cx="27" cy="28"/>
            </a:xfrm>
            <a:custGeom>
              <a:avLst/>
              <a:gdLst>
                <a:gd name="T0" fmla="*/ 3 w 8"/>
                <a:gd name="T1" fmla="*/ 4 h 8"/>
                <a:gd name="T2" fmla="*/ 0 w 8"/>
                <a:gd name="T3" fmla="*/ 4 h 8"/>
                <a:gd name="T4" fmla="*/ 7 w 8"/>
                <a:gd name="T5" fmla="*/ 10 h 8"/>
                <a:gd name="T6" fmla="*/ 3 w 8"/>
                <a:gd name="T7" fmla="*/ 24 h 8"/>
                <a:gd name="T8" fmla="*/ 3 w 8"/>
                <a:gd name="T9" fmla="*/ 28 h 8"/>
                <a:gd name="T10" fmla="*/ 10 w 8"/>
                <a:gd name="T11" fmla="*/ 24 h 8"/>
                <a:gd name="T12" fmla="*/ 17 w 8"/>
                <a:gd name="T13" fmla="*/ 21 h 8"/>
                <a:gd name="T14" fmla="*/ 17 w 8"/>
                <a:gd name="T15" fmla="*/ 21 h 8"/>
                <a:gd name="T16" fmla="*/ 24 w 8"/>
                <a:gd name="T17" fmla="*/ 10 h 8"/>
                <a:gd name="T18" fmla="*/ 24 w 8"/>
                <a:gd name="T19" fmla="*/ 7 h 8"/>
                <a:gd name="T20" fmla="*/ 17 w 8"/>
                <a:gd name="T21" fmla="*/ 7 h 8"/>
                <a:gd name="T22" fmla="*/ 10 w 8"/>
                <a:gd name="T23" fmla="*/ 4 h 8"/>
                <a:gd name="T24" fmla="*/ 3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4"/>
                    <a:pt x="1" y="6"/>
                    <a:pt x="1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387"/>
            <p:cNvSpPr>
              <a:spLocks/>
            </p:cNvSpPr>
            <p:nvPr/>
          </p:nvSpPr>
          <p:spPr bwMode="auto">
            <a:xfrm>
              <a:off x="5970" y="2691"/>
              <a:ext cx="28" cy="14"/>
            </a:xfrm>
            <a:custGeom>
              <a:avLst/>
              <a:gdLst>
                <a:gd name="T0" fmla="*/ 7 w 8"/>
                <a:gd name="T1" fmla="*/ 4 h 4"/>
                <a:gd name="T2" fmla="*/ 7 w 8"/>
                <a:gd name="T3" fmla="*/ 4 h 4"/>
                <a:gd name="T4" fmla="*/ 14 w 8"/>
                <a:gd name="T5" fmla="*/ 7 h 4"/>
                <a:gd name="T6" fmla="*/ 24 w 8"/>
                <a:gd name="T7" fmla="*/ 14 h 4"/>
                <a:gd name="T8" fmla="*/ 28 w 8"/>
                <a:gd name="T9" fmla="*/ 14 h 4"/>
                <a:gd name="T10" fmla="*/ 24 w 8"/>
                <a:gd name="T11" fmla="*/ 4 h 4"/>
                <a:gd name="T12" fmla="*/ 10 w 8"/>
                <a:gd name="T13" fmla="*/ 0 h 4"/>
                <a:gd name="T14" fmla="*/ 7 w 8"/>
                <a:gd name="T15" fmla="*/ 4 h 4"/>
                <a:gd name="T16" fmla="*/ 0 w 8"/>
                <a:gd name="T17" fmla="*/ 4 h 4"/>
                <a:gd name="T18" fmla="*/ 7 w 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1"/>
                    <a:pt x="4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388"/>
            <p:cNvSpPr>
              <a:spLocks/>
            </p:cNvSpPr>
            <p:nvPr/>
          </p:nvSpPr>
          <p:spPr bwMode="auto">
            <a:xfrm>
              <a:off x="5970" y="2719"/>
              <a:ext cx="14" cy="28"/>
            </a:xfrm>
            <a:custGeom>
              <a:avLst/>
              <a:gdLst>
                <a:gd name="T0" fmla="*/ 14 w 4"/>
                <a:gd name="T1" fmla="*/ 4 h 8"/>
                <a:gd name="T2" fmla="*/ 10 w 4"/>
                <a:gd name="T3" fmla="*/ 0 h 8"/>
                <a:gd name="T4" fmla="*/ 7 w 4"/>
                <a:gd name="T5" fmla="*/ 4 h 8"/>
                <a:gd name="T6" fmla="*/ 7 w 4"/>
                <a:gd name="T7" fmla="*/ 14 h 8"/>
                <a:gd name="T8" fmla="*/ 0 w 4"/>
                <a:gd name="T9" fmla="*/ 17 h 8"/>
                <a:gd name="T10" fmla="*/ 4 w 4"/>
                <a:gd name="T11" fmla="*/ 24 h 8"/>
                <a:gd name="T12" fmla="*/ 7 w 4"/>
                <a:gd name="T13" fmla="*/ 28 h 8"/>
                <a:gd name="T14" fmla="*/ 10 w 4"/>
                <a:gd name="T15" fmla="*/ 28 h 8"/>
                <a:gd name="T16" fmla="*/ 7 w 4"/>
                <a:gd name="T17" fmla="*/ 21 h 8"/>
                <a:gd name="T18" fmla="*/ 14 w 4"/>
                <a:gd name="T19" fmla="*/ 4 h 8"/>
                <a:gd name="T20" fmla="*/ 14 w 4"/>
                <a:gd name="T21" fmla="*/ 4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8"/>
                <a:gd name="T35" fmla="*/ 4 w 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8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0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6"/>
                    <a:pt x="2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89"/>
            <p:cNvSpPr>
              <a:spLocks/>
            </p:cNvSpPr>
            <p:nvPr/>
          </p:nvSpPr>
          <p:spPr bwMode="auto">
            <a:xfrm>
              <a:off x="5984" y="2719"/>
              <a:ext cx="14" cy="28"/>
            </a:xfrm>
            <a:custGeom>
              <a:avLst/>
              <a:gdLst>
                <a:gd name="T0" fmla="*/ 10 w 4"/>
                <a:gd name="T1" fmla="*/ 4 h 8"/>
                <a:gd name="T2" fmla="*/ 10 w 4"/>
                <a:gd name="T3" fmla="*/ 4 h 8"/>
                <a:gd name="T4" fmla="*/ 10 w 4"/>
                <a:gd name="T5" fmla="*/ 17 h 8"/>
                <a:gd name="T6" fmla="*/ 7 w 4"/>
                <a:gd name="T7" fmla="*/ 21 h 8"/>
                <a:gd name="T8" fmla="*/ 4 w 4"/>
                <a:gd name="T9" fmla="*/ 28 h 8"/>
                <a:gd name="T10" fmla="*/ 0 w 4"/>
                <a:gd name="T11" fmla="*/ 28 h 8"/>
                <a:gd name="T12" fmla="*/ 7 w 4"/>
                <a:gd name="T13" fmla="*/ 14 h 8"/>
                <a:gd name="T14" fmla="*/ 10 w 4"/>
                <a:gd name="T15" fmla="*/ 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3" y="1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2" y="3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390"/>
            <p:cNvSpPr>
              <a:spLocks/>
            </p:cNvSpPr>
            <p:nvPr/>
          </p:nvSpPr>
          <p:spPr bwMode="auto">
            <a:xfrm>
              <a:off x="5998" y="2719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7 h 4"/>
                <a:gd name="T6" fmla="*/ 4 w 4"/>
                <a:gd name="T7" fmla="*/ 7 h 4"/>
                <a:gd name="T8" fmla="*/ 4 w 4"/>
                <a:gd name="T9" fmla="*/ 4 h 4"/>
                <a:gd name="T10" fmla="*/ 7 w 4"/>
                <a:gd name="T11" fmla="*/ 7 h 4"/>
                <a:gd name="T12" fmla="*/ 7 w 4"/>
                <a:gd name="T13" fmla="*/ 14 h 4"/>
                <a:gd name="T14" fmla="*/ 10 w 4"/>
                <a:gd name="T15" fmla="*/ 14 h 4"/>
                <a:gd name="T16" fmla="*/ 10 w 4"/>
                <a:gd name="T17" fmla="*/ 10 h 4"/>
                <a:gd name="T18" fmla="*/ 14 w 4"/>
                <a:gd name="T19" fmla="*/ 10 h 4"/>
                <a:gd name="T20" fmla="*/ 10 w 4"/>
                <a:gd name="T21" fmla="*/ 7 h 4"/>
                <a:gd name="T22" fmla="*/ 10 w 4"/>
                <a:gd name="T23" fmla="*/ 4 h 4"/>
                <a:gd name="T24" fmla="*/ 7 w 4"/>
                <a:gd name="T25" fmla="*/ 0 h 4"/>
                <a:gd name="T26" fmla="*/ 4 w 4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4"/>
                <a:gd name="T44" fmla="*/ 4 w 4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91"/>
            <p:cNvSpPr>
              <a:spLocks/>
            </p:cNvSpPr>
            <p:nvPr/>
          </p:nvSpPr>
          <p:spPr bwMode="auto">
            <a:xfrm>
              <a:off x="5998" y="2733"/>
              <a:ext cx="0" cy="14"/>
            </a:xfrm>
            <a:custGeom>
              <a:avLst/>
              <a:gdLst>
                <a:gd name="T0" fmla="*/ 4 h 4"/>
                <a:gd name="T1" fmla="*/ 4 h 4"/>
                <a:gd name="T2" fmla="*/ 14 h 4"/>
                <a:gd name="T3" fmla="*/ 14 h 4"/>
                <a:gd name="T4" fmla="*/ 14 h 4"/>
                <a:gd name="T5" fmla="*/ 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Freeform 392"/>
            <p:cNvSpPr>
              <a:spLocks/>
            </p:cNvSpPr>
            <p:nvPr/>
          </p:nvSpPr>
          <p:spPr bwMode="auto">
            <a:xfrm>
              <a:off x="5884" y="2719"/>
              <a:ext cx="45" cy="45"/>
            </a:xfrm>
            <a:custGeom>
              <a:avLst/>
              <a:gdLst>
                <a:gd name="T0" fmla="*/ 38 w 13"/>
                <a:gd name="T1" fmla="*/ 3 h 13"/>
                <a:gd name="T2" fmla="*/ 35 w 13"/>
                <a:gd name="T3" fmla="*/ 3 h 13"/>
                <a:gd name="T4" fmla="*/ 35 w 13"/>
                <a:gd name="T5" fmla="*/ 7 h 13"/>
                <a:gd name="T6" fmla="*/ 38 w 13"/>
                <a:gd name="T7" fmla="*/ 10 h 13"/>
                <a:gd name="T8" fmla="*/ 35 w 13"/>
                <a:gd name="T9" fmla="*/ 10 h 13"/>
                <a:gd name="T10" fmla="*/ 35 w 13"/>
                <a:gd name="T11" fmla="*/ 14 h 13"/>
                <a:gd name="T12" fmla="*/ 28 w 13"/>
                <a:gd name="T13" fmla="*/ 17 h 13"/>
                <a:gd name="T14" fmla="*/ 24 w 13"/>
                <a:gd name="T15" fmla="*/ 17 h 13"/>
                <a:gd name="T16" fmla="*/ 21 w 13"/>
                <a:gd name="T17" fmla="*/ 24 h 13"/>
                <a:gd name="T18" fmla="*/ 10 w 13"/>
                <a:gd name="T19" fmla="*/ 31 h 13"/>
                <a:gd name="T20" fmla="*/ 3 w 13"/>
                <a:gd name="T21" fmla="*/ 38 h 13"/>
                <a:gd name="T22" fmla="*/ 3 w 13"/>
                <a:gd name="T23" fmla="*/ 42 h 13"/>
                <a:gd name="T24" fmla="*/ 7 w 13"/>
                <a:gd name="T25" fmla="*/ 42 h 13"/>
                <a:gd name="T26" fmla="*/ 17 w 13"/>
                <a:gd name="T27" fmla="*/ 35 h 13"/>
                <a:gd name="T28" fmla="*/ 24 w 13"/>
                <a:gd name="T29" fmla="*/ 28 h 13"/>
                <a:gd name="T30" fmla="*/ 24 w 13"/>
                <a:gd name="T31" fmla="*/ 24 h 13"/>
                <a:gd name="T32" fmla="*/ 35 w 13"/>
                <a:gd name="T33" fmla="*/ 21 h 13"/>
                <a:gd name="T34" fmla="*/ 38 w 13"/>
                <a:gd name="T35" fmla="*/ 17 h 13"/>
                <a:gd name="T36" fmla="*/ 42 w 13"/>
                <a:gd name="T37" fmla="*/ 17 h 13"/>
                <a:gd name="T38" fmla="*/ 42 w 13"/>
                <a:gd name="T39" fmla="*/ 14 h 13"/>
                <a:gd name="T40" fmla="*/ 38 w 13"/>
                <a:gd name="T41" fmla="*/ 7 h 13"/>
                <a:gd name="T42" fmla="*/ 38 w 13"/>
                <a:gd name="T43" fmla="*/ 3 h 13"/>
                <a:gd name="T44" fmla="*/ 38 w 13"/>
                <a:gd name="T45" fmla="*/ 3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13"/>
                <a:gd name="T71" fmla="*/ 13 w 13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13">
                  <a:moveTo>
                    <a:pt x="11" y="1"/>
                  </a:move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3"/>
                    <a:pt x="10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10"/>
                    <a:pt x="1" y="11"/>
                    <a:pt x="1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393"/>
            <p:cNvSpPr>
              <a:spLocks/>
            </p:cNvSpPr>
            <p:nvPr/>
          </p:nvSpPr>
          <p:spPr bwMode="auto">
            <a:xfrm>
              <a:off x="5929" y="2691"/>
              <a:ext cx="0" cy="14"/>
            </a:xfrm>
            <a:custGeom>
              <a:avLst/>
              <a:gdLst>
                <a:gd name="T0" fmla="*/ 4 h 4"/>
                <a:gd name="T1" fmla="*/ 14 h 4"/>
                <a:gd name="T2" fmla="*/ 14 h 4"/>
                <a:gd name="T3" fmla="*/ 4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Freeform 394"/>
            <p:cNvSpPr>
              <a:spLocks/>
            </p:cNvSpPr>
            <p:nvPr/>
          </p:nvSpPr>
          <p:spPr bwMode="auto">
            <a:xfrm>
              <a:off x="5957" y="2650"/>
              <a:ext cx="0" cy="14"/>
            </a:xfrm>
            <a:custGeom>
              <a:avLst/>
              <a:gdLst>
                <a:gd name="T0" fmla="*/ 0 h 4"/>
                <a:gd name="T1" fmla="*/ 4 h 4"/>
                <a:gd name="T2" fmla="*/ 7 h 4"/>
                <a:gd name="T3" fmla="*/ 10 h 4"/>
                <a:gd name="T4" fmla="*/ 14 h 4"/>
                <a:gd name="T5" fmla="*/ 10 h 4"/>
                <a:gd name="T6" fmla="*/ 7 h 4"/>
                <a:gd name="T7" fmla="*/ 4 h 4"/>
                <a:gd name="T8" fmla="*/ 0 h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4"/>
                <a:gd name="T19" fmla="*/ 4 h 4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Freeform 395"/>
            <p:cNvSpPr>
              <a:spLocks/>
            </p:cNvSpPr>
            <p:nvPr/>
          </p:nvSpPr>
          <p:spPr bwMode="auto">
            <a:xfrm>
              <a:off x="5998" y="2664"/>
              <a:ext cx="0" cy="13"/>
            </a:xfrm>
            <a:custGeom>
              <a:avLst/>
              <a:gdLst>
                <a:gd name="T0" fmla="*/ 0 h 4"/>
                <a:gd name="T1" fmla="*/ 0 h 4"/>
                <a:gd name="T2" fmla="*/ 7 h 4"/>
                <a:gd name="T3" fmla="*/ 13 h 4"/>
                <a:gd name="T4" fmla="*/ 7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396"/>
            <p:cNvSpPr>
              <a:spLocks/>
            </p:cNvSpPr>
            <p:nvPr/>
          </p:nvSpPr>
          <p:spPr bwMode="auto">
            <a:xfrm>
              <a:off x="6026" y="2453"/>
              <a:ext cx="14" cy="13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0 h 4"/>
                <a:gd name="T4" fmla="*/ 4 w 4"/>
                <a:gd name="T5" fmla="*/ 10 h 4"/>
                <a:gd name="T6" fmla="*/ 0 w 4"/>
                <a:gd name="T7" fmla="*/ 10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397"/>
            <p:cNvSpPr>
              <a:spLocks/>
            </p:cNvSpPr>
            <p:nvPr/>
          </p:nvSpPr>
          <p:spPr bwMode="auto">
            <a:xfrm>
              <a:off x="6053" y="2408"/>
              <a:ext cx="0" cy="17"/>
            </a:xfrm>
            <a:custGeom>
              <a:avLst/>
              <a:gdLst>
                <a:gd name="T0" fmla="*/ 0 h 5"/>
                <a:gd name="T1" fmla="*/ 3 h 5"/>
                <a:gd name="T2" fmla="*/ 10 h 5"/>
                <a:gd name="T3" fmla="*/ 17 h 5"/>
                <a:gd name="T4" fmla="*/ 10 h 5"/>
                <a:gd name="T5" fmla="*/ 3 h 5"/>
                <a:gd name="T6" fmla="*/ 0 h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5"/>
                <a:gd name="T15" fmla="*/ 5 h 5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398"/>
            <p:cNvSpPr>
              <a:spLocks/>
            </p:cNvSpPr>
            <p:nvPr/>
          </p:nvSpPr>
          <p:spPr bwMode="auto">
            <a:xfrm>
              <a:off x="6873" y="3200"/>
              <a:ext cx="14" cy="28"/>
            </a:xfrm>
            <a:custGeom>
              <a:avLst/>
              <a:gdLst>
                <a:gd name="T0" fmla="*/ 10 w 4"/>
                <a:gd name="T1" fmla="*/ 4 h 8"/>
                <a:gd name="T2" fmla="*/ 7 w 4"/>
                <a:gd name="T3" fmla="*/ 4 h 8"/>
                <a:gd name="T4" fmla="*/ 4 w 4"/>
                <a:gd name="T5" fmla="*/ 10 h 8"/>
                <a:gd name="T6" fmla="*/ 4 w 4"/>
                <a:gd name="T7" fmla="*/ 14 h 8"/>
                <a:gd name="T8" fmla="*/ 0 w 4"/>
                <a:gd name="T9" fmla="*/ 21 h 8"/>
                <a:gd name="T10" fmla="*/ 4 w 4"/>
                <a:gd name="T11" fmla="*/ 28 h 8"/>
                <a:gd name="T12" fmla="*/ 10 w 4"/>
                <a:gd name="T13" fmla="*/ 28 h 8"/>
                <a:gd name="T14" fmla="*/ 14 w 4"/>
                <a:gd name="T15" fmla="*/ 21 h 8"/>
                <a:gd name="T16" fmla="*/ 14 w 4"/>
                <a:gd name="T17" fmla="*/ 4 h 8"/>
                <a:gd name="T18" fmla="*/ 10 w 4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4" y="6"/>
                    <a:pt x="4" y="6"/>
                  </a:cubicBezTo>
                  <a:cubicBezTo>
                    <a:pt x="4" y="4"/>
                    <a:pt x="4" y="3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399"/>
            <p:cNvSpPr>
              <a:spLocks/>
            </p:cNvSpPr>
            <p:nvPr/>
          </p:nvSpPr>
          <p:spPr bwMode="auto">
            <a:xfrm>
              <a:off x="6887" y="3186"/>
              <a:ext cx="28" cy="14"/>
            </a:xfrm>
            <a:custGeom>
              <a:avLst/>
              <a:gdLst>
                <a:gd name="T0" fmla="*/ 24 w 8"/>
                <a:gd name="T1" fmla="*/ 0 h 4"/>
                <a:gd name="T2" fmla="*/ 17 w 8"/>
                <a:gd name="T3" fmla="*/ 4 h 4"/>
                <a:gd name="T4" fmla="*/ 4 w 8"/>
                <a:gd name="T5" fmla="*/ 10 h 4"/>
                <a:gd name="T6" fmla="*/ 7 w 8"/>
                <a:gd name="T7" fmla="*/ 14 h 4"/>
                <a:gd name="T8" fmla="*/ 14 w 8"/>
                <a:gd name="T9" fmla="*/ 10 h 4"/>
                <a:gd name="T10" fmla="*/ 21 w 8"/>
                <a:gd name="T11" fmla="*/ 10 h 4"/>
                <a:gd name="T12" fmla="*/ 28 w 8"/>
                <a:gd name="T13" fmla="*/ 4 h 4"/>
                <a:gd name="T14" fmla="*/ 2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400"/>
            <p:cNvSpPr>
              <a:spLocks/>
            </p:cNvSpPr>
            <p:nvPr/>
          </p:nvSpPr>
          <p:spPr bwMode="auto">
            <a:xfrm>
              <a:off x="6704" y="3158"/>
              <a:ext cx="0" cy="14"/>
            </a:xfrm>
            <a:custGeom>
              <a:avLst/>
              <a:gdLst>
                <a:gd name="T0" fmla="*/ 0 h 4"/>
                <a:gd name="T1" fmla="*/ 0 h 4"/>
                <a:gd name="T2" fmla="*/ 7 h 4"/>
                <a:gd name="T3" fmla="*/ 4 h 4"/>
                <a:gd name="T4" fmla="*/ 4 h 4"/>
                <a:gd name="T5" fmla="*/ 4 h 4"/>
                <a:gd name="T6" fmla="*/ 7 h 4"/>
                <a:gd name="T7" fmla="*/ 10 h 4"/>
                <a:gd name="T8" fmla="*/ 10 h 4"/>
                <a:gd name="T9" fmla="*/ 14 h 4"/>
                <a:gd name="T10" fmla="*/ 10 h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h 4"/>
                <a:gd name="T25" fmla="*/ 4 h 4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T24" r="0" b="T25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401"/>
            <p:cNvSpPr>
              <a:spLocks/>
            </p:cNvSpPr>
            <p:nvPr/>
          </p:nvSpPr>
          <p:spPr bwMode="auto">
            <a:xfrm>
              <a:off x="6704" y="3186"/>
              <a:ext cx="13" cy="0"/>
            </a:xfrm>
            <a:custGeom>
              <a:avLst/>
              <a:gdLst>
                <a:gd name="T0" fmla="*/ 7 w 4"/>
                <a:gd name="T1" fmla="*/ 13 w 4"/>
                <a:gd name="T2" fmla="*/ 7 w 4"/>
                <a:gd name="T3" fmla="*/ 3 w 4"/>
                <a:gd name="T4" fmla="*/ 0 w 4"/>
                <a:gd name="T5" fmla="*/ 7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402"/>
            <p:cNvSpPr>
              <a:spLocks/>
            </p:cNvSpPr>
            <p:nvPr/>
          </p:nvSpPr>
          <p:spPr bwMode="auto">
            <a:xfrm>
              <a:off x="6648" y="3255"/>
              <a:ext cx="42" cy="45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3 h 13"/>
                <a:gd name="T4" fmla="*/ 0 w 12"/>
                <a:gd name="T5" fmla="*/ 10 h 13"/>
                <a:gd name="T6" fmla="*/ 7 w 12"/>
                <a:gd name="T7" fmla="*/ 17 h 13"/>
                <a:gd name="T8" fmla="*/ 11 w 12"/>
                <a:gd name="T9" fmla="*/ 24 h 13"/>
                <a:gd name="T10" fmla="*/ 21 w 12"/>
                <a:gd name="T11" fmla="*/ 31 h 13"/>
                <a:gd name="T12" fmla="*/ 28 w 12"/>
                <a:gd name="T13" fmla="*/ 35 h 13"/>
                <a:gd name="T14" fmla="*/ 28 w 12"/>
                <a:gd name="T15" fmla="*/ 42 h 13"/>
                <a:gd name="T16" fmla="*/ 39 w 12"/>
                <a:gd name="T17" fmla="*/ 42 h 13"/>
                <a:gd name="T18" fmla="*/ 39 w 12"/>
                <a:gd name="T19" fmla="*/ 35 h 13"/>
                <a:gd name="T20" fmla="*/ 28 w 12"/>
                <a:gd name="T21" fmla="*/ 28 h 13"/>
                <a:gd name="T22" fmla="*/ 18 w 12"/>
                <a:gd name="T23" fmla="*/ 17 h 13"/>
                <a:gd name="T24" fmla="*/ 11 w 12"/>
                <a:gd name="T25" fmla="*/ 7 h 13"/>
                <a:gd name="T26" fmla="*/ 0 w 12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3"/>
                <a:gd name="T44" fmla="*/ 12 w 12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9"/>
                    <a:pt x="8" y="10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7" y="7"/>
                    <a:pt x="7" y="5"/>
                    <a:pt x="5" y="5"/>
                  </a:cubicBezTo>
                  <a:cubicBezTo>
                    <a:pt x="5" y="4"/>
                    <a:pt x="3" y="3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403"/>
            <p:cNvSpPr>
              <a:spLocks/>
            </p:cNvSpPr>
            <p:nvPr/>
          </p:nvSpPr>
          <p:spPr bwMode="auto">
            <a:xfrm>
              <a:off x="6690" y="3255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10 w 4"/>
                <a:gd name="T3" fmla="*/ 10 h 4"/>
                <a:gd name="T4" fmla="*/ 10 w 4"/>
                <a:gd name="T5" fmla="*/ 14 h 4"/>
                <a:gd name="T6" fmla="*/ 4 w 4"/>
                <a:gd name="T7" fmla="*/ 10 h 4"/>
                <a:gd name="T8" fmla="*/ 4 w 4"/>
                <a:gd name="T9" fmla="*/ 4 h 4"/>
                <a:gd name="T10" fmla="*/ 10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404"/>
            <p:cNvSpPr>
              <a:spLocks/>
            </p:cNvSpPr>
            <p:nvPr/>
          </p:nvSpPr>
          <p:spPr bwMode="auto">
            <a:xfrm>
              <a:off x="6704" y="3269"/>
              <a:ext cx="0" cy="17"/>
            </a:xfrm>
            <a:custGeom>
              <a:avLst/>
              <a:gdLst>
                <a:gd name="T0" fmla="*/ 3 h 5"/>
                <a:gd name="T1" fmla="*/ 7 h 5"/>
                <a:gd name="T2" fmla="*/ 17 h 5"/>
                <a:gd name="T3" fmla="*/ 14 h 5"/>
                <a:gd name="T4" fmla="*/ 3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405"/>
            <p:cNvSpPr>
              <a:spLocks/>
            </p:cNvSpPr>
            <p:nvPr/>
          </p:nvSpPr>
          <p:spPr bwMode="auto">
            <a:xfrm>
              <a:off x="5801" y="3086"/>
              <a:ext cx="650" cy="508"/>
            </a:xfrm>
            <a:custGeom>
              <a:avLst/>
              <a:gdLst>
                <a:gd name="T0" fmla="*/ 93 w 188"/>
                <a:gd name="T1" fmla="*/ 169 h 147"/>
                <a:gd name="T2" fmla="*/ 142 w 188"/>
                <a:gd name="T3" fmla="*/ 156 h 147"/>
                <a:gd name="T4" fmla="*/ 163 w 188"/>
                <a:gd name="T5" fmla="*/ 124 h 147"/>
                <a:gd name="T6" fmla="*/ 176 w 188"/>
                <a:gd name="T7" fmla="*/ 100 h 147"/>
                <a:gd name="T8" fmla="*/ 187 w 188"/>
                <a:gd name="T9" fmla="*/ 104 h 147"/>
                <a:gd name="T10" fmla="*/ 207 w 188"/>
                <a:gd name="T11" fmla="*/ 97 h 147"/>
                <a:gd name="T12" fmla="*/ 204 w 188"/>
                <a:gd name="T13" fmla="*/ 79 h 147"/>
                <a:gd name="T14" fmla="*/ 214 w 188"/>
                <a:gd name="T15" fmla="*/ 69 h 147"/>
                <a:gd name="T16" fmla="*/ 235 w 188"/>
                <a:gd name="T17" fmla="*/ 59 h 147"/>
                <a:gd name="T18" fmla="*/ 263 w 188"/>
                <a:gd name="T19" fmla="*/ 73 h 147"/>
                <a:gd name="T20" fmla="*/ 277 w 188"/>
                <a:gd name="T21" fmla="*/ 76 h 147"/>
                <a:gd name="T22" fmla="*/ 297 w 188"/>
                <a:gd name="T23" fmla="*/ 83 h 147"/>
                <a:gd name="T24" fmla="*/ 284 w 188"/>
                <a:gd name="T25" fmla="*/ 66 h 147"/>
                <a:gd name="T26" fmla="*/ 315 w 188"/>
                <a:gd name="T27" fmla="*/ 35 h 147"/>
                <a:gd name="T28" fmla="*/ 342 w 188"/>
                <a:gd name="T29" fmla="*/ 24 h 147"/>
                <a:gd name="T30" fmla="*/ 335 w 188"/>
                <a:gd name="T31" fmla="*/ 10 h 147"/>
                <a:gd name="T32" fmla="*/ 366 w 188"/>
                <a:gd name="T33" fmla="*/ 24 h 147"/>
                <a:gd name="T34" fmla="*/ 398 w 188"/>
                <a:gd name="T35" fmla="*/ 31 h 147"/>
                <a:gd name="T36" fmla="*/ 391 w 188"/>
                <a:gd name="T37" fmla="*/ 52 h 147"/>
                <a:gd name="T38" fmla="*/ 418 w 188"/>
                <a:gd name="T39" fmla="*/ 97 h 147"/>
                <a:gd name="T40" fmla="*/ 467 w 188"/>
                <a:gd name="T41" fmla="*/ 121 h 147"/>
                <a:gd name="T42" fmla="*/ 488 w 188"/>
                <a:gd name="T43" fmla="*/ 38 h 147"/>
                <a:gd name="T44" fmla="*/ 505 w 188"/>
                <a:gd name="T45" fmla="*/ 3 h 147"/>
                <a:gd name="T46" fmla="*/ 515 w 188"/>
                <a:gd name="T47" fmla="*/ 31 h 147"/>
                <a:gd name="T48" fmla="*/ 536 w 188"/>
                <a:gd name="T49" fmla="*/ 59 h 147"/>
                <a:gd name="T50" fmla="*/ 553 w 188"/>
                <a:gd name="T51" fmla="*/ 111 h 147"/>
                <a:gd name="T52" fmla="*/ 567 w 188"/>
                <a:gd name="T53" fmla="*/ 152 h 147"/>
                <a:gd name="T54" fmla="*/ 591 w 188"/>
                <a:gd name="T55" fmla="*/ 166 h 147"/>
                <a:gd name="T56" fmla="*/ 602 w 188"/>
                <a:gd name="T57" fmla="*/ 204 h 147"/>
                <a:gd name="T58" fmla="*/ 619 w 188"/>
                <a:gd name="T59" fmla="*/ 207 h 147"/>
                <a:gd name="T60" fmla="*/ 636 w 188"/>
                <a:gd name="T61" fmla="*/ 242 h 147"/>
                <a:gd name="T62" fmla="*/ 650 w 188"/>
                <a:gd name="T63" fmla="*/ 276 h 147"/>
                <a:gd name="T64" fmla="*/ 636 w 188"/>
                <a:gd name="T65" fmla="*/ 346 h 147"/>
                <a:gd name="T66" fmla="*/ 595 w 188"/>
                <a:gd name="T67" fmla="*/ 408 h 147"/>
                <a:gd name="T68" fmla="*/ 570 w 188"/>
                <a:gd name="T69" fmla="*/ 442 h 147"/>
                <a:gd name="T70" fmla="*/ 519 w 188"/>
                <a:gd name="T71" fmla="*/ 491 h 147"/>
                <a:gd name="T72" fmla="*/ 477 w 188"/>
                <a:gd name="T73" fmla="*/ 498 h 147"/>
                <a:gd name="T74" fmla="*/ 460 w 188"/>
                <a:gd name="T75" fmla="*/ 501 h 147"/>
                <a:gd name="T76" fmla="*/ 418 w 188"/>
                <a:gd name="T77" fmla="*/ 498 h 147"/>
                <a:gd name="T78" fmla="*/ 398 w 188"/>
                <a:gd name="T79" fmla="*/ 467 h 147"/>
                <a:gd name="T80" fmla="*/ 373 w 188"/>
                <a:gd name="T81" fmla="*/ 446 h 147"/>
                <a:gd name="T82" fmla="*/ 373 w 188"/>
                <a:gd name="T83" fmla="*/ 422 h 147"/>
                <a:gd name="T84" fmla="*/ 360 w 188"/>
                <a:gd name="T85" fmla="*/ 432 h 147"/>
                <a:gd name="T86" fmla="*/ 380 w 188"/>
                <a:gd name="T87" fmla="*/ 394 h 147"/>
                <a:gd name="T88" fmla="*/ 342 w 188"/>
                <a:gd name="T89" fmla="*/ 429 h 147"/>
                <a:gd name="T90" fmla="*/ 325 w 188"/>
                <a:gd name="T91" fmla="*/ 404 h 147"/>
                <a:gd name="T92" fmla="*/ 294 w 188"/>
                <a:gd name="T93" fmla="*/ 380 h 147"/>
                <a:gd name="T94" fmla="*/ 194 w 188"/>
                <a:gd name="T95" fmla="*/ 384 h 147"/>
                <a:gd name="T96" fmla="*/ 121 w 188"/>
                <a:gd name="T97" fmla="*/ 411 h 147"/>
                <a:gd name="T98" fmla="*/ 55 w 188"/>
                <a:gd name="T99" fmla="*/ 435 h 147"/>
                <a:gd name="T100" fmla="*/ 7 w 188"/>
                <a:gd name="T101" fmla="*/ 408 h 147"/>
                <a:gd name="T102" fmla="*/ 17 w 188"/>
                <a:gd name="T103" fmla="*/ 363 h 147"/>
                <a:gd name="T104" fmla="*/ 0 w 188"/>
                <a:gd name="T105" fmla="*/ 276 h 147"/>
                <a:gd name="T106" fmla="*/ 14 w 188"/>
                <a:gd name="T107" fmla="*/ 280 h 147"/>
                <a:gd name="T108" fmla="*/ 14 w 188"/>
                <a:gd name="T109" fmla="*/ 214 h 147"/>
                <a:gd name="T110" fmla="*/ 21 w 188"/>
                <a:gd name="T111" fmla="*/ 204 h 147"/>
                <a:gd name="T112" fmla="*/ 59 w 188"/>
                <a:gd name="T113" fmla="*/ 176 h 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8"/>
                <a:gd name="T172" fmla="*/ 0 h 147"/>
                <a:gd name="T173" fmla="*/ 188 w 188"/>
                <a:gd name="T174" fmla="*/ 147 h 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8" h="147">
                  <a:moveTo>
                    <a:pt x="19" y="50"/>
                  </a:moveTo>
                  <a:cubicBezTo>
                    <a:pt x="19" y="50"/>
                    <a:pt x="20" y="50"/>
                    <a:pt x="21" y="50"/>
                  </a:cubicBezTo>
                  <a:cubicBezTo>
                    <a:pt x="22" y="50"/>
                    <a:pt x="23" y="51"/>
                    <a:pt x="24" y="50"/>
                  </a:cubicBezTo>
                  <a:cubicBezTo>
                    <a:pt x="25" y="50"/>
                    <a:pt x="26" y="48"/>
                    <a:pt x="27" y="49"/>
                  </a:cubicBezTo>
                  <a:cubicBezTo>
                    <a:pt x="28" y="49"/>
                    <a:pt x="29" y="49"/>
                    <a:pt x="30" y="48"/>
                  </a:cubicBezTo>
                  <a:cubicBezTo>
                    <a:pt x="30" y="48"/>
                    <a:pt x="30" y="47"/>
                    <a:pt x="31" y="47"/>
                  </a:cubicBezTo>
                  <a:cubicBezTo>
                    <a:pt x="32" y="47"/>
                    <a:pt x="33" y="47"/>
                    <a:pt x="34" y="47"/>
                  </a:cubicBezTo>
                  <a:cubicBezTo>
                    <a:pt x="37" y="46"/>
                    <a:pt x="39" y="46"/>
                    <a:pt x="41" y="45"/>
                  </a:cubicBezTo>
                  <a:cubicBezTo>
                    <a:pt x="43" y="44"/>
                    <a:pt x="43" y="42"/>
                    <a:pt x="44" y="40"/>
                  </a:cubicBezTo>
                  <a:cubicBezTo>
                    <a:pt x="44" y="40"/>
                    <a:pt x="43" y="39"/>
                    <a:pt x="44" y="39"/>
                  </a:cubicBezTo>
                  <a:cubicBezTo>
                    <a:pt x="44" y="38"/>
                    <a:pt x="46" y="39"/>
                    <a:pt x="47" y="38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6"/>
                    <a:pt x="46" y="35"/>
                    <a:pt x="46" y="35"/>
                  </a:cubicBezTo>
                  <a:cubicBezTo>
                    <a:pt x="47" y="33"/>
                    <a:pt x="47" y="32"/>
                    <a:pt x="48" y="30"/>
                  </a:cubicBezTo>
                  <a:cubicBezTo>
                    <a:pt x="49" y="29"/>
                    <a:pt x="50" y="29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1"/>
                    <a:pt x="51" y="33"/>
                    <a:pt x="52" y="34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5" y="31"/>
                    <a:pt x="54" y="31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5" y="28"/>
                    <a:pt x="55" y="28"/>
                  </a:cubicBezTo>
                  <a:cubicBezTo>
                    <a:pt x="57" y="28"/>
                    <a:pt x="58" y="29"/>
                    <a:pt x="60" y="29"/>
                  </a:cubicBezTo>
                  <a:cubicBezTo>
                    <a:pt x="60" y="29"/>
                    <a:pt x="60" y="28"/>
                    <a:pt x="60" y="28"/>
                  </a:cubicBezTo>
                  <a:cubicBezTo>
                    <a:pt x="60" y="28"/>
                    <a:pt x="59" y="28"/>
                    <a:pt x="58" y="28"/>
                  </a:cubicBezTo>
                  <a:cubicBezTo>
                    <a:pt x="58" y="27"/>
                    <a:pt x="59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8" y="24"/>
                    <a:pt x="58" y="23"/>
                    <a:pt x="59" y="23"/>
                  </a:cubicBezTo>
                  <a:cubicBezTo>
                    <a:pt x="60" y="23"/>
                    <a:pt x="60" y="25"/>
                    <a:pt x="61" y="25"/>
                  </a:cubicBezTo>
                  <a:cubicBezTo>
                    <a:pt x="62" y="24"/>
                    <a:pt x="61" y="23"/>
                    <a:pt x="61" y="22"/>
                  </a:cubicBezTo>
                  <a:cubicBezTo>
                    <a:pt x="61" y="22"/>
                    <a:pt x="63" y="23"/>
                    <a:pt x="63" y="22"/>
                  </a:cubicBezTo>
                  <a:cubicBezTo>
                    <a:pt x="63" y="21"/>
                    <a:pt x="62" y="21"/>
                    <a:pt x="62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8"/>
                    <a:pt x="65" y="20"/>
                    <a:pt x="65" y="20"/>
                  </a:cubicBezTo>
                  <a:cubicBezTo>
                    <a:pt x="66" y="20"/>
                    <a:pt x="66" y="18"/>
                    <a:pt x="67" y="18"/>
                  </a:cubicBezTo>
                  <a:cubicBezTo>
                    <a:pt x="67" y="17"/>
                    <a:pt x="68" y="17"/>
                    <a:pt x="68" y="17"/>
                  </a:cubicBezTo>
                  <a:cubicBezTo>
                    <a:pt x="69" y="17"/>
                    <a:pt x="69" y="17"/>
                    <a:pt x="70" y="17"/>
                  </a:cubicBezTo>
                  <a:cubicBezTo>
                    <a:pt x="70" y="17"/>
                    <a:pt x="70" y="16"/>
                    <a:pt x="70" y="15"/>
                  </a:cubicBezTo>
                  <a:cubicBezTo>
                    <a:pt x="71" y="15"/>
                    <a:pt x="72" y="16"/>
                    <a:pt x="73" y="17"/>
                  </a:cubicBezTo>
                  <a:cubicBezTo>
                    <a:pt x="74" y="18"/>
                    <a:pt x="75" y="19"/>
                    <a:pt x="76" y="21"/>
                  </a:cubicBezTo>
                  <a:cubicBezTo>
                    <a:pt x="76" y="22"/>
                    <a:pt x="74" y="24"/>
                    <a:pt x="75" y="24"/>
                  </a:cubicBezTo>
                  <a:cubicBezTo>
                    <a:pt x="77" y="24"/>
                    <a:pt x="76" y="22"/>
                    <a:pt x="77" y="21"/>
                  </a:cubicBezTo>
                  <a:cubicBezTo>
                    <a:pt x="78" y="21"/>
                    <a:pt x="79" y="21"/>
                    <a:pt x="80" y="21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1" y="22"/>
                    <a:pt x="80" y="21"/>
                    <a:pt x="81" y="21"/>
                  </a:cubicBezTo>
                  <a:cubicBezTo>
                    <a:pt x="82" y="21"/>
                    <a:pt x="82" y="21"/>
                    <a:pt x="83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4" y="24"/>
                    <a:pt x="85" y="25"/>
                    <a:pt x="86" y="24"/>
                  </a:cubicBezTo>
                  <a:cubicBezTo>
                    <a:pt x="86" y="24"/>
                    <a:pt x="84" y="24"/>
                    <a:pt x="84" y="23"/>
                  </a:cubicBezTo>
                  <a:cubicBezTo>
                    <a:pt x="84" y="23"/>
                    <a:pt x="84" y="22"/>
                    <a:pt x="84" y="21"/>
                  </a:cubicBezTo>
                  <a:cubicBezTo>
                    <a:pt x="84" y="21"/>
                    <a:pt x="85" y="21"/>
                    <a:pt x="85" y="20"/>
                  </a:cubicBezTo>
                  <a:cubicBezTo>
                    <a:pt x="84" y="20"/>
                    <a:pt x="82" y="20"/>
                    <a:pt x="82" y="19"/>
                  </a:cubicBezTo>
                  <a:cubicBezTo>
                    <a:pt x="82" y="17"/>
                    <a:pt x="83" y="16"/>
                    <a:pt x="85" y="15"/>
                  </a:cubicBezTo>
                  <a:cubicBezTo>
                    <a:pt x="85" y="14"/>
                    <a:pt x="86" y="14"/>
                    <a:pt x="87" y="13"/>
                  </a:cubicBezTo>
                  <a:cubicBezTo>
                    <a:pt x="88" y="12"/>
                    <a:pt x="87" y="10"/>
                    <a:pt x="88" y="9"/>
                  </a:cubicBezTo>
                  <a:cubicBezTo>
                    <a:pt x="89" y="9"/>
                    <a:pt x="90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7"/>
                    <a:pt x="95" y="7"/>
                    <a:pt x="97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8" y="8"/>
                    <a:pt x="99" y="8"/>
                    <a:pt x="99" y="7"/>
                  </a:cubicBezTo>
                  <a:cubicBezTo>
                    <a:pt x="99" y="7"/>
                    <a:pt x="99" y="6"/>
                    <a:pt x="99" y="6"/>
                  </a:cubicBezTo>
                  <a:cubicBezTo>
                    <a:pt x="98" y="5"/>
                    <a:pt x="97" y="5"/>
                    <a:pt x="96" y="5"/>
                  </a:cubicBezTo>
                  <a:cubicBezTo>
                    <a:pt x="96" y="4"/>
                    <a:pt x="94" y="3"/>
                    <a:pt x="95" y="3"/>
                  </a:cubicBezTo>
                  <a:cubicBezTo>
                    <a:pt x="96" y="2"/>
                    <a:pt x="97" y="3"/>
                    <a:pt x="97" y="3"/>
                  </a:cubicBezTo>
                  <a:cubicBezTo>
                    <a:pt x="98" y="3"/>
                    <a:pt x="99" y="4"/>
                    <a:pt x="100" y="4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2" y="6"/>
                    <a:pt x="103" y="5"/>
                    <a:pt x="104" y="6"/>
                  </a:cubicBezTo>
                  <a:cubicBezTo>
                    <a:pt x="105" y="6"/>
                    <a:pt x="105" y="7"/>
                    <a:pt x="106" y="7"/>
                  </a:cubicBezTo>
                  <a:cubicBezTo>
                    <a:pt x="106" y="7"/>
                    <a:pt x="107" y="6"/>
                    <a:pt x="107" y="6"/>
                  </a:cubicBezTo>
                  <a:cubicBezTo>
                    <a:pt x="108" y="6"/>
                    <a:pt x="109" y="8"/>
                    <a:pt x="110" y="8"/>
                  </a:cubicBezTo>
                  <a:cubicBezTo>
                    <a:pt x="111" y="8"/>
                    <a:pt x="113" y="7"/>
                    <a:pt x="114" y="7"/>
                  </a:cubicBezTo>
                  <a:cubicBezTo>
                    <a:pt x="114" y="8"/>
                    <a:pt x="114" y="9"/>
                    <a:pt x="115" y="9"/>
                  </a:cubicBezTo>
                  <a:cubicBezTo>
                    <a:pt x="116" y="9"/>
                    <a:pt x="115" y="7"/>
                    <a:pt x="116" y="7"/>
                  </a:cubicBezTo>
                  <a:cubicBezTo>
                    <a:pt x="117" y="7"/>
                    <a:pt x="119" y="7"/>
                    <a:pt x="119" y="8"/>
                  </a:cubicBezTo>
                  <a:cubicBezTo>
                    <a:pt x="119" y="10"/>
                    <a:pt x="117" y="11"/>
                    <a:pt x="116" y="12"/>
                  </a:cubicBezTo>
                  <a:cubicBezTo>
                    <a:pt x="115" y="13"/>
                    <a:pt x="113" y="13"/>
                    <a:pt x="113" y="15"/>
                  </a:cubicBezTo>
                  <a:cubicBezTo>
                    <a:pt x="112" y="16"/>
                    <a:pt x="113" y="17"/>
                    <a:pt x="113" y="18"/>
                  </a:cubicBezTo>
                  <a:cubicBezTo>
                    <a:pt x="113" y="20"/>
                    <a:pt x="111" y="21"/>
                    <a:pt x="111" y="23"/>
                  </a:cubicBezTo>
                  <a:cubicBezTo>
                    <a:pt x="112" y="24"/>
                    <a:pt x="114" y="25"/>
                    <a:pt x="116" y="26"/>
                  </a:cubicBezTo>
                  <a:cubicBezTo>
                    <a:pt x="118" y="27"/>
                    <a:pt x="119" y="27"/>
                    <a:pt x="121" y="28"/>
                  </a:cubicBezTo>
                  <a:cubicBezTo>
                    <a:pt x="122" y="29"/>
                    <a:pt x="124" y="29"/>
                    <a:pt x="125" y="30"/>
                  </a:cubicBezTo>
                  <a:cubicBezTo>
                    <a:pt x="125" y="31"/>
                    <a:pt x="126" y="31"/>
                    <a:pt x="127" y="32"/>
                  </a:cubicBezTo>
                  <a:cubicBezTo>
                    <a:pt x="128" y="33"/>
                    <a:pt x="129" y="34"/>
                    <a:pt x="130" y="35"/>
                  </a:cubicBezTo>
                  <a:cubicBezTo>
                    <a:pt x="132" y="35"/>
                    <a:pt x="134" y="36"/>
                    <a:pt x="135" y="35"/>
                  </a:cubicBezTo>
                  <a:cubicBezTo>
                    <a:pt x="137" y="34"/>
                    <a:pt x="137" y="31"/>
                    <a:pt x="138" y="29"/>
                  </a:cubicBezTo>
                  <a:cubicBezTo>
                    <a:pt x="139" y="27"/>
                    <a:pt x="140" y="25"/>
                    <a:pt x="141" y="23"/>
                  </a:cubicBezTo>
                  <a:cubicBezTo>
                    <a:pt x="141" y="20"/>
                    <a:pt x="141" y="17"/>
                    <a:pt x="141" y="14"/>
                  </a:cubicBezTo>
                  <a:cubicBezTo>
                    <a:pt x="141" y="13"/>
                    <a:pt x="141" y="12"/>
                    <a:pt x="141" y="11"/>
                  </a:cubicBezTo>
                  <a:cubicBezTo>
                    <a:pt x="141" y="10"/>
                    <a:pt x="142" y="10"/>
                    <a:pt x="143" y="9"/>
                  </a:cubicBezTo>
                  <a:cubicBezTo>
                    <a:pt x="143" y="9"/>
                    <a:pt x="143" y="8"/>
                    <a:pt x="143" y="7"/>
                  </a:cubicBezTo>
                  <a:cubicBezTo>
                    <a:pt x="143" y="5"/>
                    <a:pt x="144" y="3"/>
                    <a:pt x="145" y="1"/>
                  </a:cubicBezTo>
                  <a:cubicBezTo>
                    <a:pt x="145" y="1"/>
                    <a:pt x="146" y="0"/>
                    <a:pt x="146" y="1"/>
                  </a:cubicBezTo>
                  <a:cubicBezTo>
                    <a:pt x="146" y="1"/>
                    <a:pt x="146" y="1"/>
                    <a:pt x="147" y="2"/>
                  </a:cubicBezTo>
                  <a:cubicBezTo>
                    <a:pt x="147" y="3"/>
                    <a:pt x="147" y="4"/>
                    <a:pt x="147" y="5"/>
                  </a:cubicBezTo>
                  <a:cubicBezTo>
                    <a:pt x="148" y="6"/>
                    <a:pt x="150" y="6"/>
                    <a:pt x="150" y="7"/>
                  </a:cubicBezTo>
                  <a:cubicBezTo>
                    <a:pt x="150" y="7"/>
                    <a:pt x="149" y="8"/>
                    <a:pt x="149" y="9"/>
                  </a:cubicBezTo>
                  <a:cubicBezTo>
                    <a:pt x="149" y="11"/>
                    <a:pt x="150" y="13"/>
                    <a:pt x="151" y="15"/>
                  </a:cubicBezTo>
                  <a:cubicBezTo>
                    <a:pt x="151" y="16"/>
                    <a:pt x="151" y="17"/>
                    <a:pt x="151" y="19"/>
                  </a:cubicBezTo>
                  <a:cubicBezTo>
                    <a:pt x="152" y="19"/>
                    <a:pt x="152" y="19"/>
                    <a:pt x="153" y="19"/>
                  </a:cubicBezTo>
                  <a:cubicBezTo>
                    <a:pt x="153" y="18"/>
                    <a:pt x="154" y="17"/>
                    <a:pt x="155" y="17"/>
                  </a:cubicBezTo>
                  <a:cubicBezTo>
                    <a:pt x="155" y="17"/>
                    <a:pt x="155" y="18"/>
                    <a:pt x="155" y="19"/>
                  </a:cubicBezTo>
                  <a:cubicBezTo>
                    <a:pt x="156" y="20"/>
                    <a:pt x="158" y="20"/>
                    <a:pt x="158" y="22"/>
                  </a:cubicBezTo>
                  <a:cubicBezTo>
                    <a:pt x="158" y="23"/>
                    <a:pt x="157" y="25"/>
                    <a:pt x="158" y="27"/>
                  </a:cubicBezTo>
                  <a:cubicBezTo>
                    <a:pt x="158" y="29"/>
                    <a:pt x="159" y="30"/>
                    <a:pt x="160" y="32"/>
                  </a:cubicBezTo>
                  <a:cubicBezTo>
                    <a:pt x="160" y="32"/>
                    <a:pt x="161" y="33"/>
                    <a:pt x="161" y="34"/>
                  </a:cubicBezTo>
                  <a:cubicBezTo>
                    <a:pt x="161" y="35"/>
                    <a:pt x="160" y="37"/>
                    <a:pt x="160" y="38"/>
                  </a:cubicBezTo>
                  <a:cubicBezTo>
                    <a:pt x="160" y="39"/>
                    <a:pt x="160" y="41"/>
                    <a:pt x="161" y="42"/>
                  </a:cubicBezTo>
                  <a:cubicBezTo>
                    <a:pt x="161" y="43"/>
                    <a:pt x="163" y="44"/>
                    <a:pt x="164" y="44"/>
                  </a:cubicBezTo>
                  <a:cubicBezTo>
                    <a:pt x="164" y="44"/>
                    <a:pt x="165" y="44"/>
                    <a:pt x="166" y="44"/>
                  </a:cubicBezTo>
                  <a:cubicBezTo>
                    <a:pt x="166" y="44"/>
                    <a:pt x="166" y="45"/>
                    <a:pt x="166" y="46"/>
                  </a:cubicBezTo>
                  <a:cubicBezTo>
                    <a:pt x="166" y="47"/>
                    <a:pt x="167" y="47"/>
                    <a:pt x="168" y="47"/>
                  </a:cubicBezTo>
                  <a:cubicBezTo>
                    <a:pt x="169" y="47"/>
                    <a:pt x="170" y="48"/>
                    <a:pt x="171" y="48"/>
                  </a:cubicBezTo>
                  <a:cubicBezTo>
                    <a:pt x="171" y="49"/>
                    <a:pt x="171" y="49"/>
                    <a:pt x="171" y="50"/>
                  </a:cubicBezTo>
                  <a:cubicBezTo>
                    <a:pt x="171" y="50"/>
                    <a:pt x="171" y="50"/>
                    <a:pt x="171" y="51"/>
                  </a:cubicBezTo>
                  <a:cubicBezTo>
                    <a:pt x="171" y="52"/>
                    <a:pt x="173" y="52"/>
                    <a:pt x="173" y="53"/>
                  </a:cubicBezTo>
                  <a:cubicBezTo>
                    <a:pt x="174" y="55"/>
                    <a:pt x="173" y="57"/>
                    <a:pt x="174" y="59"/>
                  </a:cubicBezTo>
                  <a:cubicBezTo>
                    <a:pt x="174" y="60"/>
                    <a:pt x="174" y="60"/>
                    <a:pt x="175" y="60"/>
                  </a:cubicBezTo>
                  <a:cubicBezTo>
                    <a:pt x="176" y="60"/>
                    <a:pt x="176" y="59"/>
                    <a:pt x="176" y="59"/>
                  </a:cubicBezTo>
                  <a:cubicBezTo>
                    <a:pt x="177" y="59"/>
                    <a:pt x="177" y="59"/>
                    <a:pt x="178" y="60"/>
                  </a:cubicBezTo>
                  <a:cubicBezTo>
                    <a:pt x="178" y="60"/>
                    <a:pt x="179" y="59"/>
                    <a:pt x="179" y="60"/>
                  </a:cubicBezTo>
                  <a:cubicBezTo>
                    <a:pt x="180" y="61"/>
                    <a:pt x="180" y="62"/>
                    <a:pt x="179" y="63"/>
                  </a:cubicBezTo>
                  <a:cubicBezTo>
                    <a:pt x="179" y="64"/>
                    <a:pt x="177" y="64"/>
                    <a:pt x="178" y="65"/>
                  </a:cubicBezTo>
                  <a:cubicBezTo>
                    <a:pt x="178" y="66"/>
                    <a:pt x="180" y="65"/>
                    <a:pt x="181" y="66"/>
                  </a:cubicBezTo>
                  <a:cubicBezTo>
                    <a:pt x="182" y="67"/>
                    <a:pt x="183" y="69"/>
                    <a:pt x="184" y="70"/>
                  </a:cubicBezTo>
                  <a:cubicBezTo>
                    <a:pt x="185" y="71"/>
                    <a:pt x="185" y="71"/>
                    <a:pt x="186" y="72"/>
                  </a:cubicBezTo>
                  <a:cubicBezTo>
                    <a:pt x="186" y="73"/>
                    <a:pt x="187" y="74"/>
                    <a:pt x="187" y="74"/>
                  </a:cubicBezTo>
                  <a:cubicBezTo>
                    <a:pt x="187" y="75"/>
                    <a:pt x="186" y="76"/>
                    <a:pt x="187" y="77"/>
                  </a:cubicBezTo>
                  <a:cubicBezTo>
                    <a:pt x="187" y="78"/>
                    <a:pt x="188" y="79"/>
                    <a:pt x="188" y="80"/>
                  </a:cubicBezTo>
                  <a:cubicBezTo>
                    <a:pt x="188" y="82"/>
                    <a:pt x="186" y="83"/>
                    <a:pt x="186" y="85"/>
                  </a:cubicBezTo>
                  <a:cubicBezTo>
                    <a:pt x="186" y="87"/>
                    <a:pt x="187" y="88"/>
                    <a:pt x="187" y="91"/>
                  </a:cubicBezTo>
                  <a:cubicBezTo>
                    <a:pt x="187" y="92"/>
                    <a:pt x="187" y="94"/>
                    <a:pt x="186" y="95"/>
                  </a:cubicBezTo>
                  <a:cubicBezTo>
                    <a:pt x="186" y="97"/>
                    <a:pt x="185" y="98"/>
                    <a:pt x="184" y="100"/>
                  </a:cubicBezTo>
                  <a:cubicBezTo>
                    <a:pt x="183" y="102"/>
                    <a:pt x="183" y="105"/>
                    <a:pt x="181" y="107"/>
                  </a:cubicBezTo>
                  <a:cubicBezTo>
                    <a:pt x="181" y="109"/>
                    <a:pt x="180" y="111"/>
                    <a:pt x="178" y="112"/>
                  </a:cubicBezTo>
                  <a:cubicBezTo>
                    <a:pt x="177" y="113"/>
                    <a:pt x="175" y="114"/>
                    <a:pt x="174" y="115"/>
                  </a:cubicBezTo>
                  <a:cubicBezTo>
                    <a:pt x="173" y="116"/>
                    <a:pt x="173" y="117"/>
                    <a:pt x="172" y="118"/>
                  </a:cubicBezTo>
                  <a:cubicBezTo>
                    <a:pt x="172" y="118"/>
                    <a:pt x="171" y="119"/>
                    <a:pt x="171" y="120"/>
                  </a:cubicBezTo>
                  <a:cubicBezTo>
                    <a:pt x="170" y="121"/>
                    <a:pt x="169" y="122"/>
                    <a:pt x="168" y="124"/>
                  </a:cubicBezTo>
                  <a:cubicBezTo>
                    <a:pt x="168" y="124"/>
                    <a:pt x="168" y="126"/>
                    <a:pt x="167" y="126"/>
                  </a:cubicBezTo>
                  <a:cubicBezTo>
                    <a:pt x="167" y="127"/>
                    <a:pt x="165" y="127"/>
                    <a:pt x="165" y="128"/>
                  </a:cubicBezTo>
                  <a:cubicBezTo>
                    <a:pt x="164" y="130"/>
                    <a:pt x="163" y="132"/>
                    <a:pt x="162" y="134"/>
                  </a:cubicBezTo>
                  <a:cubicBezTo>
                    <a:pt x="161" y="135"/>
                    <a:pt x="162" y="137"/>
                    <a:pt x="161" y="139"/>
                  </a:cubicBezTo>
                  <a:cubicBezTo>
                    <a:pt x="160" y="140"/>
                    <a:pt x="159" y="141"/>
                    <a:pt x="158" y="141"/>
                  </a:cubicBezTo>
                  <a:cubicBezTo>
                    <a:pt x="156" y="142"/>
                    <a:pt x="153" y="141"/>
                    <a:pt x="150" y="142"/>
                  </a:cubicBezTo>
                  <a:cubicBezTo>
                    <a:pt x="149" y="143"/>
                    <a:pt x="148" y="144"/>
                    <a:pt x="147" y="145"/>
                  </a:cubicBezTo>
                  <a:cubicBezTo>
                    <a:pt x="145" y="146"/>
                    <a:pt x="144" y="147"/>
                    <a:pt x="142" y="147"/>
                  </a:cubicBezTo>
                  <a:cubicBezTo>
                    <a:pt x="141" y="147"/>
                    <a:pt x="140" y="146"/>
                    <a:pt x="139" y="146"/>
                  </a:cubicBezTo>
                  <a:cubicBezTo>
                    <a:pt x="139" y="146"/>
                    <a:pt x="139" y="145"/>
                    <a:pt x="138" y="144"/>
                  </a:cubicBezTo>
                  <a:cubicBezTo>
                    <a:pt x="138" y="144"/>
                    <a:pt x="137" y="145"/>
                    <a:pt x="136" y="145"/>
                  </a:cubicBezTo>
                  <a:cubicBezTo>
                    <a:pt x="136" y="144"/>
                    <a:pt x="138" y="143"/>
                    <a:pt x="137" y="143"/>
                  </a:cubicBezTo>
                  <a:cubicBezTo>
                    <a:pt x="137" y="142"/>
                    <a:pt x="136" y="143"/>
                    <a:pt x="135" y="143"/>
                  </a:cubicBezTo>
                  <a:cubicBezTo>
                    <a:pt x="135" y="144"/>
                    <a:pt x="134" y="145"/>
                    <a:pt x="133" y="145"/>
                  </a:cubicBezTo>
                  <a:cubicBezTo>
                    <a:pt x="132" y="146"/>
                    <a:pt x="131" y="147"/>
                    <a:pt x="12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7" y="146"/>
                    <a:pt x="126" y="144"/>
                    <a:pt x="125" y="144"/>
                  </a:cubicBezTo>
                  <a:cubicBezTo>
                    <a:pt x="124" y="143"/>
                    <a:pt x="122" y="144"/>
                    <a:pt x="121" y="144"/>
                  </a:cubicBezTo>
                  <a:cubicBezTo>
                    <a:pt x="121" y="144"/>
                    <a:pt x="119" y="143"/>
                    <a:pt x="119" y="143"/>
                  </a:cubicBezTo>
                  <a:cubicBezTo>
                    <a:pt x="118" y="142"/>
                    <a:pt x="116" y="142"/>
                    <a:pt x="116" y="142"/>
                  </a:cubicBezTo>
                  <a:cubicBezTo>
                    <a:pt x="115" y="141"/>
                    <a:pt x="114" y="139"/>
                    <a:pt x="114" y="138"/>
                  </a:cubicBezTo>
                  <a:cubicBezTo>
                    <a:pt x="113" y="137"/>
                    <a:pt x="115" y="136"/>
                    <a:pt x="115" y="135"/>
                  </a:cubicBezTo>
                  <a:cubicBezTo>
                    <a:pt x="115" y="133"/>
                    <a:pt x="114" y="132"/>
                    <a:pt x="114" y="130"/>
                  </a:cubicBezTo>
                  <a:cubicBezTo>
                    <a:pt x="114" y="129"/>
                    <a:pt x="114" y="128"/>
                    <a:pt x="114" y="128"/>
                  </a:cubicBezTo>
                  <a:cubicBezTo>
                    <a:pt x="113" y="128"/>
                    <a:pt x="112" y="129"/>
                    <a:pt x="111" y="129"/>
                  </a:cubicBezTo>
                  <a:cubicBezTo>
                    <a:pt x="110" y="129"/>
                    <a:pt x="109" y="130"/>
                    <a:pt x="108" y="129"/>
                  </a:cubicBezTo>
                  <a:cubicBezTo>
                    <a:pt x="108" y="129"/>
                    <a:pt x="108" y="128"/>
                    <a:pt x="108" y="128"/>
                  </a:cubicBezTo>
                  <a:cubicBezTo>
                    <a:pt x="109" y="127"/>
                    <a:pt x="111" y="126"/>
                    <a:pt x="111" y="125"/>
                  </a:cubicBezTo>
                  <a:cubicBezTo>
                    <a:pt x="111" y="124"/>
                    <a:pt x="110" y="123"/>
                    <a:pt x="109" y="122"/>
                  </a:cubicBezTo>
                  <a:cubicBezTo>
                    <a:pt x="109" y="121"/>
                    <a:pt x="108" y="122"/>
                    <a:pt x="108" y="122"/>
                  </a:cubicBezTo>
                  <a:cubicBezTo>
                    <a:pt x="108" y="123"/>
                    <a:pt x="108" y="125"/>
                    <a:pt x="107" y="126"/>
                  </a:cubicBezTo>
                  <a:cubicBezTo>
                    <a:pt x="107" y="127"/>
                    <a:pt x="106" y="127"/>
                    <a:pt x="105" y="127"/>
                  </a:cubicBezTo>
                  <a:cubicBezTo>
                    <a:pt x="104" y="127"/>
                    <a:pt x="102" y="128"/>
                    <a:pt x="102" y="127"/>
                  </a:cubicBezTo>
                  <a:cubicBezTo>
                    <a:pt x="102" y="126"/>
                    <a:pt x="103" y="125"/>
                    <a:pt x="104" y="125"/>
                  </a:cubicBezTo>
                  <a:cubicBezTo>
                    <a:pt x="105" y="125"/>
                    <a:pt x="105" y="126"/>
                    <a:pt x="106" y="125"/>
                  </a:cubicBezTo>
                  <a:cubicBezTo>
                    <a:pt x="107" y="123"/>
                    <a:pt x="107" y="121"/>
                    <a:pt x="108" y="119"/>
                  </a:cubicBezTo>
                  <a:cubicBezTo>
                    <a:pt x="109" y="117"/>
                    <a:pt x="109" y="116"/>
                    <a:pt x="110" y="115"/>
                  </a:cubicBezTo>
                  <a:cubicBezTo>
                    <a:pt x="110" y="115"/>
                    <a:pt x="110" y="114"/>
                    <a:pt x="110" y="114"/>
                  </a:cubicBezTo>
                  <a:cubicBezTo>
                    <a:pt x="108" y="115"/>
                    <a:pt x="108" y="116"/>
                    <a:pt x="107" y="117"/>
                  </a:cubicBezTo>
                  <a:cubicBezTo>
                    <a:pt x="105" y="118"/>
                    <a:pt x="104" y="119"/>
                    <a:pt x="103" y="120"/>
                  </a:cubicBezTo>
                  <a:cubicBezTo>
                    <a:pt x="101" y="121"/>
                    <a:pt x="100" y="122"/>
                    <a:pt x="98" y="123"/>
                  </a:cubicBezTo>
                  <a:cubicBezTo>
                    <a:pt x="98" y="124"/>
                    <a:pt x="99" y="124"/>
                    <a:pt x="99" y="124"/>
                  </a:cubicBezTo>
                  <a:cubicBezTo>
                    <a:pt x="99" y="125"/>
                    <a:pt x="99" y="126"/>
                    <a:pt x="99" y="126"/>
                  </a:cubicBezTo>
                  <a:cubicBezTo>
                    <a:pt x="97" y="126"/>
                    <a:pt x="96" y="125"/>
                    <a:pt x="96" y="124"/>
                  </a:cubicBezTo>
                  <a:cubicBezTo>
                    <a:pt x="96" y="123"/>
                    <a:pt x="96" y="123"/>
                    <a:pt x="96" y="122"/>
                  </a:cubicBezTo>
                  <a:cubicBezTo>
                    <a:pt x="96" y="120"/>
                    <a:pt x="96" y="118"/>
                    <a:pt x="94" y="117"/>
                  </a:cubicBezTo>
                  <a:cubicBezTo>
                    <a:pt x="94" y="116"/>
                    <a:pt x="93" y="116"/>
                    <a:pt x="92" y="115"/>
                  </a:cubicBezTo>
                  <a:cubicBezTo>
                    <a:pt x="92" y="115"/>
                    <a:pt x="93" y="114"/>
                    <a:pt x="93" y="113"/>
                  </a:cubicBezTo>
                  <a:cubicBezTo>
                    <a:pt x="92" y="112"/>
                    <a:pt x="90" y="111"/>
                    <a:pt x="88" y="111"/>
                  </a:cubicBezTo>
                  <a:cubicBezTo>
                    <a:pt x="87" y="110"/>
                    <a:pt x="86" y="111"/>
                    <a:pt x="85" y="110"/>
                  </a:cubicBezTo>
                  <a:cubicBezTo>
                    <a:pt x="83" y="110"/>
                    <a:pt x="83" y="108"/>
                    <a:pt x="81" y="107"/>
                  </a:cubicBezTo>
                  <a:cubicBezTo>
                    <a:pt x="77" y="107"/>
                    <a:pt x="73" y="107"/>
                    <a:pt x="69" y="108"/>
                  </a:cubicBezTo>
                  <a:cubicBezTo>
                    <a:pt x="67" y="109"/>
                    <a:pt x="65" y="111"/>
                    <a:pt x="63" y="112"/>
                  </a:cubicBezTo>
                  <a:cubicBezTo>
                    <a:pt x="60" y="112"/>
                    <a:pt x="58" y="111"/>
                    <a:pt x="56" y="111"/>
                  </a:cubicBezTo>
                  <a:cubicBezTo>
                    <a:pt x="53" y="112"/>
                    <a:pt x="51" y="113"/>
                    <a:pt x="48" y="114"/>
                  </a:cubicBezTo>
                  <a:cubicBezTo>
                    <a:pt x="47" y="115"/>
                    <a:pt x="46" y="115"/>
                    <a:pt x="45" y="116"/>
                  </a:cubicBezTo>
                  <a:cubicBezTo>
                    <a:pt x="44" y="117"/>
                    <a:pt x="43" y="119"/>
                    <a:pt x="42" y="119"/>
                  </a:cubicBezTo>
                  <a:cubicBezTo>
                    <a:pt x="40" y="120"/>
                    <a:pt x="37" y="119"/>
                    <a:pt x="35" y="119"/>
                  </a:cubicBezTo>
                  <a:cubicBezTo>
                    <a:pt x="32" y="120"/>
                    <a:pt x="29" y="119"/>
                    <a:pt x="25" y="120"/>
                  </a:cubicBezTo>
                  <a:cubicBezTo>
                    <a:pt x="24" y="120"/>
                    <a:pt x="23" y="122"/>
                    <a:pt x="22" y="123"/>
                  </a:cubicBezTo>
                  <a:cubicBezTo>
                    <a:pt x="21" y="123"/>
                    <a:pt x="20" y="123"/>
                    <a:pt x="19" y="123"/>
                  </a:cubicBezTo>
                  <a:cubicBezTo>
                    <a:pt x="18" y="124"/>
                    <a:pt x="17" y="126"/>
                    <a:pt x="16" y="126"/>
                  </a:cubicBezTo>
                  <a:cubicBezTo>
                    <a:pt x="14" y="127"/>
                    <a:pt x="12" y="126"/>
                    <a:pt x="10" y="126"/>
                  </a:cubicBezTo>
                  <a:cubicBezTo>
                    <a:pt x="8" y="126"/>
                    <a:pt x="7" y="125"/>
                    <a:pt x="5" y="124"/>
                  </a:cubicBezTo>
                  <a:cubicBezTo>
                    <a:pt x="4" y="123"/>
                    <a:pt x="3" y="122"/>
                    <a:pt x="2" y="120"/>
                  </a:cubicBezTo>
                  <a:cubicBezTo>
                    <a:pt x="2" y="120"/>
                    <a:pt x="2" y="119"/>
                    <a:pt x="2" y="118"/>
                  </a:cubicBezTo>
                  <a:cubicBezTo>
                    <a:pt x="3" y="117"/>
                    <a:pt x="5" y="119"/>
                    <a:pt x="5" y="118"/>
                  </a:cubicBezTo>
                  <a:cubicBezTo>
                    <a:pt x="6" y="117"/>
                    <a:pt x="6" y="115"/>
                    <a:pt x="7" y="113"/>
                  </a:cubicBezTo>
                  <a:cubicBezTo>
                    <a:pt x="7" y="112"/>
                    <a:pt x="7" y="111"/>
                    <a:pt x="7" y="109"/>
                  </a:cubicBezTo>
                  <a:cubicBezTo>
                    <a:pt x="7" y="108"/>
                    <a:pt x="6" y="106"/>
                    <a:pt x="5" y="105"/>
                  </a:cubicBezTo>
                  <a:cubicBezTo>
                    <a:pt x="5" y="102"/>
                    <a:pt x="6" y="100"/>
                    <a:pt x="6" y="97"/>
                  </a:cubicBezTo>
                  <a:cubicBezTo>
                    <a:pt x="5" y="94"/>
                    <a:pt x="4" y="92"/>
                    <a:pt x="4" y="89"/>
                  </a:cubicBezTo>
                  <a:cubicBezTo>
                    <a:pt x="3" y="88"/>
                    <a:pt x="4" y="86"/>
                    <a:pt x="3" y="85"/>
                  </a:cubicBezTo>
                  <a:cubicBezTo>
                    <a:pt x="2" y="83"/>
                    <a:pt x="1" y="82"/>
                    <a:pt x="0" y="80"/>
                  </a:cubicBezTo>
                  <a:cubicBezTo>
                    <a:pt x="0" y="79"/>
                    <a:pt x="1" y="79"/>
                    <a:pt x="1" y="79"/>
                  </a:cubicBezTo>
                  <a:cubicBezTo>
                    <a:pt x="2" y="79"/>
                    <a:pt x="1" y="81"/>
                    <a:pt x="2" y="81"/>
                  </a:cubicBezTo>
                  <a:cubicBezTo>
                    <a:pt x="2" y="81"/>
                    <a:pt x="2" y="79"/>
                    <a:pt x="3" y="79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5" y="80"/>
                    <a:pt x="5" y="78"/>
                    <a:pt x="5" y="77"/>
                  </a:cubicBezTo>
                  <a:cubicBezTo>
                    <a:pt x="4" y="75"/>
                    <a:pt x="2" y="73"/>
                    <a:pt x="2" y="71"/>
                  </a:cubicBezTo>
                  <a:cubicBezTo>
                    <a:pt x="1" y="70"/>
                    <a:pt x="2" y="68"/>
                    <a:pt x="2" y="67"/>
                  </a:cubicBezTo>
                  <a:cubicBezTo>
                    <a:pt x="2" y="65"/>
                    <a:pt x="4" y="64"/>
                    <a:pt x="4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6" y="56"/>
                    <a:pt x="7" y="56"/>
                    <a:pt x="7" y="56"/>
                  </a:cubicBezTo>
                  <a:cubicBezTo>
                    <a:pt x="7" y="57"/>
                    <a:pt x="5" y="59"/>
                    <a:pt x="6" y="59"/>
                  </a:cubicBezTo>
                  <a:cubicBezTo>
                    <a:pt x="6" y="60"/>
                    <a:pt x="7" y="58"/>
                    <a:pt x="7" y="58"/>
                  </a:cubicBezTo>
                  <a:cubicBezTo>
                    <a:pt x="8" y="57"/>
                    <a:pt x="9" y="56"/>
                    <a:pt x="10" y="56"/>
                  </a:cubicBezTo>
                  <a:cubicBezTo>
                    <a:pt x="11" y="55"/>
                    <a:pt x="13" y="54"/>
                    <a:pt x="14" y="54"/>
                  </a:cubicBezTo>
                  <a:cubicBezTo>
                    <a:pt x="15" y="53"/>
                    <a:pt x="16" y="52"/>
                    <a:pt x="17" y="51"/>
                  </a:cubicBezTo>
                  <a:cubicBezTo>
                    <a:pt x="18" y="51"/>
                    <a:pt x="18" y="51"/>
                    <a:pt x="19" y="5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7" name="Group 607"/>
          <p:cNvGrpSpPr>
            <a:grpSpLocks/>
          </p:cNvGrpSpPr>
          <p:nvPr/>
        </p:nvGrpSpPr>
        <p:grpSpPr bwMode="auto">
          <a:xfrm>
            <a:off x="1281113" y="1762125"/>
            <a:ext cx="9607550" cy="4394200"/>
            <a:chOff x="807" y="1110"/>
            <a:chExt cx="6052" cy="2768"/>
          </a:xfrm>
        </p:grpSpPr>
        <p:sp>
          <p:nvSpPr>
            <p:cNvPr id="15082" name="Freeform 407"/>
            <p:cNvSpPr>
              <a:spLocks/>
            </p:cNvSpPr>
            <p:nvPr/>
          </p:nvSpPr>
          <p:spPr bwMode="auto">
            <a:xfrm>
              <a:off x="6098" y="3100"/>
              <a:ext cx="28" cy="17"/>
            </a:xfrm>
            <a:custGeom>
              <a:avLst/>
              <a:gdLst>
                <a:gd name="T0" fmla="*/ 0 w 8"/>
                <a:gd name="T1" fmla="*/ 0 h 5"/>
                <a:gd name="T2" fmla="*/ 7 w 8"/>
                <a:gd name="T3" fmla="*/ 10 h 5"/>
                <a:gd name="T4" fmla="*/ 21 w 8"/>
                <a:gd name="T5" fmla="*/ 3 h 5"/>
                <a:gd name="T6" fmla="*/ 24 w 8"/>
                <a:gd name="T7" fmla="*/ 10 h 5"/>
                <a:gd name="T8" fmla="*/ 10 w 8"/>
                <a:gd name="T9" fmla="*/ 17 h 5"/>
                <a:gd name="T10" fmla="*/ 0 w 8"/>
                <a:gd name="T11" fmla="*/ 14 h 5"/>
                <a:gd name="T12" fmla="*/ 0 w 8"/>
                <a:gd name="T13" fmla="*/ 3 h 5"/>
                <a:gd name="T14" fmla="*/ 0 w 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0"/>
                  </a:moveTo>
                  <a:cubicBezTo>
                    <a:pt x="1" y="1"/>
                    <a:pt x="1" y="3"/>
                    <a:pt x="2" y="3"/>
                  </a:cubicBezTo>
                  <a:cubicBezTo>
                    <a:pt x="3" y="3"/>
                    <a:pt x="4" y="1"/>
                    <a:pt x="6" y="1"/>
                  </a:cubicBezTo>
                  <a:cubicBezTo>
                    <a:pt x="7" y="1"/>
                    <a:pt x="8" y="2"/>
                    <a:pt x="7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3" name="Freeform 408"/>
            <p:cNvSpPr>
              <a:spLocks/>
            </p:cNvSpPr>
            <p:nvPr/>
          </p:nvSpPr>
          <p:spPr bwMode="auto">
            <a:xfrm>
              <a:off x="6098" y="3100"/>
              <a:ext cx="0" cy="17"/>
            </a:xfrm>
            <a:custGeom>
              <a:avLst/>
              <a:gdLst>
                <a:gd name="T0" fmla="*/ 0 h 5"/>
                <a:gd name="T1" fmla="*/ 14 h 5"/>
                <a:gd name="T2" fmla="*/ 14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4" name="Freeform 409"/>
            <p:cNvSpPr>
              <a:spLocks/>
            </p:cNvSpPr>
            <p:nvPr/>
          </p:nvSpPr>
          <p:spPr bwMode="auto">
            <a:xfrm>
              <a:off x="6195" y="3145"/>
              <a:ext cx="14" cy="13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10 h 4"/>
                <a:gd name="T4" fmla="*/ 14 w 4"/>
                <a:gd name="T5" fmla="*/ 10 h 4"/>
                <a:gd name="T6" fmla="*/ 10 w 4"/>
                <a:gd name="T7" fmla="*/ 7 h 4"/>
                <a:gd name="T8" fmla="*/ 14 w 4"/>
                <a:gd name="T9" fmla="*/ 0 h 4"/>
                <a:gd name="T10" fmla="*/ 10 w 4"/>
                <a:gd name="T11" fmla="*/ 3 h 4"/>
                <a:gd name="T12" fmla="*/ 7 w 4"/>
                <a:gd name="T13" fmla="*/ 0 h 4"/>
                <a:gd name="T14" fmla="*/ 7 w 4"/>
                <a:gd name="T15" fmla="*/ 3 h 4"/>
                <a:gd name="T16" fmla="*/ 4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5" name="Freeform 410"/>
            <p:cNvSpPr>
              <a:spLocks/>
            </p:cNvSpPr>
            <p:nvPr/>
          </p:nvSpPr>
          <p:spPr bwMode="auto">
            <a:xfrm>
              <a:off x="6209" y="3172"/>
              <a:ext cx="0" cy="14"/>
            </a:xfrm>
            <a:custGeom>
              <a:avLst/>
              <a:gdLst>
                <a:gd name="T0" fmla="*/ 4 h 4"/>
                <a:gd name="T1" fmla="*/ 14 h 4"/>
                <a:gd name="T2" fmla="*/ 10 h 4"/>
                <a:gd name="T3" fmla="*/ 4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6" name="Freeform 411"/>
            <p:cNvSpPr>
              <a:spLocks/>
            </p:cNvSpPr>
            <p:nvPr/>
          </p:nvSpPr>
          <p:spPr bwMode="auto">
            <a:xfrm>
              <a:off x="6451" y="3342"/>
              <a:ext cx="0" cy="14"/>
            </a:xfrm>
            <a:custGeom>
              <a:avLst/>
              <a:gdLst>
                <a:gd name="T0" fmla="*/ 0 h 4"/>
                <a:gd name="T1" fmla="*/ 4 h 4"/>
                <a:gd name="T2" fmla="*/ 14 h 4"/>
                <a:gd name="T3" fmla="*/ 10 h 4"/>
                <a:gd name="T4" fmla="*/ 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7" name="Freeform 412"/>
            <p:cNvSpPr>
              <a:spLocks/>
            </p:cNvSpPr>
            <p:nvPr/>
          </p:nvSpPr>
          <p:spPr bwMode="auto">
            <a:xfrm>
              <a:off x="6309" y="3608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4 h 4"/>
                <a:gd name="T4" fmla="*/ 14 w 4"/>
                <a:gd name="T5" fmla="*/ 10 h 4"/>
                <a:gd name="T6" fmla="*/ 10 w 4"/>
                <a:gd name="T7" fmla="*/ 14 h 4"/>
                <a:gd name="T8" fmla="*/ 4 w 4"/>
                <a:gd name="T9" fmla="*/ 10 h 4"/>
                <a:gd name="T10" fmla="*/ 0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8" name="Freeform 413"/>
            <p:cNvSpPr>
              <a:spLocks/>
            </p:cNvSpPr>
            <p:nvPr/>
          </p:nvSpPr>
          <p:spPr bwMode="auto">
            <a:xfrm>
              <a:off x="6251" y="3622"/>
              <a:ext cx="58" cy="59"/>
            </a:xfrm>
            <a:custGeom>
              <a:avLst/>
              <a:gdLst>
                <a:gd name="T0" fmla="*/ 24 w 17"/>
                <a:gd name="T1" fmla="*/ 10 h 17"/>
                <a:gd name="T2" fmla="*/ 34 w 17"/>
                <a:gd name="T3" fmla="*/ 10 h 17"/>
                <a:gd name="T4" fmla="*/ 44 w 17"/>
                <a:gd name="T5" fmla="*/ 7 h 17"/>
                <a:gd name="T6" fmla="*/ 55 w 17"/>
                <a:gd name="T7" fmla="*/ 7 h 17"/>
                <a:gd name="T8" fmla="*/ 58 w 17"/>
                <a:gd name="T9" fmla="*/ 10 h 17"/>
                <a:gd name="T10" fmla="*/ 55 w 17"/>
                <a:gd name="T11" fmla="*/ 28 h 17"/>
                <a:gd name="T12" fmla="*/ 48 w 17"/>
                <a:gd name="T13" fmla="*/ 31 h 17"/>
                <a:gd name="T14" fmla="*/ 44 w 17"/>
                <a:gd name="T15" fmla="*/ 42 h 17"/>
                <a:gd name="T16" fmla="*/ 41 w 17"/>
                <a:gd name="T17" fmla="*/ 52 h 17"/>
                <a:gd name="T18" fmla="*/ 41 w 17"/>
                <a:gd name="T19" fmla="*/ 52 h 17"/>
                <a:gd name="T20" fmla="*/ 38 w 17"/>
                <a:gd name="T21" fmla="*/ 45 h 17"/>
                <a:gd name="T22" fmla="*/ 34 w 17"/>
                <a:gd name="T23" fmla="*/ 49 h 17"/>
                <a:gd name="T24" fmla="*/ 31 w 17"/>
                <a:gd name="T25" fmla="*/ 49 h 17"/>
                <a:gd name="T26" fmla="*/ 27 w 17"/>
                <a:gd name="T27" fmla="*/ 52 h 17"/>
                <a:gd name="T28" fmla="*/ 20 w 17"/>
                <a:gd name="T29" fmla="*/ 59 h 17"/>
                <a:gd name="T30" fmla="*/ 17 w 17"/>
                <a:gd name="T31" fmla="*/ 56 h 17"/>
                <a:gd name="T32" fmla="*/ 14 w 17"/>
                <a:gd name="T33" fmla="*/ 56 h 17"/>
                <a:gd name="T34" fmla="*/ 7 w 17"/>
                <a:gd name="T35" fmla="*/ 52 h 17"/>
                <a:gd name="T36" fmla="*/ 3 w 17"/>
                <a:gd name="T37" fmla="*/ 42 h 17"/>
                <a:gd name="T38" fmla="*/ 3 w 17"/>
                <a:gd name="T39" fmla="*/ 35 h 17"/>
                <a:gd name="T40" fmla="*/ 7 w 17"/>
                <a:gd name="T41" fmla="*/ 35 h 17"/>
                <a:gd name="T42" fmla="*/ 0 w 17"/>
                <a:gd name="T43" fmla="*/ 17 h 17"/>
                <a:gd name="T44" fmla="*/ 0 w 17"/>
                <a:gd name="T45" fmla="*/ 7 h 17"/>
                <a:gd name="T46" fmla="*/ 7 w 17"/>
                <a:gd name="T47" fmla="*/ 3 h 17"/>
                <a:gd name="T48" fmla="*/ 14 w 17"/>
                <a:gd name="T49" fmla="*/ 7 h 17"/>
                <a:gd name="T50" fmla="*/ 24 w 17"/>
                <a:gd name="T51" fmla="*/ 1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7" y="3"/>
                  </a:moveTo>
                  <a:cubicBezTo>
                    <a:pt x="8" y="3"/>
                    <a:pt x="9" y="3"/>
                    <a:pt x="10" y="3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5"/>
                    <a:pt x="16" y="6"/>
                    <a:pt x="16" y="8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2" y="13"/>
                    <a:pt x="13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2" y="13"/>
                    <a:pt x="11" y="13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6"/>
                    <a:pt x="7" y="16"/>
                    <a:pt x="6" y="17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5" y="16"/>
                    <a:pt x="4" y="17"/>
                    <a:pt x="4" y="16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2" y="14"/>
                    <a:pt x="2" y="13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3"/>
                    <a:pt x="7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9" name="Freeform 414"/>
            <p:cNvSpPr>
              <a:spLocks/>
            </p:cNvSpPr>
            <p:nvPr/>
          </p:nvSpPr>
          <p:spPr bwMode="auto">
            <a:xfrm>
              <a:off x="6140" y="3539"/>
              <a:ext cx="28" cy="0"/>
            </a:xfrm>
            <a:custGeom>
              <a:avLst/>
              <a:gdLst>
                <a:gd name="T0" fmla="*/ 0 w 8"/>
                <a:gd name="T1" fmla="*/ 0 w 8"/>
                <a:gd name="T2" fmla="*/ 7 w 8"/>
                <a:gd name="T3" fmla="*/ 10 w 8"/>
                <a:gd name="T4" fmla="*/ 14 w 8"/>
                <a:gd name="T5" fmla="*/ 21 w 8"/>
                <a:gd name="T6" fmla="*/ 24 w 8"/>
                <a:gd name="T7" fmla="*/ 28 w 8"/>
                <a:gd name="T8" fmla="*/ 24 w 8"/>
                <a:gd name="T9" fmla="*/ 21 w 8"/>
                <a:gd name="T10" fmla="*/ 17 w 8"/>
                <a:gd name="T11" fmla="*/ 17 w 8"/>
                <a:gd name="T12" fmla="*/ 0 w 8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w 8"/>
                <a:gd name="T27" fmla="*/ 8 w 8"/>
              </a:gdLst>
              <a:ahLst/>
              <a:cxnLst>
                <a:cxn ang="T13">
                  <a:pos x="T0" y="0"/>
                </a:cxn>
                <a:cxn ang="T14">
                  <a:pos x="T1" y="0"/>
                </a:cxn>
                <a:cxn ang="T15">
                  <a:pos x="T2" y="0"/>
                </a:cxn>
                <a:cxn ang="T16">
                  <a:pos x="T3" y="0"/>
                </a:cxn>
                <a:cxn ang="T17">
                  <a:pos x="T4" y="0"/>
                </a:cxn>
                <a:cxn ang="T18">
                  <a:pos x="T5" y="0"/>
                </a:cxn>
                <a:cxn ang="T19">
                  <a:pos x="T6" y="0"/>
                </a:cxn>
                <a:cxn ang="T20">
                  <a:pos x="T7" y="0"/>
                </a:cxn>
                <a:cxn ang="T21">
                  <a:pos x="T8" y="0"/>
                </a:cxn>
                <a:cxn ang="T22">
                  <a:pos x="T9" y="0"/>
                </a:cxn>
                <a:cxn ang="T23">
                  <a:pos x="T10" y="0"/>
                </a:cxn>
                <a:cxn ang="T24">
                  <a:pos x="T11" y="0"/>
                </a:cxn>
                <a:cxn ang="T25">
                  <a:pos x="T12" y="0"/>
                </a:cxn>
              </a:cxnLst>
              <a:rect l="T26" t="0" r="T27" b="0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0" name="Freeform 415"/>
            <p:cNvSpPr>
              <a:spLocks/>
            </p:cNvSpPr>
            <p:nvPr/>
          </p:nvSpPr>
          <p:spPr bwMode="auto">
            <a:xfrm>
              <a:off x="6859" y="3681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4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1" name="Freeform 416"/>
            <p:cNvSpPr>
              <a:spLocks/>
            </p:cNvSpPr>
            <p:nvPr/>
          </p:nvSpPr>
          <p:spPr bwMode="auto">
            <a:xfrm>
              <a:off x="4711" y="1577"/>
              <a:ext cx="18" cy="0"/>
            </a:xfrm>
            <a:custGeom>
              <a:avLst/>
              <a:gdLst>
                <a:gd name="T0" fmla="*/ 7 w 5"/>
                <a:gd name="T1" fmla="*/ 0 w 5"/>
                <a:gd name="T2" fmla="*/ 11 w 5"/>
                <a:gd name="T3" fmla="*/ 14 w 5"/>
                <a:gd name="T4" fmla="*/ 7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5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2" name="Freeform 417"/>
            <p:cNvSpPr>
              <a:spLocks/>
            </p:cNvSpPr>
            <p:nvPr/>
          </p:nvSpPr>
          <p:spPr bwMode="auto">
            <a:xfrm>
              <a:off x="4784" y="1563"/>
              <a:ext cx="14" cy="0"/>
            </a:xfrm>
            <a:custGeom>
              <a:avLst/>
              <a:gdLst>
                <a:gd name="T0" fmla="*/ 4 w 4"/>
                <a:gd name="T1" fmla="*/ 0 w 4"/>
                <a:gd name="T2" fmla="*/ 7 w 4"/>
                <a:gd name="T3" fmla="*/ 10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3" name="Freeform 418"/>
            <p:cNvSpPr>
              <a:spLocks/>
            </p:cNvSpPr>
            <p:nvPr/>
          </p:nvSpPr>
          <p:spPr bwMode="auto">
            <a:xfrm>
              <a:off x="4559" y="1619"/>
              <a:ext cx="0" cy="13"/>
            </a:xfrm>
            <a:custGeom>
              <a:avLst/>
              <a:gdLst>
                <a:gd name="T0" fmla="*/ 3 h 4"/>
                <a:gd name="T1" fmla="*/ 10 h 4"/>
                <a:gd name="T2" fmla="*/ 10 h 4"/>
                <a:gd name="T3" fmla="*/ 0 h 4"/>
                <a:gd name="T4" fmla="*/ 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4" name="Freeform 419"/>
            <p:cNvSpPr>
              <a:spLocks/>
            </p:cNvSpPr>
            <p:nvPr/>
          </p:nvSpPr>
          <p:spPr bwMode="auto">
            <a:xfrm>
              <a:off x="6576" y="3864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4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5" name="Oval 420"/>
            <p:cNvSpPr>
              <a:spLocks noChangeArrowheads="1"/>
            </p:cNvSpPr>
            <p:nvPr/>
          </p:nvSpPr>
          <p:spPr bwMode="auto">
            <a:xfrm>
              <a:off x="6717" y="3622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96" name="Freeform 421"/>
            <p:cNvSpPr>
              <a:spLocks/>
            </p:cNvSpPr>
            <p:nvPr/>
          </p:nvSpPr>
          <p:spPr bwMode="auto">
            <a:xfrm>
              <a:off x="6731" y="3553"/>
              <a:ext cx="87" cy="100"/>
            </a:xfrm>
            <a:custGeom>
              <a:avLst/>
              <a:gdLst>
                <a:gd name="T0" fmla="*/ 56 w 25"/>
                <a:gd name="T1" fmla="*/ 24 h 29"/>
                <a:gd name="T2" fmla="*/ 70 w 25"/>
                <a:gd name="T3" fmla="*/ 21 h 29"/>
                <a:gd name="T4" fmla="*/ 77 w 25"/>
                <a:gd name="T5" fmla="*/ 14 h 29"/>
                <a:gd name="T6" fmla="*/ 87 w 25"/>
                <a:gd name="T7" fmla="*/ 21 h 29"/>
                <a:gd name="T8" fmla="*/ 80 w 25"/>
                <a:gd name="T9" fmla="*/ 24 h 29"/>
                <a:gd name="T10" fmla="*/ 77 w 25"/>
                <a:gd name="T11" fmla="*/ 34 h 29"/>
                <a:gd name="T12" fmla="*/ 66 w 25"/>
                <a:gd name="T13" fmla="*/ 38 h 29"/>
                <a:gd name="T14" fmla="*/ 66 w 25"/>
                <a:gd name="T15" fmla="*/ 45 h 29"/>
                <a:gd name="T16" fmla="*/ 66 w 25"/>
                <a:gd name="T17" fmla="*/ 48 h 29"/>
                <a:gd name="T18" fmla="*/ 63 w 25"/>
                <a:gd name="T19" fmla="*/ 52 h 29"/>
                <a:gd name="T20" fmla="*/ 63 w 25"/>
                <a:gd name="T21" fmla="*/ 45 h 29"/>
                <a:gd name="T22" fmla="*/ 56 w 25"/>
                <a:gd name="T23" fmla="*/ 45 h 29"/>
                <a:gd name="T24" fmla="*/ 49 w 25"/>
                <a:gd name="T25" fmla="*/ 55 h 29"/>
                <a:gd name="T26" fmla="*/ 52 w 25"/>
                <a:gd name="T27" fmla="*/ 59 h 29"/>
                <a:gd name="T28" fmla="*/ 42 w 25"/>
                <a:gd name="T29" fmla="*/ 72 h 29"/>
                <a:gd name="T30" fmla="*/ 31 w 25"/>
                <a:gd name="T31" fmla="*/ 83 h 29"/>
                <a:gd name="T32" fmla="*/ 17 w 25"/>
                <a:gd name="T33" fmla="*/ 97 h 29"/>
                <a:gd name="T34" fmla="*/ 10 w 25"/>
                <a:gd name="T35" fmla="*/ 97 h 29"/>
                <a:gd name="T36" fmla="*/ 7 w 25"/>
                <a:gd name="T37" fmla="*/ 90 h 29"/>
                <a:gd name="T38" fmla="*/ 14 w 25"/>
                <a:gd name="T39" fmla="*/ 79 h 29"/>
                <a:gd name="T40" fmla="*/ 21 w 25"/>
                <a:gd name="T41" fmla="*/ 72 h 29"/>
                <a:gd name="T42" fmla="*/ 17 w 25"/>
                <a:gd name="T43" fmla="*/ 62 h 29"/>
                <a:gd name="T44" fmla="*/ 10 w 25"/>
                <a:gd name="T45" fmla="*/ 59 h 29"/>
                <a:gd name="T46" fmla="*/ 7 w 25"/>
                <a:gd name="T47" fmla="*/ 55 h 29"/>
                <a:gd name="T48" fmla="*/ 3 w 25"/>
                <a:gd name="T49" fmla="*/ 52 h 29"/>
                <a:gd name="T50" fmla="*/ 7 w 25"/>
                <a:gd name="T51" fmla="*/ 45 h 29"/>
                <a:gd name="T52" fmla="*/ 17 w 25"/>
                <a:gd name="T53" fmla="*/ 41 h 29"/>
                <a:gd name="T54" fmla="*/ 24 w 25"/>
                <a:gd name="T55" fmla="*/ 31 h 29"/>
                <a:gd name="T56" fmla="*/ 28 w 25"/>
                <a:gd name="T57" fmla="*/ 24 h 29"/>
                <a:gd name="T58" fmla="*/ 24 w 25"/>
                <a:gd name="T59" fmla="*/ 14 h 29"/>
                <a:gd name="T60" fmla="*/ 28 w 25"/>
                <a:gd name="T61" fmla="*/ 7 h 29"/>
                <a:gd name="T62" fmla="*/ 31 w 25"/>
                <a:gd name="T63" fmla="*/ 7 h 29"/>
                <a:gd name="T64" fmla="*/ 31 w 25"/>
                <a:gd name="T65" fmla="*/ 3 h 29"/>
                <a:gd name="T66" fmla="*/ 35 w 25"/>
                <a:gd name="T67" fmla="*/ 7 h 29"/>
                <a:gd name="T68" fmla="*/ 35 w 25"/>
                <a:gd name="T69" fmla="*/ 10 h 29"/>
                <a:gd name="T70" fmla="*/ 42 w 25"/>
                <a:gd name="T71" fmla="*/ 10 h 29"/>
                <a:gd name="T72" fmla="*/ 42 w 25"/>
                <a:gd name="T73" fmla="*/ 3 h 29"/>
                <a:gd name="T74" fmla="*/ 45 w 25"/>
                <a:gd name="T75" fmla="*/ 3 h 29"/>
                <a:gd name="T76" fmla="*/ 45 w 25"/>
                <a:gd name="T77" fmla="*/ 17 h 29"/>
                <a:gd name="T78" fmla="*/ 56 w 25"/>
                <a:gd name="T79" fmla="*/ 24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9"/>
                <a:gd name="T122" fmla="*/ 25 w 25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9">
                  <a:moveTo>
                    <a:pt x="16" y="7"/>
                  </a:moveTo>
                  <a:cubicBezTo>
                    <a:pt x="17" y="7"/>
                    <a:pt x="19" y="7"/>
                    <a:pt x="20" y="6"/>
                  </a:cubicBezTo>
                  <a:cubicBezTo>
                    <a:pt x="21" y="6"/>
                    <a:pt x="21" y="5"/>
                    <a:pt x="22" y="4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6"/>
                    <a:pt x="23" y="6"/>
                    <a:pt x="23" y="7"/>
                  </a:cubicBezTo>
                  <a:cubicBezTo>
                    <a:pt x="23" y="8"/>
                    <a:pt x="23" y="10"/>
                    <a:pt x="22" y="10"/>
                  </a:cubicBezTo>
                  <a:cubicBezTo>
                    <a:pt x="21" y="11"/>
                    <a:pt x="20" y="10"/>
                    <a:pt x="19" y="11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13" y="16"/>
                    <a:pt x="15" y="17"/>
                    <a:pt x="15" y="17"/>
                  </a:cubicBezTo>
                  <a:cubicBezTo>
                    <a:pt x="14" y="18"/>
                    <a:pt x="13" y="19"/>
                    <a:pt x="12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8" y="26"/>
                    <a:pt x="6" y="27"/>
                    <a:pt x="5" y="28"/>
                  </a:cubicBezTo>
                  <a:cubicBezTo>
                    <a:pt x="4" y="29"/>
                    <a:pt x="3" y="28"/>
                    <a:pt x="3" y="28"/>
                  </a:cubicBezTo>
                  <a:cubicBezTo>
                    <a:pt x="2" y="27"/>
                    <a:pt x="1" y="27"/>
                    <a:pt x="2" y="26"/>
                  </a:cubicBezTo>
                  <a:cubicBezTo>
                    <a:pt x="2" y="25"/>
                    <a:pt x="3" y="24"/>
                    <a:pt x="4" y="23"/>
                  </a:cubicBezTo>
                  <a:cubicBezTo>
                    <a:pt x="5" y="22"/>
                    <a:pt x="6" y="22"/>
                    <a:pt x="6" y="21"/>
                  </a:cubicBezTo>
                  <a:cubicBezTo>
                    <a:pt x="6" y="20"/>
                    <a:pt x="6" y="19"/>
                    <a:pt x="5" y="18"/>
                  </a:cubicBezTo>
                  <a:cubicBezTo>
                    <a:pt x="4" y="17"/>
                    <a:pt x="4" y="18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1" y="16"/>
                    <a:pt x="0" y="16"/>
                    <a:pt x="1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3" y="13"/>
                    <a:pt x="4" y="13"/>
                    <a:pt x="5" y="12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9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4"/>
                    <a:pt x="13" y="5"/>
                  </a:cubicBezTo>
                  <a:cubicBezTo>
                    <a:pt x="13" y="6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7" name="Freeform 422"/>
            <p:cNvSpPr>
              <a:spLocks/>
            </p:cNvSpPr>
            <p:nvPr/>
          </p:nvSpPr>
          <p:spPr bwMode="auto">
            <a:xfrm>
              <a:off x="6731" y="3511"/>
              <a:ext cx="28" cy="42"/>
            </a:xfrm>
            <a:custGeom>
              <a:avLst/>
              <a:gdLst>
                <a:gd name="T0" fmla="*/ 17 w 8"/>
                <a:gd name="T1" fmla="*/ 35 h 12"/>
                <a:gd name="T2" fmla="*/ 21 w 8"/>
                <a:gd name="T3" fmla="*/ 42 h 12"/>
                <a:gd name="T4" fmla="*/ 24 w 8"/>
                <a:gd name="T5" fmla="*/ 42 h 12"/>
                <a:gd name="T6" fmla="*/ 28 w 8"/>
                <a:gd name="T7" fmla="*/ 32 h 12"/>
                <a:gd name="T8" fmla="*/ 24 w 8"/>
                <a:gd name="T9" fmla="*/ 21 h 12"/>
                <a:gd name="T10" fmla="*/ 28 w 8"/>
                <a:gd name="T11" fmla="*/ 21 h 12"/>
                <a:gd name="T12" fmla="*/ 28 w 8"/>
                <a:gd name="T13" fmla="*/ 14 h 12"/>
                <a:gd name="T14" fmla="*/ 14 w 8"/>
                <a:gd name="T15" fmla="*/ 7 h 12"/>
                <a:gd name="T16" fmla="*/ 7 w 8"/>
                <a:gd name="T17" fmla="*/ 4 h 12"/>
                <a:gd name="T18" fmla="*/ 7 w 8"/>
                <a:gd name="T19" fmla="*/ 0 h 12"/>
                <a:gd name="T20" fmla="*/ 4 w 8"/>
                <a:gd name="T21" fmla="*/ 0 h 12"/>
                <a:gd name="T22" fmla="*/ 7 w 8"/>
                <a:gd name="T23" fmla="*/ 11 h 12"/>
                <a:gd name="T24" fmla="*/ 7 w 8"/>
                <a:gd name="T25" fmla="*/ 14 h 12"/>
                <a:gd name="T26" fmla="*/ 17 w 8"/>
                <a:gd name="T27" fmla="*/ 32 h 12"/>
                <a:gd name="T28" fmla="*/ 24 w 8"/>
                <a:gd name="T29" fmla="*/ 32 h 12"/>
                <a:gd name="T30" fmla="*/ 17 w 8"/>
                <a:gd name="T31" fmla="*/ 35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12"/>
                <a:gd name="T50" fmla="*/ 8 w 8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12">
                  <a:moveTo>
                    <a:pt x="5" y="10"/>
                  </a:move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7"/>
                    <a:pt x="8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3"/>
                    <a:pt x="5" y="3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5" y="9"/>
                    <a:pt x="7" y="9"/>
                    <a:pt x="7" y="9"/>
                  </a:cubicBezTo>
                  <a:cubicBezTo>
                    <a:pt x="7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8" name="Freeform 423"/>
            <p:cNvSpPr>
              <a:spLocks/>
            </p:cNvSpPr>
            <p:nvPr/>
          </p:nvSpPr>
          <p:spPr bwMode="auto">
            <a:xfrm>
              <a:off x="6576" y="3622"/>
              <a:ext cx="155" cy="128"/>
            </a:xfrm>
            <a:custGeom>
              <a:avLst/>
              <a:gdLst>
                <a:gd name="T0" fmla="*/ 148 w 45"/>
                <a:gd name="T1" fmla="*/ 31 h 37"/>
                <a:gd name="T2" fmla="*/ 138 w 45"/>
                <a:gd name="T3" fmla="*/ 42 h 37"/>
                <a:gd name="T4" fmla="*/ 127 w 45"/>
                <a:gd name="T5" fmla="*/ 52 h 37"/>
                <a:gd name="T6" fmla="*/ 117 w 45"/>
                <a:gd name="T7" fmla="*/ 59 h 37"/>
                <a:gd name="T8" fmla="*/ 117 w 45"/>
                <a:gd name="T9" fmla="*/ 62 h 37"/>
                <a:gd name="T10" fmla="*/ 124 w 45"/>
                <a:gd name="T11" fmla="*/ 66 h 37"/>
                <a:gd name="T12" fmla="*/ 124 w 45"/>
                <a:gd name="T13" fmla="*/ 69 h 37"/>
                <a:gd name="T14" fmla="*/ 110 w 45"/>
                <a:gd name="T15" fmla="*/ 69 h 37"/>
                <a:gd name="T16" fmla="*/ 93 w 45"/>
                <a:gd name="T17" fmla="*/ 73 h 37"/>
                <a:gd name="T18" fmla="*/ 86 w 45"/>
                <a:gd name="T19" fmla="*/ 83 h 37"/>
                <a:gd name="T20" fmla="*/ 83 w 45"/>
                <a:gd name="T21" fmla="*/ 93 h 37"/>
                <a:gd name="T22" fmla="*/ 76 w 45"/>
                <a:gd name="T23" fmla="*/ 104 h 37"/>
                <a:gd name="T24" fmla="*/ 59 w 45"/>
                <a:gd name="T25" fmla="*/ 114 h 37"/>
                <a:gd name="T26" fmla="*/ 45 w 45"/>
                <a:gd name="T27" fmla="*/ 128 h 37"/>
                <a:gd name="T28" fmla="*/ 34 w 45"/>
                <a:gd name="T29" fmla="*/ 128 h 37"/>
                <a:gd name="T30" fmla="*/ 31 w 45"/>
                <a:gd name="T31" fmla="*/ 118 h 37"/>
                <a:gd name="T32" fmla="*/ 21 w 45"/>
                <a:gd name="T33" fmla="*/ 118 h 37"/>
                <a:gd name="T34" fmla="*/ 3 w 45"/>
                <a:gd name="T35" fmla="*/ 114 h 37"/>
                <a:gd name="T36" fmla="*/ 3 w 45"/>
                <a:gd name="T37" fmla="*/ 111 h 37"/>
                <a:gd name="T38" fmla="*/ 14 w 45"/>
                <a:gd name="T39" fmla="*/ 93 h 37"/>
                <a:gd name="T40" fmla="*/ 34 w 45"/>
                <a:gd name="T41" fmla="*/ 80 h 37"/>
                <a:gd name="T42" fmla="*/ 48 w 45"/>
                <a:gd name="T43" fmla="*/ 69 h 37"/>
                <a:gd name="T44" fmla="*/ 59 w 45"/>
                <a:gd name="T45" fmla="*/ 69 h 37"/>
                <a:gd name="T46" fmla="*/ 83 w 45"/>
                <a:gd name="T47" fmla="*/ 55 h 37"/>
                <a:gd name="T48" fmla="*/ 96 w 45"/>
                <a:gd name="T49" fmla="*/ 45 h 37"/>
                <a:gd name="T50" fmla="*/ 107 w 45"/>
                <a:gd name="T51" fmla="*/ 31 h 37"/>
                <a:gd name="T52" fmla="*/ 121 w 45"/>
                <a:gd name="T53" fmla="*/ 17 h 37"/>
                <a:gd name="T54" fmla="*/ 127 w 45"/>
                <a:gd name="T55" fmla="*/ 0 h 37"/>
                <a:gd name="T56" fmla="*/ 134 w 45"/>
                <a:gd name="T57" fmla="*/ 0 h 37"/>
                <a:gd name="T58" fmla="*/ 134 w 45"/>
                <a:gd name="T59" fmla="*/ 7 h 37"/>
                <a:gd name="T60" fmla="*/ 138 w 45"/>
                <a:gd name="T61" fmla="*/ 10 h 37"/>
                <a:gd name="T62" fmla="*/ 134 w 45"/>
                <a:gd name="T63" fmla="*/ 14 h 37"/>
                <a:gd name="T64" fmla="*/ 141 w 45"/>
                <a:gd name="T65" fmla="*/ 17 h 37"/>
                <a:gd name="T66" fmla="*/ 148 w 45"/>
                <a:gd name="T67" fmla="*/ 10 h 37"/>
                <a:gd name="T68" fmla="*/ 152 w 45"/>
                <a:gd name="T69" fmla="*/ 7 h 37"/>
                <a:gd name="T70" fmla="*/ 155 w 45"/>
                <a:gd name="T71" fmla="*/ 14 h 37"/>
                <a:gd name="T72" fmla="*/ 155 w 45"/>
                <a:gd name="T73" fmla="*/ 17 h 37"/>
                <a:gd name="T74" fmla="*/ 148 w 45"/>
                <a:gd name="T75" fmla="*/ 24 h 37"/>
                <a:gd name="T76" fmla="*/ 148 w 45"/>
                <a:gd name="T77" fmla="*/ 31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37"/>
                <a:gd name="T119" fmla="*/ 45 w 45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37">
                  <a:moveTo>
                    <a:pt x="43" y="9"/>
                  </a:moveTo>
                  <a:cubicBezTo>
                    <a:pt x="42" y="10"/>
                    <a:pt x="41" y="11"/>
                    <a:pt x="40" y="12"/>
                  </a:cubicBezTo>
                  <a:cubicBezTo>
                    <a:pt x="39" y="13"/>
                    <a:pt x="38" y="14"/>
                    <a:pt x="37" y="15"/>
                  </a:cubicBezTo>
                  <a:cubicBezTo>
                    <a:pt x="36" y="16"/>
                    <a:pt x="35" y="16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6" y="18"/>
                    <a:pt x="36" y="19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0"/>
                    <a:pt x="33" y="19"/>
                    <a:pt x="32" y="20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5" y="26"/>
                    <a:pt x="24" y="27"/>
                  </a:cubicBezTo>
                  <a:cubicBezTo>
                    <a:pt x="24" y="28"/>
                    <a:pt x="23" y="29"/>
                    <a:pt x="22" y="30"/>
                  </a:cubicBezTo>
                  <a:cubicBezTo>
                    <a:pt x="20" y="31"/>
                    <a:pt x="19" y="32"/>
                    <a:pt x="17" y="33"/>
                  </a:cubicBezTo>
                  <a:cubicBezTo>
                    <a:pt x="16" y="35"/>
                    <a:pt x="15" y="36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10" y="36"/>
                    <a:pt x="10" y="35"/>
                    <a:pt x="9" y="34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5" y="34"/>
                    <a:pt x="3" y="34"/>
                    <a:pt x="1" y="33"/>
                  </a:cubicBezTo>
                  <a:cubicBezTo>
                    <a:pt x="1" y="33"/>
                    <a:pt x="0" y="32"/>
                    <a:pt x="1" y="32"/>
                  </a:cubicBezTo>
                  <a:cubicBezTo>
                    <a:pt x="1" y="30"/>
                    <a:pt x="3" y="28"/>
                    <a:pt x="4" y="27"/>
                  </a:cubicBezTo>
                  <a:cubicBezTo>
                    <a:pt x="6" y="26"/>
                    <a:pt x="8" y="25"/>
                    <a:pt x="10" y="23"/>
                  </a:cubicBezTo>
                  <a:cubicBezTo>
                    <a:pt x="11" y="22"/>
                    <a:pt x="13" y="21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20" y="18"/>
                    <a:pt x="21" y="17"/>
                    <a:pt x="24" y="16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0" y="11"/>
                    <a:pt x="30" y="10"/>
                    <a:pt x="31" y="9"/>
                  </a:cubicBezTo>
                  <a:cubicBezTo>
                    <a:pt x="32" y="7"/>
                    <a:pt x="34" y="6"/>
                    <a:pt x="35" y="5"/>
                  </a:cubicBezTo>
                  <a:cubicBezTo>
                    <a:pt x="36" y="4"/>
                    <a:pt x="36" y="2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9" y="2"/>
                    <a:pt x="40" y="2"/>
                    <a:pt x="40" y="3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40" y="5"/>
                    <a:pt x="40" y="6"/>
                    <a:pt x="41" y="5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5" y="6"/>
                    <a:pt x="44" y="6"/>
                    <a:pt x="43" y="7"/>
                  </a:cubicBezTo>
                  <a:cubicBezTo>
                    <a:pt x="43" y="7"/>
                    <a:pt x="44" y="8"/>
                    <a:pt x="43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9" name="Freeform 424"/>
            <p:cNvSpPr>
              <a:spLocks/>
            </p:cNvSpPr>
            <p:nvPr/>
          </p:nvSpPr>
          <p:spPr bwMode="auto">
            <a:xfrm>
              <a:off x="6576" y="3750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13 w 4"/>
                <a:gd name="T3" fmla="*/ 4 h 4"/>
                <a:gd name="T4" fmla="*/ 10 w 4"/>
                <a:gd name="T5" fmla="*/ 7 h 4"/>
                <a:gd name="T6" fmla="*/ 13 w 4"/>
                <a:gd name="T7" fmla="*/ 10 h 4"/>
                <a:gd name="T8" fmla="*/ 10 w 4"/>
                <a:gd name="T9" fmla="*/ 14 h 4"/>
                <a:gd name="T10" fmla="*/ 3 w 4"/>
                <a:gd name="T11" fmla="*/ 14 h 4"/>
                <a:gd name="T12" fmla="*/ 3 w 4"/>
                <a:gd name="T13" fmla="*/ 14 h 4"/>
                <a:gd name="T14" fmla="*/ 10 w 4"/>
                <a:gd name="T15" fmla="*/ 4 h 4"/>
                <a:gd name="T16" fmla="*/ 1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0" name="Freeform 425"/>
            <p:cNvSpPr>
              <a:spLocks/>
            </p:cNvSpPr>
            <p:nvPr/>
          </p:nvSpPr>
          <p:spPr bwMode="auto">
            <a:xfrm>
              <a:off x="6534" y="3823"/>
              <a:ext cx="0" cy="14"/>
            </a:xfrm>
            <a:custGeom>
              <a:avLst/>
              <a:gdLst>
                <a:gd name="T0" fmla="*/ 7 h 4"/>
                <a:gd name="T1" fmla="*/ 0 h 4"/>
                <a:gd name="T2" fmla="*/ 0 h 4"/>
                <a:gd name="T3" fmla="*/ 10 h 4"/>
                <a:gd name="T4" fmla="*/ 10 h 4"/>
                <a:gd name="T5" fmla="*/ 7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1" name="Freeform 426"/>
            <p:cNvSpPr>
              <a:spLocks/>
            </p:cNvSpPr>
            <p:nvPr/>
          </p:nvSpPr>
          <p:spPr bwMode="auto">
            <a:xfrm>
              <a:off x="5009" y="3778"/>
              <a:ext cx="41" cy="31"/>
            </a:xfrm>
            <a:custGeom>
              <a:avLst/>
              <a:gdLst>
                <a:gd name="T0" fmla="*/ 7 w 12"/>
                <a:gd name="T1" fmla="*/ 3 h 9"/>
                <a:gd name="T2" fmla="*/ 14 w 12"/>
                <a:gd name="T3" fmla="*/ 7 h 9"/>
                <a:gd name="T4" fmla="*/ 10 w 12"/>
                <a:gd name="T5" fmla="*/ 14 h 9"/>
                <a:gd name="T6" fmla="*/ 14 w 12"/>
                <a:gd name="T7" fmla="*/ 14 h 9"/>
                <a:gd name="T8" fmla="*/ 24 w 12"/>
                <a:gd name="T9" fmla="*/ 10 h 9"/>
                <a:gd name="T10" fmla="*/ 21 w 12"/>
                <a:gd name="T11" fmla="*/ 17 h 9"/>
                <a:gd name="T12" fmla="*/ 31 w 12"/>
                <a:gd name="T13" fmla="*/ 17 h 9"/>
                <a:gd name="T14" fmla="*/ 41 w 12"/>
                <a:gd name="T15" fmla="*/ 14 h 9"/>
                <a:gd name="T16" fmla="*/ 41 w 12"/>
                <a:gd name="T17" fmla="*/ 17 h 9"/>
                <a:gd name="T18" fmla="*/ 31 w 12"/>
                <a:gd name="T19" fmla="*/ 21 h 9"/>
                <a:gd name="T20" fmla="*/ 27 w 12"/>
                <a:gd name="T21" fmla="*/ 24 h 9"/>
                <a:gd name="T22" fmla="*/ 34 w 12"/>
                <a:gd name="T23" fmla="*/ 24 h 9"/>
                <a:gd name="T24" fmla="*/ 34 w 12"/>
                <a:gd name="T25" fmla="*/ 28 h 9"/>
                <a:gd name="T26" fmla="*/ 27 w 12"/>
                <a:gd name="T27" fmla="*/ 24 h 9"/>
                <a:gd name="T28" fmla="*/ 21 w 12"/>
                <a:gd name="T29" fmla="*/ 24 h 9"/>
                <a:gd name="T30" fmla="*/ 14 w 12"/>
                <a:gd name="T31" fmla="*/ 24 h 9"/>
                <a:gd name="T32" fmla="*/ 7 w 12"/>
                <a:gd name="T33" fmla="*/ 28 h 9"/>
                <a:gd name="T34" fmla="*/ 0 w 12"/>
                <a:gd name="T35" fmla="*/ 24 h 9"/>
                <a:gd name="T36" fmla="*/ 3 w 12"/>
                <a:gd name="T37" fmla="*/ 14 h 9"/>
                <a:gd name="T38" fmla="*/ 7 w 12"/>
                <a:gd name="T39" fmla="*/ 3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9"/>
                <a:gd name="T62" fmla="*/ 12 w 1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9">
                  <a:moveTo>
                    <a:pt x="2" y="1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3"/>
                    <a:pt x="2" y="3"/>
                    <a:pt x="3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6" y="4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0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9" y="8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2" name="Freeform 427"/>
            <p:cNvSpPr>
              <a:spLocks/>
            </p:cNvSpPr>
            <p:nvPr/>
          </p:nvSpPr>
          <p:spPr bwMode="auto">
            <a:xfrm>
              <a:off x="3556" y="1619"/>
              <a:ext cx="170" cy="83"/>
            </a:xfrm>
            <a:custGeom>
              <a:avLst/>
              <a:gdLst>
                <a:gd name="T0" fmla="*/ 135 w 49"/>
                <a:gd name="T1" fmla="*/ 62 h 24"/>
                <a:gd name="T2" fmla="*/ 101 w 49"/>
                <a:gd name="T3" fmla="*/ 76 h 24"/>
                <a:gd name="T4" fmla="*/ 76 w 49"/>
                <a:gd name="T5" fmla="*/ 83 h 24"/>
                <a:gd name="T6" fmla="*/ 59 w 49"/>
                <a:gd name="T7" fmla="*/ 73 h 24"/>
                <a:gd name="T8" fmla="*/ 49 w 49"/>
                <a:gd name="T9" fmla="*/ 73 h 24"/>
                <a:gd name="T10" fmla="*/ 28 w 49"/>
                <a:gd name="T11" fmla="*/ 69 h 24"/>
                <a:gd name="T12" fmla="*/ 42 w 49"/>
                <a:gd name="T13" fmla="*/ 66 h 24"/>
                <a:gd name="T14" fmla="*/ 38 w 49"/>
                <a:gd name="T15" fmla="*/ 55 h 24"/>
                <a:gd name="T16" fmla="*/ 31 w 49"/>
                <a:gd name="T17" fmla="*/ 48 h 24"/>
                <a:gd name="T18" fmla="*/ 10 w 49"/>
                <a:gd name="T19" fmla="*/ 48 h 24"/>
                <a:gd name="T20" fmla="*/ 21 w 49"/>
                <a:gd name="T21" fmla="*/ 42 h 24"/>
                <a:gd name="T22" fmla="*/ 42 w 49"/>
                <a:gd name="T23" fmla="*/ 42 h 24"/>
                <a:gd name="T24" fmla="*/ 35 w 49"/>
                <a:gd name="T25" fmla="*/ 38 h 24"/>
                <a:gd name="T26" fmla="*/ 42 w 49"/>
                <a:gd name="T27" fmla="*/ 35 h 24"/>
                <a:gd name="T28" fmla="*/ 24 w 49"/>
                <a:gd name="T29" fmla="*/ 28 h 24"/>
                <a:gd name="T30" fmla="*/ 10 w 49"/>
                <a:gd name="T31" fmla="*/ 35 h 24"/>
                <a:gd name="T32" fmla="*/ 3 w 49"/>
                <a:gd name="T33" fmla="*/ 28 h 24"/>
                <a:gd name="T34" fmla="*/ 7 w 49"/>
                <a:gd name="T35" fmla="*/ 21 h 24"/>
                <a:gd name="T36" fmla="*/ 17 w 49"/>
                <a:gd name="T37" fmla="*/ 21 h 24"/>
                <a:gd name="T38" fmla="*/ 17 w 49"/>
                <a:gd name="T39" fmla="*/ 17 h 24"/>
                <a:gd name="T40" fmla="*/ 17 w 49"/>
                <a:gd name="T41" fmla="*/ 7 h 24"/>
                <a:gd name="T42" fmla="*/ 35 w 49"/>
                <a:gd name="T43" fmla="*/ 21 h 24"/>
                <a:gd name="T44" fmla="*/ 28 w 49"/>
                <a:gd name="T45" fmla="*/ 7 h 24"/>
                <a:gd name="T46" fmla="*/ 24 w 49"/>
                <a:gd name="T47" fmla="*/ 3 h 24"/>
                <a:gd name="T48" fmla="*/ 45 w 49"/>
                <a:gd name="T49" fmla="*/ 10 h 24"/>
                <a:gd name="T50" fmla="*/ 49 w 49"/>
                <a:gd name="T51" fmla="*/ 17 h 24"/>
                <a:gd name="T52" fmla="*/ 45 w 49"/>
                <a:gd name="T53" fmla="*/ 21 h 24"/>
                <a:gd name="T54" fmla="*/ 52 w 49"/>
                <a:gd name="T55" fmla="*/ 38 h 24"/>
                <a:gd name="T56" fmla="*/ 59 w 49"/>
                <a:gd name="T57" fmla="*/ 24 h 24"/>
                <a:gd name="T58" fmla="*/ 66 w 49"/>
                <a:gd name="T59" fmla="*/ 24 h 24"/>
                <a:gd name="T60" fmla="*/ 66 w 49"/>
                <a:gd name="T61" fmla="*/ 10 h 24"/>
                <a:gd name="T62" fmla="*/ 80 w 49"/>
                <a:gd name="T63" fmla="*/ 28 h 24"/>
                <a:gd name="T64" fmla="*/ 90 w 49"/>
                <a:gd name="T65" fmla="*/ 10 h 24"/>
                <a:gd name="T66" fmla="*/ 101 w 49"/>
                <a:gd name="T67" fmla="*/ 24 h 24"/>
                <a:gd name="T68" fmla="*/ 104 w 49"/>
                <a:gd name="T69" fmla="*/ 14 h 24"/>
                <a:gd name="T70" fmla="*/ 108 w 49"/>
                <a:gd name="T71" fmla="*/ 17 h 24"/>
                <a:gd name="T72" fmla="*/ 118 w 49"/>
                <a:gd name="T73" fmla="*/ 10 h 24"/>
                <a:gd name="T74" fmla="*/ 125 w 49"/>
                <a:gd name="T75" fmla="*/ 7 h 24"/>
                <a:gd name="T76" fmla="*/ 132 w 49"/>
                <a:gd name="T77" fmla="*/ 3 h 24"/>
                <a:gd name="T78" fmla="*/ 146 w 49"/>
                <a:gd name="T79" fmla="*/ 7 h 24"/>
                <a:gd name="T80" fmla="*/ 146 w 49"/>
                <a:gd name="T81" fmla="*/ 17 h 24"/>
                <a:gd name="T82" fmla="*/ 149 w 49"/>
                <a:gd name="T83" fmla="*/ 24 h 24"/>
                <a:gd name="T84" fmla="*/ 163 w 49"/>
                <a:gd name="T85" fmla="*/ 31 h 24"/>
                <a:gd name="T86" fmla="*/ 160 w 49"/>
                <a:gd name="T87" fmla="*/ 38 h 24"/>
                <a:gd name="T88" fmla="*/ 153 w 49"/>
                <a:gd name="T89" fmla="*/ 55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24"/>
                <a:gd name="T137" fmla="*/ 49 w 49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24">
                  <a:moveTo>
                    <a:pt x="44" y="16"/>
                  </a:moveTo>
                  <a:cubicBezTo>
                    <a:pt x="43" y="17"/>
                    <a:pt x="41" y="17"/>
                    <a:pt x="39" y="18"/>
                  </a:cubicBezTo>
                  <a:cubicBezTo>
                    <a:pt x="37" y="18"/>
                    <a:pt x="36" y="20"/>
                    <a:pt x="34" y="21"/>
                  </a:cubicBezTo>
                  <a:cubicBezTo>
                    <a:pt x="33" y="22"/>
                    <a:pt x="31" y="21"/>
                    <a:pt x="29" y="22"/>
                  </a:cubicBezTo>
                  <a:cubicBezTo>
                    <a:pt x="28" y="22"/>
                    <a:pt x="28" y="23"/>
                    <a:pt x="27" y="24"/>
                  </a:cubicBezTo>
                  <a:cubicBezTo>
                    <a:pt x="25" y="24"/>
                    <a:pt x="23" y="24"/>
                    <a:pt x="22" y="24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7" y="22"/>
                    <a:pt x="18" y="22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11" y="20"/>
                    <a:pt x="12" y="19"/>
                  </a:cubicBezTo>
                  <a:cubicBezTo>
                    <a:pt x="13" y="18"/>
                    <a:pt x="11" y="18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9" y="15"/>
                    <a:pt x="10" y="14"/>
                    <a:pt x="9" y="14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4" y="15"/>
                    <a:pt x="3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2" y="8"/>
                    <a:pt x="2" y="9"/>
                    <a:pt x="3" y="8"/>
                  </a:cubicBezTo>
                  <a:cubicBezTo>
                    <a:pt x="3" y="8"/>
                    <a:pt x="2" y="7"/>
                    <a:pt x="2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5" y="6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0" y="3"/>
                    <a:pt x="8" y="3"/>
                    <a:pt x="8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1"/>
                    <a:pt x="6" y="2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6"/>
                    <a:pt x="16" y="6"/>
                    <a:pt x="16" y="6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3" y="7"/>
                    <a:pt x="15" y="8"/>
                    <a:pt x="15" y="9"/>
                  </a:cubicBezTo>
                  <a:cubicBezTo>
                    <a:pt x="15" y="9"/>
                    <a:pt x="14" y="12"/>
                    <a:pt x="15" y="11"/>
                  </a:cubicBezTo>
                  <a:cubicBezTo>
                    <a:pt x="16" y="11"/>
                    <a:pt x="16" y="9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7" y="9"/>
                    <a:pt x="18" y="9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21" y="4"/>
                    <a:pt x="21" y="6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7"/>
                    <a:pt x="23" y="5"/>
                    <a:pt x="24" y="4"/>
                  </a:cubicBezTo>
                  <a:cubicBezTo>
                    <a:pt x="24" y="3"/>
                    <a:pt x="26" y="2"/>
                    <a:pt x="26" y="3"/>
                  </a:cubicBezTo>
                  <a:cubicBezTo>
                    <a:pt x="27" y="4"/>
                    <a:pt x="27" y="6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28" y="2"/>
                    <a:pt x="30" y="3"/>
                    <a:pt x="30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3"/>
                    <a:pt x="33" y="3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6" y="2"/>
                    <a:pt x="35" y="1"/>
                    <a:pt x="36" y="1"/>
                  </a:cubicBezTo>
                  <a:cubicBezTo>
                    <a:pt x="36" y="1"/>
                    <a:pt x="38" y="1"/>
                    <a:pt x="38" y="1"/>
                  </a:cubicBezTo>
                  <a:cubicBezTo>
                    <a:pt x="39" y="1"/>
                    <a:pt x="39" y="2"/>
                    <a:pt x="40" y="3"/>
                  </a:cubicBezTo>
                  <a:cubicBezTo>
                    <a:pt x="41" y="3"/>
                    <a:pt x="41" y="2"/>
                    <a:pt x="42" y="2"/>
                  </a:cubicBezTo>
                  <a:cubicBezTo>
                    <a:pt x="43" y="2"/>
                    <a:pt x="42" y="3"/>
                    <a:pt x="42" y="3"/>
                  </a:cubicBezTo>
                  <a:cubicBezTo>
                    <a:pt x="42" y="3"/>
                    <a:pt x="42" y="4"/>
                    <a:pt x="42" y="5"/>
                  </a:cubicBezTo>
                  <a:cubicBezTo>
                    <a:pt x="43" y="5"/>
                    <a:pt x="44" y="4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3" y="7"/>
                    <a:pt x="45" y="7"/>
                    <a:pt x="45" y="7"/>
                  </a:cubicBezTo>
                  <a:cubicBezTo>
                    <a:pt x="46" y="7"/>
                    <a:pt x="47" y="8"/>
                    <a:pt x="47" y="9"/>
                  </a:cubicBezTo>
                  <a:cubicBezTo>
                    <a:pt x="47" y="9"/>
                    <a:pt x="46" y="10"/>
                    <a:pt x="46" y="10"/>
                  </a:cubicBezTo>
                  <a:cubicBezTo>
                    <a:pt x="49" y="12"/>
                    <a:pt x="49" y="12"/>
                    <a:pt x="46" y="11"/>
                  </a:cubicBezTo>
                  <a:cubicBezTo>
                    <a:pt x="45" y="11"/>
                    <a:pt x="47" y="12"/>
                    <a:pt x="46" y="13"/>
                  </a:cubicBezTo>
                  <a:cubicBezTo>
                    <a:pt x="46" y="15"/>
                    <a:pt x="45" y="16"/>
                    <a:pt x="4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3" name="Freeform 428"/>
            <p:cNvSpPr>
              <a:spLocks/>
            </p:cNvSpPr>
            <p:nvPr/>
          </p:nvSpPr>
          <p:spPr bwMode="auto">
            <a:xfrm>
              <a:off x="3795" y="1504"/>
              <a:ext cx="14" cy="14"/>
            </a:xfrm>
            <a:custGeom>
              <a:avLst/>
              <a:gdLst>
                <a:gd name="T0" fmla="*/ 4 w 4"/>
                <a:gd name="T1" fmla="*/ 14 h 4"/>
                <a:gd name="T2" fmla="*/ 0 w 4"/>
                <a:gd name="T3" fmla="*/ 14 h 4"/>
                <a:gd name="T4" fmla="*/ 4 w 4"/>
                <a:gd name="T5" fmla="*/ 7 h 4"/>
                <a:gd name="T6" fmla="*/ 10 w 4"/>
                <a:gd name="T7" fmla="*/ 4 h 4"/>
                <a:gd name="T8" fmla="*/ 14 w 4"/>
                <a:gd name="T9" fmla="*/ 4 h 4"/>
                <a:gd name="T10" fmla="*/ 14 w 4"/>
                <a:gd name="T11" fmla="*/ 7 h 4"/>
                <a:gd name="T12" fmla="*/ 7 w 4"/>
                <a:gd name="T13" fmla="*/ 10 h 4"/>
                <a:gd name="T14" fmla="*/ 4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4" name="Freeform 429"/>
            <p:cNvSpPr>
              <a:spLocks/>
            </p:cNvSpPr>
            <p:nvPr/>
          </p:nvSpPr>
          <p:spPr bwMode="auto">
            <a:xfrm>
              <a:off x="6053" y="1885"/>
              <a:ext cx="14" cy="17"/>
            </a:xfrm>
            <a:custGeom>
              <a:avLst/>
              <a:gdLst>
                <a:gd name="T0" fmla="*/ 14 w 4"/>
                <a:gd name="T1" fmla="*/ 3 h 5"/>
                <a:gd name="T2" fmla="*/ 10 w 4"/>
                <a:gd name="T3" fmla="*/ 14 h 5"/>
                <a:gd name="T4" fmla="*/ 4 w 4"/>
                <a:gd name="T5" fmla="*/ 14 h 5"/>
                <a:gd name="T6" fmla="*/ 7 w 4"/>
                <a:gd name="T7" fmla="*/ 3 h 5"/>
                <a:gd name="T8" fmla="*/ 14 w 4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5" name="Freeform 430"/>
            <p:cNvSpPr>
              <a:spLocks/>
            </p:cNvSpPr>
            <p:nvPr/>
          </p:nvSpPr>
          <p:spPr bwMode="auto">
            <a:xfrm>
              <a:off x="6420" y="1802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14 w 4"/>
                <a:gd name="T3" fmla="*/ 7 h 4"/>
                <a:gd name="T4" fmla="*/ 0 w 4"/>
                <a:gd name="T5" fmla="*/ 14 h 4"/>
                <a:gd name="T6" fmla="*/ 4 w 4"/>
                <a:gd name="T7" fmla="*/ 4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6" name="Freeform 431"/>
            <p:cNvSpPr>
              <a:spLocks/>
            </p:cNvSpPr>
            <p:nvPr/>
          </p:nvSpPr>
          <p:spPr bwMode="auto">
            <a:xfrm>
              <a:off x="4628" y="1563"/>
              <a:ext cx="28" cy="14"/>
            </a:xfrm>
            <a:custGeom>
              <a:avLst/>
              <a:gdLst>
                <a:gd name="T0" fmla="*/ 24 w 8"/>
                <a:gd name="T1" fmla="*/ 4 h 4"/>
                <a:gd name="T2" fmla="*/ 28 w 8"/>
                <a:gd name="T3" fmla="*/ 4 h 4"/>
                <a:gd name="T4" fmla="*/ 24 w 8"/>
                <a:gd name="T5" fmla="*/ 7 h 4"/>
                <a:gd name="T6" fmla="*/ 7 w 8"/>
                <a:gd name="T7" fmla="*/ 14 h 4"/>
                <a:gd name="T8" fmla="*/ 4 w 8"/>
                <a:gd name="T9" fmla="*/ 10 h 4"/>
                <a:gd name="T10" fmla="*/ 0 w 8"/>
                <a:gd name="T11" fmla="*/ 7 h 4"/>
                <a:gd name="T12" fmla="*/ 4 w 8"/>
                <a:gd name="T13" fmla="*/ 0 h 4"/>
                <a:gd name="T14" fmla="*/ 10 w 8"/>
                <a:gd name="T15" fmla="*/ 0 h 4"/>
                <a:gd name="T16" fmla="*/ 21 w 8"/>
                <a:gd name="T17" fmla="*/ 4 h 4"/>
                <a:gd name="T18" fmla="*/ 24 w 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5" y="3"/>
                    <a:pt x="4" y="3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7" name="Freeform 432"/>
            <p:cNvSpPr>
              <a:spLocks/>
            </p:cNvSpPr>
            <p:nvPr/>
          </p:nvSpPr>
          <p:spPr bwMode="auto">
            <a:xfrm>
              <a:off x="4770" y="1532"/>
              <a:ext cx="42" cy="14"/>
            </a:xfrm>
            <a:custGeom>
              <a:avLst/>
              <a:gdLst>
                <a:gd name="T0" fmla="*/ 11 w 12"/>
                <a:gd name="T1" fmla="*/ 4 h 4"/>
                <a:gd name="T2" fmla="*/ 32 w 12"/>
                <a:gd name="T3" fmla="*/ 7 h 4"/>
                <a:gd name="T4" fmla="*/ 35 w 12"/>
                <a:gd name="T5" fmla="*/ 7 h 4"/>
                <a:gd name="T6" fmla="*/ 42 w 12"/>
                <a:gd name="T7" fmla="*/ 10 h 4"/>
                <a:gd name="T8" fmla="*/ 42 w 12"/>
                <a:gd name="T9" fmla="*/ 14 h 4"/>
                <a:gd name="T10" fmla="*/ 28 w 12"/>
                <a:gd name="T11" fmla="*/ 14 h 4"/>
                <a:gd name="T12" fmla="*/ 21 w 12"/>
                <a:gd name="T13" fmla="*/ 10 h 4"/>
                <a:gd name="T14" fmla="*/ 11 w 12"/>
                <a:gd name="T15" fmla="*/ 10 h 4"/>
                <a:gd name="T16" fmla="*/ 0 w 12"/>
                <a:gd name="T17" fmla="*/ 7 h 4"/>
                <a:gd name="T18" fmla="*/ 0 w 12"/>
                <a:gd name="T19" fmla="*/ 4 h 4"/>
                <a:gd name="T20" fmla="*/ 7 w 12"/>
                <a:gd name="T21" fmla="*/ 4 h 4"/>
                <a:gd name="T22" fmla="*/ 11 w 12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4"/>
                <a:gd name="T38" fmla="*/ 12 w 1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4">
                  <a:moveTo>
                    <a:pt x="3" y="1"/>
                  </a:moveTo>
                  <a:cubicBezTo>
                    <a:pt x="5" y="1"/>
                    <a:pt x="7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1" y="4"/>
                    <a:pt x="9" y="4"/>
                    <a:pt x="8" y="4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8" name="Freeform 433"/>
            <p:cNvSpPr>
              <a:spLocks/>
            </p:cNvSpPr>
            <p:nvPr/>
          </p:nvSpPr>
          <p:spPr bwMode="auto">
            <a:xfrm>
              <a:off x="4698" y="1363"/>
              <a:ext cx="200" cy="100"/>
            </a:xfrm>
            <a:custGeom>
              <a:avLst/>
              <a:gdLst>
                <a:gd name="T0" fmla="*/ 197 w 58"/>
                <a:gd name="T1" fmla="*/ 17 h 29"/>
                <a:gd name="T2" fmla="*/ 183 w 58"/>
                <a:gd name="T3" fmla="*/ 24 h 29"/>
                <a:gd name="T4" fmla="*/ 138 w 58"/>
                <a:gd name="T5" fmla="*/ 38 h 29"/>
                <a:gd name="T6" fmla="*/ 131 w 58"/>
                <a:gd name="T7" fmla="*/ 38 h 29"/>
                <a:gd name="T8" fmla="*/ 121 w 58"/>
                <a:gd name="T9" fmla="*/ 41 h 29"/>
                <a:gd name="T10" fmla="*/ 114 w 58"/>
                <a:gd name="T11" fmla="*/ 45 h 29"/>
                <a:gd name="T12" fmla="*/ 103 w 58"/>
                <a:gd name="T13" fmla="*/ 55 h 29"/>
                <a:gd name="T14" fmla="*/ 90 w 58"/>
                <a:gd name="T15" fmla="*/ 55 h 29"/>
                <a:gd name="T16" fmla="*/ 90 w 58"/>
                <a:gd name="T17" fmla="*/ 59 h 29"/>
                <a:gd name="T18" fmla="*/ 79 w 58"/>
                <a:gd name="T19" fmla="*/ 66 h 29"/>
                <a:gd name="T20" fmla="*/ 69 w 58"/>
                <a:gd name="T21" fmla="*/ 66 h 29"/>
                <a:gd name="T22" fmla="*/ 66 w 58"/>
                <a:gd name="T23" fmla="*/ 76 h 29"/>
                <a:gd name="T24" fmla="*/ 62 w 58"/>
                <a:gd name="T25" fmla="*/ 83 h 29"/>
                <a:gd name="T26" fmla="*/ 55 w 58"/>
                <a:gd name="T27" fmla="*/ 79 h 29"/>
                <a:gd name="T28" fmla="*/ 55 w 58"/>
                <a:gd name="T29" fmla="*/ 83 h 29"/>
                <a:gd name="T30" fmla="*/ 59 w 58"/>
                <a:gd name="T31" fmla="*/ 90 h 29"/>
                <a:gd name="T32" fmla="*/ 52 w 58"/>
                <a:gd name="T33" fmla="*/ 90 h 29"/>
                <a:gd name="T34" fmla="*/ 55 w 58"/>
                <a:gd name="T35" fmla="*/ 93 h 29"/>
                <a:gd name="T36" fmla="*/ 41 w 58"/>
                <a:gd name="T37" fmla="*/ 100 h 29"/>
                <a:gd name="T38" fmla="*/ 31 w 58"/>
                <a:gd name="T39" fmla="*/ 97 h 29"/>
                <a:gd name="T40" fmla="*/ 14 w 58"/>
                <a:gd name="T41" fmla="*/ 97 h 29"/>
                <a:gd name="T42" fmla="*/ 10 w 58"/>
                <a:gd name="T43" fmla="*/ 97 h 29"/>
                <a:gd name="T44" fmla="*/ 14 w 58"/>
                <a:gd name="T45" fmla="*/ 90 h 29"/>
                <a:gd name="T46" fmla="*/ 3 w 58"/>
                <a:gd name="T47" fmla="*/ 93 h 29"/>
                <a:gd name="T48" fmla="*/ 10 w 58"/>
                <a:gd name="T49" fmla="*/ 83 h 29"/>
                <a:gd name="T50" fmla="*/ 21 w 58"/>
                <a:gd name="T51" fmla="*/ 79 h 29"/>
                <a:gd name="T52" fmla="*/ 28 w 58"/>
                <a:gd name="T53" fmla="*/ 79 h 29"/>
                <a:gd name="T54" fmla="*/ 21 w 58"/>
                <a:gd name="T55" fmla="*/ 76 h 29"/>
                <a:gd name="T56" fmla="*/ 34 w 58"/>
                <a:gd name="T57" fmla="*/ 72 h 29"/>
                <a:gd name="T58" fmla="*/ 24 w 58"/>
                <a:gd name="T59" fmla="*/ 69 h 29"/>
                <a:gd name="T60" fmla="*/ 34 w 58"/>
                <a:gd name="T61" fmla="*/ 66 h 29"/>
                <a:gd name="T62" fmla="*/ 28 w 58"/>
                <a:gd name="T63" fmla="*/ 62 h 29"/>
                <a:gd name="T64" fmla="*/ 28 w 58"/>
                <a:gd name="T65" fmla="*/ 59 h 29"/>
                <a:gd name="T66" fmla="*/ 21 w 58"/>
                <a:gd name="T67" fmla="*/ 52 h 29"/>
                <a:gd name="T68" fmla="*/ 24 w 58"/>
                <a:gd name="T69" fmla="*/ 52 h 29"/>
                <a:gd name="T70" fmla="*/ 28 w 58"/>
                <a:gd name="T71" fmla="*/ 55 h 29"/>
                <a:gd name="T72" fmla="*/ 38 w 58"/>
                <a:gd name="T73" fmla="*/ 52 h 29"/>
                <a:gd name="T74" fmla="*/ 52 w 58"/>
                <a:gd name="T75" fmla="*/ 52 h 29"/>
                <a:gd name="T76" fmla="*/ 52 w 58"/>
                <a:gd name="T77" fmla="*/ 45 h 29"/>
                <a:gd name="T78" fmla="*/ 52 w 58"/>
                <a:gd name="T79" fmla="*/ 38 h 29"/>
                <a:gd name="T80" fmla="*/ 62 w 58"/>
                <a:gd name="T81" fmla="*/ 41 h 29"/>
                <a:gd name="T82" fmla="*/ 66 w 58"/>
                <a:gd name="T83" fmla="*/ 34 h 29"/>
                <a:gd name="T84" fmla="*/ 79 w 58"/>
                <a:gd name="T85" fmla="*/ 31 h 29"/>
                <a:gd name="T86" fmla="*/ 83 w 58"/>
                <a:gd name="T87" fmla="*/ 28 h 29"/>
                <a:gd name="T88" fmla="*/ 90 w 58"/>
                <a:gd name="T89" fmla="*/ 31 h 29"/>
                <a:gd name="T90" fmla="*/ 90 w 58"/>
                <a:gd name="T91" fmla="*/ 24 h 29"/>
                <a:gd name="T92" fmla="*/ 110 w 58"/>
                <a:gd name="T93" fmla="*/ 24 h 29"/>
                <a:gd name="T94" fmla="*/ 114 w 58"/>
                <a:gd name="T95" fmla="*/ 28 h 29"/>
                <a:gd name="T96" fmla="*/ 117 w 58"/>
                <a:gd name="T97" fmla="*/ 24 h 29"/>
                <a:gd name="T98" fmla="*/ 131 w 58"/>
                <a:gd name="T99" fmla="*/ 24 h 29"/>
                <a:gd name="T100" fmla="*/ 141 w 58"/>
                <a:gd name="T101" fmla="*/ 24 h 29"/>
                <a:gd name="T102" fmla="*/ 145 w 58"/>
                <a:gd name="T103" fmla="*/ 17 h 29"/>
                <a:gd name="T104" fmla="*/ 155 w 58"/>
                <a:gd name="T105" fmla="*/ 14 h 29"/>
                <a:gd name="T106" fmla="*/ 155 w 58"/>
                <a:gd name="T107" fmla="*/ 10 h 29"/>
                <a:gd name="T108" fmla="*/ 179 w 58"/>
                <a:gd name="T109" fmla="*/ 3 h 29"/>
                <a:gd name="T110" fmla="*/ 190 w 58"/>
                <a:gd name="T111" fmla="*/ 7 h 29"/>
                <a:gd name="T112" fmla="*/ 193 w 58"/>
                <a:gd name="T113" fmla="*/ 7 h 29"/>
                <a:gd name="T114" fmla="*/ 200 w 58"/>
                <a:gd name="T115" fmla="*/ 14 h 29"/>
                <a:gd name="T116" fmla="*/ 197 w 58"/>
                <a:gd name="T117" fmla="*/ 17 h 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"/>
                <a:gd name="T178" fmla="*/ 0 h 29"/>
                <a:gd name="T179" fmla="*/ 58 w 58"/>
                <a:gd name="T180" fmla="*/ 29 h 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" h="29">
                  <a:moveTo>
                    <a:pt x="57" y="5"/>
                  </a:moveTo>
                  <a:cubicBezTo>
                    <a:pt x="56" y="6"/>
                    <a:pt x="55" y="7"/>
                    <a:pt x="53" y="7"/>
                  </a:cubicBezTo>
                  <a:cubicBezTo>
                    <a:pt x="49" y="9"/>
                    <a:pt x="44" y="10"/>
                    <a:pt x="40" y="11"/>
                  </a:cubicBezTo>
                  <a:cubicBezTo>
                    <a:pt x="39" y="11"/>
                    <a:pt x="38" y="10"/>
                    <a:pt x="38" y="11"/>
                  </a:cubicBezTo>
                  <a:cubicBezTo>
                    <a:pt x="36" y="11"/>
                    <a:pt x="36" y="12"/>
                    <a:pt x="35" y="12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4"/>
                    <a:pt x="31" y="15"/>
                    <a:pt x="30" y="16"/>
                  </a:cubicBezTo>
                  <a:cubicBezTo>
                    <a:pt x="29" y="16"/>
                    <a:pt x="27" y="15"/>
                    <a:pt x="26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5" y="18"/>
                    <a:pt x="24" y="18"/>
                    <a:pt x="23" y="19"/>
                  </a:cubicBezTo>
                  <a:cubicBezTo>
                    <a:pt x="22" y="19"/>
                    <a:pt x="21" y="18"/>
                    <a:pt x="20" y="19"/>
                  </a:cubicBezTo>
                  <a:cubicBezTo>
                    <a:pt x="20" y="19"/>
                    <a:pt x="20" y="21"/>
                    <a:pt x="19" y="22"/>
                  </a:cubicBezTo>
                  <a:cubicBezTo>
                    <a:pt x="19" y="22"/>
                    <a:pt x="19" y="24"/>
                    <a:pt x="18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6" y="25"/>
                    <a:pt x="18" y="26"/>
                    <a:pt x="17" y="26"/>
                  </a:cubicBezTo>
                  <a:cubicBezTo>
                    <a:pt x="17" y="27"/>
                    <a:pt x="15" y="25"/>
                    <a:pt x="15" y="26"/>
                  </a:cubicBezTo>
                  <a:cubicBezTo>
                    <a:pt x="14" y="26"/>
                    <a:pt x="16" y="27"/>
                    <a:pt x="16" y="27"/>
                  </a:cubicBezTo>
                  <a:cubicBezTo>
                    <a:pt x="15" y="28"/>
                    <a:pt x="14" y="29"/>
                    <a:pt x="12" y="29"/>
                  </a:cubicBezTo>
                  <a:cubicBezTo>
                    <a:pt x="11" y="29"/>
                    <a:pt x="10" y="28"/>
                    <a:pt x="9" y="28"/>
                  </a:cubicBezTo>
                  <a:cubicBezTo>
                    <a:pt x="7" y="28"/>
                    <a:pt x="6" y="28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3" y="27"/>
                    <a:pt x="5" y="27"/>
                    <a:pt x="4" y="26"/>
                  </a:cubicBezTo>
                  <a:cubicBezTo>
                    <a:pt x="3" y="26"/>
                    <a:pt x="2" y="27"/>
                    <a:pt x="1" y="27"/>
                  </a:cubicBezTo>
                  <a:cubicBezTo>
                    <a:pt x="0" y="26"/>
                    <a:pt x="3" y="25"/>
                    <a:pt x="3" y="24"/>
                  </a:cubicBezTo>
                  <a:cubicBezTo>
                    <a:pt x="4" y="24"/>
                    <a:pt x="4" y="23"/>
                    <a:pt x="6" y="23"/>
                  </a:cubicBezTo>
                  <a:cubicBezTo>
                    <a:pt x="6" y="23"/>
                    <a:pt x="7" y="24"/>
                    <a:pt x="8" y="23"/>
                  </a:cubicBezTo>
                  <a:cubicBezTo>
                    <a:pt x="8" y="23"/>
                    <a:pt x="6" y="22"/>
                    <a:pt x="6" y="22"/>
                  </a:cubicBezTo>
                  <a:cubicBezTo>
                    <a:pt x="7" y="21"/>
                    <a:pt x="9" y="22"/>
                    <a:pt x="10" y="21"/>
                  </a:cubicBezTo>
                  <a:cubicBezTo>
                    <a:pt x="10" y="20"/>
                    <a:pt x="7" y="21"/>
                    <a:pt x="7" y="20"/>
                  </a:cubicBezTo>
                  <a:cubicBezTo>
                    <a:pt x="7" y="19"/>
                    <a:pt x="9" y="19"/>
                    <a:pt x="10" y="19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9" y="16"/>
                    <a:pt x="10" y="15"/>
                    <a:pt x="11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7" y="12"/>
                    <a:pt x="18" y="12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20" y="10"/>
                    <a:pt x="22" y="10"/>
                    <a:pt x="23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5" y="9"/>
                    <a:pt x="26" y="9"/>
                  </a:cubicBezTo>
                  <a:cubicBezTo>
                    <a:pt x="26" y="8"/>
                    <a:pt x="25" y="7"/>
                    <a:pt x="26" y="7"/>
                  </a:cubicBezTo>
                  <a:cubicBezTo>
                    <a:pt x="28" y="7"/>
                    <a:pt x="30" y="7"/>
                    <a:pt x="32" y="7"/>
                  </a:cubicBezTo>
                  <a:cubicBezTo>
                    <a:pt x="32" y="7"/>
                    <a:pt x="32" y="8"/>
                    <a:pt x="33" y="8"/>
                  </a:cubicBezTo>
                  <a:cubicBezTo>
                    <a:pt x="33" y="8"/>
                    <a:pt x="33" y="7"/>
                    <a:pt x="34" y="7"/>
                  </a:cubicBezTo>
                  <a:cubicBezTo>
                    <a:pt x="35" y="7"/>
                    <a:pt x="36" y="7"/>
                    <a:pt x="38" y="7"/>
                  </a:cubicBezTo>
                  <a:cubicBezTo>
                    <a:pt x="39" y="7"/>
                    <a:pt x="40" y="7"/>
                    <a:pt x="41" y="7"/>
                  </a:cubicBezTo>
                  <a:cubicBezTo>
                    <a:pt x="42" y="6"/>
                    <a:pt x="41" y="5"/>
                    <a:pt x="42" y="5"/>
                  </a:cubicBezTo>
                  <a:cubicBezTo>
                    <a:pt x="43" y="5"/>
                    <a:pt x="44" y="5"/>
                    <a:pt x="45" y="4"/>
                  </a:cubicBezTo>
                  <a:cubicBezTo>
                    <a:pt x="45" y="4"/>
                    <a:pt x="45" y="3"/>
                    <a:pt x="45" y="3"/>
                  </a:cubicBezTo>
                  <a:cubicBezTo>
                    <a:pt x="47" y="2"/>
                    <a:pt x="49" y="1"/>
                    <a:pt x="52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7" y="2"/>
                    <a:pt x="57" y="3"/>
                    <a:pt x="58" y="4"/>
                  </a:cubicBezTo>
                  <a:cubicBezTo>
                    <a:pt x="58" y="4"/>
                    <a:pt x="58" y="4"/>
                    <a:pt x="57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9" name="Freeform 434"/>
            <p:cNvSpPr>
              <a:spLocks/>
            </p:cNvSpPr>
            <p:nvPr/>
          </p:nvSpPr>
          <p:spPr bwMode="auto">
            <a:xfrm>
              <a:off x="4670" y="1463"/>
              <a:ext cx="86" cy="69"/>
            </a:xfrm>
            <a:custGeom>
              <a:avLst/>
              <a:gdLst>
                <a:gd name="T0" fmla="*/ 62 w 25"/>
                <a:gd name="T1" fmla="*/ 7 h 20"/>
                <a:gd name="T2" fmla="*/ 58 w 25"/>
                <a:gd name="T3" fmla="*/ 10 h 20"/>
                <a:gd name="T4" fmla="*/ 58 w 25"/>
                <a:gd name="T5" fmla="*/ 14 h 20"/>
                <a:gd name="T6" fmla="*/ 52 w 25"/>
                <a:gd name="T7" fmla="*/ 14 h 20"/>
                <a:gd name="T8" fmla="*/ 55 w 25"/>
                <a:gd name="T9" fmla="*/ 17 h 20"/>
                <a:gd name="T10" fmla="*/ 55 w 25"/>
                <a:gd name="T11" fmla="*/ 28 h 20"/>
                <a:gd name="T12" fmla="*/ 58 w 25"/>
                <a:gd name="T13" fmla="*/ 45 h 20"/>
                <a:gd name="T14" fmla="*/ 83 w 25"/>
                <a:gd name="T15" fmla="*/ 62 h 20"/>
                <a:gd name="T16" fmla="*/ 86 w 25"/>
                <a:gd name="T17" fmla="*/ 66 h 20"/>
                <a:gd name="T18" fmla="*/ 79 w 25"/>
                <a:gd name="T19" fmla="*/ 69 h 20"/>
                <a:gd name="T20" fmla="*/ 72 w 25"/>
                <a:gd name="T21" fmla="*/ 66 h 20"/>
                <a:gd name="T22" fmla="*/ 69 w 25"/>
                <a:gd name="T23" fmla="*/ 69 h 20"/>
                <a:gd name="T24" fmla="*/ 62 w 25"/>
                <a:gd name="T25" fmla="*/ 69 h 20"/>
                <a:gd name="T26" fmla="*/ 55 w 25"/>
                <a:gd name="T27" fmla="*/ 62 h 20"/>
                <a:gd name="T28" fmla="*/ 52 w 25"/>
                <a:gd name="T29" fmla="*/ 62 h 20"/>
                <a:gd name="T30" fmla="*/ 58 w 25"/>
                <a:gd name="T31" fmla="*/ 69 h 20"/>
                <a:gd name="T32" fmla="*/ 52 w 25"/>
                <a:gd name="T33" fmla="*/ 69 h 20"/>
                <a:gd name="T34" fmla="*/ 48 w 25"/>
                <a:gd name="T35" fmla="*/ 66 h 20"/>
                <a:gd name="T36" fmla="*/ 31 w 25"/>
                <a:gd name="T37" fmla="*/ 66 h 20"/>
                <a:gd name="T38" fmla="*/ 34 w 25"/>
                <a:gd name="T39" fmla="*/ 62 h 20"/>
                <a:gd name="T40" fmla="*/ 34 w 25"/>
                <a:gd name="T41" fmla="*/ 55 h 20"/>
                <a:gd name="T42" fmla="*/ 38 w 25"/>
                <a:gd name="T43" fmla="*/ 55 h 20"/>
                <a:gd name="T44" fmla="*/ 34 w 25"/>
                <a:gd name="T45" fmla="*/ 52 h 20"/>
                <a:gd name="T46" fmla="*/ 28 w 25"/>
                <a:gd name="T47" fmla="*/ 45 h 20"/>
                <a:gd name="T48" fmla="*/ 21 w 25"/>
                <a:gd name="T49" fmla="*/ 48 h 20"/>
                <a:gd name="T50" fmla="*/ 17 w 25"/>
                <a:gd name="T51" fmla="*/ 41 h 20"/>
                <a:gd name="T52" fmla="*/ 10 w 25"/>
                <a:gd name="T53" fmla="*/ 45 h 20"/>
                <a:gd name="T54" fmla="*/ 3 w 25"/>
                <a:gd name="T55" fmla="*/ 41 h 20"/>
                <a:gd name="T56" fmla="*/ 3 w 25"/>
                <a:gd name="T57" fmla="*/ 31 h 20"/>
                <a:gd name="T58" fmla="*/ 7 w 25"/>
                <a:gd name="T59" fmla="*/ 31 h 20"/>
                <a:gd name="T60" fmla="*/ 10 w 25"/>
                <a:gd name="T61" fmla="*/ 35 h 20"/>
                <a:gd name="T62" fmla="*/ 14 w 25"/>
                <a:gd name="T63" fmla="*/ 24 h 20"/>
                <a:gd name="T64" fmla="*/ 14 w 25"/>
                <a:gd name="T65" fmla="*/ 14 h 20"/>
                <a:gd name="T66" fmla="*/ 21 w 25"/>
                <a:gd name="T67" fmla="*/ 7 h 20"/>
                <a:gd name="T68" fmla="*/ 28 w 25"/>
                <a:gd name="T69" fmla="*/ 3 h 20"/>
                <a:gd name="T70" fmla="*/ 38 w 25"/>
                <a:gd name="T71" fmla="*/ 0 h 20"/>
                <a:gd name="T72" fmla="*/ 52 w 25"/>
                <a:gd name="T73" fmla="*/ 3 h 20"/>
                <a:gd name="T74" fmla="*/ 62 w 25"/>
                <a:gd name="T75" fmla="*/ 7 h 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20"/>
                <a:gd name="T116" fmla="*/ 25 w 25"/>
                <a:gd name="T117" fmla="*/ 20 h 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20">
                  <a:moveTo>
                    <a:pt x="18" y="2"/>
                  </a:moveTo>
                  <a:cubicBezTo>
                    <a:pt x="19" y="2"/>
                    <a:pt x="17" y="2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5" y="3"/>
                    <a:pt x="15" y="4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7" y="6"/>
                    <a:pt x="16" y="7"/>
                    <a:pt x="16" y="8"/>
                  </a:cubicBezTo>
                  <a:cubicBezTo>
                    <a:pt x="16" y="10"/>
                    <a:pt x="15" y="11"/>
                    <a:pt x="17" y="13"/>
                  </a:cubicBezTo>
                  <a:cubicBezTo>
                    <a:pt x="18" y="15"/>
                    <a:pt x="21" y="16"/>
                    <a:pt x="24" y="18"/>
                  </a:cubicBezTo>
                  <a:cubicBezTo>
                    <a:pt x="24" y="18"/>
                    <a:pt x="25" y="18"/>
                    <a:pt x="25" y="19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3" y="20"/>
                    <a:pt x="22" y="19"/>
                    <a:pt x="21" y="19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20"/>
                    <a:pt x="18" y="20"/>
                    <a:pt x="18" y="20"/>
                  </a:cubicBezTo>
                  <a:cubicBezTo>
                    <a:pt x="17" y="19"/>
                    <a:pt x="17" y="18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5" y="19"/>
                    <a:pt x="17" y="19"/>
                    <a:pt x="17" y="20"/>
                  </a:cubicBezTo>
                  <a:cubicBezTo>
                    <a:pt x="17" y="20"/>
                    <a:pt x="15" y="20"/>
                    <a:pt x="15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7"/>
                    <a:pt x="9" y="17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9" y="14"/>
                    <a:pt x="9" y="13"/>
                    <a:pt x="8" y="13"/>
                  </a:cubicBezTo>
                  <a:cubicBezTo>
                    <a:pt x="8" y="13"/>
                    <a:pt x="7" y="14"/>
                    <a:pt x="6" y="14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1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0" name="Freeform 435"/>
            <p:cNvSpPr>
              <a:spLocks/>
            </p:cNvSpPr>
            <p:nvPr/>
          </p:nvSpPr>
          <p:spPr bwMode="auto">
            <a:xfrm>
              <a:off x="4684" y="1504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14 w 4"/>
                <a:gd name="T5" fmla="*/ 14 h 4"/>
                <a:gd name="T6" fmla="*/ 14 w 4"/>
                <a:gd name="T7" fmla="*/ 10 h 4"/>
                <a:gd name="T8" fmla="*/ 10 w 4"/>
                <a:gd name="T9" fmla="*/ 4 h 4"/>
                <a:gd name="T10" fmla="*/ 4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3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1" name="Freeform 436"/>
            <p:cNvSpPr>
              <a:spLocks/>
            </p:cNvSpPr>
            <p:nvPr/>
          </p:nvSpPr>
          <p:spPr bwMode="auto">
            <a:xfrm>
              <a:off x="5929" y="2819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2" name="Freeform 437"/>
            <p:cNvSpPr>
              <a:spLocks/>
            </p:cNvSpPr>
            <p:nvPr/>
          </p:nvSpPr>
          <p:spPr bwMode="auto">
            <a:xfrm>
              <a:off x="6337" y="2055"/>
              <a:ext cx="0" cy="17"/>
            </a:xfrm>
            <a:custGeom>
              <a:avLst/>
              <a:gdLst>
                <a:gd name="T0" fmla="*/ 10 h 5"/>
                <a:gd name="T1" fmla="*/ 14 h 5"/>
                <a:gd name="T2" fmla="*/ 7 h 5"/>
                <a:gd name="T3" fmla="*/ 3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3" name="Freeform 438"/>
            <p:cNvSpPr>
              <a:spLocks/>
            </p:cNvSpPr>
            <p:nvPr/>
          </p:nvSpPr>
          <p:spPr bwMode="auto">
            <a:xfrm>
              <a:off x="6309" y="2086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4" name="Freeform 439"/>
            <p:cNvSpPr>
              <a:spLocks/>
            </p:cNvSpPr>
            <p:nvPr/>
          </p:nvSpPr>
          <p:spPr bwMode="auto">
            <a:xfrm>
              <a:off x="5870" y="1435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10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5" name="Freeform 440"/>
            <p:cNvSpPr>
              <a:spLocks/>
            </p:cNvSpPr>
            <p:nvPr/>
          </p:nvSpPr>
          <p:spPr bwMode="auto">
            <a:xfrm>
              <a:off x="5503" y="1363"/>
              <a:ext cx="14" cy="17"/>
            </a:xfrm>
            <a:custGeom>
              <a:avLst/>
              <a:gdLst>
                <a:gd name="T0" fmla="*/ 10 w 4"/>
                <a:gd name="T1" fmla="*/ 7 h 5"/>
                <a:gd name="T2" fmla="*/ 10 w 4"/>
                <a:gd name="T3" fmla="*/ 14 h 5"/>
                <a:gd name="T4" fmla="*/ 7 w 4"/>
                <a:gd name="T5" fmla="*/ 10 h 5"/>
                <a:gd name="T6" fmla="*/ 4 w 4"/>
                <a:gd name="T7" fmla="*/ 3 h 5"/>
                <a:gd name="T8" fmla="*/ 10 w 4"/>
                <a:gd name="T9" fmla="*/ 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6" name="Freeform 441"/>
            <p:cNvSpPr>
              <a:spLocks/>
            </p:cNvSpPr>
            <p:nvPr/>
          </p:nvSpPr>
          <p:spPr bwMode="auto">
            <a:xfrm>
              <a:off x="5957" y="2792"/>
              <a:ext cx="13" cy="13"/>
            </a:xfrm>
            <a:custGeom>
              <a:avLst/>
              <a:gdLst>
                <a:gd name="T0" fmla="*/ 3 w 4"/>
                <a:gd name="T1" fmla="*/ 13 h 4"/>
                <a:gd name="T2" fmla="*/ 0 w 4"/>
                <a:gd name="T3" fmla="*/ 7 h 4"/>
                <a:gd name="T4" fmla="*/ 3 w 4"/>
                <a:gd name="T5" fmla="*/ 3 h 4"/>
                <a:gd name="T6" fmla="*/ 13 w 4"/>
                <a:gd name="T7" fmla="*/ 7 h 4"/>
                <a:gd name="T8" fmla="*/ 3 w 4"/>
                <a:gd name="T9" fmla="*/ 1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0"/>
                    <a:pt x="4" y="2"/>
                  </a:cubicBezTo>
                  <a:cubicBezTo>
                    <a:pt x="4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7" name="Oval 442"/>
            <p:cNvSpPr>
              <a:spLocks noChangeArrowheads="1"/>
            </p:cNvSpPr>
            <p:nvPr/>
          </p:nvSpPr>
          <p:spPr bwMode="auto">
            <a:xfrm>
              <a:off x="5943" y="280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18" name="Freeform 443"/>
            <p:cNvSpPr>
              <a:spLocks/>
            </p:cNvSpPr>
            <p:nvPr/>
          </p:nvSpPr>
          <p:spPr bwMode="auto">
            <a:xfrm>
              <a:off x="6040" y="1885"/>
              <a:ext cx="13" cy="17"/>
            </a:xfrm>
            <a:custGeom>
              <a:avLst/>
              <a:gdLst>
                <a:gd name="T0" fmla="*/ 13 w 4"/>
                <a:gd name="T1" fmla="*/ 10 h 5"/>
                <a:gd name="T2" fmla="*/ 7 w 4"/>
                <a:gd name="T3" fmla="*/ 17 h 5"/>
                <a:gd name="T4" fmla="*/ 0 w 4"/>
                <a:gd name="T5" fmla="*/ 10 h 5"/>
                <a:gd name="T6" fmla="*/ 7 w 4"/>
                <a:gd name="T7" fmla="*/ 0 h 5"/>
                <a:gd name="T8" fmla="*/ 13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9" name="Freeform 444"/>
            <p:cNvSpPr>
              <a:spLocks/>
            </p:cNvSpPr>
            <p:nvPr/>
          </p:nvSpPr>
          <p:spPr bwMode="auto">
            <a:xfrm>
              <a:off x="6251" y="1532"/>
              <a:ext cx="13" cy="0"/>
            </a:xfrm>
            <a:custGeom>
              <a:avLst/>
              <a:gdLst>
                <a:gd name="T0" fmla="*/ 13 w 4"/>
                <a:gd name="T1" fmla="*/ 10 w 4"/>
                <a:gd name="T2" fmla="*/ 3 w 4"/>
                <a:gd name="T3" fmla="*/ 3 w 4"/>
                <a:gd name="T4" fmla="*/ 1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0" name="Oval 445"/>
            <p:cNvSpPr>
              <a:spLocks noChangeArrowheads="1"/>
            </p:cNvSpPr>
            <p:nvPr/>
          </p:nvSpPr>
          <p:spPr bwMode="auto">
            <a:xfrm>
              <a:off x="6081" y="1380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21" name="Freeform 446"/>
            <p:cNvSpPr>
              <a:spLocks/>
            </p:cNvSpPr>
            <p:nvPr/>
          </p:nvSpPr>
          <p:spPr bwMode="auto">
            <a:xfrm>
              <a:off x="6295" y="1532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2" name="Freeform 447"/>
            <p:cNvSpPr>
              <a:spLocks/>
            </p:cNvSpPr>
            <p:nvPr/>
          </p:nvSpPr>
          <p:spPr bwMode="auto">
            <a:xfrm>
              <a:off x="6264" y="1518"/>
              <a:ext cx="18" cy="14"/>
            </a:xfrm>
            <a:custGeom>
              <a:avLst/>
              <a:gdLst>
                <a:gd name="T0" fmla="*/ 11 w 5"/>
                <a:gd name="T1" fmla="*/ 10 h 4"/>
                <a:gd name="T2" fmla="*/ 7 w 5"/>
                <a:gd name="T3" fmla="*/ 14 h 4"/>
                <a:gd name="T4" fmla="*/ 0 w 5"/>
                <a:gd name="T5" fmla="*/ 10 h 4"/>
                <a:gd name="T6" fmla="*/ 7 w 5"/>
                <a:gd name="T7" fmla="*/ 7 h 4"/>
                <a:gd name="T8" fmla="*/ 11 w 5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5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3" name="Freeform 448"/>
            <p:cNvSpPr>
              <a:spLocks/>
            </p:cNvSpPr>
            <p:nvPr/>
          </p:nvSpPr>
          <p:spPr bwMode="auto">
            <a:xfrm>
              <a:off x="5517" y="1380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4" name="Freeform 449"/>
            <p:cNvSpPr>
              <a:spLocks/>
            </p:cNvSpPr>
            <p:nvPr/>
          </p:nvSpPr>
          <p:spPr bwMode="auto">
            <a:xfrm>
              <a:off x="5420" y="1335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10 h 4"/>
                <a:gd name="T3" fmla="*/ 7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5" name="Freeform 450"/>
            <p:cNvSpPr>
              <a:spLocks/>
            </p:cNvSpPr>
            <p:nvPr/>
          </p:nvSpPr>
          <p:spPr bwMode="auto">
            <a:xfrm>
              <a:off x="5123" y="1435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7 h 4"/>
                <a:gd name="T4" fmla="*/ 10 w 4"/>
                <a:gd name="T5" fmla="*/ 14 h 4"/>
                <a:gd name="T6" fmla="*/ 0 w 4"/>
                <a:gd name="T7" fmla="*/ 7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6" name="Freeform 451"/>
            <p:cNvSpPr>
              <a:spLocks/>
            </p:cNvSpPr>
            <p:nvPr/>
          </p:nvSpPr>
          <p:spPr bwMode="auto">
            <a:xfrm>
              <a:off x="4926" y="1449"/>
              <a:ext cx="28" cy="14"/>
            </a:xfrm>
            <a:custGeom>
              <a:avLst/>
              <a:gdLst>
                <a:gd name="T0" fmla="*/ 7 w 8"/>
                <a:gd name="T1" fmla="*/ 0 h 4"/>
                <a:gd name="T2" fmla="*/ 14 w 8"/>
                <a:gd name="T3" fmla="*/ 0 h 4"/>
                <a:gd name="T4" fmla="*/ 14 w 8"/>
                <a:gd name="T5" fmla="*/ 7 h 4"/>
                <a:gd name="T6" fmla="*/ 21 w 8"/>
                <a:gd name="T7" fmla="*/ 7 h 4"/>
                <a:gd name="T8" fmla="*/ 24 w 8"/>
                <a:gd name="T9" fmla="*/ 10 h 4"/>
                <a:gd name="T10" fmla="*/ 14 w 8"/>
                <a:gd name="T11" fmla="*/ 10 h 4"/>
                <a:gd name="T12" fmla="*/ 4 w 8"/>
                <a:gd name="T13" fmla="*/ 14 h 4"/>
                <a:gd name="T14" fmla="*/ 4 w 8"/>
                <a:gd name="T15" fmla="*/ 10 h 4"/>
                <a:gd name="T16" fmla="*/ 0 w 8"/>
                <a:gd name="T17" fmla="*/ 14 h 4"/>
                <a:gd name="T18" fmla="*/ 0 w 8"/>
                <a:gd name="T19" fmla="*/ 7 h 4"/>
                <a:gd name="T20" fmla="*/ 0 w 8"/>
                <a:gd name="T21" fmla="*/ 4 h 4"/>
                <a:gd name="T22" fmla="*/ 7 w 8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4"/>
                <a:gd name="T38" fmla="*/ 8 w 8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2"/>
                    <a:pt x="5" y="1"/>
                    <a:pt x="6" y="2"/>
                  </a:cubicBezTo>
                  <a:cubicBezTo>
                    <a:pt x="6" y="2"/>
                    <a:pt x="8" y="3"/>
                    <a:pt x="7" y="3"/>
                  </a:cubicBezTo>
                  <a:cubicBezTo>
                    <a:pt x="7" y="4"/>
                    <a:pt x="5" y="3"/>
                    <a:pt x="4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7" name="Freeform 452"/>
            <p:cNvSpPr>
              <a:spLocks/>
            </p:cNvSpPr>
            <p:nvPr/>
          </p:nvSpPr>
          <p:spPr bwMode="auto">
            <a:xfrm>
              <a:off x="4995" y="1463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10 w 4"/>
                <a:gd name="T3" fmla="*/ 10 h 4"/>
                <a:gd name="T4" fmla="*/ 4 w 4"/>
                <a:gd name="T5" fmla="*/ 7 h 4"/>
                <a:gd name="T6" fmla="*/ 4 w 4"/>
                <a:gd name="T7" fmla="*/ 0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8" name="Freeform 453"/>
            <p:cNvSpPr>
              <a:spLocks/>
            </p:cNvSpPr>
            <p:nvPr/>
          </p:nvSpPr>
          <p:spPr bwMode="auto">
            <a:xfrm>
              <a:off x="5050" y="1463"/>
              <a:ext cx="18" cy="14"/>
            </a:xfrm>
            <a:custGeom>
              <a:avLst/>
              <a:gdLst>
                <a:gd name="T0" fmla="*/ 11 w 5"/>
                <a:gd name="T1" fmla="*/ 0 h 4"/>
                <a:gd name="T2" fmla="*/ 7 w 5"/>
                <a:gd name="T3" fmla="*/ 0 h 4"/>
                <a:gd name="T4" fmla="*/ 0 w 5"/>
                <a:gd name="T5" fmla="*/ 10 h 4"/>
                <a:gd name="T6" fmla="*/ 7 w 5"/>
                <a:gd name="T7" fmla="*/ 14 h 4"/>
                <a:gd name="T8" fmla="*/ 14 w 5"/>
                <a:gd name="T9" fmla="*/ 14 h 4"/>
                <a:gd name="T10" fmla="*/ 14 w 5"/>
                <a:gd name="T11" fmla="*/ 10 h 4"/>
                <a:gd name="T12" fmla="*/ 14 w 5"/>
                <a:gd name="T13" fmla="*/ 4 h 4"/>
                <a:gd name="T14" fmla="*/ 11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9" name="Freeform 454"/>
            <p:cNvSpPr>
              <a:spLocks/>
            </p:cNvSpPr>
            <p:nvPr/>
          </p:nvSpPr>
          <p:spPr bwMode="auto">
            <a:xfrm>
              <a:off x="5037" y="1477"/>
              <a:ext cx="13" cy="14"/>
            </a:xfrm>
            <a:custGeom>
              <a:avLst/>
              <a:gdLst>
                <a:gd name="T0" fmla="*/ 7 w 4"/>
                <a:gd name="T1" fmla="*/ 0 h 4"/>
                <a:gd name="T2" fmla="*/ 13 w 4"/>
                <a:gd name="T3" fmla="*/ 4 h 4"/>
                <a:gd name="T4" fmla="*/ 13 w 4"/>
                <a:gd name="T5" fmla="*/ 7 h 4"/>
                <a:gd name="T6" fmla="*/ 10 w 4"/>
                <a:gd name="T7" fmla="*/ 10 h 4"/>
                <a:gd name="T8" fmla="*/ 3 w 4"/>
                <a:gd name="T9" fmla="*/ 14 h 4"/>
                <a:gd name="T10" fmla="*/ 3 w 4"/>
                <a:gd name="T11" fmla="*/ 10 h 4"/>
                <a:gd name="T12" fmla="*/ 7 w 4"/>
                <a:gd name="T13" fmla="*/ 7 h 4"/>
                <a:gd name="T14" fmla="*/ 7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0" name="Freeform 455"/>
            <p:cNvSpPr>
              <a:spLocks/>
            </p:cNvSpPr>
            <p:nvPr/>
          </p:nvSpPr>
          <p:spPr bwMode="auto">
            <a:xfrm>
              <a:off x="5279" y="1380"/>
              <a:ext cx="14" cy="0"/>
            </a:xfrm>
            <a:custGeom>
              <a:avLst/>
              <a:gdLst>
                <a:gd name="T0" fmla="*/ 4 w 4"/>
                <a:gd name="T1" fmla="*/ 0 w 4"/>
                <a:gd name="T2" fmla="*/ 7 w 4"/>
                <a:gd name="T3" fmla="*/ 14 w 4"/>
                <a:gd name="T4" fmla="*/ 7 w 4"/>
                <a:gd name="T5" fmla="*/ 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1" name="Freeform 456"/>
            <p:cNvSpPr>
              <a:spLocks/>
            </p:cNvSpPr>
            <p:nvPr/>
          </p:nvSpPr>
          <p:spPr bwMode="auto">
            <a:xfrm>
              <a:off x="5420" y="1321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7 h 4"/>
                <a:gd name="T4" fmla="*/ 10 w 4"/>
                <a:gd name="T5" fmla="*/ 14 h 4"/>
                <a:gd name="T6" fmla="*/ 7 w 4"/>
                <a:gd name="T7" fmla="*/ 14 h 4"/>
                <a:gd name="T8" fmla="*/ 0 w 4"/>
                <a:gd name="T9" fmla="*/ 10 h 4"/>
                <a:gd name="T10" fmla="*/ 0 w 4"/>
                <a:gd name="T11" fmla="*/ 7 h 4"/>
                <a:gd name="T12" fmla="*/ 4 w 4"/>
                <a:gd name="T13" fmla="*/ 4 h 4"/>
                <a:gd name="T14" fmla="*/ 7 w 4"/>
                <a:gd name="T15" fmla="*/ 4 h 4"/>
                <a:gd name="T16" fmla="*/ 1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cubicBezTo>
                    <a:pt x="3" y="0"/>
                    <a:pt x="4" y="2"/>
                    <a:pt x="4" y="2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2" name="Freeform 457"/>
            <p:cNvSpPr>
              <a:spLocks/>
            </p:cNvSpPr>
            <p:nvPr/>
          </p:nvSpPr>
          <p:spPr bwMode="auto">
            <a:xfrm>
              <a:off x="5403" y="1321"/>
              <a:ext cx="17" cy="0"/>
            </a:xfrm>
            <a:custGeom>
              <a:avLst/>
              <a:gdLst>
                <a:gd name="T0" fmla="*/ 10 w 5"/>
                <a:gd name="T1" fmla="*/ 17 w 5"/>
                <a:gd name="T2" fmla="*/ 10 w 5"/>
                <a:gd name="T3" fmla="*/ 7 w 5"/>
                <a:gd name="T4" fmla="*/ 0 w 5"/>
                <a:gd name="T5" fmla="*/ 7 w 5"/>
                <a:gd name="T6" fmla="*/ 10 w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5"/>
                <a:gd name="T15" fmla="*/ 5 w 5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5">
                  <a:moveTo>
                    <a:pt x="3" y="0"/>
                  </a:move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3" name="Freeform 458"/>
            <p:cNvSpPr>
              <a:spLocks/>
            </p:cNvSpPr>
            <p:nvPr/>
          </p:nvSpPr>
          <p:spPr bwMode="auto">
            <a:xfrm>
              <a:off x="5320" y="1293"/>
              <a:ext cx="69" cy="42"/>
            </a:xfrm>
            <a:custGeom>
              <a:avLst/>
              <a:gdLst>
                <a:gd name="T0" fmla="*/ 66 w 20"/>
                <a:gd name="T1" fmla="*/ 21 h 12"/>
                <a:gd name="T2" fmla="*/ 66 w 20"/>
                <a:gd name="T3" fmla="*/ 32 h 12"/>
                <a:gd name="T4" fmla="*/ 41 w 20"/>
                <a:gd name="T5" fmla="*/ 35 h 12"/>
                <a:gd name="T6" fmla="*/ 21 w 20"/>
                <a:gd name="T7" fmla="*/ 35 h 12"/>
                <a:gd name="T8" fmla="*/ 3 w 20"/>
                <a:gd name="T9" fmla="*/ 42 h 12"/>
                <a:gd name="T10" fmla="*/ 0 w 20"/>
                <a:gd name="T11" fmla="*/ 39 h 12"/>
                <a:gd name="T12" fmla="*/ 0 w 20"/>
                <a:gd name="T13" fmla="*/ 24 h 12"/>
                <a:gd name="T14" fmla="*/ 7 w 20"/>
                <a:gd name="T15" fmla="*/ 21 h 12"/>
                <a:gd name="T16" fmla="*/ 10 w 20"/>
                <a:gd name="T17" fmla="*/ 21 h 12"/>
                <a:gd name="T18" fmla="*/ 10 w 20"/>
                <a:gd name="T19" fmla="*/ 14 h 12"/>
                <a:gd name="T20" fmla="*/ 17 w 20"/>
                <a:gd name="T21" fmla="*/ 4 h 12"/>
                <a:gd name="T22" fmla="*/ 21 w 20"/>
                <a:gd name="T23" fmla="*/ 11 h 12"/>
                <a:gd name="T24" fmla="*/ 24 w 20"/>
                <a:gd name="T25" fmla="*/ 4 h 12"/>
                <a:gd name="T26" fmla="*/ 31 w 20"/>
                <a:gd name="T27" fmla="*/ 4 h 12"/>
                <a:gd name="T28" fmla="*/ 31 w 20"/>
                <a:gd name="T29" fmla="*/ 11 h 12"/>
                <a:gd name="T30" fmla="*/ 38 w 20"/>
                <a:gd name="T31" fmla="*/ 7 h 12"/>
                <a:gd name="T32" fmla="*/ 41 w 20"/>
                <a:gd name="T33" fmla="*/ 11 h 12"/>
                <a:gd name="T34" fmla="*/ 45 w 20"/>
                <a:gd name="T35" fmla="*/ 7 h 12"/>
                <a:gd name="T36" fmla="*/ 55 w 20"/>
                <a:gd name="T37" fmla="*/ 18 h 12"/>
                <a:gd name="T38" fmla="*/ 55 w 20"/>
                <a:gd name="T39" fmla="*/ 14 h 12"/>
                <a:gd name="T40" fmla="*/ 66 w 20"/>
                <a:gd name="T41" fmla="*/ 21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12"/>
                <a:gd name="T65" fmla="*/ 20 w 20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12">
                  <a:moveTo>
                    <a:pt x="19" y="6"/>
                  </a:moveTo>
                  <a:cubicBezTo>
                    <a:pt x="20" y="6"/>
                    <a:pt x="20" y="8"/>
                    <a:pt x="19" y="9"/>
                  </a:cubicBezTo>
                  <a:cubicBezTo>
                    <a:pt x="17" y="9"/>
                    <a:pt x="14" y="10"/>
                    <a:pt x="12" y="10"/>
                  </a:cubicBezTo>
                  <a:cubicBezTo>
                    <a:pt x="10" y="11"/>
                    <a:pt x="8" y="10"/>
                    <a:pt x="6" y="10"/>
                  </a:cubicBezTo>
                  <a:cubicBezTo>
                    <a:pt x="4" y="10"/>
                    <a:pt x="3" y="12"/>
                    <a:pt x="1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6" y="1"/>
                    <a:pt x="5" y="4"/>
                    <a:pt x="6" y="3"/>
                  </a:cubicBezTo>
                  <a:cubicBezTo>
                    <a:pt x="7" y="3"/>
                    <a:pt x="6" y="1"/>
                    <a:pt x="7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9" y="3"/>
                  </a:cubicBezTo>
                  <a:cubicBezTo>
                    <a:pt x="10" y="4"/>
                    <a:pt x="10" y="2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8" y="4"/>
                    <a:pt x="19" y="5"/>
                    <a:pt x="19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4" name="Freeform 459"/>
            <p:cNvSpPr>
              <a:spLocks/>
            </p:cNvSpPr>
            <p:nvPr/>
          </p:nvSpPr>
          <p:spPr bwMode="auto">
            <a:xfrm>
              <a:off x="5206" y="1266"/>
              <a:ext cx="114" cy="41"/>
            </a:xfrm>
            <a:custGeom>
              <a:avLst/>
              <a:gdLst>
                <a:gd name="T0" fmla="*/ 97 w 33"/>
                <a:gd name="T1" fmla="*/ 7 h 12"/>
                <a:gd name="T2" fmla="*/ 107 w 33"/>
                <a:gd name="T3" fmla="*/ 14 h 12"/>
                <a:gd name="T4" fmla="*/ 107 w 33"/>
                <a:gd name="T5" fmla="*/ 21 h 12"/>
                <a:gd name="T6" fmla="*/ 97 w 33"/>
                <a:gd name="T7" fmla="*/ 21 h 12"/>
                <a:gd name="T8" fmla="*/ 97 w 33"/>
                <a:gd name="T9" fmla="*/ 24 h 12"/>
                <a:gd name="T10" fmla="*/ 111 w 33"/>
                <a:gd name="T11" fmla="*/ 31 h 12"/>
                <a:gd name="T12" fmla="*/ 111 w 33"/>
                <a:gd name="T13" fmla="*/ 38 h 12"/>
                <a:gd name="T14" fmla="*/ 83 w 33"/>
                <a:gd name="T15" fmla="*/ 38 h 12"/>
                <a:gd name="T16" fmla="*/ 66 w 33"/>
                <a:gd name="T17" fmla="*/ 34 h 12"/>
                <a:gd name="T18" fmla="*/ 52 w 33"/>
                <a:gd name="T19" fmla="*/ 31 h 12"/>
                <a:gd name="T20" fmla="*/ 45 w 33"/>
                <a:gd name="T21" fmla="*/ 27 h 12"/>
                <a:gd name="T22" fmla="*/ 38 w 33"/>
                <a:gd name="T23" fmla="*/ 31 h 12"/>
                <a:gd name="T24" fmla="*/ 21 w 33"/>
                <a:gd name="T25" fmla="*/ 24 h 12"/>
                <a:gd name="T26" fmla="*/ 21 w 33"/>
                <a:gd name="T27" fmla="*/ 21 h 12"/>
                <a:gd name="T28" fmla="*/ 3 w 33"/>
                <a:gd name="T29" fmla="*/ 21 h 12"/>
                <a:gd name="T30" fmla="*/ 3 w 33"/>
                <a:gd name="T31" fmla="*/ 17 h 12"/>
                <a:gd name="T32" fmla="*/ 21 w 33"/>
                <a:gd name="T33" fmla="*/ 14 h 12"/>
                <a:gd name="T34" fmla="*/ 24 w 33"/>
                <a:gd name="T35" fmla="*/ 7 h 12"/>
                <a:gd name="T36" fmla="*/ 35 w 33"/>
                <a:gd name="T37" fmla="*/ 3 h 12"/>
                <a:gd name="T38" fmla="*/ 52 w 33"/>
                <a:gd name="T39" fmla="*/ 3 h 12"/>
                <a:gd name="T40" fmla="*/ 62 w 33"/>
                <a:gd name="T41" fmla="*/ 0 h 12"/>
                <a:gd name="T42" fmla="*/ 73 w 33"/>
                <a:gd name="T43" fmla="*/ 3 h 12"/>
                <a:gd name="T44" fmla="*/ 73 w 33"/>
                <a:gd name="T45" fmla="*/ 10 h 12"/>
                <a:gd name="T46" fmla="*/ 69 w 33"/>
                <a:gd name="T47" fmla="*/ 14 h 12"/>
                <a:gd name="T48" fmla="*/ 73 w 33"/>
                <a:gd name="T49" fmla="*/ 14 h 12"/>
                <a:gd name="T50" fmla="*/ 79 w 33"/>
                <a:gd name="T51" fmla="*/ 10 h 12"/>
                <a:gd name="T52" fmla="*/ 79 w 33"/>
                <a:gd name="T53" fmla="*/ 3 h 12"/>
                <a:gd name="T54" fmla="*/ 86 w 33"/>
                <a:gd name="T55" fmla="*/ 3 h 12"/>
                <a:gd name="T56" fmla="*/ 90 w 33"/>
                <a:gd name="T57" fmla="*/ 7 h 12"/>
                <a:gd name="T58" fmla="*/ 97 w 33"/>
                <a:gd name="T59" fmla="*/ 7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"/>
                <a:gd name="T91" fmla="*/ 0 h 12"/>
                <a:gd name="T92" fmla="*/ 33 w 33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" h="12">
                  <a:moveTo>
                    <a:pt x="28" y="2"/>
                  </a:moveTo>
                  <a:cubicBezTo>
                    <a:pt x="29" y="2"/>
                    <a:pt x="30" y="3"/>
                    <a:pt x="31" y="4"/>
                  </a:cubicBezTo>
                  <a:cubicBezTo>
                    <a:pt x="32" y="4"/>
                    <a:pt x="32" y="6"/>
                    <a:pt x="31" y="6"/>
                  </a:cubicBezTo>
                  <a:cubicBezTo>
                    <a:pt x="31" y="7"/>
                    <a:pt x="29" y="6"/>
                    <a:pt x="28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9" y="8"/>
                    <a:pt x="31" y="9"/>
                    <a:pt x="32" y="9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0" y="12"/>
                    <a:pt x="27" y="12"/>
                    <a:pt x="24" y="11"/>
                  </a:cubicBezTo>
                  <a:cubicBezTo>
                    <a:pt x="23" y="11"/>
                    <a:pt x="21" y="11"/>
                    <a:pt x="19" y="10"/>
                  </a:cubicBezTo>
                  <a:cubicBezTo>
                    <a:pt x="18" y="10"/>
                    <a:pt x="16" y="10"/>
                    <a:pt x="15" y="9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9" y="9"/>
                    <a:pt x="7" y="8"/>
                    <a:pt x="6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2" y="4"/>
                    <a:pt x="5" y="5"/>
                    <a:pt x="6" y="4"/>
                  </a:cubicBezTo>
                  <a:cubicBezTo>
                    <a:pt x="7" y="3"/>
                    <a:pt x="6" y="3"/>
                    <a:pt x="7" y="2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2"/>
                    <a:pt x="21" y="3"/>
                  </a:cubicBezTo>
                  <a:cubicBezTo>
                    <a:pt x="21" y="3"/>
                    <a:pt x="20" y="4"/>
                    <a:pt x="20" y="4"/>
                  </a:cubicBezTo>
                  <a:cubicBezTo>
                    <a:pt x="20" y="5"/>
                    <a:pt x="21" y="5"/>
                    <a:pt x="21" y="4"/>
                  </a:cubicBezTo>
                  <a:cubicBezTo>
                    <a:pt x="22" y="4"/>
                    <a:pt x="23" y="3"/>
                    <a:pt x="23" y="3"/>
                  </a:cubicBezTo>
                  <a:cubicBezTo>
                    <a:pt x="23" y="3"/>
                    <a:pt x="23" y="2"/>
                    <a:pt x="23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5" name="Freeform 460"/>
            <p:cNvSpPr>
              <a:spLocks/>
            </p:cNvSpPr>
            <p:nvPr/>
          </p:nvSpPr>
          <p:spPr bwMode="auto">
            <a:xfrm>
              <a:off x="5192" y="1238"/>
              <a:ext cx="73" cy="28"/>
            </a:xfrm>
            <a:custGeom>
              <a:avLst/>
              <a:gdLst>
                <a:gd name="T0" fmla="*/ 45 w 21"/>
                <a:gd name="T1" fmla="*/ 0 h 8"/>
                <a:gd name="T2" fmla="*/ 63 w 21"/>
                <a:gd name="T3" fmla="*/ 10 h 8"/>
                <a:gd name="T4" fmla="*/ 73 w 21"/>
                <a:gd name="T5" fmla="*/ 10 h 8"/>
                <a:gd name="T6" fmla="*/ 66 w 21"/>
                <a:gd name="T7" fmla="*/ 14 h 8"/>
                <a:gd name="T8" fmla="*/ 70 w 21"/>
                <a:gd name="T9" fmla="*/ 21 h 8"/>
                <a:gd name="T10" fmla="*/ 59 w 21"/>
                <a:gd name="T11" fmla="*/ 24 h 8"/>
                <a:gd name="T12" fmla="*/ 49 w 21"/>
                <a:gd name="T13" fmla="*/ 24 h 8"/>
                <a:gd name="T14" fmla="*/ 35 w 21"/>
                <a:gd name="T15" fmla="*/ 24 h 8"/>
                <a:gd name="T16" fmla="*/ 28 w 21"/>
                <a:gd name="T17" fmla="*/ 28 h 8"/>
                <a:gd name="T18" fmla="*/ 14 w 21"/>
                <a:gd name="T19" fmla="*/ 24 h 8"/>
                <a:gd name="T20" fmla="*/ 0 w 21"/>
                <a:gd name="T21" fmla="*/ 24 h 8"/>
                <a:gd name="T22" fmla="*/ 0 w 21"/>
                <a:gd name="T23" fmla="*/ 21 h 8"/>
                <a:gd name="T24" fmla="*/ 10 w 21"/>
                <a:gd name="T25" fmla="*/ 17 h 8"/>
                <a:gd name="T26" fmla="*/ 10 w 21"/>
                <a:gd name="T27" fmla="*/ 14 h 8"/>
                <a:gd name="T28" fmla="*/ 24 w 21"/>
                <a:gd name="T29" fmla="*/ 7 h 8"/>
                <a:gd name="T30" fmla="*/ 35 w 21"/>
                <a:gd name="T31" fmla="*/ 7 h 8"/>
                <a:gd name="T32" fmla="*/ 38 w 21"/>
                <a:gd name="T33" fmla="*/ 4 h 8"/>
                <a:gd name="T34" fmla="*/ 38 w 21"/>
                <a:gd name="T35" fmla="*/ 0 h 8"/>
                <a:gd name="T36" fmla="*/ 45 w 21"/>
                <a:gd name="T37" fmla="*/ 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8"/>
                <a:gd name="T59" fmla="*/ 21 w 21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8">
                  <a:moveTo>
                    <a:pt x="13" y="0"/>
                  </a:moveTo>
                  <a:cubicBezTo>
                    <a:pt x="15" y="1"/>
                    <a:pt x="16" y="2"/>
                    <a:pt x="18" y="3"/>
                  </a:cubicBezTo>
                  <a:cubicBezTo>
                    <a:pt x="19" y="3"/>
                    <a:pt x="20" y="2"/>
                    <a:pt x="21" y="3"/>
                  </a:cubicBezTo>
                  <a:cubicBezTo>
                    <a:pt x="21" y="3"/>
                    <a:pt x="19" y="3"/>
                    <a:pt x="19" y="4"/>
                  </a:cubicBezTo>
                  <a:cubicBezTo>
                    <a:pt x="19" y="5"/>
                    <a:pt x="21" y="5"/>
                    <a:pt x="20" y="6"/>
                  </a:cubicBezTo>
                  <a:cubicBezTo>
                    <a:pt x="20" y="7"/>
                    <a:pt x="18" y="6"/>
                    <a:pt x="17" y="7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7" y="8"/>
                    <a:pt x="5" y="8"/>
                    <a:pt x="4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6" name="Freeform 461"/>
            <p:cNvSpPr>
              <a:spLocks/>
            </p:cNvSpPr>
            <p:nvPr/>
          </p:nvSpPr>
          <p:spPr bwMode="auto">
            <a:xfrm>
              <a:off x="5517" y="1421"/>
              <a:ext cx="28" cy="14"/>
            </a:xfrm>
            <a:custGeom>
              <a:avLst/>
              <a:gdLst>
                <a:gd name="T0" fmla="*/ 7 w 8"/>
                <a:gd name="T1" fmla="*/ 0 h 4"/>
                <a:gd name="T2" fmla="*/ 4 w 8"/>
                <a:gd name="T3" fmla="*/ 4 h 4"/>
                <a:gd name="T4" fmla="*/ 7 w 8"/>
                <a:gd name="T5" fmla="*/ 7 h 4"/>
                <a:gd name="T6" fmla="*/ 0 w 8"/>
                <a:gd name="T7" fmla="*/ 7 h 4"/>
                <a:gd name="T8" fmla="*/ 7 w 8"/>
                <a:gd name="T9" fmla="*/ 10 h 4"/>
                <a:gd name="T10" fmla="*/ 21 w 8"/>
                <a:gd name="T11" fmla="*/ 14 h 4"/>
                <a:gd name="T12" fmla="*/ 28 w 8"/>
                <a:gd name="T13" fmla="*/ 4 h 4"/>
                <a:gd name="T14" fmla="*/ 24 w 8"/>
                <a:gd name="T15" fmla="*/ 4 h 4"/>
                <a:gd name="T16" fmla="*/ 14 w 8"/>
                <a:gd name="T17" fmla="*/ 0 h 4"/>
                <a:gd name="T18" fmla="*/ 7 w 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5" y="4"/>
                    <a:pt x="6" y="4"/>
                  </a:cubicBezTo>
                  <a:cubicBezTo>
                    <a:pt x="7" y="4"/>
                    <a:pt x="8" y="3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7" name="Freeform 462"/>
            <p:cNvSpPr>
              <a:spLocks/>
            </p:cNvSpPr>
            <p:nvPr/>
          </p:nvSpPr>
          <p:spPr bwMode="auto">
            <a:xfrm>
              <a:off x="5842" y="1394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10 w 4"/>
                <a:gd name="T3" fmla="*/ 7 h 4"/>
                <a:gd name="T4" fmla="*/ 10 w 4"/>
                <a:gd name="T5" fmla="*/ 10 h 4"/>
                <a:gd name="T6" fmla="*/ 4 w 4"/>
                <a:gd name="T7" fmla="*/ 10 h 4"/>
                <a:gd name="T8" fmla="*/ 0 w 4"/>
                <a:gd name="T9" fmla="*/ 4 h 4"/>
                <a:gd name="T10" fmla="*/ 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4" y="3"/>
                    <a:pt x="3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8" name="Freeform 463"/>
            <p:cNvSpPr>
              <a:spLocks/>
            </p:cNvSpPr>
            <p:nvPr/>
          </p:nvSpPr>
          <p:spPr bwMode="auto">
            <a:xfrm>
              <a:off x="5929" y="1435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14 h 4"/>
                <a:gd name="T6" fmla="*/ 7 w 4"/>
                <a:gd name="T7" fmla="*/ 14 h 4"/>
                <a:gd name="T8" fmla="*/ 14 w 4"/>
                <a:gd name="T9" fmla="*/ 7 h 4"/>
                <a:gd name="T10" fmla="*/ 10 w 4"/>
                <a:gd name="T11" fmla="*/ 4 h 4"/>
                <a:gd name="T12" fmla="*/ 7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9" name="Freeform 464"/>
            <p:cNvSpPr>
              <a:spLocks/>
            </p:cNvSpPr>
            <p:nvPr/>
          </p:nvSpPr>
          <p:spPr bwMode="auto">
            <a:xfrm>
              <a:off x="5929" y="1449"/>
              <a:ext cx="55" cy="14"/>
            </a:xfrm>
            <a:custGeom>
              <a:avLst/>
              <a:gdLst>
                <a:gd name="T0" fmla="*/ 0 w 16"/>
                <a:gd name="T1" fmla="*/ 10 h 4"/>
                <a:gd name="T2" fmla="*/ 0 w 16"/>
                <a:gd name="T3" fmla="*/ 10 h 4"/>
                <a:gd name="T4" fmla="*/ 14 w 16"/>
                <a:gd name="T5" fmla="*/ 10 h 4"/>
                <a:gd name="T6" fmla="*/ 45 w 16"/>
                <a:gd name="T7" fmla="*/ 14 h 4"/>
                <a:gd name="T8" fmla="*/ 52 w 16"/>
                <a:gd name="T9" fmla="*/ 14 h 4"/>
                <a:gd name="T10" fmla="*/ 55 w 16"/>
                <a:gd name="T11" fmla="*/ 10 h 4"/>
                <a:gd name="T12" fmla="*/ 41 w 16"/>
                <a:gd name="T13" fmla="*/ 4 h 4"/>
                <a:gd name="T14" fmla="*/ 21 w 16"/>
                <a:gd name="T15" fmla="*/ 0 h 4"/>
                <a:gd name="T16" fmla="*/ 10 w 16"/>
                <a:gd name="T17" fmla="*/ 0 h 4"/>
                <a:gd name="T18" fmla="*/ 10 w 16"/>
                <a:gd name="T19" fmla="*/ 7 h 4"/>
                <a:gd name="T20" fmla="*/ 0 w 16"/>
                <a:gd name="T21" fmla="*/ 1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"/>
                <a:gd name="T35" fmla="*/ 16 w 1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7" y="3"/>
                    <a:pt x="10" y="3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0" name="Freeform 465"/>
            <p:cNvSpPr>
              <a:spLocks/>
            </p:cNvSpPr>
            <p:nvPr/>
          </p:nvSpPr>
          <p:spPr bwMode="auto">
            <a:xfrm>
              <a:off x="5870" y="1380"/>
              <a:ext cx="114" cy="55"/>
            </a:xfrm>
            <a:custGeom>
              <a:avLst/>
              <a:gdLst>
                <a:gd name="T0" fmla="*/ 21 w 33"/>
                <a:gd name="T1" fmla="*/ 0 h 16"/>
                <a:gd name="T2" fmla="*/ 38 w 33"/>
                <a:gd name="T3" fmla="*/ 10 h 16"/>
                <a:gd name="T4" fmla="*/ 45 w 33"/>
                <a:gd name="T5" fmla="*/ 10 h 16"/>
                <a:gd name="T6" fmla="*/ 48 w 33"/>
                <a:gd name="T7" fmla="*/ 17 h 16"/>
                <a:gd name="T8" fmla="*/ 52 w 33"/>
                <a:gd name="T9" fmla="*/ 17 h 16"/>
                <a:gd name="T10" fmla="*/ 52 w 33"/>
                <a:gd name="T11" fmla="*/ 7 h 16"/>
                <a:gd name="T12" fmla="*/ 55 w 33"/>
                <a:gd name="T13" fmla="*/ 3 h 16"/>
                <a:gd name="T14" fmla="*/ 55 w 33"/>
                <a:gd name="T15" fmla="*/ 3 h 16"/>
                <a:gd name="T16" fmla="*/ 69 w 33"/>
                <a:gd name="T17" fmla="*/ 10 h 16"/>
                <a:gd name="T18" fmla="*/ 79 w 33"/>
                <a:gd name="T19" fmla="*/ 10 h 16"/>
                <a:gd name="T20" fmla="*/ 86 w 33"/>
                <a:gd name="T21" fmla="*/ 10 h 16"/>
                <a:gd name="T22" fmla="*/ 97 w 33"/>
                <a:gd name="T23" fmla="*/ 14 h 16"/>
                <a:gd name="T24" fmla="*/ 111 w 33"/>
                <a:gd name="T25" fmla="*/ 21 h 16"/>
                <a:gd name="T26" fmla="*/ 107 w 33"/>
                <a:gd name="T27" fmla="*/ 24 h 16"/>
                <a:gd name="T28" fmla="*/ 111 w 33"/>
                <a:gd name="T29" fmla="*/ 31 h 16"/>
                <a:gd name="T30" fmla="*/ 104 w 33"/>
                <a:gd name="T31" fmla="*/ 38 h 16"/>
                <a:gd name="T32" fmla="*/ 83 w 33"/>
                <a:gd name="T33" fmla="*/ 31 h 16"/>
                <a:gd name="T34" fmla="*/ 79 w 33"/>
                <a:gd name="T35" fmla="*/ 24 h 16"/>
                <a:gd name="T36" fmla="*/ 79 w 33"/>
                <a:gd name="T37" fmla="*/ 17 h 16"/>
                <a:gd name="T38" fmla="*/ 76 w 33"/>
                <a:gd name="T39" fmla="*/ 17 h 16"/>
                <a:gd name="T40" fmla="*/ 69 w 33"/>
                <a:gd name="T41" fmla="*/ 21 h 16"/>
                <a:gd name="T42" fmla="*/ 76 w 33"/>
                <a:gd name="T43" fmla="*/ 31 h 16"/>
                <a:gd name="T44" fmla="*/ 90 w 33"/>
                <a:gd name="T45" fmla="*/ 38 h 16"/>
                <a:gd name="T46" fmla="*/ 97 w 33"/>
                <a:gd name="T47" fmla="*/ 41 h 16"/>
                <a:gd name="T48" fmla="*/ 100 w 33"/>
                <a:gd name="T49" fmla="*/ 45 h 16"/>
                <a:gd name="T50" fmla="*/ 83 w 33"/>
                <a:gd name="T51" fmla="*/ 41 h 16"/>
                <a:gd name="T52" fmla="*/ 83 w 33"/>
                <a:gd name="T53" fmla="*/ 45 h 16"/>
                <a:gd name="T54" fmla="*/ 76 w 33"/>
                <a:gd name="T55" fmla="*/ 45 h 16"/>
                <a:gd name="T56" fmla="*/ 76 w 33"/>
                <a:gd name="T57" fmla="*/ 38 h 16"/>
                <a:gd name="T58" fmla="*/ 66 w 33"/>
                <a:gd name="T59" fmla="*/ 41 h 16"/>
                <a:gd name="T60" fmla="*/ 52 w 33"/>
                <a:gd name="T61" fmla="*/ 45 h 16"/>
                <a:gd name="T62" fmla="*/ 48 w 33"/>
                <a:gd name="T63" fmla="*/ 41 h 16"/>
                <a:gd name="T64" fmla="*/ 45 w 33"/>
                <a:gd name="T65" fmla="*/ 45 h 16"/>
                <a:gd name="T66" fmla="*/ 45 w 33"/>
                <a:gd name="T67" fmla="*/ 48 h 16"/>
                <a:gd name="T68" fmla="*/ 41 w 33"/>
                <a:gd name="T69" fmla="*/ 55 h 16"/>
                <a:gd name="T70" fmla="*/ 31 w 33"/>
                <a:gd name="T71" fmla="*/ 52 h 16"/>
                <a:gd name="T72" fmla="*/ 17 w 33"/>
                <a:gd name="T73" fmla="*/ 41 h 16"/>
                <a:gd name="T74" fmla="*/ 10 w 33"/>
                <a:gd name="T75" fmla="*/ 38 h 16"/>
                <a:gd name="T76" fmla="*/ 3 w 33"/>
                <a:gd name="T77" fmla="*/ 31 h 16"/>
                <a:gd name="T78" fmla="*/ 3 w 33"/>
                <a:gd name="T79" fmla="*/ 28 h 16"/>
                <a:gd name="T80" fmla="*/ 7 w 33"/>
                <a:gd name="T81" fmla="*/ 24 h 16"/>
                <a:gd name="T82" fmla="*/ 3 w 33"/>
                <a:gd name="T83" fmla="*/ 17 h 16"/>
                <a:gd name="T84" fmla="*/ 7 w 33"/>
                <a:gd name="T85" fmla="*/ 17 h 16"/>
                <a:gd name="T86" fmla="*/ 7 w 33"/>
                <a:gd name="T87" fmla="*/ 10 h 16"/>
                <a:gd name="T88" fmla="*/ 14 w 33"/>
                <a:gd name="T89" fmla="*/ 7 h 16"/>
                <a:gd name="T90" fmla="*/ 14 w 33"/>
                <a:gd name="T91" fmla="*/ 0 h 16"/>
                <a:gd name="T92" fmla="*/ 17 w 33"/>
                <a:gd name="T93" fmla="*/ 0 h 16"/>
                <a:gd name="T94" fmla="*/ 21 w 33"/>
                <a:gd name="T95" fmla="*/ 0 h 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"/>
                <a:gd name="T145" fmla="*/ 0 h 16"/>
                <a:gd name="T146" fmla="*/ 33 w 33"/>
                <a:gd name="T147" fmla="*/ 16 h 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" h="16">
                  <a:moveTo>
                    <a:pt x="6" y="0"/>
                  </a:moveTo>
                  <a:cubicBezTo>
                    <a:pt x="8" y="1"/>
                    <a:pt x="9" y="2"/>
                    <a:pt x="11" y="3"/>
                  </a:cubicBezTo>
                  <a:cubicBezTo>
                    <a:pt x="11" y="4"/>
                    <a:pt x="12" y="3"/>
                    <a:pt x="13" y="3"/>
                  </a:cubicBezTo>
                  <a:cubicBezTo>
                    <a:pt x="14" y="4"/>
                    <a:pt x="13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6" y="4"/>
                    <a:pt x="15" y="3"/>
                    <a:pt x="15" y="2"/>
                  </a:cubicBezTo>
                  <a:cubicBezTo>
                    <a:pt x="15" y="1"/>
                    <a:pt x="16" y="2"/>
                    <a:pt x="16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4" y="3"/>
                    <a:pt x="24" y="2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30" y="5"/>
                    <a:pt x="31" y="5"/>
                    <a:pt x="32" y="6"/>
                  </a:cubicBezTo>
                  <a:cubicBezTo>
                    <a:pt x="33" y="6"/>
                    <a:pt x="31" y="7"/>
                    <a:pt x="31" y="7"/>
                  </a:cubicBezTo>
                  <a:cubicBezTo>
                    <a:pt x="31" y="8"/>
                    <a:pt x="32" y="9"/>
                    <a:pt x="32" y="9"/>
                  </a:cubicBezTo>
                  <a:cubicBezTo>
                    <a:pt x="32" y="10"/>
                    <a:pt x="31" y="11"/>
                    <a:pt x="30" y="11"/>
                  </a:cubicBezTo>
                  <a:cubicBezTo>
                    <a:pt x="28" y="11"/>
                    <a:pt x="25" y="10"/>
                    <a:pt x="24" y="9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3" y="10"/>
                    <a:pt x="25" y="10"/>
                    <a:pt x="26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7" y="13"/>
                    <a:pt x="26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1" y="11"/>
                    <a:pt x="20" y="12"/>
                    <a:pt x="19" y="12"/>
                  </a:cubicBezTo>
                  <a:cubicBezTo>
                    <a:pt x="18" y="13"/>
                    <a:pt x="17" y="13"/>
                    <a:pt x="15" y="13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5"/>
                    <a:pt x="13" y="16"/>
                    <a:pt x="12" y="16"/>
                  </a:cubicBezTo>
                  <a:cubicBezTo>
                    <a:pt x="11" y="16"/>
                    <a:pt x="10" y="15"/>
                    <a:pt x="9" y="15"/>
                  </a:cubicBezTo>
                  <a:cubicBezTo>
                    <a:pt x="8" y="14"/>
                    <a:pt x="7" y="13"/>
                    <a:pt x="5" y="12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7"/>
                    <a:pt x="2" y="8"/>
                    <a:pt x="2" y="7"/>
                  </a:cubicBezTo>
                  <a:cubicBezTo>
                    <a:pt x="2" y="7"/>
                    <a:pt x="1" y="7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4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1" name="Freeform 466"/>
            <p:cNvSpPr>
              <a:spLocks/>
            </p:cNvSpPr>
            <p:nvPr/>
          </p:nvSpPr>
          <p:spPr bwMode="auto">
            <a:xfrm>
              <a:off x="6012" y="1363"/>
              <a:ext cx="14" cy="17"/>
            </a:xfrm>
            <a:custGeom>
              <a:avLst/>
              <a:gdLst>
                <a:gd name="T0" fmla="*/ 4 w 4"/>
                <a:gd name="T1" fmla="*/ 10 h 5"/>
                <a:gd name="T2" fmla="*/ 4 w 4"/>
                <a:gd name="T3" fmla="*/ 17 h 5"/>
                <a:gd name="T4" fmla="*/ 14 w 4"/>
                <a:gd name="T5" fmla="*/ 14 h 5"/>
                <a:gd name="T6" fmla="*/ 14 w 4"/>
                <a:gd name="T7" fmla="*/ 3 h 5"/>
                <a:gd name="T8" fmla="*/ 7 w 4"/>
                <a:gd name="T9" fmla="*/ 3 h 5"/>
                <a:gd name="T10" fmla="*/ 4 w 4"/>
                <a:gd name="T11" fmla="*/ 1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3"/>
                  </a:moveTo>
                  <a:cubicBezTo>
                    <a:pt x="0" y="3"/>
                    <a:pt x="0" y="5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2" name="Freeform 467"/>
            <p:cNvSpPr>
              <a:spLocks/>
            </p:cNvSpPr>
            <p:nvPr/>
          </p:nvSpPr>
          <p:spPr bwMode="auto">
            <a:xfrm>
              <a:off x="5998" y="1394"/>
              <a:ext cx="69" cy="27"/>
            </a:xfrm>
            <a:custGeom>
              <a:avLst/>
              <a:gdLst>
                <a:gd name="T0" fmla="*/ 0 w 20"/>
                <a:gd name="T1" fmla="*/ 0 h 8"/>
                <a:gd name="T2" fmla="*/ 0 w 20"/>
                <a:gd name="T3" fmla="*/ 10 h 8"/>
                <a:gd name="T4" fmla="*/ 10 w 20"/>
                <a:gd name="T5" fmla="*/ 17 h 8"/>
                <a:gd name="T6" fmla="*/ 28 w 20"/>
                <a:gd name="T7" fmla="*/ 20 h 8"/>
                <a:gd name="T8" fmla="*/ 38 w 20"/>
                <a:gd name="T9" fmla="*/ 27 h 8"/>
                <a:gd name="T10" fmla="*/ 55 w 20"/>
                <a:gd name="T11" fmla="*/ 24 h 8"/>
                <a:gd name="T12" fmla="*/ 66 w 20"/>
                <a:gd name="T13" fmla="*/ 20 h 8"/>
                <a:gd name="T14" fmla="*/ 66 w 20"/>
                <a:gd name="T15" fmla="*/ 17 h 8"/>
                <a:gd name="T16" fmla="*/ 69 w 20"/>
                <a:gd name="T17" fmla="*/ 14 h 8"/>
                <a:gd name="T18" fmla="*/ 66 w 20"/>
                <a:gd name="T19" fmla="*/ 10 h 8"/>
                <a:gd name="T20" fmla="*/ 66 w 20"/>
                <a:gd name="T21" fmla="*/ 14 h 8"/>
                <a:gd name="T22" fmla="*/ 48 w 20"/>
                <a:gd name="T23" fmla="*/ 10 h 8"/>
                <a:gd name="T24" fmla="*/ 38 w 20"/>
                <a:gd name="T25" fmla="*/ 14 h 8"/>
                <a:gd name="T26" fmla="*/ 31 w 20"/>
                <a:gd name="T27" fmla="*/ 10 h 8"/>
                <a:gd name="T28" fmla="*/ 24 w 20"/>
                <a:gd name="T29" fmla="*/ 10 h 8"/>
                <a:gd name="T30" fmla="*/ 21 w 20"/>
                <a:gd name="T31" fmla="*/ 7 h 8"/>
                <a:gd name="T32" fmla="*/ 14 w 20"/>
                <a:gd name="T33" fmla="*/ 10 h 8"/>
                <a:gd name="T34" fmla="*/ 3 w 20"/>
                <a:gd name="T35" fmla="*/ 3 h 8"/>
                <a:gd name="T36" fmla="*/ 0 w 20"/>
                <a:gd name="T37" fmla="*/ 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8"/>
                <a:gd name="T59" fmla="*/ 20 w 20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8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4" y="5"/>
                    <a:pt x="6" y="6"/>
                    <a:pt x="8" y="6"/>
                  </a:cubicBezTo>
                  <a:cubicBezTo>
                    <a:pt x="9" y="6"/>
                    <a:pt x="10" y="7"/>
                    <a:pt x="11" y="8"/>
                  </a:cubicBezTo>
                  <a:cubicBezTo>
                    <a:pt x="13" y="8"/>
                    <a:pt x="14" y="8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20" y="6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4"/>
                    <a:pt x="16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3" name="Freeform 468"/>
            <p:cNvSpPr>
              <a:spLocks/>
            </p:cNvSpPr>
            <p:nvPr/>
          </p:nvSpPr>
          <p:spPr bwMode="auto">
            <a:xfrm>
              <a:off x="5912" y="1504"/>
              <a:ext cx="17" cy="0"/>
            </a:xfrm>
            <a:custGeom>
              <a:avLst/>
              <a:gdLst>
                <a:gd name="T0" fmla="*/ 3 w 5"/>
                <a:gd name="T1" fmla="*/ 0 w 5"/>
                <a:gd name="T2" fmla="*/ 14 w 5"/>
                <a:gd name="T3" fmla="*/ 17 w 5"/>
                <a:gd name="T4" fmla="*/ 14 w 5"/>
                <a:gd name="T5" fmla="*/ 3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4" name="Freeform 469"/>
            <p:cNvSpPr>
              <a:spLocks/>
            </p:cNvSpPr>
            <p:nvPr/>
          </p:nvSpPr>
          <p:spPr bwMode="auto">
            <a:xfrm>
              <a:off x="6378" y="1546"/>
              <a:ext cx="14" cy="17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3 h 5"/>
                <a:gd name="T4" fmla="*/ 4 w 4"/>
                <a:gd name="T5" fmla="*/ 10 h 5"/>
                <a:gd name="T6" fmla="*/ 10 w 4"/>
                <a:gd name="T7" fmla="*/ 17 h 5"/>
                <a:gd name="T8" fmla="*/ 14 w 4"/>
                <a:gd name="T9" fmla="*/ 14 h 5"/>
                <a:gd name="T10" fmla="*/ 14 w 4"/>
                <a:gd name="T11" fmla="*/ 7 h 5"/>
                <a:gd name="T12" fmla="*/ 4 w 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5" name="Freeform 470"/>
            <p:cNvSpPr>
              <a:spLocks/>
            </p:cNvSpPr>
            <p:nvPr/>
          </p:nvSpPr>
          <p:spPr bwMode="auto">
            <a:xfrm>
              <a:off x="6520" y="1504"/>
              <a:ext cx="42" cy="28"/>
            </a:xfrm>
            <a:custGeom>
              <a:avLst/>
              <a:gdLst>
                <a:gd name="T0" fmla="*/ 4 w 12"/>
                <a:gd name="T1" fmla="*/ 4 h 8"/>
                <a:gd name="T2" fmla="*/ 0 w 12"/>
                <a:gd name="T3" fmla="*/ 17 h 8"/>
                <a:gd name="T4" fmla="*/ 7 w 12"/>
                <a:gd name="T5" fmla="*/ 28 h 8"/>
                <a:gd name="T6" fmla="*/ 14 w 12"/>
                <a:gd name="T7" fmla="*/ 24 h 8"/>
                <a:gd name="T8" fmla="*/ 21 w 12"/>
                <a:gd name="T9" fmla="*/ 21 h 8"/>
                <a:gd name="T10" fmla="*/ 32 w 12"/>
                <a:gd name="T11" fmla="*/ 21 h 8"/>
                <a:gd name="T12" fmla="*/ 42 w 12"/>
                <a:gd name="T13" fmla="*/ 17 h 8"/>
                <a:gd name="T14" fmla="*/ 42 w 12"/>
                <a:gd name="T15" fmla="*/ 10 h 8"/>
                <a:gd name="T16" fmla="*/ 28 w 12"/>
                <a:gd name="T17" fmla="*/ 4 h 8"/>
                <a:gd name="T18" fmla="*/ 21 w 12"/>
                <a:gd name="T19" fmla="*/ 0 h 8"/>
                <a:gd name="T20" fmla="*/ 14 w 12"/>
                <a:gd name="T21" fmla="*/ 4 h 8"/>
                <a:gd name="T22" fmla="*/ 4 w 12"/>
                <a:gd name="T23" fmla="*/ 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8"/>
                <a:gd name="T38" fmla="*/ 12 w 1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8">
                  <a:moveTo>
                    <a:pt x="1" y="1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6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2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6" name="Freeform 471"/>
            <p:cNvSpPr>
              <a:spLocks/>
            </p:cNvSpPr>
            <p:nvPr/>
          </p:nvSpPr>
          <p:spPr bwMode="auto">
            <a:xfrm>
              <a:off x="6493" y="1885"/>
              <a:ext cx="13" cy="17"/>
            </a:xfrm>
            <a:custGeom>
              <a:avLst/>
              <a:gdLst>
                <a:gd name="T0" fmla="*/ 3 w 4"/>
                <a:gd name="T1" fmla="*/ 0 h 5"/>
                <a:gd name="T2" fmla="*/ 7 w 4"/>
                <a:gd name="T3" fmla="*/ 3 h 5"/>
                <a:gd name="T4" fmla="*/ 7 w 4"/>
                <a:gd name="T5" fmla="*/ 7 h 5"/>
                <a:gd name="T6" fmla="*/ 13 w 4"/>
                <a:gd name="T7" fmla="*/ 14 h 5"/>
                <a:gd name="T8" fmla="*/ 13 w 4"/>
                <a:gd name="T9" fmla="*/ 14 h 5"/>
                <a:gd name="T10" fmla="*/ 7 w 4"/>
                <a:gd name="T11" fmla="*/ 10 h 5"/>
                <a:gd name="T12" fmla="*/ 0 w 4"/>
                <a:gd name="T13" fmla="*/ 3 h 5"/>
                <a:gd name="T14" fmla="*/ 3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1" y="1"/>
                    <a:pt x="2" y="2"/>
                  </a:cubicBezTo>
                  <a:cubicBezTo>
                    <a:pt x="2" y="2"/>
                    <a:pt x="3" y="3"/>
                    <a:pt x="4" y="4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7" name="Freeform 472"/>
            <p:cNvSpPr>
              <a:spLocks/>
            </p:cNvSpPr>
            <p:nvPr/>
          </p:nvSpPr>
          <p:spPr bwMode="auto">
            <a:xfrm>
              <a:off x="6520" y="1902"/>
              <a:ext cx="14" cy="0"/>
            </a:xfrm>
            <a:custGeom>
              <a:avLst/>
              <a:gdLst>
                <a:gd name="T0" fmla="*/ 4 w 4"/>
                <a:gd name="T1" fmla="*/ 0 w 4"/>
                <a:gd name="T2" fmla="*/ 10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8" name="Freeform 473"/>
            <p:cNvSpPr>
              <a:spLocks/>
            </p:cNvSpPr>
            <p:nvPr/>
          </p:nvSpPr>
          <p:spPr bwMode="auto">
            <a:xfrm>
              <a:off x="6365" y="1985"/>
              <a:ext cx="13" cy="14"/>
            </a:xfrm>
            <a:custGeom>
              <a:avLst/>
              <a:gdLst>
                <a:gd name="T0" fmla="*/ 13 w 4"/>
                <a:gd name="T1" fmla="*/ 0 h 4"/>
                <a:gd name="T2" fmla="*/ 10 w 4"/>
                <a:gd name="T3" fmla="*/ 0 h 4"/>
                <a:gd name="T4" fmla="*/ 3 w 4"/>
                <a:gd name="T5" fmla="*/ 7 h 4"/>
                <a:gd name="T6" fmla="*/ 0 w 4"/>
                <a:gd name="T7" fmla="*/ 10 h 4"/>
                <a:gd name="T8" fmla="*/ 3 w 4"/>
                <a:gd name="T9" fmla="*/ 14 h 4"/>
                <a:gd name="T10" fmla="*/ 10 w 4"/>
                <a:gd name="T11" fmla="*/ 7 h 4"/>
                <a:gd name="T12" fmla="*/ 13 w 4"/>
                <a:gd name="T13" fmla="*/ 4 h 4"/>
                <a:gd name="T14" fmla="*/ 13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9" name="Freeform 474"/>
            <p:cNvSpPr>
              <a:spLocks/>
            </p:cNvSpPr>
            <p:nvPr/>
          </p:nvSpPr>
          <p:spPr bwMode="auto">
            <a:xfrm>
              <a:off x="6264" y="2086"/>
              <a:ext cx="31" cy="27"/>
            </a:xfrm>
            <a:custGeom>
              <a:avLst/>
              <a:gdLst>
                <a:gd name="T0" fmla="*/ 28 w 9"/>
                <a:gd name="T1" fmla="*/ 0 h 8"/>
                <a:gd name="T2" fmla="*/ 28 w 9"/>
                <a:gd name="T3" fmla="*/ 3 h 8"/>
                <a:gd name="T4" fmla="*/ 24 w 9"/>
                <a:gd name="T5" fmla="*/ 3 h 8"/>
                <a:gd name="T6" fmla="*/ 17 w 9"/>
                <a:gd name="T7" fmla="*/ 14 h 8"/>
                <a:gd name="T8" fmla="*/ 10 w 9"/>
                <a:gd name="T9" fmla="*/ 14 h 8"/>
                <a:gd name="T10" fmla="*/ 3 w 9"/>
                <a:gd name="T11" fmla="*/ 27 h 8"/>
                <a:gd name="T12" fmla="*/ 0 w 9"/>
                <a:gd name="T13" fmla="*/ 24 h 8"/>
                <a:gd name="T14" fmla="*/ 7 w 9"/>
                <a:gd name="T15" fmla="*/ 14 h 8"/>
                <a:gd name="T16" fmla="*/ 14 w 9"/>
                <a:gd name="T17" fmla="*/ 3 h 8"/>
                <a:gd name="T18" fmla="*/ 21 w 9"/>
                <a:gd name="T19" fmla="*/ 7 h 8"/>
                <a:gd name="T20" fmla="*/ 28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8"/>
                <a:gd name="T35" fmla="*/ 9 w 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8">
                  <a:moveTo>
                    <a:pt x="8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0" name="Freeform 475"/>
            <p:cNvSpPr>
              <a:spLocks/>
            </p:cNvSpPr>
            <p:nvPr/>
          </p:nvSpPr>
          <p:spPr bwMode="auto">
            <a:xfrm>
              <a:off x="6251" y="2113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13 w 4"/>
                <a:gd name="T3" fmla="*/ 0 h 4"/>
                <a:gd name="T4" fmla="*/ 10 w 4"/>
                <a:gd name="T5" fmla="*/ 7 h 4"/>
                <a:gd name="T6" fmla="*/ 7 w 4"/>
                <a:gd name="T7" fmla="*/ 14 h 4"/>
                <a:gd name="T8" fmla="*/ 0 w 4"/>
                <a:gd name="T9" fmla="*/ 10 h 4"/>
                <a:gd name="T10" fmla="*/ 10 w 4"/>
                <a:gd name="T11" fmla="*/ 4 h 4"/>
                <a:gd name="T12" fmla="*/ 1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1" name="Freeform 476"/>
            <p:cNvSpPr>
              <a:spLocks/>
            </p:cNvSpPr>
            <p:nvPr/>
          </p:nvSpPr>
          <p:spPr bwMode="auto">
            <a:xfrm>
              <a:off x="6140" y="1902"/>
              <a:ext cx="14" cy="28"/>
            </a:xfrm>
            <a:custGeom>
              <a:avLst/>
              <a:gdLst>
                <a:gd name="T0" fmla="*/ 7 w 4"/>
                <a:gd name="T1" fmla="*/ 0 h 8"/>
                <a:gd name="T2" fmla="*/ 7 w 4"/>
                <a:gd name="T3" fmla="*/ 10 h 8"/>
                <a:gd name="T4" fmla="*/ 10 w 4"/>
                <a:gd name="T5" fmla="*/ 10 h 8"/>
                <a:gd name="T6" fmla="*/ 10 w 4"/>
                <a:gd name="T7" fmla="*/ 24 h 8"/>
                <a:gd name="T8" fmla="*/ 7 w 4"/>
                <a:gd name="T9" fmla="*/ 24 h 8"/>
                <a:gd name="T10" fmla="*/ 7 w 4"/>
                <a:gd name="T11" fmla="*/ 17 h 8"/>
                <a:gd name="T12" fmla="*/ 0 w 4"/>
                <a:gd name="T13" fmla="*/ 4 h 8"/>
                <a:gd name="T14" fmla="*/ 4 w 4"/>
                <a:gd name="T15" fmla="*/ 4 h 8"/>
                <a:gd name="T16" fmla="*/ 7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2" name="Freeform 477"/>
            <p:cNvSpPr>
              <a:spLocks/>
            </p:cNvSpPr>
            <p:nvPr/>
          </p:nvSpPr>
          <p:spPr bwMode="auto">
            <a:xfrm>
              <a:off x="6140" y="1930"/>
              <a:ext cx="69" cy="156"/>
            </a:xfrm>
            <a:custGeom>
              <a:avLst/>
              <a:gdLst>
                <a:gd name="T0" fmla="*/ 14 w 20"/>
                <a:gd name="T1" fmla="*/ 0 h 45"/>
                <a:gd name="T2" fmla="*/ 21 w 20"/>
                <a:gd name="T3" fmla="*/ 17 h 45"/>
                <a:gd name="T4" fmla="*/ 24 w 20"/>
                <a:gd name="T5" fmla="*/ 28 h 45"/>
                <a:gd name="T6" fmla="*/ 28 w 20"/>
                <a:gd name="T7" fmla="*/ 42 h 45"/>
                <a:gd name="T8" fmla="*/ 31 w 20"/>
                <a:gd name="T9" fmla="*/ 42 h 45"/>
                <a:gd name="T10" fmla="*/ 45 w 20"/>
                <a:gd name="T11" fmla="*/ 69 h 45"/>
                <a:gd name="T12" fmla="*/ 59 w 20"/>
                <a:gd name="T13" fmla="*/ 87 h 45"/>
                <a:gd name="T14" fmla="*/ 66 w 20"/>
                <a:gd name="T15" fmla="*/ 97 h 45"/>
                <a:gd name="T16" fmla="*/ 69 w 20"/>
                <a:gd name="T17" fmla="*/ 97 h 45"/>
                <a:gd name="T18" fmla="*/ 69 w 20"/>
                <a:gd name="T19" fmla="*/ 104 h 45"/>
                <a:gd name="T20" fmla="*/ 66 w 20"/>
                <a:gd name="T21" fmla="*/ 101 h 45"/>
                <a:gd name="T22" fmla="*/ 62 w 20"/>
                <a:gd name="T23" fmla="*/ 97 h 45"/>
                <a:gd name="T24" fmla="*/ 55 w 20"/>
                <a:gd name="T25" fmla="*/ 90 h 45"/>
                <a:gd name="T26" fmla="*/ 45 w 20"/>
                <a:gd name="T27" fmla="*/ 87 h 45"/>
                <a:gd name="T28" fmla="*/ 41 w 20"/>
                <a:gd name="T29" fmla="*/ 90 h 45"/>
                <a:gd name="T30" fmla="*/ 41 w 20"/>
                <a:gd name="T31" fmla="*/ 111 h 45"/>
                <a:gd name="T32" fmla="*/ 38 w 20"/>
                <a:gd name="T33" fmla="*/ 114 h 45"/>
                <a:gd name="T34" fmla="*/ 52 w 20"/>
                <a:gd name="T35" fmla="*/ 121 h 45"/>
                <a:gd name="T36" fmla="*/ 55 w 20"/>
                <a:gd name="T37" fmla="*/ 135 h 45"/>
                <a:gd name="T38" fmla="*/ 62 w 20"/>
                <a:gd name="T39" fmla="*/ 135 h 45"/>
                <a:gd name="T40" fmla="*/ 62 w 20"/>
                <a:gd name="T41" fmla="*/ 146 h 45"/>
                <a:gd name="T42" fmla="*/ 62 w 20"/>
                <a:gd name="T43" fmla="*/ 149 h 45"/>
                <a:gd name="T44" fmla="*/ 59 w 20"/>
                <a:gd name="T45" fmla="*/ 142 h 45"/>
                <a:gd name="T46" fmla="*/ 52 w 20"/>
                <a:gd name="T47" fmla="*/ 139 h 45"/>
                <a:gd name="T48" fmla="*/ 48 w 20"/>
                <a:gd name="T49" fmla="*/ 142 h 45"/>
                <a:gd name="T50" fmla="*/ 48 w 20"/>
                <a:gd name="T51" fmla="*/ 153 h 45"/>
                <a:gd name="T52" fmla="*/ 45 w 20"/>
                <a:gd name="T53" fmla="*/ 153 h 45"/>
                <a:gd name="T54" fmla="*/ 41 w 20"/>
                <a:gd name="T55" fmla="*/ 146 h 45"/>
                <a:gd name="T56" fmla="*/ 38 w 20"/>
                <a:gd name="T57" fmla="*/ 139 h 45"/>
                <a:gd name="T58" fmla="*/ 38 w 20"/>
                <a:gd name="T59" fmla="*/ 132 h 45"/>
                <a:gd name="T60" fmla="*/ 35 w 20"/>
                <a:gd name="T61" fmla="*/ 121 h 45"/>
                <a:gd name="T62" fmla="*/ 35 w 20"/>
                <a:gd name="T63" fmla="*/ 111 h 45"/>
                <a:gd name="T64" fmla="*/ 28 w 20"/>
                <a:gd name="T65" fmla="*/ 104 h 45"/>
                <a:gd name="T66" fmla="*/ 28 w 20"/>
                <a:gd name="T67" fmla="*/ 101 h 45"/>
                <a:gd name="T68" fmla="*/ 24 w 20"/>
                <a:gd name="T69" fmla="*/ 83 h 45"/>
                <a:gd name="T70" fmla="*/ 17 w 20"/>
                <a:gd name="T71" fmla="*/ 55 h 45"/>
                <a:gd name="T72" fmla="*/ 17 w 20"/>
                <a:gd name="T73" fmla="*/ 49 h 45"/>
                <a:gd name="T74" fmla="*/ 10 w 20"/>
                <a:gd name="T75" fmla="*/ 38 h 45"/>
                <a:gd name="T76" fmla="*/ 7 w 20"/>
                <a:gd name="T77" fmla="*/ 35 h 45"/>
                <a:gd name="T78" fmla="*/ 3 w 20"/>
                <a:gd name="T79" fmla="*/ 31 h 45"/>
                <a:gd name="T80" fmla="*/ 3 w 20"/>
                <a:gd name="T81" fmla="*/ 17 h 45"/>
                <a:gd name="T82" fmla="*/ 0 w 20"/>
                <a:gd name="T83" fmla="*/ 7 h 45"/>
                <a:gd name="T84" fmla="*/ 3 w 20"/>
                <a:gd name="T85" fmla="*/ 3 h 45"/>
                <a:gd name="T86" fmla="*/ 7 w 20"/>
                <a:gd name="T87" fmla="*/ 7 h 45"/>
                <a:gd name="T88" fmla="*/ 10 w 20"/>
                <a:gd name="T89" fmla="*/ 0 h 45"/>
                <a:gd name="T90" fmla="*/ 14 w 20"/>
                <a:gd name="T91" fmla="*/ 0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"/>
                <a:gd name="T139" fmla="*/ 0 h 45"/>
                <a:gd name="T140" fmla="*/ 20 w 20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" h="45">
                  <a:moveTo>
                    <a:pt x="4" y="0"/>
                  </a:moveTo>
                  <a:cubicBezTo>
                    <a:pt x="5" y="1"/>
                    <a:pt x="5" y="3"/>
                    <a:pt x="6" y="5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8" y="9"/>
                    <a:pt x="7" y="11"/>
                    <a:pt x="8" y="12"/>
                  </a:cubicBezTo>
                  <a:cubicBezTo>
                    <a:pt x="8" y="12"/>
                    <a:pt x="9" y="11"/>
                    <a:pt x="9" y="12"/>
                  </a:cubicBezTo>
                  <a:cubicBezTo>
                    <a:pt x="11" y="14"/>
                    <a:pt x="12" y="17"/>
                    <a:pt x="13" y="20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7"/>
                    <a:pt x="17" y="26"/>
                    <a:pt x="16" y="26"/>
                  </a:cubicBezTo>
                  <a:cubicBezTo>
                    <a:pt x="16" y="25"/>
                    <a:pt x="15" y="25"/>
                    <a:pt x="13" y="25"/>
                  </a:cubicBezTo>
                  <a:cubicBezTo>
                    <a:pt x="13" y="25"/>
                    <a:pt x="12" y="25"/>
                    <a:pt x="12" y="26"/>
                  </a:cubicBezTo>
                  <a:cubicBezTo>
                    <a:pt x="11" y="28"/>
                    <a:pt x="12" y="30"/>
                    <a:pt x="12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2" y="34"/>
                    <a:pt x="14" y="35"/>
                    <a:pt x="15" y="35"/>
                  </a:cubicBezTo>
                  <a:cubicBezTo>
                    <a:pt x="15" y="36"/>
                    <a:pt x="15" y="38"/>
                    <a:pt x="16" y="39"/>
                  </a:cubicBezTo>
                  <a:cubicBezTo>
                    <a:pt x="16" y="39"/>
                    <a:pt x="17" y="39"/>
                    <a:pt x="18" y="39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8" y="41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4" y="42"/>
                    <a:pt x="14" y="43"/>
                    <a:pt x="14" y="44"/>
                  </a:cubicBezTo>
                  <a:cubicBezTo>
                    <a:pt x="13" y="44"/>
                    <a:pt x="13" y="45"/>
                    <a:pt x="13" y="44"/>
                  </a:cubicBezTo>
                  <a:cubicBezTo>
                    <a:pt x="12" y="44"/>
                    <a:pt x="12" y="43"/>
                    <a:pt x="12" y="42"/>
                  </a:cubicBezTo>
                  <a:cubicBezTo>
                    <a:pt x="12" y="42"/>
                    <a:pt x="11" y="41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ubicBezTo>
                    <a:pt x="11" y="37"/>
                    <a:pt x="10" y="36"/>
                    <a:pt x="10" y="35"/>
                  </a:cubicBezTo>
                  <a:cubicBezTo>
                    <a:pt x="10" y="35"/>
                    <a:pt x="10" y="33"/>
                    <a:pt x="10" y="32"/>
                  </a:cubicBezTo>
                  <a:cubicBezTo>
                    <a:pt x="10" y="32"/>
                    <a:pt x="9" y="31"/>
                    <a:pt x="8" y="30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7" y="27"/>
                    <a:pt x="8" y="26"/>
                    <a:pt x="7" y="24"/>
                  </a:cubicBezTo>
                  <a:cubicBezTo>
                    <a:pt x="7" y="22"/>
                    <a:pt x="6" y="19"/>
                    <a:pt x="5" y="16"/>
                  </a:cubicBezTo>
                  <a:cubicBezTo>
                    <a:pt x="5" y="16"/>
                    <a:pt x="6" y="15"/>
                    <a:pt x="5" y="14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2" y="11"/>
                    <a:pt x="3" y="10"/>
                    <a:pt x="2" y="10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3" name="Freeform 478"/>
            <p:cNvSpPr>
              <a:spLocks/>
            </p:cNvSpPr>
            <p:nvPr/>
          </p:nvSpPr>
          <p:spPr bwMode="auto">
            <a:xfrm>
              <a:off x="5728" y="2833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10 w 4"/>
                <a:gd name="T3" fmla="*/ 0 h 4"/>
                <a:gd name="T4" fmla="*/ 14 w 4"/>
                <a:gd name="T5" fmla="*/ 10 h 4"/>
                <a:gd name="T6" fmla="*/ 7 w 4"/>
                <a:gd name="T7" fmla="*/ 10 h 4"/>
                <a:gd name="T8" fmla="*/ 4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4" name="Freeform 479"/>
            <p:cNvSpPr>
              <a:spLocks/>
            </p:cNvSpPr>
            <p:nvPr/>
          </p:nvSpPr>
          <p:spPr bwMode="auto">
            <a:xfrm>
              <a:off x="5957" y="2747"/>
              <a:ext cx="83" cy="72"/>
            </a:xfrm>
            <a:custGeom>
              <a:avLst/>
              <a:gdLst>
                <a:gd name="T0" fmla="*/ 76 w 24"/>
                <a:gd name="T1" fmla="*/ 58 h 21"/>
                <a:gd name="T2" fmla="*/ 76 w 24"/>
                <a:gd name="T3" fmla="*/ 48 h 21"/>
                <a:gd name="T4" fmla="*/ 83 w 24"/>
                <a:gd name="T5" fmla="*/ 41 h 21"/>
                <a:gd name="T6" fmla="*/ 80 w 24"/>
                <a:gd name="T7" fmla="*/ 31 h 21"/>
                <a:gd name="T8" fmla="*/ 76 w 24"/>
                <a:gd name="T9" fmla="*/ 17 h 21"/>
                <a:gd name="T10" fmla="*/ 73 w 24"/>
                <a:gd name="T11" fmla="*/ 17 h 21"/>
                <a:gd name="T12" fmla="*/ 76 w 24"/>
                <a:gd name="T13" fmla="*/ 14 h 21"/>
                <a:gd name="T14" fmla="*/ 73 w 24"/>
                <a:gd name="T15" fmla="*/ 7 h 21"/>
                <a:gd name="T16" fmla="*/ 62 w 24"/>
                <a:gd name="T17" fmla="*/ 3 h 21"/>
                <a:gd name="T18" fmla="*/ 59 w 24"/>
                <a:gd name="T19" fmla="*/ 10 h 21"/>
                <a:gd name="T20" fmla="*/ 55 w 24"/>
                <a:gd name="T21" fmla="*/ 7 h 21"/>
                <a:gd name="T22" fmla="*/ 52 w 24"/>
                <a:gd name="T23" fmla="*/ 10 h 21"/>
                <a:gd name="T24" fmla="*/ 48 w 24"/>
                <a:gd name="T25" fmla="*/ 10 h 21"/>
                <a:gd name="T26" fmla="*/ 45 w 24"/>
                <a:gd name="T27" fmla="*/ 21 h 21"/>
                <a:gd name="T28" fmla="*/ 38 w 24"/>
                <a:gd name="T29" fmla="*/ 17 h 21"/>
                <a:gd name="T30" fmla="*/ 38 w 24"/>
                <a:gd name="T31" fmla="*/ 24 h 21"/>
                <a:gd name="T32" fmla="*/ 31 w 24"/>
                <a:gd name="T33" fmla="*/ 27 h 21"/>
                <a:gd name="T34" fmla="*/ 31 w 24"/>
                <a:gd name="T35" fmla="*/ 21 h 21"/>
                <a:gd name="T36" fmla="*/ 24 w 24"/>
                <a:gd name="T37" fmla="*/ 17 h 21"/>
                <a:gd name="T38" fmla="*/ 17 w 24"/>
                <a:gd name="T39" fmla="*/ 24 h 21"/>
                <a:gd name="T40" fmla="*/ 10 w 24"/>
                <a:gd name="T41" fmla="*/ 27 h 21"/>
                <a:gd name="T42" fmla="*/ 0 w 24"/>
                <a:gd name="T43" fmla="*/ 38 h 21"/>
                <a:gd name="T44" fmla="*/ 0 w 24"/>
                <a:gd name="T45" fmla="*/ 48 h 21"/>
                <a:gd name="T46" fmla="*/ 14 w 24"/>
                <a:gd name="T47" fmla="*/ 34 h 21"/>
                <a:gd name="T48" fmla="*/ 14 w 24"/>
                <a:gd name="T49" fmla="*/ 38 h 21"/>
                <a:gd name="T50" fmla="*/ 21 w 24"/>
                <a:gd name="T51" fmla="*/ 31 h 21"/>
                <a:gd name="T52" fmla="*/ 24 w 24"/>
                <a:gd name="T53" fmla="*/ 38 h 21"/>
                <a:gd name="T54" fmla="*/ 31 w 24"/>
                <a:gd name="T55" fmla="*/ 31 h 21"/>
                <a:gd name="T56" fmla="*/ 42 w 24"/>
                <a:gd name="T57" fmla="*/ 38 h 21"/>
                <a:gd name="T58" fmla="*/ 35 w 24"/>
                <a:gd name="T59" fmla="*/ 45 h 21"/>
                <a:gd name="T60" fmla="*/ 42 w 24"/>
                <a:gd name="T61" fmla="*/ 58 h 21"/>
                <a:gd name="T62" fmla="*/ 55 w 24"/>
                <a:gd name="T63" fmla="*/ 65 h 21"/>
                <a:gd name="T64" fmla="*/ 59 w 24"/>
                <a:gd name="T65" fmla="*/ 62 h 21"/>
                <a:gd name="T66" fmla="*/ 62 w 24"/>
                <a:gd name="T67" fmla="*/ 69 h 21"/>
                <a:gd name="T68" fmla="*/ 69 w 24"/>
                <a:gd name="T69" fmla="*/ 62 h 21"/>
                <a:gd name="T70" fmla="*/ 62 w 24"/>
                <a:gd name="T71" fmla="*/ 55 h 21"/>
                <a:gd name="T72" fmla="*/ 62 w 24"/>
                <a:gd name="T73" fmla="*/ 45 h 21"/>
                <a:gd name="T74" fmla="*/ 69 w 24"/>
                <a:gd name="T75" fmla="*/ 41 h 21"/>
                <a:gd name="T76" fmla="*/ 73 w 24"/>
                <a:gd name="T77" fmla="*/ 55 h 21"/>
                <a:gd name="T78" fmla="*/ 76 w 24"/>
                <a:gd name="T79" fmla="*/ 58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"/>
                <a:gd name="T121" fmla="*/ 0 h 21"/>
                <a:gd name="T122" fmla="*/ 24 w 24"/>
                <a:gd name="T123" fmla="*/ 21 h 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" h="21">
                  <a:moveTo>
                    <a:pt x="22" y="17"/>
                  </a:moveTo>
                  <a:cubicBezTo>
                    <a:pt x="23" y="16"/>
                    <a:pt x="22" y="15"/>
                    <a:pt x="22" y="14"/>
                  </a:cubicBezTo>
                  <a:cubicBezTo>
                    <a:pt x="23" y="13"/>
                    <a:pt x="24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3" y="6"/>
                    <a:pt x="22" y="5"/>
                  </a:cubicBezTo>
                  <a:cubicBezTo>
                    <a:pt x="22" y="5"/>
                    <a:pt x="21" y="6"/>
                    <a:pt x="21" y="5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0" y="1"/>
                    <a:pt x="19" y="0"/>
                    <a:pt x="18" y="1"/>
                  </a:cubicBezTo>
                  <a:cubicBezTo>
                    <a:pt x="18" y="1"/>
                    <a:pt x="18" y="3"/>
                    <a:pt x="17" y="3"/>
                  </a:cubicBezTo>
                  <a:cubicBezTo>
                    <a:pt x="17" y="3"/>
                    <a:pt x="16" y="2"/>
                    <a:pt x="16" y="2"/>
                  </a:cubicBezTo>
                  <a:cubicBezTo>
                    <a:pt x="15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4"/>
                    <a:pt x="14" y="5"/>
                    <a:pt x="13" y="6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8"/>
                    <a:pt x="9" y="9"/>
                    <a:pt x="9" y="8"/>
                  </a:cubicBezTo>
                  <a:cubicBezTo>
                    <a:pt x="8" y="7"/>
                    <a:pt x="10" y="6"/>
                    <a:pt x="9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2" y="13"/>
                    <a:pt x="2" y="11"/>
                    <a:pt x="4" y="10"/>
                  </a:cubicBezTo>
                  <a:cubicBezTo>
                    <a:pt x="4" y="9"/>
                    <a:pt x="4" y="11"/>
                    <a:pt x="4" y="11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9"/>
                    <a:pt x="7" y="11"/>
                    <a:pt x="7" y="11"/>
                  </a:cubicBezTo>
                  <a:cubicBezTo>
                    <a:pt x="8" y="11"/>
                    <a:pt x="8" y="9"/>
                    <a:pt x="9" y="9"/>
                  </a:cubicBezTo>
                  <a:cubicBezTo>
                    <a:pt x="10" y="9"/>
                    <a:pt x="12" y="10"/>
                    <a:pt x="12" y="11"/>
                  </a:cubicBezTo>
                  <a:cubicBezTo>
                    <a:pt x="13" y="12"/>
                    <a:pt x="11" y="12"/>
                    <a:pt x="10" y="13"/>
                  </a:cubicBezTo>
                  <a:cubicBezTo>
                    <a:pt x="10" y="15"/>
                    <a:pt x="11" y="16"/>
                    <a:pt x="12" y="17"/>
                  </a:cubicBezTo>
                  <a:cubicBezTo>
                    <a:pt x="13" y="18"/>
                    <a:pt x="14" y="19"/>
                    <a:pt x="16" y="19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8" y="18"/>
                    <a:pt x="17" y="20"/>
                    <a:pt x="18" y="20"/>
                  </a:cubicBezTo>
                  <a:cubicBezTo>
                    <a:pt x="19" y="21"/>
                    <a:pt x="20" y="19"/>
                    <a:pt x="20" y="18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5"/>
                    <a:pt x="17" y="14"/>
                    <a:pt x="18" y="13"/>
                  </a:cubicBezTo>
                  <a:cubicBezTo>
                    <a:pt x="18" y="13"/>
                    <a:pt x="19" y="11"/>
                    <a:pt x="20" y="12"/>
                  </a:cubicBezTo>
                  <a:cubicBezTo>
                    <a:pt x="21" y="12"/>
                    <a:pt x="20" y="14"/>
                    <a:pt x="21" y="16"/>
                  </a:cubicBezTo>
                  <a:cubicBezTo>
                    <a:pt x="21" y="16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5" name="Freeform 480"/>
            <p:cNvSpPr>
              <a:spLocks/>
            </p:cNvSpPr>
            <p:nvPr/>
          </p:nvSpPr>
          <p:spPr bwMode="auto">
            <a:xfrm>
              <a:off x="2304" y="3017"/>
              <a:ext cx="197" cy="238"/>
            </a:xfrm>
            <a:custGeom>
              <a:avLst/>
              <a:gdLst>
                <a:gd name="T0" fmla="*/ 124 w 57"/>
                <a:gd name="T1" fmla="*/ 204 h 69"/>
                <a:gd name="T2" fmla="*/ 128 w 57"/>
                <a:gd name="T3" fmla="*/ 190 h 69"/>
                <a:gd name="T4" fmla="*/ 159 w 57"/>
                <a:gd name="T5" fmla="*/ 169 h 69"/>
                <a:gd name="T6" fmla="*/ 190 w 57"/>
                <a:gd name="T7" fmla="*/ 179 h 69"/>
                <a:gd name="T8" fmla="*/ 197 w 57"/>
                <a:gd name="T9" fmla="*/ 148 h 69"/>
                <a:gd name="T10" fmla="*/ 183 w 57"/>
                <a:gd name="T11" fmla="*/ 131 h 69"/>
                <a:gd name="T12" fmla="*/ 183 w 57"/>
                <a:gd name="T13" fmla="*/ 117 h 69"/>
                <a:gd name="T14" fmla="*/ 156 w 57"/>
                <a:gd name="T15" fmla="*/ 117 h 69"/>
                <a:gd name="T16" fmla="*/ 149 w 57"/>
                <a:gd name="T17" fmla="*/ 100 h 69"/>
                <a:gd name="T18" fmla="*/ 152 w 57"/>
                <a:gd name="T19" fmla="*/ 90 h 69"/>
                <a:gd name="T20" fmla="*/ 149 w 57"/>
                <a:gd name="T21" fmla="*/ 69 h 69"/>
                <a:gd name="T22" fmla="*/ 124 w 57"/>
                <a:gd name="T23" fmla="*/ 66 h 69"/>
                <a:gd name="T24" fmla="*/ 111 w 57"/>
                <a:gd name="T25" fmla="*/ 59 h 69"/>
                <a:gd name="T26" fmla="*/ 97 w 57"/>
                <a:gd name="T27" fmla="*/ 52 h 69"/>
                <a:gd name="T28" fmla="*/ 69 w 57"/>
                <a:gd name="T29" fmla="*/ 34 h 69"/>
                <a:gd name="T30" fmla="*/ 62 w 57"/>
                <a:gd name="T31" fmla="*/ 14 h 69"/>
                <a:gd name="T32" fmla="*/ 45 w 57"/>
                <a:gd name="T33" fmla="*/ 3 h 69"/>
                <a:gd name="T34" fmla="*/ 31 w 57"/>
                <a:gd name="T35" fmla="*/ 14 h 69"/>
                <a:gd name="T36" fmla="*/ 10 w 57"/>
                <a:gd name="T37" fmla="*/ 21 h 69"/>
                <a:gd name="T38" fmla="*/ 0 w 57"/>
                <a:gd name="T39" fmla="*/ 21 h 69"/>
                <a:gd name="T40" fmla="*/ 17 w 57"/>
                <a:gd name="T41" fmla="*/ 59 h 69"/>
                <a:gd name="T42" fmla="*/ 14 w 57"/>
                <a:gd name="T43" fmla="*/ 72 h 69"/>
                <a:gd name="T44" fmla="*/ 14 w 57"/>
                <a:gd name="T45" fmla="*/ 79 h 69"/>
                <a:gd name="T46" fmla="*/ 10 w 57"/>
                <a:gd name="T47" fmla="*/ 100 h 69"/>
                <a:gd name="T48" fmla="*/ 7 w 57"/>
                <a:gd name="T49" fmla="*/ 131 h 69"/>
                <a:gd name="T50" fmla="*/ 7 w 57"/>
                <a:gd name="T51" fmla="*/ 141 h 69"/>
                <a:gd name="T52" fmla="*/ 17 w 57"/>
                <a:gd name="T53" fmla="*/ 166 h 69"/>
                <a:gd name="T54" fmla="*/ 21 w 57"/>
                <a:gd name="T55" fmla="*/ 179 h 69"/>
                <a:gd name="T56" fmla="*/ 21 w 57"/>
                <a:gd name="T57" fmla="*/ 186 h 69"/>
                <a:gd name="T58" fmla="*/ 24 w 57"/>
                <a:gd name="T59" fmla="*/ 197 h 69"/>
                <a:gd name="T60" fmla="*/ 28 w 57"/>
                <a:gd name="T61" fmla="*/ 200 h 69"/>
                <a:gd name="T62" fmla="*/ 35 w 57"/>
                <a:gd name="T63" fmla="*/ 228 h 69"/>
                <a:gd name="T64" fmla="*/ 41 w 57"/>
                <a:gd name="T65" fmla="*/ 235 h 69"/>
                <a:gd name="T66" fmla="*/ 52 w 57"/>
                <a:gd name="T67" fmla="*/ 231 h 69"/>
                <a:gd name="T68" fmla="*/ 59 w 57"/>
                <a:gd name="T69" fmla="*/ 224 h 69"/>
                <a:gd name="T70" fmla="*/ 69 w 57"/>
                <a:gd name="T71" fmla="*/ 221 h 69"/>
                <a:gd name="T72" fmla="*/ 93 w 57"/>
                <a:gd name="T73" fmla="*/ 238 h 69"/>
                <a:gd name="T74" fmla="*/ 100 w 57"/>
                <a:gd name="T75" fmla="*/ 221 h 69"/>
                <a:gd name="T76" fmla="*/ 121 w 57"/>
                <a:gd name="T77" fmla="*/ 224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"/>
                <a:gd name="T118" fmla="*/ 0 h 69"/>
                <a:gd name="T119" fmla="*/ 57 w 57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" h="69">
                  <a:moveTo>
                    <a:pt x="35" y="65"/>
                  </a:moveTo>
                  <a:cubicBezTo>
                    <a:pt x="35" y="63"/>
                    <a:pt x="36" y="61"/>
                    <a:pt x="36" y="59"/>
                  </a:cubicBezTo>
                  <a:cubicBezTo>
                    <a:pt x="36" y="58"/>
                    <a:pt x="36" y="57"/>
                    <a:pt x="36" y="56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4"/>
                    <a:pt x="38" y="52"/>
                    <a:pt x="38" y="52"/>
                  </a:cubicBezTo>
                  <a:cubicBezTo>
                    <a:pt x="40" y="51"/>
                    <a:pt x="43" y="50"/>
                    <a:pt x="46" y="49"/>
                  </a:cubicBezTo>
                  <a:cubicBezTo>
                    <a:pt x="48" y="49"/>
                    <a:pt x="49" y="50"/>
                    <a:pt x="51" y="50"/>
                  </a:cubicBezTo>
                  <a:cubicBezTo>
                    <a:pt x="52" y="51"/>
                    <a:pt x="53" y="51"/>
                    <a:pt x="55" y="52"/>
                  </a:cubicBezTo>
                  <a:cubicBezTo>
                    <a:pt x="55" y="51"/>
                    <a:pt x="56" y="49"/>
                    <a:pt x="56" y="48"/>
                  </a:cubicBezTo>
                  <a:cubicBezTo>
                    <a:pt x="57" y="46"/>
                    <a:pt x="57" y="45"/>
                    <a:pt x="57" y="43"/>
                  </a:cubicBezTo>
                  <a:cubicBezTo>
                    <a:pt x="56" y="42"/>
                    <a:pt x="56" y="40"/>
                    <a:pt x="55" y="39"/>
                  </a:cubicBezTo>
                  <a:cubicBezTo>
                    <a:pt x="55" y="38"/>
                    <a:pt x="53" y="39"/>
                    <a:pt x="53" y="38"/>
                  </a:cubicBezTo>
                  <a:cubicBezTo>
                    <a:pt x="52" y="37"/>
                    <a:pt x="53" y="36"/>
                    <a:pt x="53" y="35"/>
                  </a:cubicBezTo>
                  <a:cubicBezTo>
                    <a:pt x="54" y="35"/>
                    <a:pt x="53" y="35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0" y="34"/>
                    <a:pt x="47" y="34"/>
                    <a:pt x="45" y="34"/>
                  </a:cubicBezTo>
                  <a:cubicBezTo>
                    <a:pt x="44" y="34"/>
                    <a:pt x="45" y="34"/>
                    <a:pt x="45" y="33"/>
                  </a:cubicBezTo>
                  <a:cubicBezTo>
                    <a:pt x="44" y="32"/>
                    <a:pt x="43" y="30"/>
                    <a:pt x="43" y="29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5"/>
                    <a:pt x="43" y="24"/>
                    <a:pt x="43" y="24"/>
                  </a:cubicBezTo>
                  <a:cubicBezTo>
                    <a:pt x="43" y="23"/>
                    <a:pt x="43" y="21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38" y="19"/>
                    <a:pt x="37" y="20"/>
                    <a:pt x="36" y="19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3" y="17"/>
                    <a:pt x="33" y="18"/>
                    <a:pt x="32" y="17"/>
                  </a:cubicBezTo>
                  <a:cubicBezTo>
                    <a:pt x="32" y="17"/>
                    <a:pt x="32" y="15"/>
                    <a:pt x="31" y="15"/>
                  </a:cubicBezTo>
                  <a:cubicBezTo>
                    <a:pt x="30" y="15"/>
                    <a:pt x="29" y="15"/>
                    <a:pt x="28" y="15"/>
                  </a:cubicBezTo>
                  <a:cubicBezTo>
                    <a:pt x="27" y="15"/>
                    <a:pt x="25" y="15"/>
                    <a:pt x="24" y="14"/>
                  </a:cubicBezTo>
                  <a:cubicBezTo>
                    <a:pt x="23" y="13"/>
                    <a:pt x="21" y="11"/>
                    <a:pt x="20" y="10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6"/>
                    <a:pt x="18" y="4"/>
                  </a:cubicBezTo>
                  <a:cubicBezTo>
                    <a:pt x="18" y="3"/>
                    <a:pt x="20" y="1"/>
                    <a:pt x="19" y="0"/>
                  </a:cubicBezTo>
                  <a:cubicBezTo>
                    <a:pt x="17" y="1"/>
                    <a:pt x="15" y="0"/>
                    <a:pt x="13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6"/>
                    <a:pt x="3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2" y="9"/>
                    <a:pt x="3" y="12"/>
                    <a:pt x="6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3" y="19"/>
                    <a:pt x="4" y="20"/>
                    <a:pt x="4" y="21"/>
                  </a:cubicBezTo>
                  <a:cubicBezTo>
                    <a:pt x="3" y="21"/>
                    <a:pt x="3" y="20"/>
                    <a:pt x="3" y="21"/>
                  </a:cubicBezTo>
                  <a:cubicBezTo>
                    <a:pt x="3" y="21"/>
                    <a:pt x="4" y="23"/>
                    <a:pt x="4" y="23"/>
                  </a:cubicBezTo>
                  <a:cubicBezTo>
                    <a:pt x="4" y="25"/>
                    <a:pt x="2" y="26"/>
                    <a:pt x="2" y="27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31"/>
                    <a:pt x="3" y="33"/>
                    <a:pt x="3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1" y="38"/>
                    <a:pt x="0" y="38"/>
                    <a:pt x="0" y="39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2" y="42"/>
                    <a:pt x="3" y="42"/>
                    <a:pt x="3" y="43"/>
                  </a:cubicBezTo>
                  <a:cubicBezTo>
                    <a:pt x="4" y="45"/>
                    <a:pt x="4" y="46"/>
                    <a:pt x="5" y="48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6" y="51"/>
                    <a:pt x="6" y="51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6" y="53"/>
                    <a:pt x="6" y="53"/>
                    <a:pt x="6" y="54"/>
                  </a:cubicBezTo>
                  <a:cubicBezTo>
                    <a:pt x="6" y="54"/>
                    <a:pt x="6" y="55"/>
                    <a:pt x="6" y="56"/>
                  </a:cubicBezTo>
                  <a:cubicBezTo>
                    <a:pt x="6" y="56"/>
                    <a:pt x="7" y="56"/>
                    <a:pt x="7" y="57"/>
                  </a:cubicBezTo>
                  <a:cubicBezTo>
                    <a:pt x="7" y="57"/>
                    <a:pt x="6" y="58"/>
                    <a:pt x="7" y="58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9"/>
                    <a:pt x="8" y="60"/>
                    <a:pt x="9" y="61"/>
                  </a:cubicBezTo>
                  <a:cubicBezTo>
                    <a:pt x="9" y="63"/>
                    <a:pt x="10" y="64"/>
                    <a:pt x="10" y="66"/>
                  </a:cubicBezTo>
                  <a:cubicBezTo>
                    <a:pt x="11" y="67"/>
                    <a:pt x="10" y="67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3" y="69"/>
                    <a:pt x="13" y="68"/>
                    <a:pt x="13" y="68"/>
                  </a:cubicBezTo>
                  <a:cubicBezTo>
                    <a:pt x="14" y="68"/>
                    <a:pt x="14" y="67"/>
                    <a:pt x="15" y="67"/>
                  </a:cubicBezTo>
                  <a:cubicBezTo>
                    <a:pt x="15" y="66"/>
                    <a:pt x="15" y="66"/>
                    <a:pt x="16" y="65"/>
                  </a:cubicBezTo>
                  <a:cubicBezTo>
                    <a:pt x="16" y="65"/>
                    <a:pt x="17" y="65"/>
                    <a:pt x="17" y="65"/>
                  </a:cubicBezTo>
                  <a:cubicBezTo>
                    <a:pt x="18" y="64"/>
                    <a:pt x="17" y="63"/>
                    <a:pt x="18" y="63"/>
                  </a:cubicBezTo>
                  <a:cubicBezTo>
                    <a:pt x="19" y="62"/>
                    <a:pt x="19" y="64"/>
                    <a:pt x="20" y="64"/>
                  </a:cubicBezTo>
                  <a:cubicBezTo>
                    <a:pt x="22" y="65"/>
                    <a:pt x="24" y="64"/>
                    <a:pt x="25" y="65"/>
                  </a:cubicBezTo>
                  <a:cubicBezTo>
                    <a:pt x="26" y="65"/>
                    <a:pt x="26" y="68"/>
                    <a:pt x="27" y="69"/>
                  </a:cubicBezTo>
                  <a:cubicBezTo>
                    <a:pt x="28" y="69"/>
                    <a:pt x="27" y="67"/>
                    <a:pt x="27" y="66"/>
                  </a:cubicBezTo>
                  <a:cubicBezTo>
                    <a:pt x="28" y="65"/>
                    <a:pt x="28" y="64"/>
                    <a:pt x="29" y="64"/>
                  </a:cubicBezTo>
                  <a:cubicBezTo>
                    <a:pt x="30" y="63"/>
                    <a:pt x="32" y="63"/>
                    <a:pt x="33" y="64"/>
                  </a:cubicBezTo>
                  <a:cubicBezTo>
                    <a:pt x="34" y="64"/>
                    <a:pt x="34" y="65"/>
                    <a:pt x="35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" name="Freeform 481"/>
            <p:cNvSpPr>
              <a:spLocks/>
            </p:cNvSpPr>
            <p:nvPr/>
          </p:nvSpPr>
          <p:spPr bwMode="auto">
            <a:xfrm>
              <a:off x="2415" y="3186"/>
              <a:ext cx="156" cy="142"/>
            </a:xfrm>
            <a:custGeom>
              <a:avLst/>
              <a:gdLst>
                <a:gd name="T0" fmla="*/ 149 w 45"/>
                <a:gd name="T1" fmla="*/ 107 h 41"/>
                <a:gd name="T2" fmla="*/ 149 w 45"/>
                <a:gd name="T3" fmla="*/ 100 h 41"/>
                <a:gd name="T4" fmla="*/ 153 w 45"/>
                <a:gd name="T5" fmla="*/ 90 h 41"/>
                <a:gd name="T6" fmla="*/ 156 w 45"/>
                <a:gd name="T7" fmla="*/ 80 h 41"/>
                <a:gd name="T8" fmla="*/ 149 w 45"/>
                <a:gd name="T9" fmla="*/ 76 h 41"/>
                <a:gd name="T10" fmla="*/ 132 w 45"/>
                <a:gd name="T11" fmla="*/ 76 h 41"/>
                <a:gd name="T12" fmla="*/ 125 w 45"/>
                <a:gd name="T13" fmla="*/ 69 h 41"/>
                <a:gd name="T14" fmla="*/ 128 w 45"/>
                <a:gd name="T15" fmla="*/ 52 h 41"/>
                <a:gd name="T16" fmla="*/ 118 w 45"/>
                <a:gd name="T17" fmla="*/ 48 h 41"/>
                <a:gd name="T18" fmla="*/ 101 w 45"/>
                <a:gd name="T19" fmla="*/ 45 h 41"/>
                <a:gd name="T20" fmla="*/ 87 w 45"/>
                <a:gd name="T21" fmla="*/ 45 h 41"/>
                <a:gd name="T22" fmla="*/ 87 w 45"/>
                <a:gd name="T23" fmla="*/ 42 h 41"/>
                <a:gd name="T24" fmla="*/ 87 w 45"/>
                <a:gd name="T25" fmla="*/ 28 h 41"/>
                <a:gd name="T26" fmla="*/ 80 w 45"/>
                <a:gd name="T27" fmla="*/ 21 h 41"/>
                <a:gd name="T28" fmla="*/ 80 w 45"/>
                <a:gd name="T29" fmla="*/ 10 h 41"/>
                <a:gd name="T30" fmla="*/ 62 w 45"/>
                <a:gd name="T31" fmla="*/ 0 h 41"/>
                <a:gd name="T32" fmla="*/ 45 w 45"/>
                <a:gd name="T33" fmla="*/ 0 h 41"/>
                <a:gd name="T34" fmla="*/ 14 w 45"/>
                <a:gd name="T35" fmla="*/ 7 h 41"/>
                <a:gd name="T36" fmla="*/ 10 w 45"/>
                <a:gd name="T37" fmla="*/ 17 h 41"/>
                <a:gd name="T38" fmla="*/ 7 w 45"/>
                <a:gd name="T39" fmla="*/ 24 h 41"/>
                <a:gd name="T40" fmla="*/ 7 w 45"/>
                <a:gd name="T41" fmla="*/ 31 h 41"/>
                <a:gd name="T42" fmla="*/ 0 w 45"/>
                <a:gd name="T43" fmla="*/ 52 h 41"/>
                <a:gd name="T44" fmla="*/ 7 w 45"/>
                <a:gd name="T45" fmla="*/ 59 h 41"/>
                <a:gd name="T46" fmla="*/ 14 w 45"/>
                <a:gd name="T47" fmla="*/ 66 h 41"/>
                <a:gd name="T48" fmla="*/ 31 w 45"/>
                <a:gd name="T49" fmla="*/ 76 h 41"/>
                <a:gd name="T50" fmla="*/ 42 w 45"/>
                <a:gd name="T51" fmla="*/ 83 h 41"/>
                <a:gd name="T52" fmla="*/ 52 w 45"/>
                <a:gd name="T53" fmla="*/ 83 h 41"/>
                <a:gd name="T54" fmla="*/ 69 w 45"/>
                <a:gd name="T55" fmla="*/ 94 h 41"/>
                <a:gd name="T56" fmla="*/ 90 w 45"/>
                <a:gd name="T57" fmla="*/ 97 h 41"/>
                <a:gd name="T58" fmla="*/ 94 w 45"/>
                <a:gd name="T59" fmla="*/ 104 h 41"/>
                <a:gd name="T60" fmla="*/ 94 w 45"/>
                <a:gd name="T61" fmla="*/ 118 h 41"/>
                <a:gd name="T62" fmla="*/ 87 w 45"/>
                <a:gd name="T63" fmla="*/ 118 h 41"/>
                <a:gd name="T64" fmla="*/ 87 w 45"/>
                <a:gd name="T65" fmla="*/ 128 h 41"/>
                <a:gd name="T66" fmla="*/ 80 w 45"/>
                <a:gd name="T67" fmla="*/ 135 h 41"/>
                <a:gd name="T68" fmla="*/ 94 w 45"/>
                <a:gd name="T69" fmla="*/ 135 h 41"/>
                <a:gd name="T70" fmla="*/ 111 w 45"/>
                <a:gd name="T71" fmla="*/ 142 h 41"/>
                <a:gd name="T72" fmla="*/ 121 w 45"/>
                <a:gd name="T73" fmla="*/ 139 h 41"/>
                <a:gd name="T74" fmla="*/ 128 w 45"/>
                <a:gd name="T75" fmla="*/ 139 h 41"/>
                <a:gd name="T76" fmla="*/ 132 w 45"/>
                <a:gd name="T77" fmla="*/ 139 h 41"/>
                <a:gd name="T78" fmla="*/ 139 w 45"/>
                <a:gd name="T79" fmla="*/ 128 h 41"/>
                <a:gd name="T80" fmla="*/ 149 w 45"/>
                <a:gd name="T81" fmla="*/ 125 h 41"/>
                <a:gd name="T82" fmla="*/ 149 w 45"/>
                <a:gd name="T83" fmla="*/ 118 h 41"/>
                <a:gd name="T84" fmla="*/ 149 w 45"/>
                <a:gd name="T85" fmla="*/ 107 h 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41"/>
                <a:gd name="T131" fmla="*/ 45 w 45"/>
                <a:gd name="T132" fmla="*/ 41 h 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41">
                  <a:moveTo>
                    <a:pt x="43" y="31"/>
                  </a:moveTo>
                  <a:cubicBezTo>
                    <a:pt x="43" y="30"/>
                    <a:pt x="43" y="30"/>
                    <a:pt x="43" y="29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5"/>
                    <a:pt x="45" y="24"/>
                    <a:pt x="45" y="23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1" y="21"/>
                    <a:pt x="39" y="23"/>
                    <a:pt x="38" y="22"/>
                  </a:cubicBezTo>
                  <a:cubicBezTo>
                    <a:pt x="37" y="22"/>
                    <a:pt x="36" y="21"/>
                    <a:pt x="36" y="20"/>
                  </a:cubicBezTo>
                  <a:cubicBezTo>
                    <a:pt x="36" y="18"/>
                    <a:pt x="37" y="17"/>
                    <a:pt x="37" y="15"/>
                  </a:cubicBezTo>
                  <a:cubicBezTo>
                    <a:pt x="37" y="14"/>
                    <a:pt x="35" y="14"/>
                    <a:pt x="34" y="14"/>
                  </a:cubicBezTo>
                  <a:cubicBezTo>
                    <a:pt x="32" y="13"/>
                    <a:pt x="30" y="14"/>
                    <a:pt x="29" y="13"/>
                  </a:cubicBezTo>
                  <a:cubicBezTo>
                    <a:pt x="28" y="13"/>
                    <a:pt x="27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ubicBezTo>
                    <a:pt x="25" y="11"/>
                    <a:pt x="26" y="10"/>
                    <a:pt x="25" y="8"/>
                  </a:cubicBezTo>
                  <a:cubicBezTo>
                    <a:pt x="25" y="7"/>
                    <a:pt x="23" y="7"/>
                    <a:pt x="23" y="6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1" y="2"/>
                    <a:pt x="20" y="1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0" y="1"/>
                    <a:pt x="7" y="1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11"/>
                    <a:pt x="1" y="13"/>
                    <a:pt x="0" y="15"/>
                  </a:cubicBezTo>
                  <a:cubicBezTo>
                    <a:pt x="1" y="15"/>
                    <a:pt x="2" y="16"/>
                    <a:pt x="2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4"/>
                    <a:pt x="14" y="23"/>
                    <a:pt x="15" y="24"/>
                  </a:cubicBezTo>
                  <a:cubicBezTo>
                    <a:pt x="17" y="24"/>
                    <a:pt x="18" y="26"/>
                    <a:pt x="20" y="27"/>
                  </a:cubicBezTo>
                  <a:cubicBezTo>
                    <a:pt x="22" y="28"/>
                    <a:pt x="24" y="28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8" y="31"/>
                    <a:pt x="28" y="33"/>
                    <a:pt x="27" y="34"/>
                  </a:cubicBezTo>
                  <a:cubicBezTo>
                    <a:pt x="27" y="34"/>
                    <a:pt x="25" y="34"/>
                    <a:pt x="25" y="34"/>
                  </a:cubicBezTo>
                  <a:cubicBezTo>
                    <a:pt x="24" y="35"/>
                    <a:pt x="25" y="36"/>
                    <a:pt x="25" y="37"/>
                  </a:cubicBezTo>
                  <a:cubicBezTo>
                    <a:pt x="24" y="37"/>
                    <a:pt x="22" y="38"/>
                    <a:pt x="23" y="39"/>
                  </a:cubicBezTo>
                  <a:cubicBezTo>
                    <a:pt x="23" y="40"/>
                    <a:pt x="25" y="39"/>
                    <a:pt x="27" y="39"/>
                  </a:cubicBezTo>
                  <a:cubicBezTo>
                    <a:pt x="29" y="40"/>
                    <a:pt x="30" y="41"/>
                    <a:pt x="32" y="41"/>
                  </a:cubicBezTo>
                  <a:cubicBezTo>
                    <a:pt x="33" y="41"/>
                    <a:pt x="34" y="40"/>
                    <a:pt x="35" y="40"/>
                  </a:cubicBezTo>
                  <a:cubicBezTo>
                    <a:pt x="36" y="39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39"/>
                    <a:pt x="39" y="38"/>
                    <a:pt x="40" y="37"/>
                  </a:cubicBezTo>
                  <a:cubicBezTo>
                    <a:pt x="41" y="37"/>
                    <a:pt x="42" y="36"/>
                    <a:pt x="43" y="36"/>
                  </a:cubicBezTo>
                  <a:cubicBezTo>
                    <a:pt x="44" y="35"/>
                    <a:pt x="43" y="34"/>
                    <a:pt x="43" y="34"/>
                  </a:cubicBezTo>
                  <a:cubicBezTo>
                    <a:pt x="43" y="33"/>
                    <a:pt x="43" y="32"/>
                    <a:pt x="43" y="3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" name="Freeform 482"/>
            <p:cNvSpPr>
              <a:spLocks/>
            </p:cNvSpPr>
            <p:nvPr/>
          </p:nvSpPr>
          <p:spPr bwMode="auto">
            <a:xfrm>
              <a:off x="2304" y="3228"/>
              <a:ext cx="267" cy="595"/>
            </a:xfrm>
            <a:custGeom>
              <a:avLst/>
              <a:gdLst>
                <a:gd name="T0" fmla="*/ 73 w 77"/>
                <a:gd name="T1" fmla="*/ 564 h 172"/>
                <a:gd name="T2" fmla="*/ 76 w 77"/>
                <a:gd name="T3" fmla="*/ 536 h 172"/>
                <a:gd name="T4" fmla="*/ 90 w 77"/>
                <a:gd name="T5" fmla="*/ 519 h 172"/>
                <a:gd name="T6" fmla="*/ 107 w 77"/>
                <a:gd name="T7" fmla="*/ 481 h 172"/>
                <a:gd name="T8" fmla="*/ 83 w 77"/>
                <a:gd name="T9" fmla="*/ 453 h 172"/>
                <a:gd name="T10" fmla="*/ 107 w 77"/>
                <a:gd name="T11" fmla="*/ 432 h 172"/>
                <a:gd name="T12" fmla="*/ 121 w 77"/>
                <a:gd name="T13" fmla="*/ 398 h 172"/>
                <a:gd name="T14" fmla="*/ 128 w 77"/>
                <a:gd name="T15" fmla="*/ 398 h 172"/>
                <a:gd name="T16" fmla="*/ 128 w 77"/>
                <a:gd name="T17" fmla="*/ 384 h 172"/>
                <a:gd name="T18" fmla="*/ 111 w 77"/>
                <a:gd name="T19" fmla="*/ 381 h 172"/>
                <a:gd name="T20" fmla="*/ 111 w 77"/>
                <a:gd name="T21" fmla="*/ 353 h 172"/>
                <a:gd name="T22" fmla="*/ 139 w 77"/>
                <a:gd name="T23" fmla="*/ 363 h 172"/>
                <a:gd name="T24" fmla="*/ 153 w 77"/>
                <a:gd name="T25" fmla="*/ 336 h 172"/>
                <a:gd name="T26" fmla="*/ 163 w 77"/>
                <a:gd name="T27" fmla="*/ 318 h 172"/>
                <a:gd name="T28" fmla="*/ 222 w 77"/>
                <a:gd name="T29" fmla="*/ 298 h 172"/>
                <a:gd name="T30" fmla="*/ 225 w 77"/>
                <a:gd name="T31" fmla="*/ 270 h 172"/>
                <a:gd name="T32" fmla="*/ 222 w 77"/>
                <a:gd name="T33" fmla="*/ 249 h 172"/>
                <a:gd name="T34" fmla="*/ 198 w 77"/>
                <a:gd name="T35" fmla="*/ 232 h 172"/>
                <a:gd name="T36" fmla="*/ 205 w 77"/>
                <a:gd name="T37" fmla="*/ 204 h 172"/>
                <a:gd name="T38" fmla="*/ 201 w 77"/>
                <a:gd name="T39" fmla="*/ 187 h 172"/>
                <a:gd name="T40" fmla="*/ 208 w 77"/>
                <a:gd name="T41" fmla="*/ 156 h 172"/>
                <a:gd name="T42" fmla="*/ 243 w 77"/>
                <a:gd name="T43" fmla="*/ 114 h 172"/>
                <a:gd name="T44" fmla="*/ 264 w 77"/>
                <a:gd name="T45" fmla="*/ 86 h 172"/>
                <a:gd name="T46" fmla="*/ 257 w 77"/>
                <a:gd name="T47" fmla="*/ 69 h 172"/>
                <a:gd name="T48" fmla="*/ 250 w 77"/>
                <a:gd name="T49" fmla="*/ 86 h 172"/>
                <a:gd name="T50" fmla="*/ 232 w 77"/>
                <a:gd name="T51" fmla="*/ 100 h 172"/>
                <a:gd name="T52" fmla="*/ 198 w 77"/>
                <a:gd name="T53" fmla="*/ 100 h 172"/>
                <a:gd name="T54" fmla="*/ 194 w 77"/>
                <a:gd name="T55" fmla="*/ 80 h 172"/>
                <a:gd name="T56" fmla="*/ 198 w 77"/>
                <a:gd name="T57" fmla="*/ 59 h 172"/>
                <a:gd name="T58" fmla="*/ 153 w 77"/>
                <a:gd name="T59" fmla="*/ 42 h 172"/>
                <a:gd name="T60" fmla="*/ 121 w 77"/>
                <a:gd name="T61" fmla="*/ 17 h 172"/>
                <a:gd name="T62" fmla="*/ 97 w 77"/>
                <a:gd name="T63" fmla="*/ 7 h 172"/>
                <a:gd name="T64" fmla="*/ 83 w 77"/>
                <a:gd name="T65" fmla="*/ 10 h 172"/>
                <a:gd name="T66" fmla="*/ 55 w 77"/>
                <a:gd name="T67" fmla="*/ 10 h 172"/>
                <a:gd name="T68" fmla="*/ 42 w 77"/>
                <a:gd name="T69" fmla="*/ 21 h 172"/>
                <a:gd name="T70" fmla="*/ 28 w 77"/>
                <a:gd name="T71" fmla="*/ 48 h 172"/>
                <a:gd name="T72" fmla="*/ 28 w 77"/>
                <a:gd name="T73" fmla="*/ 62 h 172"/>
                <a:gd name="T74" fmla="*/ 28 w 77"/>
                <a:gd name="T75" fmla="*/ 90 h 172"/>
                <a:gd name="T76" fmla="*/ 21 w 77"/>
                <a:gd name="T77" fmla="*/ 114 h 172"/>
                <a:gd name="T78" fmla="*/ 7 w 77"/>
                <a:gd name="T79" fmla="*/ 138 h 172"/>
                <a:gd name="T80" fmla="*/ 3 w 77"/>
                <a:gd name="T81" fmla="*/ 180 h 172"/>
                <a:gd name="T82" fmla="*/ 14 w 77"/>
                <a:gd name="T83" fmla="*/ 197 h 172"/>
                <a:gd name="T84" fmla="*/ 17 w 77"/>
                <a:gd name="T85" fmla="*/ 225 h 172"/>
                <a:gd name="T86" fmla="*/ 10 w 77"/>
                <a:gd name="T87" fmla="*/ 266 h 172"/>
                <a:gd name="T88" fmla="*/ 10 w 77"/>
                <a:gd name="T89" fmla="*/ 311 h 172"/>
                <a:gd name="T90" fmla="*/ 0 w 77"/>
                <a:gd name="T91" fmla="*/ 336 h 172"/>
                <a:gd name="T92" fmla="*/ 7 w 77"/>
                <a:gd name="T93" fmla="*/ 374 h 172"/>
                <a:gd name="T94" fmla="*/ 7 w 77"/>
                <a:gd name="T95" fmla="*/ 398 h 172"/>
                <a:gd name="T96" fmla="*/ 10 w 77"/>
                <a:gd name="T97" fmla="*/ 425 h 172"/>
                <a:gd name="T98" fmla="*/ 21 w 77"/>
                <a:gd name="T99" fmla="*/ 432 h 172"/>
                <a:gd name="T100" fmla="*/ 21 w 77"/>
                <a:gd name="T101" fmla="*/ 439 h 172"/>
                <a:gd name="T102" fmla="*/ 21 w 77"/>
                <a:gd name="T103" fmla="*/ 467 h 172"/>
                <a:gd name="T104" fmla="*/ 7 w 77"/>
                <a:gd name="T105" fmla="*/ 491 h 172"/>
                <a:gd name="T106" fmla="*/ 10 w 77"/>
                <a:gd name="T107" fmla="*/ 515 h 172"/>
                <a:gd name="T108" fmla="*/ 10 w 77"/>
                <a:gd name="T109" fmla="*/ 553 h 172"/>
                <a:gd name="T110" fmla="*/ 28 w 77"/>
                <a:gd name="T111" fmla="*/ 571 h 172"/>
                <a:gd name="T112" fmla="*/ 73 w 77"/>
                <a:gd name="T113" fmla="*/ 585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7"/>
                <a:gd name="T172" fmla="*/ 0 h 172"/>
                <a:gd name="T173" fmla="*/ 77 w 77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7" h="172">
                  <a:moveTo>
                    <a:pt x="21" y="169"/>
                  </a:moveTo>
                  <a:cubicBezTo>
                    <a:pt x="22" y="170"/>
                    <a:pt x="25" y="172"/>
                    <a:pt x="25" y="170"/>
                  </a:cubicBezTo>
                  <a:cubicBezTo>
                    <a:pt x="25" y="168"/>
                    <a:pt x="22" y="165"/>
                    <a:pt x="21" y="163"/>
                  </a:cubicBezTo>
                  <a:cubicBezTo>
                    <a:pt x="20" y="162"/>
                    <a:pt x="20" y="161"/>
                    <a:pt x="20" y="160"/>
                  </a:cubicBezTo>
                  <a:cubicBezTo>
                    <a:pt x="21" y="159"/>
                    <a:pt x="22" y="158"/>
                    <a:pt x="22" y="157"/>
                  </a:cubicBezTo>
                  <a:cubicBezTo>
                    <a:pt x="23" y="156"/>
                    <a:pt x="21" y="155"/>
                    <a:pt x="22" y="155"/>
                  </a:cubicBezTo>
                  <a:cubicBezTo>
                    <a:pt x="22" y="155"/>
                    <a:pt x="23" y="156"/>
                    <a:pt x="24" y="156"/>
                  </a:cubicBezTo>
                  <a:cubicBezTo>
                    <a:pt x="24" y="156"/>
                    <a:pt x="25" y="156"/>
                    <a:pt x="26" y="155"/>
                  </a:cubicBezTo>
                  <a:cubicBezTo>
                    <a:pt x="27" y="153"/>
                    <a:pt x="25" y="151"/>
                    <a:pt x="26" y="150"/>
                  </a:cubicBezTo>
                  <a:cubicBezTo>
                    <a:pt x="27" y="148"/>
                    <a:pt x="31" y="146"/>
                    <a:pt x="32" y="144"/>
                  </a:cubicBezTo>
                  <a:cubicBezTo>
                    <a:pt x="33" y="143"/>
                    <a:pt x="34" y="141"/>
                    <a:pt x="33" y="140"/>
                  </a:cubicBezTo>
                  <a:cubicBezTo>
                    <a:pt x="33" y="139"/>
                    <a:pt x="32" y="139"/>
                    <a:pt x="31" y="139"/>
                  </a:cubicBezTo>
                  <a:cubicBezTo>
                    <a:pt x="30" y="138"/>
                    <a:pt x="29" y="138"/>
                    <a:pt x="28" y="138"/>
                  </a:cubicBezTo>
                  <a:cubicBezTo>
                    <a:pt x="26" y="137"/>
                    <a:pt x="25" y="135"/>
                    <a:pt x="24" y="133"/>
                  </a:cubicBezTo>
                  <a:cubicBezTo>
                    <a:pt x="24" y="133"/>
                    <a:pt x="24" y="132"/>
                    <a:pt x="24" y="131"/>
                  </a:cubicBezTo>
                  <a:cubicBezTo>
                    <a:pt x="25" y="129"/>
                    <a:pt x="27" y="128"/>
                    <a:pt x="29" y="127"/>
                  </a:cubicBezTo>
                  <a:cubicBezTo>
                    <a:pt x="30" y="126"/>
                    <a:pt x="31" y="127"/>
                    <a:pt x="32" y="127"/>
                  </a:cubicBezTo>
                  <a:cubicBezTo>
                    <a:pt x="32" y="126"/>
                    <a:pt x="31" y="126"/>
                    <a:pt x="31" y="125"/>
                  </a:cubicBezTo>
                  <a:cubicBezTo>
                    <a:pt x="31" y="124"/>
                    <a:pt x="32" y="124"/>
                    <a:pt x="32" y="123"/>
                  </a:cubicBezTo>
                  <a:cubicBezTo>
                    <a:pt x="33" y="122"/>
                    <a:pt x="32" y="120"/>
                    <a:pt x="32" y="119"/>
                  </a:cubicBezTo>
                  <a:cubicBezTo>
                    <a:pt x="32" y="118"/>
                    <a:pt x="34" y="117"/>
                    <a:pt x="35" y="115"/>
                  </a:cubicBezTo>
                  <a:cubicBezTo>
                    <a:pt x="35" y="114"/>
                    <a:pt x="33" y="114"/>
                    <a:pt x="33" y="113"/>
                  </a:cubicBezTo>
                  <a:cubicBezTo>
                    <a:pt x="34" y="112"/>
                    <a:pt x="35" y="112"/>
                    <a:pt x="37" y="112"/>
                  </a:cubicBezTo>
                  <a:cubicBezTo>
                    <a:pt x="37" y="113"/>
                    <a:pt x="37" y="115"/>
                    <a:pt x="37" y="115"/>
                  </a:cubicBezTo>
                  <a:cubicBezTo>
                    <a:pt x="38" y="114"/>
                    <a:pt x="39" y="113"/>
                    <a:pt x="39" y="112"/>
                  </a:cubicBezTo>
                  <a:cubicBezTo>
                    <a:pt x="39" y="111"/>
                    <a:pt x="38" y="110"/>
                    <a:pt x="37" y="110"/>
                  </a:cubicBezTo>
                  <a:cubicBezTo>
                    <a:pt x="37" y="109"/>
                    <a:pt x="37" y="111"/>
                    <a:pt x="37" y="111"/>
                  </a:cubicBezTo>
                  <a:cubicBezTo>
                    <a:pt x="36" y="112"/>
                    <a:pt x="35" y="112"/>
                    <a:pt x="35" y="111"/>
                  </a:cubicBezTo>
                  <a:cubicBezTo>
                    <a:pt x="34" y="111"/>
                    <a:pt x="35" y="111"/>
                    <a:pt x="35" y="110"/>
                  </a:cubicBezTo>
                  <a:cubicBezTo>
                    <a:pt x="34" y="110"/>
                    <a:pt x="33" y="110"/>
                    <a:pt x="32" y="110"/>
                  </a:cubicBezTo>
                  <a:cubicBezTo>
                    <a:pt x="32" y="109"/>
                    <a:pt x="33" y="108"/>
                    <a:pt x="32" y="107"/>
                  </a:cubicBezTo>
                  <a:cubicBezTo>
                    <a:pt x="32" y="106"/>
                    <a:pt x="31" y="106"/>
                    <a:pt x="31" y="105"/>
                  </a:cubicBezTo>
                  <a:cubicBezTo>
                    <a:pt x="31" y="103"/>
                    <a:pt x="31" y="103"/>
                    <a:pt x="32" y="102"/>
                  </a:cubicBezTo>
                  <a:cubicBezTo>
                    <a:pt x="32" y="102"/>
                    <a:pt x="32" y="103"/>
                    <a:pt x="33" y="103"/>
                  </a:cubicBezTo>
                  <a:cubicBezTo>
                    <a:pt x="34" y="103"/>
                    <a:pt x="35" y="104"/>
                    <a:pt x="37" y="105"/>
                  </a:cubicBezTo>
                  <a:cubicBezTo>
                    <a:pt x="38" y="105"/>
                    <a:pt x="39" y="105"/>
                    <a:pt x="40" y="105"/>
                  </a:cubicBezTo>
                  <a:cubicBezTo>
                    <a:pt x="41" y="104"/>
                    <a:pt x="43" y="104"/>
                    <a:pt x="44" y="103"/>
                  </a:cubicBezTo>
                  <a:cubicBezTo>
                    <a:pt x="44" y="102"/>
                    <a:pt x="43" y="101"/>
                    <a:pt x="43" y="101"/>
                  </a:cubicBezTo>
                  <a:cubicBezTo>
                    <a:pt x="43" y="99"/>
                    <a:pt x="44" y="98"/>
                    <a:pt x="44" y="97"/>
                  </a:cubicBezTo>
                  <a:cubicBezTo>
                    <a:pt x="44" y="96"/>
                    <a:pt x="43" y="95"/>
                    <a:pt x="43" y="94"/>
                  </a:cubicBezTo>
                  <a:cubicBezTo>
                    <a:pt x="43" y="93"/>
                    <a:pt x="42" y="91"/>
                    <a:pt x="43" y="91"/>
                  </a:cubicBezTo>
                  <a:cubicBezTo>
                    <a:pt x="44" y="90"/>
                    <a:pt x="45" y="92"/>
                    <a:pt x="47" y="92"/>
                  </a:cubicBezTo>
                  <a:cubicBezTo>
                    <a:pt x="48" y="93"/>
                    <a:pt x="50" y="92"/>
                    <a:pt x="51" y="92"/>
                  </a:cubicBezTo>
                  <a:cubicBezTo>
                    <a:pt x="53" y="92"/>
                    <a:pt x="56" y="92"/>
                    <a:pt x="57" y="91"/>
                  </a:cubicBezTo>
                  <a:cubicBezTo>
                    <a:pt x="60" y="90"/>
                    <a:pt x="62" y="88"/>
                    <a:pt x="64" y="86"/>
                  </a:cubicBezTo>
                  <a:cubicBezTo>
                    <a:pt x="65" y="85"/>
                    <a:pt x="67" y="83"/>
                    <a:pt x="67" y="81"/>
                  </a:cubicBezTo>
                  <a:cubicBezTo>
                    <a:pt x="68" y="80"/>
                    <a:pt x="67" y="79"/>
                    <a:pt x="67" y="78"/>
                  </a:cubicBezTo>
                  <a:cubicBezTo>
                    <a:pt x="66" y="77"/>
                    <a:pt x="66" y="78"/>
                    <a:pt x="65" y="78"/>
                  </a:cubicBezTo>
                  <a:cubicBezTo>
                    <a:pt x="65" y="77"/>
                    <a:pt x="64" y="76"/>
                    <a:pt x="64" y="76"/>
                  </a:cubicBezTo>
                  <a:cubicBezTo>
                    <a:pt x="64" y="75"/>
                    <a:pt x="65" y="75"/>
                    <a:pt x="65" y="74"/>
                  </a:cubicBezTo>
                  <a:cubicBezTo>
                    <a:pt x="65" y="74"/>
                    <a:pt x="65" y="73"/>
                    <a:pt x="64" y="72"/>
                  </a:cubicBezTo>
                  <a:cubicBezTo>
                    <a:pt x="62" y="70"/>
                    <a:pt x="60" y="70"/>
                    <a:pt x="58" y="69"/>
                  </a:cubicBezTo>
                  <a:cubicBezTo>
                    <a:pt x="57" y="69"/>
                    <a:pt x="57" y="68"/>
                    <a:pt x="56" y="67"/>
                  </a:cubicBezTo>
                  <a:cubicBezTo>
                    <a:pt x="56" y="67"/>
                    <a:pt x="57" y="67"/>
                    <a:pt x="57" y="67"/>
                  </a:cubicBezTo>
                  <a:cubicBezTo>
                    <a:pt x="57" y="66"/>
                    <a:pt x="57" y="65"/>
                    <a:pt x="57" y="65"/>
                  </a:cubicBezTo>
                  <a:cubicBezTo>
                    <a:pt x="56" y="63"/>
                    <a:pt x="56" y="62"/>
                    <a:pt x="57" y="61"/>
                  </a:cubicBezTo>
                  <a:cubicBezTo>
                    <a:pt x="57" y="60"/>
                    <a:pt x="58" y="59"/>
                    <a:pt x="59" y="59"/>
                  </a:cubicBezTo>
                  <a:cubicBezTo>
                    <a:pt x="59" y="58"/>
                    <a:pt x="58" y="58"/>
                    <a:pt x="58" y="57"/>
                  </a:cubicBezTo>
                  <a:cubicBezTo>
                    <a:pt x="58" y="57"/>
                    <a:pt x="59" y="56"/>
                    <a:pt x="59" y="56"/>
                  </a:cubicBezTo>
                  <a:cubicBezTo>
                    <a:pt x="59" y="55"/>
                    <a:pt x="58" y="54"/>
                    <a:pt x="58" y="54"/>
                  </a:cubicBezTo>
                  <a:cubicBezTo>
                    <a:pt x="58" y="53"/>
                    <a:pt x="59" y="52"/>
                    <a:pt x="59" y="51"/>
                  </a:cubicBezTo>
                  <a:cubicBezTo>
                    <a:pt x="59" y="50"/>
                    <a:pt x="59" y="48"/>
                    <a:pt x="59" y="47"/>
                  </a:cubicBezTo>
                  <a:cubicBezTo>
                    <a:pt x="59" y="46"/>
                    <a:pt x="60" y="45"/>
                    <a:pt x="60" y="45"/>
                  </a:cubicBezTo>
                  <a:cubicBezTo>
                    <a:pt x="62" y="43"/>
                    <a:pt x="63" y="42"/>
                    <a:pt x="65" y="40"/>
                  </a:cubicBezTo>
                  <a:cubicBezTo>
                    <a:pt x="66" y="38"/>
                    <a:pt x="66" y="36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71" y="32"/>
                    <a:pt x="71" y="31"/>
                    <a:pt x="72" y="31"/>
                  </a:cubicBezTo>
                  <a:cubicBezTo>
                    <a:pt x="74" y="29"/>
                    <a:pt x="76" y="29"/>
                    <a:pt x="76" y="28"/>
                  </a:cubicBezTo>
                  <a:cubicBezTo>
                    <a:pt x="77" y="27"/>
                    <a:pt x="76" y="26"/>
                    <a:pt x="76" y="25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5" y="20"/>
                    <a:pt x="75" y="20"/>
                    <a:pt x="74" y="20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72" y="21"/>
                    <a:pt x="72" y="22"/>
                    <a:pt x="72" y="23"/>
                  </a:cubicBezTo>
                  <a:cubicBezTo>
                    <a:pt x="72" y="23"/>
                    <a:pt x="73" y="24"/>
                    <a:pt x="72" y="25"/>
                  </a:cubicBezTo>
                  <a:cubicBezTo>
                    <a:pt x="72" y="25"/>
                    <a:pt x="71" y="26"/>
                    <a:pt x="70" y="27"/>
                  </a:cubicBezTo>
                  <a:cubicBezTo>
                    <a:pt x="69" y="28"/>
                    <a:pt x="69" y="29"/>
                    <a:pt x="68" y="30"/>
                  </a:cubicBezTo>
                  <a:cubicBezTo>
                    <a:pt x="68" y="30"/>
                    <a:pt x="68" y="29"/>
                    <a:pt x="67" y="29"/>
                  </a:cubicBezTo>
                  <a:cubicBezTo>
                    <a:pt x="67" y="29"/>
                    <a:pt x="66" y="29"/>
                    <a:pt x="65" y="29"/>
                  </a:cubicBezTo>
                  <a:cubicBezTo>
                    <a:pt x="64" y="29"/>
                    <a:pt x="63" y="30"/>
                    <a:pt x="62" y="30"/>
                  </a:cubicBezTo>
                  <a:cubicBezTo>
                    <a:pt x="61" y="30"/>
                    <a:pt x="59" y="29"/>
                    <a:pt x="57" y="29"/>
                  </a:cubicBezTo>
                  <a:cubicBezTo>
                    <a:pt x="56" y="28"/>
                    <a:pt x="54" y="30"/>
                    <a:pt x="54" y="29"/>
                  </a:cubicBezTo>
                  <a:cubicBezTo>
                    <a:pt x="53" y="28"/>
                    <a:pt x="55" y="27"/>
                    <a:pt x="56" y="26"/>
                  </a:cubicBezTo>
                  <a:cubicBezTo>
                    <a:pt x="56" y="25"/>
                    <a:pt x="55" y="24"/>
                    <a:pt x="56" y="23"/>
                  </a:cubicBezTo>
                  <a:cubicBezTo>
                    <a:pt x="56" y="23"/>
                    <a:pt x="57" y="23"/>
                    <a:pt x="58" y="23"/>
                  </a:cubicBezTo>
                  <a:cubicBezTo>
                    <a:pt x="58" y="22"/>
                    <a:pt x="58" y="20"/>
                    <a:pt x="58" y="19"/>
                  </a:cubicBezTo>
                  <a:cubicBezTo>
                    <a:pt x="58" y="18"/>
                    <a:pt x="57" y="17"/>
                    <a:pt x="57" y="17"/>
                  </a:cubicBezTo>
                  <a:cubicBezTo>
                    <a:pt x="55" y="16"/>
                    <a:pt x="53" y="16"/>
                    <a:pt x="52" y="16"/>
                  </a:cubicBezTo>
                  <a:cubicBezTo>
                    <a:pt x="50" y="15"/>
                    <a:pt x="49" y="13"/>
                    <a:pt x="47" y="12"/>
                  </a:cubicBezTo>
                  <a:cubicBezTo>
                    <a:pt x="46" y="12"/>
                    <a:pt x="45" y="13"/>
                    <a:pt x="44" y="12"/>
                  </a:cubicBezTo>
                  <a:cubicBezTo>
                    <a:pt x="43" y="12"/>
                    <a:pt x="43" y="11"/>
                    <a:pt x="41" y="10"/>
                  </a:cubicBezTo>
                  <a:cubicBezTo>
                    <a:pt x="40" y="9"/>
                    <a:pt x="38" y="9"/>
                    <a:pt x="37" y="8"/>
                  </a:cubicBezTo>
                  <a:cubicBezTo>
                    <a:pt x="36" y="7"/>
                    <a:pt x="36" y="6"/>
                    <a:pt x="35" y="5"/>
                  </a:cubicBezTo>
                  <a:cubicBezTo>
                    <a:pt x="35" y="4"/>
                    <a:pt x="34" y="4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6" y="5"/>
                    <a:pt x="27" y="7"/>
                    <a:pt x="26" y="6"/>
                  </a:cubicBezTo>
                  <a:cubicBezTo>
                    <a:pt x="25" y="6"/>
                    <a:pt x="25" y="3"/>
                    <a:pt x="24" y="3"/>
                  </a:cubicBezTo>
                  <a:cubicBezTo>
                    <a:pt x="23" y="2"/>
                    <a:pt x="21" y="3"/>
                    <a:pt x="19" y="2"/>
                  </a:cubicBezTo>
                  <a:cubicBezTo>
                    <a:pt x="18" y="2"/>
                    <a:pt x="18" y="0"/>
                    <a:pt x="17" y="1"/>
                  </a:cubicBezTo>
                  <a:cubicBezTo>
                    <a:pt x="16" y="1"/>
                    <a:pt x="17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3" y="11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5"/>
                    <a:pt x="6" y="15"/>
                    <a:pt x="6" y="16"/>
                  </a:cubicBezTo>
                  <a:cubicBezTo>
                    <a:pt x="6" y="17"/>
                    <a:pt x="8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8" y="27"/>
                    <a:pt x="10" y="27"/>
                    <a:pt x="9" y="28"/>
                  </a:cubicBezTo>
                  <a:cubicBezTo>
                    <a:pt x="9" y="29"/>
                    <a:pt x="7" y="28"/>
                    <a:pt x="7" y="29"/>
                  </a:cubicBezTo>
                  <a:cubicBezTo>
                    <a:pt x="6" y="30"/>
                    <a:pt x="6" y="32"/>
                    <a:pt x="6" y="33"/>
                  </a:cubicBezTo>
                  <a:cubicBezTo>
                    <a:pt x="5" y="34"/>
                    <a:pt x="4" y="35"/>
                    <a:pt x="3" y="36"/>
                  </a:cubicBezTo>
                  <a:cubicBezTo>
                    <a:pt x="3" y="37"/>
                    <a:pt x="4" y="39"/>
                    <a:pt x="3" y="38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4" y="40"/>
                    <a:pt x="3" y="43"/>
                    <a:pt x="3" y="44"/>
                  </a:cubicBezTo>
                  <a:cubicBezTo>
                    <a:pt x="3" y="46"/>
                    <a:pt x="2" y="47"/>
                    <a:pt x="1" y="49"/>
                  </a:cubicBezTo>
                  <a:cubicBezTo>
                    <a:pt x="1" y="50"/>
                    <a:pt x="1" y="51"/>
                    <a:pt x="1" y="52"/>
                  </a:cubicBezTo>
                  <a:cubicBezTo>
                    <a:pt x="1" y="53"/>
                    <a:pt x="2" y="53"/>
                    <a:pt x="2" y="54"/>
                  </a:cubicBezTo>
                  <a:cubicBezTo>
                    <a:pt x="2" y="55"/>
                    <a:pt x="1" y="55"/>
                    <a:pt x="2" y="55"/>
                  </a:cubicBezTo>
                  <a:cubicBezTo>
                    <a:pt x="2" y="56"/>
                    <a:pt x="3" y="56"/>
                    <a:pt x="4" y="57"/>
                  </a:cubicBezTo>
                  <a:cubicBezTo>
                    <a:pt x="4" y="58"/>
                    <a:pt x="3" y="60"/>
                    <a:pt x="3" y="61"/>
                  </a:cubicBezTo>
                  <a:cubicBezTo>
                    <a:pt x="4" y="61"/>
                    <a:pt x="5" y="60"/>
                    <a:pt x="5" y="61"/>
                  </a:cubicBezTo>
                  <a:cubicBezTo>
                    <a:pt x="6" y="62"/>
                    <a:pt x="5" y="64"/>
                    <a:pt x="5" y="65"/>
                  </a:cubicBezTo>
                  <a:cubicBezTo>
                    <a:pt x="4" y="67"/>
                    <a:pt x="3" y="69"/>
                    <a:pt x="3" y="71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4"/>
                    <a:pt x="4" y="74"/>
                    <a:pt x="3" y="77"/>
                  </a:cubicBezTo>
                  <a:cubicBezTo>
                    <a:pt x="3" y="78"/>
                    <a:pt x="1" y="77"/>
                    <a:pt x="0" y="78"/>
                  </a:cubicBezTo>
                  <a:cubicBezTo>
                    <a:pt x="0" y="80"/>
                    <a:pt x="1" y="82"/>
                    <a:pt x="2" y="85"/>
                  </a:cubicBezTo>
                  <a:cubicBezTo>
                    <a:pt x="2" y="87"/>
                    <a:pt x="4" y="88"/>
                    <a:pt x="3" y="90"/>
                  </a:cubicBezTo>
                  <a:cubicBezTo>
                    <a:pt x="3" y="91"/>
                    <a:pt x="1" y="91"/>
                    <a:pt x="0" y="91"/>
                  </a:cubicBezTo>
                  <a:cubicBezTo>
                    <a:pt x="0" y="92"/>
                    <a:pt x="1" y="93"/>
                    <a:pt x="1" y="95"/>
                  </a:cubicBezTo>
                  <a:cubicBezTo>
                    <a:pt x="1" y="95"/>
                    <a:pt x="0" y="96"/>
                    <a:pt x="0" y="97"/>
                  </a:cubicBezTo>
                  <a:cubicBezTo>
                    <a:pt x="0" y="98"/>
                    <a:pt x="0" y="99"/>
                    <a:pt x="0" y="100"/>
                  </a:cubicBezTo>
                  <a:cubicBezTo>
                    <a:pt x="0" y="101"/>
                    <a:pt x="0" y="102"/>
                    <a:pt x="0" y="104"/>
                  </a:cubicBezTo>
                  <a:cubicBezTo>
                    <a:pt x="0" y="105"/>
                    <a:pt x="2" y="106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2"/>
                    <a:pt x="0" y="113"/>
                    <a:pt x="1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3" y="116"/>
                    <a:pt x="2" y="116"/>
                    <a:pt x="2" y="116"/>
                  </a:cubicBezTo>
                  <a:cubicBezTo>
                    <a:pt x="2" y="118"/>
                    <a:pt x="3" y="119"/>
                    <a:pt x="3" y="120"/>
                  </a:cubicBezTo>
                  <a:cubicBezTo>
                    <a:pt x="3" y="121"/>
                    <a:pt x="2" y="122"/>
                    <a:pt x="3" y="123"/>
                  </a:cubicBezTo>
                  <a:cubicBezTo>
                    <a:pt x="4" y="123"/>
                    <a:pt x="5" y="123"/>
                    <a:pt x="6" y="123"/>
                  </a:cubicBezTo>
                  <a:cubicBezTo>
                    <a:pt x="7" y="123"/>
                    <a:pt x="7" y="124"/>
                    <a:pt x="7" y="124"/>
                  </a:cubicBezTo>
                  <a:cubicBezTo>
                    <a:pt x="7" y="124"/>
                    <a:pt x="6" y="125"/>
                    <a:pt x="6" y="125"/>
                  </a:cubicBezTo>
                  <a:cubicBezTo>
                    <a:pt x="5" y="126"/>
                    <a:pt x="5" y="124"/>
                    <a:pt x="4" y="124"/>
                  </a:cubicBezTo>
                  <a:cubicBezTo>
                    <a:pt x="4" y="124"/>
                    <a:pt x="2" y="125"/>
                    <a:pt x="3" y="125"/>
                  </a:cubicBezTo>
                  <a:cubicBezTo>
                    <a:pt x="3" y="126"/>
                    <a:pt x="6" y="126"/>
                    <a:pt x="6" y="127"/>
                  </a:cubicBezTo>
                  <a:cubicBezTo>
                    <a:pt x="7" y="128"/>
                    <a:pt x="4" y="129"/>
                    <a:pt x="4" y="130"/>
                  </a:cubicBezTo>
                  <a:cubicBezTo>
                    <a:pt x="4" y="130"/>
                    <a:pt x="6" y="131"/>
                    <a:pt x="6" y="131"/>
                  </a:cubicBezTo>
                  <a:cubicBezTo>
                    <a:pt x="6" y="133"/>
                    <a:pt x="6" y="134"/>
                    <a:pt x="6" y="135"/>
                  </a:cubicBezTo>
                  <a:cubicBezTo>
                    <a:pt x="5" y="135"/>
                    <a:pt x="5" y="136"/>
                    <a:pt x="5" y="137"/>
                  </a:cubicBezTo>
                  <a:cubicBezTo>
                    <a:pt x="5" y="137"/>
                    <a:pt x="5" y="138"/>
                    <a:pt x="5" y="138"/>
                  </a:cubicBezTo>
                  <a:cubicBezTo>
                    <a:pt x="4" y="139"/>
                    <a:pt x="2" y="140"/>
                    <a:pt x="2" y="142"/>
                  </a:cubicBezTo>
                  <a:cubicBezTo>
                    <a:pt x="2" y="143"/>
                    <a:pt x="5" y="143"/>
                    <a:pt x="5" y="144"/>
                  </a:cubicBezTo>
                  <a:cubicBezTo>
                    <a:pt x="5" y="145"/>
                    <a:pt x="4" y="146"/>
                    <a:pt x="4" y="147"/>
                  </a:cubicBezTo>
                  <a:cubicBezTo>
                    <a:pt x="3" y="148"/>
                    <a:pt x="3" y="149"/>
                    <a:pt x="3" y="149"/>
                  </a:cubicBezTo>
                  <a:cubicBezTo>
                    <a:pt x="2" y="150"/>
                    <a:pt x="0" y="151"/>
                    <a:pt x="0" y="152"/>
                  </a:cubicBezTo>
                  <a:cubicBezTo>
                    <a:pt x="0" y="153"/>
                    <a:pt x="0" y="155"/>
                    <a:pt x="1" y="156"/>
                  </a:cubicBezTo>
                  <a:cubicBezTo>
                    <a:pt x="2" y="158"/>
                    <a:pt x="1" y="159"/>
                    <a:pt x="3" y="160"/>
                  </a:cubicBezTo>
                  <a:cubicBezTo>
                    <a:pt x="3" y="161"/>
                    <a:pt x="5" y="159"/>
                    <a:pt x="6" y="160"/>
                  </a:cubicBezTo>
                  <a:cubicBezTo>
                    <a:pt x="7" y="161"/>
                    <a:pt x="7" y="163"/>
                    <a:pt x="8" y="164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8" y="166"/>
                    <a:pt x="9" y="168"/>
                    <a:pt x="10" y="168"/>
                  </a:cubicBezTo>
                  <a:cubicBezTo>
                    <a:pt x="12" y="169"/>
                    <a:pt x="15" y="168"/>
                    <a:pt x="18" y="168"/>
                  </a:cubicBezTo>
                  <a:cubicBezTo>
                    <a:pt x="19" y="168"/>
                    <a:pt x="20" y="169"/>
                    <a:pt x="21" y="16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" name="Freeform 483"/>
            <p:cNvSpPr>
              <a:spLocks/>
            </p:cNvSpPr>
            <p:nvPr/>
          </p:nvSpPr>
          <p:spPr bwMode="auto">
            <a:xfrm>
              <a:off x="2090" y="2861"/>
              <a:ext cx="228" cy="311"/>
            </a:xfrm>
            <a:custGeom>
              <a:avLst/>
              <a:gdLst>
                <a:gd name="T0" fmla="*/ 107 w 66"/>
                <a:gd name="T1" fmla="*/ 0 h 90"/>
                <a:gd name="T2" fmla="*/ 117 w 66"/>
                <a:gd name="T3" fmla="*/ 10 h 90"/>
                <a:gd name="T4" fmla="*/ 131 w 66"/>
                <a:gd name="T5" fmla="*/ 21 h 90"/>
                <a:gd name="T6" fmla="*/ 138 w 66"/>
                <a:gd name="T7" fmla="*/ 28 h 90"/>
                <a:gd name="T8" fmla="*/ 138 w 66"/>
                <a:gd name="T9" fmla="*/ 38 h 90"/>
                <a:gd name="T10" fmla="*/ 155 w 66"/>
                <a:gd name="T11" fmla="*/ 38 h 90"/>
                <a:gd name="T12" fmla="*/ 169 w 66"/>
                <a:gd name="T13" fmla="*/ 38 h 90"/>
                <a:gd name="T14" fmla="*/ 187 w 66"/>
                <a:gd name="T15" fmla="*/ 38 h 90"/>
                <a:gd name="T16" fmla="*/ 193 w 66"/>
                <a:gd name="T17" fmla="*/ 41 h 90"/>
                <a:gd name="T18" fmla="*/ 190 w 66"/>
                <a:gd name="T19" fmla="*/ 59 h 90"/>
                <a:gd name="T20" fmla="*/ 193 w 66"/>
                <a:gd name="T21" fmla="*/ 66 h 90"/>
                <a:gd name="T22" fmla="*/ 190 w 66"/>
                <a:gd name="T23" fmla="*/ 69 h 90"/>
                <a:gd name="T24" fmla="*/ 166 w 66"/>
                <a:gd name="T25" fmla="*/ 76 h 90"/>
                <a:gd name="T26" fmla="*/ 149 w 66"/>
                <a:gd name="T27" fmla="*/ 86 h 90"/>
                <a:gd name="T28" fmla="*/ 142 w 66"/>
                <a:gd name="T29" fmla="*/ 100 h 90"/>
                <a:gd name="T30" fmla="*/ 131 w 66"/>
                <a:gd name="T31" fmla="*/ 114 h 90"/>
                <a:gd name="T32" fmla="*/ 131 w 66"/>
                <a:gd name="T33" fmla="*/ 131 h 90"/>
                <a:gd name="T34" fmla="*/ 149 w 66"/>
                <a:gd name="T35" fmla="*/ 149 h 90"/>
                <a:gd name="T36" fmla="*/ 159 w 66"/>
                <a:gd name="T37" fmla="*/ 159 h 90"/>
                <a:gd name="T38" fmla="*/ 173 w 66"/>
                <a:gd name="T39" fmla="*/ 169 h 90"/>
                <a:gd name="T40" fmla="*/ 187 w 66"/>
                <a:gd name="T41" fmla="*/ 159 h 90"/>
                <a:gd name="T42" fmla="*/ 200 w 66"/>
                <a:gd name="T43" fmla="*/ 183 h 90"/>
                <a:gd name="T44" fmla="*/ 228 w 66"/>
                <a:gd name="T45" fmla="*/ 211 h 90"/>
                <a:gd name="T46" fmla="*/ 218 w 66"/>
                <a:gd name="T47" fmla="*/ 225 h 90"/>
                <a:gd name="T48" fmla="*/ 218 w 66"/>
                <a:gd name="T49" fmla="*/ 232 h 90"/>
                <a:gd name="T50" fmla="*/ 214 w 66"/>
                <a:gd name="T51" fmla="*/ 252 h 90"/>
                <a:gd name="T52" fmla="*/ 218 w 66"/>
                <a:gd name="T53" fmla="*/ 280 h 90"/>
                <a:gd name="T54" fmla="*/ 207 w 66"/>
                <a:gd name="T55" fmla="*/ 290 h 90"/>
                <a:gd name="T56" fmla="*/ 207 w 66"/>
                <a:gd name="T57" fmla="*/ 297 h 90"/>
                <a:gd name="T58" fmla="*/ 197 w 66"/>
                <a:gd name="T59" fmla="*/ 311 h 90"/>
                <a:gd name="T60" fmla="*/ 180 w 66"/>
                <a:gd name="T61" fmla="*/ 294 h 90"/>
                <a:gd name="T62" fmla="*/ 149 w 66"/>
                <a:gd name="T63" fmla="*/ 276 h 90"/>
                <a:gd name="T64" fmla="*/ 111 w 66"/>
                <a:gd name="T65" fmla="*/ 256 h 90"/>
                <a:gd name="T66" fmla="*/ 93 w 66"/>
                <a:gd name="T67" fmla="*/ 238 h 90"/>
                <a:gd name="T68" fmla="*/ 97 w 66"/>
                <a:gd name="T69" fmla="*/ 228 h 90"/>
                <a:gd name="T70" fmla="*/ 69 w 66"/>
                <a:gd name="T71" fmla="*/ 190 h 90"/>
                <a:gd name="T72" fmla="*/ 48 w 66"/>
                <a:gd name="T73" fmla="*/ 142 h 90"/>
                <a:gd name="T74" fmla="*/ 38 w 66"/>
                <a:gd name="T75" fmla="*/ 117 h 90"/>
                <a:gd name="T76" fmla="*/ 21 w 66"/>
                <a:gd name="T77" fmla="*/ 111 h 90"/>
                <a:gd name="T78" fmla="*/ 7 w 66"/>
                <a:gd name="T79" fmla="*/ 97 h 90"/>
                <a:gd name="T80" fmla="*/ 10 w 66"/>
                <a:gd name="T81" fmla="*/ 90 h 90"/>
                <a:gd name="T82" fmla="*/ 7 w 66"/>
                <a:gd name="T83" fmla="*/ 83 h 90"/>
                <a:gd name="T84" fmla="*/ 14 w 66"/>
                <a:gd name="T85" fmla="*/ 59 h 90"/>
                <a:gd name="T86" fmla="*/ 24 w 66"/>
                <a:gd name="T87" fmla="*/ 62 h 90"/>
                <a:gd name="T88" fmla="*/ 17 w 66"/>
                <a:gd name="T89" fmla="*/ 66 h 90"/>
                <a:gd name="T90" fmla="*/ 21 w 66"/>
                <a:gd name="T91" fmla="*/ 73 h 90"/>
                <a:gd name="T92" fmla="*/ 35 w 66"/>
                <a:gd name="T93" fmla="*/ 73 h 90"/>
                <a:gd name="T94" fmla="*/ 41 w 66"/>
                <a:gd name="T95" fmla="*/ 83 h 90"/>
                <a:gd name="T96" fmla="*/ 52 w 66"/>
                <a:gd name="T97" fmla="*/ 55 h 90"/>
                <a:gd name="T98" fmla="*/ 83 w 66"/>
                <a:gd name="T99" fmla="*/ 41 h 90"/>
                <a:gd name="T100" fmla="*/ 93 w 66"/>
                <a:gd name="T101" fmla="*/ 31 h 90"/>
                <a:gd name="T102" fmla="*/ 100 w 66"/>
                <a:gd name="T103" fmla="*/ 17 h 90"/>
                <a:gd name="T104" fmla="*/ 104 w 66"/>
                <a:gd name="T105" fmla="*/ 7 h 90"/>
                <a:gd name="T106" fmla="*/ 100 w 66"/>
                <a:gd name="T107" fmla="*/ 0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"/>
                <a:gd name="T163" fmla="*/ 0 h 90"/>
                <a:gd name="T164" fmla="*/ 66 w 66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" h="90">
                  <a:moveTo>
                    <a:pt x="29" y="0"/>
                  </a:move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2" y="1"/>
                    <a:pt x="32" y="1"/>
                  </a:cubicBezTo>
                  <a:cubicBezTo>
                    <a:pt x="33" y="2"/>
                    <a:pt x="33" y="2"/>
                    <a:pt x="34" y="3"/>
                  </a:cubicBezTo>
                  <a:cubicBezTo>
                    <a:pt x="35" y="4"/>
                    <a:pt x="34" y="5"/>
                    <a:pt x="35" y="5"/>
                  </a:cubicBezTo>
                  <a:cubicBezTo>
                    <a:pt x="36" y="6"/>
                    <a:pt x="37" y="6"/>
                    <a:pt x="38" y="6"/>
                  </a:cubicBezTo>
                  <a:cubicBezTo>
                    <a:pt x="39" y="7"/>
                    <a:pt x="39" y="8"/>
                    <a:pt x="40" y="8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1" y="8"/>
                    <a:pt x="41" y="9"/>
                    <a:pt x="40" y="9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7" y="10"/>
                    <a:pt x="48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50" y="11"/>
                    <a:pt x="51" y="11"/>
                    <a:pt x="52" y="10"/>
                  </a:cubicBezTo>
                  <a:cubicBezTo>
                    <a:pt x="53" y="10"/>
                    <a:pt x="54" y="10"/>
                    <a:pt x="54" y="11"/>
                  </a:cubicBezTo>
                  <a:cubicBezTo>
                    <a:pt x="55" y="11"/>
                    <a:pt x="54" y="12"/>
                    <a:pt x="54" y="12"/>
                  </a:cubicBezTo>
                  <a:cubicBezTo>
                    <a:pt x="55" y="12"/>
                    <a:pt x="56" y="12"/>
                    <a:pt x="56" y="12"/>
                  </a:cubicBezTo>
                  <a:cubicBezTo>
                    <a:pt x="56" y="14"/>
                    <a:pt x="54" y="15"/>
                    <a:pt x="54" y="17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5" y="18"/>
                    <a:pt x="56" y="19"/>
                    <a:pt x="56" y="19"/>
                  </a:cubicBezTo>
                  <a:cubicBezTo>
                    <a:pt x="57" y="20"/>
                    <a:pt x="57" y="20"/>
                    <a:pt x="57" y="21"/>
                  </a:cubicBezTo>
                  <a:cubicBezTo>
                    <a:pt x="56" y="21"/>
                    <a:pt x="56" y="20"/>
                    <a:pt x="55" y="20"/>
                  </a:cubicBezTo>
                  <a:cubicBezTo>
                    <a:pt x="54" y="20"/>
                    <a:pt x="53" y="21"/>
                    <a:pt x="52" y="21"/>
                  </a:cubicBezTo>
                  <a:cubicBezTo>
                    <a:pt x="51" y="21"/>
                    <a:pt x="50" y="22"/>
                    <a:pt x="48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45" y="23"/>
                    <a:pt x="44" y="23"/>
                    <a:pt x="43" y="25"/>
                  </a:cubicBezTo>
                  <a:cubicBezTo>
                    <a:pt x="42" y="25"/>
                    <a:pt x="43" y="26"/>
                    <a:pt x="43" y="27"/>
                  </a:cubicBezTo>
                  <a:cubicBezTo>
                    <a:pt x="42" y="28"/>
                    <a:pt x="41" y="28"/>
                    <a:pt x="41" y="29"/>
                  </a:cubicBezTo>
                  <a:cubicBezTo>
                    <a:pt x="40" y="30"/>
                    <a:pt x="42" y="30"/>
                    <a:pt x="42" y="31"/>
                  </a:cubicBezTo>
                  <a:cubicBezTo>
                    <a:pt x="41" y="32"/>
                    <a:pt x="39" y="32"/>
                    <a:pt x="38" y="33"/>
                  </a:cubicBezTo>
                  <a:cubicBezTo>
                    <a:pt x="37" y="34"/>
                    <a:pt x="38" y="35"/>
                    <a:pt x="38" y="35"/>
                  </a:cubicBezTo>
                  <a:cubicBezTo>
                    <a:pt x="38" y="36"/>
                    <a:pt x="38" y="37"/>
                    <a:pt x="38" y="38"/>
                  </a:cubicBezTo>
                  <a:cubicBezTo>
                    <a:pt x="38" y="39"/>
                    <a:pt x="37" y="40"/>
                    <a:pt x="38" y="41"/>
                  </a:cubicBezTo>
                  <a:cubicBezTo>
                    <a:pt x="39" y="42"/>
                    <a:pt x="42" y="42"/>
                    <a:pt x="43" y="43"/>
                  </a:cubicBezTo>
                  <a:cubicBezTo>
                    <a:pt x="43" y="44"/>
                    <a:pt x="42" y="45"/>
                    <a:pt x="42" y="46"/>
                  </a:cubicBezTo>
                  <a:cubicBezTo>
                    <a:pt x="43" y="46"/>
                    <a:pt x="45" y="46"/>
                    <a:pt x="46" y="46"/>
                  </a:cubicBezTo>
                  <a:cubicBezTo>
                    <a:pt x="46" y="47"/>
                    <a:pt x="46" y="48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cubicBezTo>
                    <a:pt x="52" y="48"/>
                    <a:pt x="52" y="47"/>
                    <a:pt x="5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8"/>
                    <a:pt x="54" y="51"/>
                    <a:pt x="55" y="53"/>
                  </a:cubicBezTo>
                  <a:cubicBezTo>
                    <a:pt x="55" y="54"/>
                    <a:pt x="57" y="53"/>
                    <a:pt x="58" y="53"/>
                  </a:cubicBezTo>
                  <a:cubicBezTo>
                    <a:pt x="58" y="53"/>
                    <a:pt x="59" y="53"/>
                    <a:pt x="60" y="53"/>
                  </a:cubicBezTo>
                  <a:cubicBezTo>
                    <a:pt x="61" y="55"/>
                    <a:pt x="63" y="58"/>
                    <a:pt x="66" y="61"/>
                  </a:cubicBezTo>
                  <a:cubicBezTo>
                    <a:pt x="65" y="62"/>
                    <a:pt x="65" y="62"/>
                    <a:pt x="65" y="63"/>
                  </a:cubicBezTo>
                  <a:cubicBezTo>
                    <a:pt x="64" y="64"/>
                    <a:pt x="64" y="64"/>
                    <a:pt x="63" y="65"/>
                  </a:cubicBezTo>
                  <a:cubicBezTo>
                    <a:pt x="63" y="65"/>
                    <a:pt x="64" y="66"/>
                    <a:pt x="64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8"/>
                    <a:pt x="64" y="69"/>
                    <a:pt x="64" y="69"/>
                  </a:cubicBezTo>
                  <a:cubicBezTo>
                    <a:pt x="64" y="71"/>
                    <a:pt x="62" y="72"/>
                    <a:pt x="62" y="73"/>
                  </a:cubicBezTo>
                  <a:cubicBezTo>
                    <a:pt x="61" y="74"/>
                    <a:pt x="63" y="74"/>
                    <a:pt x="63" y="75"/>
                  </a:cubicBezTo>
                  <a:cubicBezTo>
                    <a:pt x="63" y="77"/>
                    <a:pt x="63" y="79"/>
                    <a:pt x="63" y="81"/>
                  </a:cubicBezTo>
                  <a:cubicBezTo>
                    <a:pt x="63" y="81"/>
                    <a:pt x="62" y="82"/>
                    <a:pt x="61" y="83"/>
                  </a:cubicBezTo>
                  <a:cubicBezTo>
                    <a:pt x="61" y="83"/>
                    <a:pt x="60" y="84"/>
                    <a:pt x="60" y="84"/>
                  </a:cubicBezTo>
                  <a:cubicBezTo>
                    <a:pt x="60" y="85"/>
                    <a:pt x="61" y="86"/>
                    <a:pt x="61" y="86"/>
                  </a:cubicBezTo>
                  <a:cubicBezTo>
                    <a:pt x="61" y="86"/>
                    <a:pt x="60" y="86"/>
                    <a:pt x="60" y="86"/>
                  </a:cubicBezTo>
                  <a:cubicBezTo>
                    <a:pt x="59" y="87"/>
                    <a:pt x="60" y="88"/>
                    <a:pt x="60" y="89"/>
                  </a:cubicBezTo>
                  <a:cubicBezTo>
                    <a:pt x="59" y="90"/>
                    <a:pt x="58" y="90"/>
                    <a:pt x="57" y="90"/>
                  </a:cubicBezTo>
                  <a:cubicBezTo>
                    <a:pt x="56" y="89"/>
                    <a:pt x="55" y="88"/>
                    <a:pt x="54" y="88"/>
                  </a:cubicBezTo>
                  <a:cubicBezTo>
                    <a:pt x="53" y="87"/>
                    <a:pt x="53" y="86"/>
                    <a:pt x="52" y="85"/>
                  </a:cubicBezTo>
                  <a:cubicBezTo>
                    <a:pt x="51" y="84"/>
                    <a:pt x="50" y="83"/>
                    <a:pt x="48" y="82"/>
                  </a:cubicBezTo>
                  <a:cubicBezTo>
                    <a:pt x="47" y="82"/>
                    <a:pt x="45" y="81"/>
                    <a:pt x="43" y="80"/>
                  </a:cubicBezTo>
                  <a:cubicBezTo>
                    <a:pt x="41" y="79"/>
                    <a:pt x="39" y="78"/>
                    <a:pt x="37" y="77"/>
                  </a:cubicBezTo>
                  <a:cubicBezTo>
                    <a:pt x="36" y="76"/>
                    <a:pt x="34" y="75"/>
                    <a:pt x="32" y="74"/>
                  </a:cubicBezTo>
                  <a:cubicBezTo>
                    <a:pt x="31" y="73"/>
                    <a:pt x="30" y="72"/>
                    <a:pt x="29" y="71"/>
                  </a:cubicBezTo>
                  <a:cubicBezTo>
                    <a:pt x="28" y="71"/>
                    <a:pt x="28" y="70"/>
                    <a:pt x="27" y="69"/>
                  </a:cubicBezTo>
                  <a:cubicBezTo>
                    <a:pt x="27" y="69"/>
                    <a:pt x="27" y="68"/>
                    <a:pt x="27" y="68"/>
                  </a:cubicBezTo>
                  <a:cubicBezTo>
                    <a:pt x="27" y="67"/>
                    <a:pt x="28" y="66"/>
                    <a:pt x="28" y="66"/>
                  </a:cubicBezTo>
                  <a:cubicBezTo>
                    <a:pt x="28" y="64"/>
                    <a:pt x="26" y="63"/>
                    <a:pt x="25" y="62"/>
                  </a:cubicBezTo>
                  <a:cubicBezTo>
                    <a:pt x="23" y="59"/>
                    <a:pt x="22" y="57"/>
                    <a:pt x="20" y="55"/>
                  </a:cubicBezTo>
                  <a:cubicBezTo>
                    <a:pt x="19" y="52"/>
                    <a:pt x="17" y="49"/>
                    <a:pt x="16" y="46"/>
                  </a:cubicBezTo>
                  <a:cubicBezTo>
                    <a:pt x="15" y="45"/>
                    <a:pt x="15" y="43"/>
                    <a:pt x="14" y="41"/>
                  </a:cubicBezTo>
                  <a:cubicBezTo>
                    <a:pt x="14" y="40"/>
                    <a:pt x="13" y="39"/>
                    <a:pt x="12" y="38"/>
                  </a:cubicBezTo>
                  <a:cubicBezTo>
                    <a:pt x="11" y="37"/>
                    <a:pt x="11" y="35"/>
                    <a:pt x="11" y="34"/>
                  </a:cubicBezTo>
                  <a:cubicBezTo>
                    <a:pt x="10" y="33"/>
                    <a:pt x="9" y="32"/>
                    <a:pt x="8" y="32"/>
                  </a:cubicBezTo>
                  <a:cubicBezTo>
                    <a:pt x="7" y="31"/>
                    <a:pt x="6" y="32"/>
                    <a:pt x="6" y="32"/>
                  </a:cubicBezTo>
                  <a:cubicBezTo>
                    <a:pt x="5" y="31"/>
                    <a:pt x="3" y="30"/>
                    <a:pt x="2" y="29"/>
                  </a:cubicBezTo>
                  <a:cubicBezTo>
                    <a:pt x="2" y="29"/>
                    <a:pt x="2" y="28"/>
                    <a:pt x="2" y="28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2" y="23"/>
                    <a:pt x="0" y="22"/>
                    <a:pt x="1" y="21"/>
                  </a:cubicBezTo>
                  <a:cubicBezTo>
                    <a:pt x="1" y="19"/>
                    <a:pt x="3" y="18"/>
                    <a:pt x="4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1"/>
                    <a:pt x="5" y="21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9" y="20"/>
                    <a:pt x="10" y="21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1" y="23"/>
                    <a:pt x="12" y="24"/>
                    <a:pt x="12" y="24"/>
                  </a:cubicBezTo>
                  <a:cubicBezTo>
                    <a:pt x="13" y="23"/>
                    <a:pt x="13" y="22"/>
                    <a:pt x="14" y="21"/>
                  </a:cubicBezTo>
                  <a:cubicBezTo>
                    <a:pt x="14" y="20"/>
                    <a:pt x="14" y="18"/>
                    <a:pt x="15" y="16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4"/>
                    <a:pt x="22" y="13"/>
                    <a:pt x="24" y="12"/>
                  </a:cubicBezTo>
                  <a:cubicBezTo>
                    <a:pt x="25" y="12"/>
                    <a:pt x="24" y="11"/>
                    <a:pt x="25" y="11"/>
                  </a:cubicBezTo>
                  <a:cubicBezTo>
                    <a:pt x="25" y="10"/>
                    <a:pt x="26" y="10"/>
                    <a:pt x="27" y="9"/>
                  </a:cubicBezTo>
                  <a:cubicBezTo>
                    <a:pt x="27" y="9"/>
                    <a:pt x="28" y="8"/>
                    <a:pt x="28" y="8"/>
                  </a:cubicBezTo>
                  <a:cubicBezTo>
                    <a:pt x="29" y="7"/>
                    <a:pt x="28" y="6"/>
                    <a:pt x="29" y="5"/>
                  </a:cubicBezTo>
                  <a:cubicBezTo>
                    <a:pt x="29" y="4"/>
                    <a:pt x="30" y="5"/>
                    <a:pt x="30" y="4"/>
                  </a:cubicBezTo>
                  <a:cubicBezTo>
                    <a:pt x="31" y="4"/>
                    <a:pt x="31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9" name="Freeform 484"/>
            <p:cNvSpPr>
              <a:spLocks/>
            </p:cNvSpPr>
            <p:nvPr/>
          </p:nvSpPr>
          <p:spPr bwMode="auto">
            <a:xfrm>
              <a:off x="2107" y="2833"/>
              <a:ext cx="97" cy="97"/>
            </a:xfrm>
            <a:custGeom>
              <a:avLst/>
              <a:gdLst>
                <a:gd name="T0" fmla="*/ 10 w 28"/>
                <a:gd name="T1" fmla="*/ 73 h 28"/>
                <a:gd name="T2" fmla="*/ 21 w 28"/>
                <a:gd name="T3" fmla="*/ 69 h 28"/>
                <a:gd name="T4" fmla="*/ 21 w 28"/>
                <a:gd name="T5" fmla="*/ 62 h 28"/>
                <a:gd name="T6" fmla="*/ 21 w 28"/>
                <a:gd name="T7" fmla="*/ 59 h 28"/>
                <a:gd name="T8" fmla="*/ 17 w 28"/>
                <a:gd name="T9" fmla="*/ 62 h 28"/>
                <a:gd name="T10" fmla="*/ 14 w 28"/>
                <a:gd name="T11" fmla="*/ 59 h 28"/>
                <a:gd name="T12" fmla="*/ 10 w 28"/>
                <a:gd name="T13" fmla="*/ 62 h 28"/>
                <a:gd name="T14" fmla="*/ 0 w 28"/>
                <a:gd name="T15" fmla="*/ 59 h 28"/>
                <a:gd name="T16" fmla="*/ 0 w 28"/>
                <a:gd name="T17" fmla="*/ 55 h 28"/>
                <a:gd name="T18" fmla="*/ 3 w 28"/>
                <a:gd name="T19" fmla="*/ 49 h 28"/>
                <a:gd name="T20" fmla="*/ 0 w 28"/>
                <a:gd name="T21" fmla="*/ 45 h 28"/>
                <a:gd name="T22" fmla="*/ 0 w 28"/>
                <a:gd name="T23" fmla="*/ 38 h 28"/>
                <a:gd name="T24" fmla="*/ 7 w 28"/>
                <a:gd name="T25" fmla="*/ 31 h 28"/>
                <a:gd name="T26" fmla="*/ 3 w 28"/>
                <a:gd name="T27" fmla="*/ 28 h 28"/>
                <a:gd name="T28" fmla="*/ 10 w 28"/>
                <a:gd name="T29" fmla="*/ 21 h 28"/>
                <a:gd name="T30" fmla="*/ 14 w 28"/>
                <a:gd name="T31" fmla="*/ 14 h 28"/>
                <a:gd name="T32" fmla="*/ 14 w 28"/>
                <a:gd name="T33" fmla="*/ 10 h 28"/>
                <a:gd name="T34" fmla="*/ 21 w 28"/>
                <a:gd name="T35" fmla="*/ 7 h 28"/>
                <a:gd name="T36" fmla="*/ 28 w 28"/>
                <a:gd name="T37" fmla="*/ 3 h 28"/>
                <a:gd name="T38" fmla="*/ 35 w 28"/>
                <a:gd name="T39" fmla="*/ 0 h 28"/>
                <a:gd name="T40" fmla="*/ 45 w 28"/>
                <a:gd name="T41" fmla="*/ 3 h 28"/>
                <a:gd name="T42" fmla="*/ 49 w 28"/>
                <a:gd name="T43" fmla="*/ 7 h 28"/>
                <a:gd name="T44" fmla="*/ 55 w 28"/>
                <a:gd name="T45" fmla="*/ 10 h 28"/>
                <a:gd name="T46" fmla="*/ 59 w 28"/>
                <a:gd name="T47" fmla="*/ 14 h 28"/>
                <a:gd name="T48" fmla="*/ 62 w 28"/>
                <a:gd name="T49" fmla="*/ 14 h 28"/>
                <a:gd name="T50" fmla="*/ 69 w 28"/>
                <a:gd name="T51" fmla="*/ 17 h 28"/>
                <a:gd name="T52" fmla="*/ 76 w 28"/>
                <a:gd name="T53" fmla="*/ 17 h 28"/>
                <a:gd name="T54" fmla="*/ 76 w 28"/>
                <a:gd name="T55" fmla="*/ 14 h 28"/>
                <a:gd name="T56" fmla="*/ 80 w 28"/>
                <a:gd name="T57" fmla="*/ 14 h 28"/>
                <a:gd name="T58" fmla="*/ 94 w 28"/>
                <a:gd name="T59" fmla="*/ 21 h 28"/>
                <a:gd name="T60" fmla="*/ 94 w 28"/>
                <a:gd name="T61" fmla="*/ 24 h 28"/>
                <a:gd name="T62" fmla="*/ 97 w 28"/>
                <a:gd name="T63" fmla="*/ 28 h 28"/>
                <a:gd name="T64" fmla="*/ 97 w 28"/>
                <a:gd name="T65" fmla="*/ 35 h 28"/>
                <a:gd name="T66" fmla="*/ 94 w 28"/>
                <a:gd name="T67" fmla="*/ 38 h 28"/>
                <a:gd name="T68" fmla="*/ 90 w 28"/>
                <a:gd name="T69" fmla="*/ 45 h 28"/>
                <a:gd name="T70" fmla="*/ 83 w 28"/>
                <a:gd name="T71" fmla="*/ 52 h 28"/>
                <a:gd name="T72" fmla="*/ 76 w 28"/>
                <a:gd name="T73" fmla="*/ 59 h 28"/>
                <a:gd name="T74" fmla="*/ 76 w 28"/>
                <a:gd name="T75" fmla="*/ 62 h 28"/>
                <a:gd name="T76" fmla="*/ 49 w 28"/>
                <a:gd name="T77" fmla="*/ 69 h 28"/>
                <a:gd name="T78" fmla="*/ 42 w 28"/>
                <a:gd name="T79" fmla="*/ 73 h 28"/>
                <a:gd name="T80" fmla="*/ 38 w 28"/>
                <a:gd name="T81" fmla="*/ 90 h 28"/>
                <a:gd name="T82" fmla="*/ 31 w 28"/>
                <a:gd name="T83" fmla="*/ 97 h 28"/>
                <a:gd name="T84" fmla="*/ 28 w 28"/>
                <a:gd name="T85" fmla="*/ 97 h 28"/>
                <a:gd name="T86" fmla="*/ 28 w 28"/>
                <a:gd name="T87" fmla="*/ 90 h 28"/>
                <a:gd name="T88" fmla="*/ 17 w 28"/>
                <a:gd name="T89" fmla="*/ 87 h 28"/>
                <a:gd name="T90" fmla="*/ 10 w 28"/>
                <a:gd name="T91" fmla="*/ 90 h 28"/>
                <a:gd name="T92" fmla="*/ 10 w 28"/>
                <a:gd name="T93" fmla="*/ 87 h 28"/>
                <a:gd name="T94" fmla="*/ 7 w 28"/>
                <a:gd name="T95" fmla="*/ 83 h 28"/>
                <a:gd name="T96" fmla="*/ 14 w 28"/>
                <a:gd name="T97" fmla="*/ 80 h 28"/>
                <a:gd name="T98" fmla="*/ 17 w 28"/>
                <a:gd name="T99" fmla="*/ 80 h 28"/>
                <a:gd name="T100" fmla="*/ 10 w 28"/>
                <a:gd name="T101" fmla="*/ 73 h 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"/>
                <a:gd name="T154" fmla="*/ 0 h 28"/>
                <a:gd name="T155" fmla="*/ 28 w 28"/>
                <a:gd name="T156" fmla="*/ 28 h 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" h="28">
                  <a:moveTo>
                    <a:pt x="3" y="21"/>
                  </a:moveTo>
                  <a:cubicBezTo>
                    <a:pt x="4" y="21"/>
                    <a:pt x="5" y="21"/>
                    <a:pt x="6" y="20"/>
                  </a:cubicBezTo>
                  <a:cubicBezTo>
                    <a:pt x="6" y="20"/>
                    <a:pt x="6" y="19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1" y="18"/>
                    <a:pt x="1" y="18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10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3" y="7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3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8"/>
                    <a:pt x="28" y="8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1"/>
                    <a:pt x="27" y="10"/>
                    <a:pt x="27" y="11"/>
                  </a:cubicBezTo>
                  <a:cubicBezTo>
                    <a:pt x="26" y="12"/>
                    <a:pt x="26" y="12"/>
                    <a:pt x="26" y="13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3" y="15"/>
                    <a:pt x="22" y="16"/>
                    <a:pt x="22" y="17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19" y="18"/>
                    <a:pt x="17" y="19"/>
                    <a:pt x="14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2" y="23"/>
                    <a:pt x="12" y="25"/>
                    <a:pt x="11" y="26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8" y="28"/>
                    <a:pt x="8" y="27"/>
                    <a:pt x="8" y="26"/>
                  </a:cubicBezTo>
                  <a:cubicBezTo>
                    <a:pt x="7" y="25"/>
                    <a:pt x="6" y="25"/>
                    <a:pt x="5" y="25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5"/>
                    <a:pt x="3" y="25"/>
                    <a:pt x="2" y="24"/>
                  </a:cubicBezTo>
                  <a:cubicBezTo>
                    <a:pt x="3" y="24"/>
                    <a:pt x="3" y="24"/>
                    <a:pt x="4" y="23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4" y="22"/>
                    <a:pt x="4" y="22"/>
                    <a:pt x="3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" name="Freeform 485"/>
            <p:cNvSpPr>
              <a:spLocks/>
            </p:cNvSpPr>
            <p:nvPr/>
          </p:nvSpPr>
          <p:spPr bwMode="auto">
            <a:xfrm>
              <a:off x="2259" y="2522"/>
              <a:ext cx="59" cy="27"/>
            </a:xfrm>
            <a:custGeom>
              <a:avLst/>
              <a:gdLst>
                <a:gd name="T0" fmla="*/ 7 w 17"/>
                <a:gd name="T1" fmla="*/ 24 h 8"/>
                <a:gd name="T2" fmla="*/ 10 w 17"/>
                <a:gd name="T3" fmla="*/ 27 h 8"/>
                <a:gd name="T4" fmla="*/ 17 w 17"/>
                <a:gd name="T5" fmla="*/ 20 h 8"/>
                <a:gd name="T6" fmla="*/ 24 w 17"/>
                <a:gd name="T7" fmla="*/ 20 h 8"/>
                <a:gd name="T8" fmla="*/ 35 w 17"/>
                <a:gd name="T9" fmla="*/ 20 h 8"/>
                <a:gd name="T10" fmla="*/ 52 w 17"/>
                <a:gd name="T11" fmla="*/ 20 h 8"/>
                <a:gd name="T12" fmla="*/ 56 w 17"/>
                <a:gd name="T13" fmla="*/ 14 h 8"/>
                <a:gd name="T14" fmla="*/ 49 w 17"/>
                <a:gd name="T15" fmla="*/ 10 h 8"/>
                <a:gd name="T16" fmla="*/ 38 w 17"/>
                <a:gd name="T17" fmla="*/ 7 h 8"/>
                <a:gd name="T18" fmla="*/ 31 w 17"/>
                <a:gd name="T19" fmla="*/ 3 h 8"/>
                <a:gd name="T20" fmla="*/ 17 w 17"/>
                <a:gd name="T21" fmla="*/ 0 h 8"/>
                <a:gd name="T22" fmla="*/ 7 w 17"/>
                <a:gd name="T23" fmla="*/ 0 h 8"/>
                <a:gd name="T24" fmla="*/ 7 w 17"/>
                <a:gd name="T25" fmla="*/ 7 h 8"/>
                <a:gd name="T26" fmla="*/ 3 w 17"/>
                <a:gd name="T27" fmla="*/ 10 h 8"/>
                <a:gd name="T28" fmla="*/ 7 w 17"/>
                <a:gd name="T29" fmla="*/ 14 h 8"/>
                <a:gd name="T30" fmla="*/ 0 w 17"/>
                <a:gd name="T31" fmla="*/ 17 h 8"/>
                <a:gd name="T32" fmla="*/ 7 w 17"/>
                <a:gd name="T33" fmla="*/ 20 h 8"/>
                <a:gd name="T34" fmla="*/ 7 w 17"/>
                <a:gd name="T35" fmla="*/ 2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8"/>
                <a:gd name="T56" fmla="*/ 17 w 17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8">
                  <a:moveTo>
                    <a:pt x="2" y="7"/>
                  </a:move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6" y="6"/>
                    <a:pt x="17" y="5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1" name="Freeform 486"/>
            <p:cNvSpPr>
              <a:spLocks/>
            </p:cNvSpPr>
            <p:nvPr/>
          </p:nvSpPr>
          <p:spPr bwMode="auto">
            <a:xfrm>
              <a:off x="1979" y="2536"/>
              <a:ext cx="14" cy="41"/>
            </a:xfrm>
            <a:custGeom>
              <a:avLst/>
              <a:gdLst>
                <a:gd name="T0" fmla="*/ 4 w 4"/>
                <a:gd name="T1" fmla="*/ 41 h 12"/>
                <a:gd name="T2" fmla="*/ 7 w 4"/>
                <a:gd name="T3" fmla="*/ 38 h 12"/>
                <a:gd name="T4" fmla="*/ 10 w 4"/>
                <a:gd name="T5" fmla="*/ 31 h 12"/>
                <a:gd name="T6" fmla="*/ 10 w 4"/>
                <a:gd name="T7" fmla="*/ 21 h 12"/>
                <a:gd name="T8" fmla="*/ 10 w 4"/>
                <a:gd name="T9" fmla="*/ 14 h 12"/>
                <a:gd name="T10" fmla="*/ 14 w 4"/>
                <a:gd name="T11" fmla="*/ 3 h 12"/>
                <a:gd name="T12" fmla="*/ 10 w 4"/>
                <a:gd name="T13" fmla="*/ 3 h 12"/>
                <a:gd name="T14" fmla="*/ 10 w 4"/>
                <a:gd name="T15" fmla="*/ 0 h 12"/>
                <a:gd name="T16" fmla="*/ 7 w 4"/>
                <a:gd name="T17" fmla="*/ 7 h 12"/>
                <a:gd name="T18" fmla="*/ 4 w 4"/>
                <a:gd name="T19" fmla="*/ 10 h 12"/>
                <a:gd name="T20" fmla="*/ 4 w 4"/>
                <a:gd name="T21" fmla="*/ 10 h 12"/>
                <a:gd name="T22" fmla="*/ 0 w 4"/>
                <a:gd name="T23" fmla="*/ 14 h 12"/>
                <a:gd name="T24" fmla="*/ 4 w 4"/>
                <a:gd name="T25" fmla="*/ 24 h 12"/>
                <a:gd name="T26" fmla="*/ 0 w 4"/>
                <a:gd name="T27" fmla="*/ 41 h 12"/>
                <a:gd name="T28" fmla="*/ 4 w 4"/>
                <a:gd name="T29" fmla="*/ 4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12"/>
                <a:gd name="T47" fmla="*/ 4 w 4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12">
                  <a:moveTo>
                    <a:pt x="1" y="12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2" name="Freeform 487"/>
            <p:cNvSpPr>
              <a:spLocks/>
            </p:cNvSpPr>
            <p:nvPr/>
          </p:nvSpPr>
          <p:spPr bwMode="auto">
            <a:xfrm>
              <a:off x="1952" y="2608"/>
              <a:ext cx="41" cy="28"/>
            </a:xfrm>
            <a:custGeom>
              <a:avLst/>
              <a:gdLst>
                <a:gd name="T0" fmla="*/ 41 w 12"/>
                <a:gd name="T1" fmla="*/ 21 h 8"/>
                <a:gd name="T2" fmla="*/ 41 w 12"/>
                <a:gd name="T3" fmla="*/ 14 h 8"/>
                <a:gd name="T4" fmla="*/ 38 w 12"/>
                <a:gd name="T5" fmla="*/ 10 h 8"/>
                <a:gd name="T6" fmla="*/ 31 w 12"/>
                <a:gd name="T7" fmla="*/ 10 h 8"/>
                <a:gd name="T8" fmla="*/ 31 w 12"/>
                <a:gd name="T9" fmla="*/ 7 h 8"/>
                <a:gd name="T10" fmla="*/ 24 w 12"/>
                <a:gd name="T11" fmla="*/ 4 h 8"/>
                <a:gd name="T12" fmla="*/ 21 w 12"/>
                <a:gd name="T13" fmla="*/ 4 h 8"/>
                <a:gd name="T14" fmla="*/ 17 w 12"/>
                <a:gd name="T15" fmla="*/ 0 h 8"/>
                <a:gd name="T16" fmla="*/ 14 w 12"/>
                <a:gd name="T17" fmla="*/ 0 h 8"/>
                <a:gd name="T18" fmla="*/ 10 w 12"/>
                <a:gd name="T19" fmla="*/ 0 h 8"/>
                <a:gd name="T20" fmla="*/ 7 w 12"/>
                <a:gd name="T21" fmla="*/ 10 h 8"/>
                <a:gd name="T22" fmla="*/ 3 w 12"/>
                <a:gd name="T23" fmla="*/ 10 h 8"/>
                <a:gd name="T24" fmla="*/ 0 w 12"/>
                <a:gd name="T25" fmla="*/ 14 h 8"/>
                <a:gd name="T26" fmla="*/ 3 w 12"/>
                <a:gd name="T27" fmla="*/ 14 h 8"/>
                <a:gd name="T28" fmla="*/ 7 w 12"/>
                <a:gd name="T29" fmla="*/ 21 h 8"/>
                <a:gd name="T30" fmla="*/ 17 w 12"/>
                <a:gd name="T31" fmla="*/ 21 h 8"/>
                <a:gd name="T32" fmla="*/ 21 w 12"/>
                <a:gd name="T33" fmla="*/ 24 h 8"/>
                <a:gd name="T34" fmla="*/ 27 w 12"/>
                <a:gd name="T35" fmla="*/ 21 h 8"/>
                <a:gd name="T36" fmla="*/ 31 w 12"/>
                <a:gd name="T37" fmla="*/ 24 h 8"/>
                <a:gd name="T38" fmla="*/ 34 w 12"/>
                <a:gd name="T39" fmla="*/ 24 h 8"/>
                <a:gd name="T40" fmla="*/ 38 w 12"/>
                <a:gd name="T41" fmla="*/ 21 h 8"/>
                <a:gd name="T42" fmla="*/ 41 w 12"/>
                <a:gd name="T43" fmla="*/ 21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8"/>
                <a:gd name="T68" fmla="*/ 12 w 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8">
                  <a:moveTo>
                    <a:pt x="12" y="6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3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0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3" name="Freeform 488"/>
            <p:cNvSpPr>
              <a:spLocks/>
            </p:cNvSpPr>
            <p:nvPr/>
          </p:nvSpPr>
          <p:spPr bwMode="auto">
            <a:xfrm>
              <a:off x="1979" y="2577"/>
              <a:ext cx="97" cy="59"/>
            </a:xfrm>
            <a:custGeom>
              <a:avLst/>
              <a:gdLst>
                <a:gd name="T0" fmla="*/ 21 w 28"/>
                <a:gd name="T1" fmla="*/ 49 h 17"/>
                <a:gd name="T2" fmla="*/ 21 w 28"/>
                <a:gd name="T3" fmla="*/ 42 h 17"/>
                <a:gd name="T4" fmla="*/ 21 w 28"/>
                <a:gd name="T5" fmla="*/ 38 h 17"/>
                <a:gd name="T6" fmla="*/ 10 w 28"/>
                <a:gd name="T7" fmla="*/ 42 h 17"/>
                <a:gd name="T8" fmla="*/ 10 w 28"/>
                <a:gd name="T9" fmla="*/ 35 h 17"/>
                <a:gd name="T10" fmla="*/ 7 w 28"/>
                <a:gd name="T11" fmla="*/ 35 h 17"/>
                <a:gd name="T12" fmla="*/ 3 w 28"/>
                <a:gd name="T13" fmla="*/ 31 h 17"/>
                <a:gd name="T14" fmla="*/ 0 w 28"/>
                <a:gd name="T15" fmla="*/ 28 h 17"/>
                <a:gd name="T16" fmla="*/ 0 w 28"/>
                <a:gd name="T17" fmla="*/ 21 h 17"/>
                <a:gd name="T18" fmla="*/ 7 w 28"/>
                <a:gd name="T19" fmla="*/ 17 h 17"/>
                <a:gd name="T20" fmla="*/ 14 w 28"/>
                <a:gd name="T21" fmla="*/ 10 h 17"/>
                <a:gd name="T22" fmla="*/ 17 w 28"/>
                <a:gd name="T23" fmla="*/ 7 h 17"/>
                <a:gd name="T24" fmla="*/ 24 w 28"/>
                <a:gd name="T25" fmla="*/ 0 h 17"/>
                <a:gd name="T26" fmla="*/ 31 w 28"/>
                <a:gd name="T27" fmla="*/ 3 h 17"/>
                <a:gd name="T28" fmla="*/ 31 w 28"/>
                <a:gd name="T29" fmla="*/ 7 h 17"/>
                <a:gd name="T30" fmla="*/ 45 w 28"/>
                <a:gd name="T31" fmla="*/ 7 h 17"/>
                <a:gd name="T32" fmla="*/ 52 w 28"/>
                <a:gd name="T33" fmla="*/ 0 h 17"/>
                <a:gd name="T34" fmla="*/ 59 w 28"/>
                <a:gd name="T35" fmla="*/ 0 h 17"/>
                <a:gd name="T36" fmla="*/ 69 w 28"/>
                <a:gd name="T37" fmla="*/ 3 h 17"/>
                <a:gd name="T38" fmla="*/ 76 w 28"/>
                <a:gd name="T39" fmla="*/ 3 h 17"/>
                <a:gd name="T40" fmla="*/ 83 w 28"/>
                <a:gd name="T41" fmla="*/ 3 h 17"/>
                <a:gd name="T42" fmla="*/ 87 w 28"/>
                <a:gd name="T43" fmla="*/ 7 h 17"/>
                <a:gd name="T44" fmla="*/ 87 w 28"/>
                <a:gd name="T45" fmla="*/ 10 h 17"/>
                <a:gd name="T46" fmla="*/ 83 w 28"/>
                <a:gd name="T47" fmla="*/ 7 h 17"/>
                <a:gd name="T48" fmla="*/ 83 w 28"/>
                <a:gd name="T49" fmla="*/ 14 h 17"/>
                <a:gd name="T50" fmla="*/ 83 w 28"/>
                <a:gd name="T51" fmla="*/ 14 h 17"/>
                <a:gd name="T52" fmla="*/ 90 w 28"/>
                <a:gd name="T53" fmla="*/ 14 h 17"/>
                <a:gd name="T54" fmla="*/ 90 w 28"/>
                <a:gd name="T55" fmla="*/ 14 h 17"/>
                <a:gd name="T56" fmla="*/ 90 w 28"/>
                <a:gd name="T57" fmla="*/ 10 h 17"/>
                <a:gd name="T58" fmla="*/ 97 w 28"/>
                <a:gd name="T59" fmla="*/ 17 h 17"/>
                <a:gd name="T60" fmla="*/ 97 w 28"/>
                <a:gd name="T61" fmla="*/ 21 h 17"/>
                <a:gd name="T62" fmla="*/ 90 w 28"/>
                <a:gd name="T63" fmla="*/ 21 h 17"/>
                <a:gd name="T64" fmla="*/ 87 w 28"/>
                <a:gd name="T65" fmla="*/ 24 h 17"/>
                <a:gd name="T66" fmla="*/ 76 w 28"/>
                <a:gd name="T67" fmla="*/ 28 h 17"/>
                <a:gd name="T68" fmla="*/ 73 w 28"/>
                <a:gd name="T69" fmla="*/ 24 h 17"/>
                <a:gd name="T70" fmla="*/ 66 w 28"/>
                <a:gd name="T71" fmla="*/ 28 h 17"/>
                <a:gd name="T72" fmla="*/ 62 w 28"/>
                <a:gd name="T73" fmla="*/ 35 h 17"/>
                <a:gd name="T74" fmla="*/ 55 w 28"/>
                <a:gd name="T75" fmla="*/ 38 h 17"/>
                <a:gd name="T76" fmla="*/ 49 w 28"/>
                <a:gd name="T77" fmla="*/ 38 h 17"/>
                <a:gd name="T78" fmla="*/ 45 w 28"/>
                <a:gd name="T79" fmla="*/ 42 h 17"/>
                <a:gd name="T80" fmla="*/ 38 w 28"/>
                <a:gd name="T81" fmla="*/ 42 h 17"/>
                <a:gd name="T82" fmla="*/ 38 w 28"/>
                <a:gd name="T83" fmla="*/ 52 h 17"/>
                <a:gd name="T84" fmla="*/ 31 w 28"/>
                <a:gd name="T85" fmla="*/ 59 h 17"/>
                <a:gd name="T86" fmla="*/ 28 w 28"/>
                <a:gd name="T87" fmla="*/ 59 h 17"/>
                <a:gd name="T88" fmla="*/ 24 w 28"/>
                <a:gd name="T89" fmla="*/ 56 h 17"/>
                <a:gd name="T90" fmla="*/ 21 w 28"/>
                <a:gd name="T91" fmla="*/ 49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"/>
                <a:gd name="T139" fmla="*/ 0 h 17"/>
                <a:gd name="T140" fmla="*/ 28 w 28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" h="17">
                  <a:moveTo>
                    <a:pt x="6" y="14"/>
                  </a:moveTo>
                  <a:cubicBezTo>
                    <a:pt x="6" y="13"/>
                    <a:pt x="7" y="13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1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4"/>
                    <a:pt x="4" y="3"/>
                    <a:pt x="4" y="3"/>
                  </a:cubicBezTo>
                  <a:cubicBezTo>
                    <a:pt x="5" y="3"/>
                    <a:pt x="4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4" y="2"/>
                    <a:pt x="15" y="1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7" y="6"/>
                    <a:pt x="26" y="6"/>
                    <a:pt x="26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3" y="7"/>
                    <a:pt x="22" y="8"/>
                    <a:pt x="22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8" y="9"/>
                    <a:pt x="19" y="9"/>
                    <a:pt x="18" y="10"/>
                  </a:cubicBezTo>
                  <a:cubicBezTo>
                    <a:pt x="18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3"/>
                    <a:pt x="11" y="14"/>
                    <a:pt x="11" y="15"/>
                  </a:cubicBezTo>
                  <a:cubicBezTo>
                    <a:pt x="10" y="16"/>
                    <a:pt x="10" y="16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5"/>
                    <a:pt x="7" y="15"/>
                    <a:pt x="6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4" name="Freeform 489"/>
            <p:cNvSpPr>
              <a:spLocks/>
            </p:cNvSpPr>
            <p:nvPr/>
          </p:nvSpPr>
          <p:spPr bwMode="auto">
            <a:xfrm>
              <a:off x="1993" y="2608"/>
              <a:ext cx="83" cy="69"/>
            </a:xfrm>
            <a:custGeom>
              <a:avLst/>
              <a:gdLst>
                <a:gd name="T0" fmla="*/ 38 w 24"/>
                <a:gd name="T1" fmla="*/ 59 h 20"/>
                <a:gd name="T2" fmla="*/ 52 w 24"/>
                <a:gd name="T3" fmla="*/ 66 h 20"/>
                <a:gd name="T4" fmla="*/ 55 w 24"/>
                <a:gd name="T5" fmla="*/ 66 h 20"/>
                <a:gd name="T6" fmla="*/ 62 w 24"/>
                <a:gd name="T7" fmla="*/ 69 h 20"/>
                <a:gd name="T8" fmla="*/ 73 w 24"/>
                <a:gd name="T9" fmla="*/ 69 h 20"/>
                <a:gd name="T10" fmla="*/ 73 w 24"/>
                <a:gd name="T11" fmla="*/ 66 h 20"/>
                <a:gd name="T12" fmla="*/ 69 w 24"/>
                <a:gd name="T13" fmla="*/ 59 h 20"/>
                <a:gd name="T14" fmla="*/ 73 w 24"/>
                <a:gd name="T15" fmla="*/ 52 h 20"/>
                <a:gd name="T16" fmla="*/ 73 w 24"/>
                <a:gd name="T17" fmla="*/ 45 h 20"/>
                <a:gd name="T18" fmla="*/ 76 w 24"/>
                <a:gd name="T19" fmla="*/ 38 h 20"/>
                <a:gd name="T20" fmla="*/ 76 w 24"/>
                <a:gd name="T21" fmla="*/ 24 h 20"/>
                <a:gd name="T22" fmla="*/ 83 w 24"/>
                <a:gd name="T23" fmla="*/ 14 h 20"/>
                <a:gd name="T24" fmla="*/ 83 w 24"/>
                <a:gd name="T25" fmla="*/ 7 h 20"/>
                <a:gd name="T26" fmla="*/ 83 w 24"/>
                <a:gd name="T27" fmla="*/ 0 h 20"/>
                <a:gd name="T28" fmla="*/ 76 w 24"/>
                <a:gd name="T29" fmla="*/ 0 h 20"/>
                <a:gd name="T30" fmla="*/ 73 w 24"/>
                <a:gd name="T31" fmla="*/ 3 h 20"/>
                <a:gd name="T32" fmla="*/ 59 w 24"/>
                <a:gd name="T33" fmla="*/ 7 h 20"/>
                <a:gd name="T34" fmla="*/ 55 w 24"/>
                <a:gd name="T35" fmla="*/ 3 h 20"/>
                <a:gd name="T36" fmla="*/ 48 w 24"/>
                <a:gd name="T37" fmla="*/ 7 h 20"/>
                <a:gd name="T38" fmla="*/ 48 w 24"/>
                <a:gd name="T39" fmla="*/ 10 h 20"/>
                <a:gd name="T40" fmla="*/ 38 w 24"/>
                <a:gd name="T41" fmla="*/ 14 h 20"/>
                <a:gd name="T42" fmla="*/ 31 w 24"/>
                <a:gd name="T43" fmla="*/ 14 h 20"/>
                <a:gd name="T44" fmla="*/ 24 w 24"/>
                <a:gd name="T45" fmla="*/ 17 h 20"/>
                <a:gd name="T46" fmla="*/ 17 w 24"/>
                <a:gd name="T47" fmla="*/ 17 h 20"/>
                <a:gd name="T48" fmla="*/ 17 w 24"/>
                <a:gd name="T49" fmla="*/ 28 h 20"/>
                <a:gd name="T50" fmla="*/ 14 w 24"/>
                <a:gd name="T51" fmla="*/ 31 h 20"/>
                <a:gd name="T52" fmla="*/ 7 w 24"/>
                <a:gd name="T53" fmla="*/ 31 h 20"/>
                <a:gd name="T54" fmla="*/ 7 w 24"/>
                <a:gd name="T55" fmla="*/ 35 h 20"/>
                <a:gd name="T56" fmla="*/ 0 w 24"/>
                <a:gd name="T57" fmla="*/ 31 h 20"/>
                <a:gd name="T58" fmla="*/ 0 w 24"/>
                <a:gd name="T59" fmla="*/ 35 h 20"/>
                <a:gd name="T60" fmla="*/ 17 w 24"/>
                <a:gd name="T61" fmla="*/ 48 h 20"/>
                <a:gd name="T62" fmla="*/ 35 w 24"/>
                <a:gd name="T63" fmla="*/ 62 h 20"/>
                <a:gd name="T64" fmla="*/ 35 w 24"/>
                <a:gd name="T65" fmla="*/ 59 h 20"/>
                <a:gd name="T66" fmla="*/ 35 w 24"/>
                <a:gd name="T67" fmla="*/ 55 h 20"/>
                <a:gd name="T68" fmla="*/ 31 w 24"/>
                <a:gd name="T69" fmla="*/ 48 h 20"/>
                <a:gd name="T70" fmla="*/ 35 w 24"/>
                <a:gd name="T71" fmla="*/ 45 h 20"/>
                <a:gd name="T72" fmla="*/ 45 w 24"/>
                <a:gd name="T73" fmla="*/ 52 h 20"/>
                <a:gd name="T74" fmla="*/ 52 w 24"/>
                <a:gd name="T75" fmla="*/ 59 h 20"/>
                <a:gd name="T76" fmla="*/ 52 w 24"/>
                <a:gd name="T77" fmla="*/ 62 h 20"/>
                <a:gd name="T78" fmla="*/ 38 w 24"/>
                <a:gd name="T79" fmla="*/ 59 h 20"/>
                <a:gd name="T80" fmla="*/ 38 w 24"/>
                <a:gd name="T81" fmla="*/ 59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20"/>
                <a:gd name="T125" fmla="*/ 24 w 24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20">
                  <a:moveTo>
                    <a:pt x="11" y="17"/>
                  </a:moveTo>
                  <a:cubicBezTo>
                    <a:pt x="13" y="17"/>
                    <a:pt x="13" y="18"/>
                    <a:pt x="15" y="19"/>
                  </a:cubicBezTo>
                  <a:cubicBezTo>
                    <a:pt x="15" y="19"/>
                    <a:pt x="16" y="18"/>
                    <a:pt x="16" y="19"/>
                  </a:cubicBezTo>
                  <a:cubicBezTo>
                    <a:pt x="17" y="19"/>
                    <a:pt x="17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16"/>
                    <a:pt x="21" y="15"/>
                    <a:pt x="21" y="15"/>
                  </a:cubicBezTo>
                  <a:cubicBezTo>
                    <a:pt x="21" y="14"/>
                    <a:pt x="20" y="13"/>
                    <a:pt x="21" y="13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10"/>
                    <a:pt x="21" y="8"/>
                    <a:pt x="22" y="7"/>
                  </a:cubicBezTo>
                  <a:cubicBezTo>
                    <a:pt x="22" y="5"/>
                    <a:pt x="24" y="5"/>
                    <a:pt x="24" y="4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19" y="1"/>
                    <a:pt x="18" y="2"/>
                    <a:pt x="17" y="2"/>
                  </a:cubicBezTo>
                  <a:cubicBezTo>
                    <a:pt x="16" y="2"/>
                    <a:pt x="17" y="1"/>
                    <a:pt x="16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7"/>
                    <a:pt x="5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2" y="12"/>
                    <a:pt x="4" y="13"/>
                    <a:pt x="5" y="14"/>
                  </a:cubicBezTo>
                  <a:cubicBezTo>
                    <a:pt x="7" y="15"/>
                    <a:pt x="8" y="17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3" y="15"/>
                    <a:pt x="14" y="16"/>
                    <a:pt x="15" y="17"/>
                  </a:cubicBezTo>
                  <a:cubicBezTo>
                    <a:pt x="15" y="17"/>
                    <a:pt x="16" y="18"/>
                    <a:pt x="15" y="18"/>
                  </a:cubicBezTo>
                  <a:cubicBezTo>
                    <a:pt x="13" y="18"/>
                    <a:pt x="13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5" name="Freeform 490"/>
            <p:cNvSpPr>
              <a:spLocks/>
            </p:cNvSpPr>
            <p:nvPr/>
          </p:nvSpPr>
          <p:spPr bwMode="auto">
            <a:xfrm>
              <a:off x="2135" y="2650"/>
              <a:ext cx="197" cy="280"/>
            </a:xfrm>
            <a:custGeom>
              <a:avLst/>
              <a:gdLst>
                <a:gd name="T0" fmla="*/ 35 w 57"/>
                <a:gd name="T1" fmla="*/ 80 h 81"/>
                <a:gd name="T2" fmla="*/ 41 w 57"/>
                <a:gd name="T3" fmla="*/ 62 h 81"/>
                <a:gd name="T4" fmla="*/ 52 w 57"/>
                <a:gd name="T5" fmla="*/ 48 h 81"/>
                <a:gd name="T6" fmla="*/ 66 w 57"/>
                <a:gd name="T7" fmla="*/ 28 h 81"/>
                <a:gd name="T8" fmla="*/ 79 w 57"/>
                <a:gd name="T9" fmla="*/ 24 h 81"/>
                <a:gd name="T10" fmla="*/ 100 w 57"/>
                <a:gd name="T11" fmla="*/ 17 h 81"/>
                <a:gd name="T12" fmla="*/ 118 w 57"/>
                <a:gd name="T13" fmla="*/ 7 h 81"/>
                <a:gd name="T14" fmla="*/ 131 w 57"/>
                <a:gd name="T15" fmla="*/ 7 h 81"/>
                <a:gd name="T16" fmla="*/ 111 w 57"/>
                <a:gd name="T17" fmla="*/ 24 h 81"/>
                <a:gd name="T18" fmla="*/ 90 w 57"/>
                <a:gd name="T19" fmla="*/ 55 h 81"/>
                <a:gd name="T20" fmla="*/ 104 w 57"/>
                <a:gd name="T21" fmla="*/ 59 h 81"/>
                <a:gd name="T22" fmla="*/ 111 w 57"/>
                <a:gd name="T23" fmla="*/ 86 h 81"/>
                <a:gd name="T24" fmla="*/ 131 w 57"/>
                <a:gd name="T25" fmla="*/ 90 h 81"/>
                <a:gd name="T26" fmla="*/ 145 w 57"/>
                <a:gd name="T27" fmla="*/ 93 h 81"/>
                <a:gd name="T28" fmla="*/ 162 w 57"/>
                <a:gd name="T29" fmla="*/ 107 h 81"/>
                <a:gd name="T30" fmla="*/ 187 w 57"/>
                <a:gd name="T31" fmla="*/ 107 h 81"/>
                <a:gd name="T32" fmla="*/ 183 w 57"/>
                <a:gd name="T33" fmla="*/ 124 h 81"/>
                <a:gd name="T34" fmla="*/ 183 w 57"/>
                <a:gd name="T35" fmla="*/ 145 h 81"/>
                <a:gd name="T36" fmla="*/ 180 w 57"/>
                <a:gd name="T37" fmla="*/ 162 h 81"/>
                <a:gd name="T38" fmla="*/ 197 w 57"/>
                <a:gd name="T39" fmla="*/ 187 h 81"/>
                <a:gd name="T40" fmla="*/ 183 w 57"/>
                <a:gd name="T41" fmla="*/ 173 h 81"/>
                <a:gd name="T42" fmla="*/ 173 w 57"/>
                <a:gd name="T43" fmla="*/ 180 h 81"/>
                <a:gd name="T44" fmla="*/ 156 w 57"/>
                <a:gd name="T45" fmla="*/ 190 h 81"/>
                <a:gd name="T46" fmla="*/ 149 w 57"/>
                <a:gd name="T47" fmla="*/ 197 h 81"/>
                <a:gd name="T48" fmla="*/ 152 w 57"/>
                <a:gd name="T49" fmla="*/ 221 h 81"/>
                <a:gd name="T50" fmla="*/ 149 w 57"/>
                <a:gd name="T51" fmla="*/ 280 h 81"/>
                <a:gd name="T52" fmla="*/ 142 w 57"/>
                <a:gd name="T53" fmla="*/ 270 h 81"/>
                <a:gd name="T54" fmla="*/ 142 w 57"/>
                <a:gd name="T55" fmla="*/ 252 h 81"/>
                <a:gd name="T56" fmla="*/ 124 w 57"/>
                <a:gd name="T57" fmla="*/ 249 h 81"/>
                <a:gd name="T58" fmla="*/ 100 w 57"/>
                <a:gd name="T59" fmla="*/ 249 h 81"/>
                <a:gd name="T60" fmla="*/ 93 w 57"/>
                <a:gd name="T61" fmla="*/ 239 h 81"/>
                <a:gd name="T62" fmla="*/ 76 w 57"/>
                <a:gd name="T63" fmla="*/ 228 h 81"/>
                <a:gd name="T64" fmla="*/ 62 w 57"/>
                <a:gd name="T65" fmla="*/ 211 h 81"/>
                <a:gd name="T66" fmla="*/ 41 w 57"/>
                <a:gd name="T67" fmla="*/ 200 h 81"/>
                <a:gd name="T68" fmla="*/ 28 w 57"/>
                <a:gd name="T69" fmla="*/ 200 h 81"/>
                <a:gd name="T70" fmla="*/ 14 w 57"/>
                <a:gd name="T71" fmla="*/ 194 h 81"/>
                <a:gd name="T72" fmla="*/ 0 w 57"/>
                <a:gd name="T73" fmla="*/ 180 h 81"/>
                <a:gd name="T74" fmla="*/ 3 w 57"/>
                <a:gd name="T75" fmla="*/ 173 h 81"/>
                <a:gd name="T76" fmla="*/ 21 w 57"/>
                <a:gd name="T77" fmla="*/ 162 h 81"/>
                <a:gd name="T78" fmla="*/ 31 w 57"/>
                <a:gd name="T79" fmla="*/ 145 h 81"/>
                <a:gd name="T80" fmla="*/ 21 w 57"/>
                <a:gd name="T81" fmla="*/ 135 h 81"/>
                <a:gd name="T82" fmla="*/ 21 w 57"/>
                <a:gd name="T83" fmla="*/ 118 h 81"/>
                <a:gd name="T84" fmla="*/ 28 w 57"/>
                <a:gd name="T85" fmla="*/ 100 h 81"/>
                <a:gd name="T86" fmla="*/ 17 w 57"/>
                <a:gd name="T87" fmla="*/ 86 h 81"/>
                <a:gd name="T88" fmla="*/ 28 w 57"/>
                <a:gd name="T89" fmla="*/ 73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81"/>
                <a:gd name="T137" fmla="*/ 57 w 57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81">
                  <a:moveTo>
                    <a:pt x="8" y="19"/>
                  </a:moveTo>
                  <a:cubicBezTo>
                    <a:pt x="8" y="20"/>
                    <a:pt x="9" y="21"/>
                    <a:pt x="10" y="21"/>
                  </a:cubicBezTo>
                  <a:cubicBezTo>
                    <a:pt x="10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2"/>
                    <a:pt x="10" y="21"/>
                    <a:pt x="10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5" y="15"/>
                    <a:pt x="15" y="16"/>
                    <a:pt x="16" y="15"/>
                  </a:cubicBezTo>
                  <a:cubicBezTo>
                    <a:pt x="16" y="15"/>
                    <a:pt x="15" y="14"/>
                    <a:pt x="15" y="14"/>
                  </a:cubicBezTo>
                  <a:cubicBezTo>
                    <a:pt x="16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9"/>
                    <a:pt x="19" y="8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5"/>
                    <a:pt x="26" y="6"/>
                    <a:pt x="26" y="6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1" y="4"/>
                    <a:pt x="32" y="4"/>
                    <a:pt x="33" y="3"/>
                  </a:cubicBezTo>
                  <a:cubicBezTo>
                    <a:pt x="33" y="2"/>
                    <a:pt x="32" y="1"/>
                    <a:pt x="33" y="1"/>
                  </a:cubicBezTo>
                  <a:cubicBezTo>
                    <a:pt x="33" y="1"/>
                    <a:pt x="34" y="2"/>
                    <a:pt x="34" y="2"/>
                  </a:cubicBezTo>
                  <a:cubicBezTo>
                    <a:pt x="35" y="1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36" y="3"/>
                    <a:pt x="34" y="3"/>
                    <a:pt x="33" y="4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1" y="8"/>
                    <a:pt x="30" y="9"/>
                    <a:pt x="29" y="10"/>
                  </a:cubicBezTo>
                  <a:cubicBezTo>
                    <a:pt x="29" y="11"/>
                    <a:pt x="29" y="12"/>
                    <a:pt x="29" y="13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9" y="16"/>
                    <a:pt x="29" y="16"/>
                    <a:pt x="30" y="17"/>
                  </a:cubicBezTo>
                  <a:cubicBezTo>
                    <a:pt x="31" y="17"/>
                    <a:pt x="31" y="18"/>
                    <a:pt x="31" y="20"/>
                  </a:cubicBezTo>
                  <a:cubicBezTo>
                    <a:pt x="32" y="21"/>
                    <a:pt x="31" y="22"/>
                    <a:pt x="31" y="23"/>
                  </a:cubicBezTo>
                  <a:cubicBezTo>
                    <a:pt x="31" y="24"/>
                    <a:pt x="32" y="25"/>
                    <a:pt x="32" y="25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9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1" y="27"/>
                    <a:pt x="42" y="27"/>
                    <a:pt x="42" y="27"/>
                  </a:cubicBezTo>
                  <a:cubicBezTo>
                    <a:pt x="43" y="28"/>
                    <a:pt x="44" y="30"/>
                    <a:pt x="45" y="31"/>
                  </a:cubicBezTo>
                  <a:cubicBezTo>
                    <a:pt x="46" y="31"/>
                    <a:pt x="46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51" y="31"/>
                    <a:pt x="52" y="30"/>
                    <a:pt x="53" y="30"/>
                  </a:cubicBezTo>
                  <a:cubicBezTo>
                    <a:pt x="53" y="30"/>
                    <a:pt x="54" y="30"/>
                    <a:pt x="54" y="31"/>
                  </a:cubicBezTo>
                  <a:cubicBezTo>
                    <a:pt x="55" y="32"/>
                    <a:pt x="55" y="33"/>
                    <a:pt x="54" y="34"/>
                  </a:cubicBezTo>
                  <a:cubicBezTo>
                    <a:pt x="54" y="34"/>
                    <a:pt x="53" y="34"/>
                    <a:pt x="53" y="35"/>
                  </a:cubicBezTo>
                  <a:cubicBezTo>
                    <a:pt x="52" y="35"/>
                    <a:pt x="53" y="36"/>
                    <a:pt x="53" y="36"/>
                  </a:cubicBezTo>
                  <a:cubicBezTo>
                    <a:pt x="53" y="37"/>
                    <a:pt x="52" y="37"/>
                    <a:pt x="52" y="38"/>
                  </a:cubicBezTo>
                  <a:cubicBezTo>
                    <a:pt x="52" y="39"/>
                    <a:pt x="53" y="39"/>
                    <a:pt x="53" y="40"/>
                  </a:cubicBezTo>
                  <a:cubicBezTo>
                    <a:pt x="54" y="41"/>
                    <a:pt x="53" y="41"/>
                    <a:pt x="53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4" y="45"/>
                    <a:pt x="52" y="46"/>
                    <a:pt x="52" y="47"/>
                  </a:cubicBezTo>
                  <a:cubicBezTo>
                    <a:pt x="52" y="47"/>
                    <a:pt x="53" y="47"/>
                    <a:pt x="54" y="48"/>
                  </a:cubicBezTo>
                  <a:cubicBezTo>
                    <a:pt x="55" y="48"/>
                    <a:pt x="55" y="49"/>
                    <a:pt x="55" y="49"/>
                  </a:cubicBezTo>
                  <a:cubicBezTo>
                    <a:pt x="56" y="51"/>
                    <a:pt x="56" y="52"/>
                    <a:pt x="57" y="54"/>
                  </a:cubicBezTo>
                  <a:cubicBezTo>
                    <a:pt x="56" y="54"/>
                    <a:pt x="56" y="55"/>
                    <a:pt x="56" y="55"/>
                  </a:cubicBezTo>
                  <a:cubicBezTo>
                    <a:pt x="55" y="54"/>
                    <a:pt x="55" y="52"/>
                    <a:pt x="54" y="51"/>
                  </a:cubicBezTo>
                  <a:cubicBezTo>
                    <a:pt x="54" y="51"/>
                    <a:pt x="54" y="50"/>
                    <a:pt x="53" y="50"/>
                  </a:cubicBezTo>
                  <a:cubicBezTo>
                    <a:pt x="53" y="50"/>
                    <a:pt x="53" y="51"/>
                    <a:pt x="52" y="52"/>
                  </a:cubicBezTo>
                  <a:cubicBezTo>
                    <a:pt x="52" y="51"/>
                    <a:pt x="51" y="51"/>
                    <a:pt x="51" y="51"/>
                  </a:cubicBezTo>
                  <a:cubicBezTo>
                    <a:pt x="50" y="51"/>
                    <a:pt x="50" y="51"/>
                    <a:pt x="50" y="52"/>
                  </a:cubicBezTo>
                  <a:cubicBezTo>
                    <a:pt x="48" y="52"/>
                    <a:pt x="46" y="52"/>
                    <a:pt x="44" y="52"/>
                  </a:cubicBezTo>
                  <a:cubicBezTo>
                    <a:pt x="44" y="53"/>
                    <a:pt x="44" y="54"/>
                    <a:pt x="44" y="55"/>
                  </a:cubicBezTo>
                  <a:cubicBezTo>
                    <a:pt x="44" y="55"/>
                    <a:pt x="45" y="54"/>
                    <a:pt x="45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45" y="57"/>
                    <a:pt x="44" y="57"/>
                    <a:pt x="43" y="57"/>
                  </a:cubicBezTo>
                  <a:cubicBezTo>
                    <a:pt x="43" y="57"/>
                    <a:pt x="43" y="57"/>
                    <a:pt x="42" y="57"/>
                  </a:cubicBezTo>
                  <a:cubicBezTo>
                    <a:pt x="42" y="59"/>
                    <a:pt x="42" y="61"/>
                    <a:pt x="42" y="63"/>
                  </a:cubicBezTo>
                  <a:cubicBezTo>
                    <a:pt x="43" y="63"/>
                    <a:pt x="43" y="63"/>
                    <a:pt x="44" y="64"/>
                  </a:cubicBezTo>
                  <a:cubicBezTo>
                    <a:pt x="44" y="64"/>
                    <a:pt x="45" y="65"/>
                    <a:pt x="46" y="65"/>
                  </a:cubicBezTo>
                  <a:cubicBezTo>
                    <a:pt x="46" y="66"/>
                    <a:pt x="46" y="67"/>
                    <a:pt x="45" y="68"/>
                  </a:cubicBezTo>
                  <a:cubicBezTo>
                    <a:pt x="44" y="72"/>
                    <a:pt x="44" y="77"/>
                    <a:pt x="43" y="81"/>
                  </a:cubicBezTo>
                  <a:cubicBezTo>
                    <a:pt x="43" y="81"/>
                    <a:pt x="43" y="80"/>
                    <a:pt x="43" y="80"/>
                  </a:cubicBezTo>
                  <a:cubicBezTo>
                    <a:pt x="42" y="79"/>
                    <a:pt x="41" y="79"/>
                    <a:pt x="41" y="79"/>
                  </a:cubicBezTo>
                  <a:cubicBezTo>
                    <a:pt x="41" y="78"/>
                    <a:pt x="42" y="78"/>
                    <a:pt x="41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40" y="76"/>
                    <a:pt x="42" y="75"/>
                    <a:pt x="42" y="73"/>
                  </a:cubicBezTo>
                  <a:cubicBezTo>
                    <a:pt x="42" y="72"/>
                    <a:pt x="41" y="73"/>
                    <a:pt x="41" y="73"/>
                  </a:cubicBezTo>
                  <a:cubicBezTo>
                    <a:pt x="40" y="72"/>
                    <a:pt x="41" y="72"/>
                    <a:pt x="41" y="71"/>
                  </a:cubicBezTo>
                  <a:cubicBezTo>
                    <a:pt x="40" y="71"/>
                    <a:pt x="39" y="71"/>
                    <a:pt x="38" y="71"/>
                  </a:cubicBezTo>
                  <a:cubicBezTo>
                    <a:pt x="37" y="71"/>
                    <a:pt x="37" y="72"/>
                    <a:pt x="36" y="72"/>
                  </a:cubicBezTo>
                  <a:cubicBezTo>
                    <a:pt x="35" y="72"/>
                    <a:pt x="35" y="71"/>
                    <a:pt x="34" y="71"/>
                  </a:cubicBezTo>
                  <a:cubicBezTo>
                    <a:pt x="33" y="71"/>
                    <a:pt x="32" y="72"/>
                    <a:pt x="32" y="72"/>
                  </a:cubicBezTo>
                  <a:cubicBezTo>
                    <a:pt x="31" y="72"/>
                    <a:pt x="30" y="72"/>
                    <a:pt x="29" y="72"/>
                  </a:cubicBezTo>
                  <a:cubicBezTo>
                    <a:pt x="28" y="72"/>
                    <a:pt x="27" y="72"/>
                    <a:pt x="27" y="71"/>
                  </a:cubicBezTo>
                  <a:cubicBezTo>
                    <a:pt x="26" y="71"/>
                    <a:pt x="27" y="70"/>
                    <a:pt x="27" y="70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8"/>
                    <a:pt x="26" y="69"/>
                    <a:pt x="26" y="69"/>
                  </a:cubicBezTo>
                  <a:cubicBezTo>
                    <a:pt x="26" y="68"/>
                    <a:pt x="25" y="67"/>
                    <a:pt x="25" y="67"/>
                  </a:cubicBezTo>
                  <a:cubicBezTo>
                    <a:pt x="24" y="66"/>
                    <a:pt x="23" y="66"/>
                    <a:pt x="22" y="66"/>
                  </a:cubicBezTo>
                  <a:cubicBezTo>
                    <a:pt x="21" y="65"/>
                    <a:pt x="22" y="64"/>
                    <a:pt x="21" y="64"/>
                  </a:cubicBezTo>
                  <a:cubicBezTo>
                    <a:pt x="20" y="63"/>
                    <a:pt x="20" y="62"/>
                    <a:pt x="19" y="6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0"/>
                    <a:pt x="17" y="60"/>
                    <a:pt x="16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52"/>
                    <a:pt x="1" y="53"/>
                    <a:pt x="2" y="52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8"/>
                    <a:pt x="2" y="48"/>
                  </a:cubicBezTo>
                  <a:cubicBezTo>
                    <a:pt x="2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5"/>
                    <a:pt x="7" y="44"/>
                    <a:pt x="8" y="43"/>
                  </a:cubicBezTo>
                  <a:cubicBezTo>
                    <a:pt x="8" y="43"/>
                    <a:pt x="9" y="43"/>
                    <a:pt x="9" y="42"/>
                  </a:cubicBezTo>
                  <a:cubicBezTo>
                    <a:pt x="9" y="42"/>
                    <a:pt x="9" y="41"/>
                    <a:pt x="8" y="41"/>
                  </a:cubicBezTo>
                  <a:cubicBezTo>
                    <a:pt x="8" y="41"/>
                    <a:pt x="8" y="42"/>
                    <a:pt x="7" y="42"/>
                  </a:cubicBezTo>
                  <a:cubicBezTo>
                    <a:pt x="6" y="41"/>
                    <a:pt x="6" y="40"/>
                    <a:pt x="6" y="39"/>
                  </a:cubicBezTo>
                  <a:cubicBezTo>
                    <a:pt x="6" y="39"/>
                    <a:pt x="7" y="38"/>
                    <a:pt x="8" y="38"/>
                  </a:cubicBezTo>
                  <a:cubicBezTo>
                    <a:pt x="8" y="37"/>
                    <a:pt x="7" y="36"/>
                    <a:pt x="7" y="35"/>
                  </a:cubicBezTo>
                  <a:cubicBezTo>
                    <a:pt x="7" y="35"/>
                    <a:pt x="6" y="34"/>
                    <a:pt x="6" y="34"/>
                  </a:cubicBezTo>
                  <a:cubicBezTo>
                    <a:pt x="6" y="33"/>
                    <a:pt x="8" y="33"/>
                    <a:pt x="8" y="33"/>
                  </a:cubicBezTo>
                  <a:cubicBezTo>
                    <a:pt x="9" y="32"/>
                    <a:pt x="7" y="32"/>
                    <a:pt x="7" y="31"/>
                  </a:cubicBezTo>
                  <a:cubicBezTo>
                    <a:pt x="7" y="30"/>
                    <a:pt x="8" y="30"/>
                    <a:pt x="8" y="29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6" y="27"/>
                    <a:pt x="7" y="27"/>
                    <a:pt x="6" y="26"/>
                  </a:cubicBezTo>
                  <a:cubicBezTo>
                    <a:pt x="6" y="26"/>
                    <a:pt x="5" y="26"/>
                    <a:pt x="5" y="25"/>
                  </a:cubicBezTo>
                  <a:cubicBezTo>
                    <a:pt x="5" y="25"/>
                    <a:pt x="6" y="24"/>
                    <a:pt x="6" y="24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8" y="23"/>
                    <a:pt x="8" y="22"/>
                    <a:pt x="8" y="21"/>
                  </a:cubicBezTo>
                  <a:cubicBezTo>
                    <a:pt x="8" y="21"/>
                    <a:pt x="7" y="20"/>
                    <a:pt x="7" y="20"/>
                  </a:cubicBezTo>
                  <a:cubicBezTo>
                    <a:pt x="7" y="19"/>
                    <a:pt x="7" y="19"/>
                    <a:pt x="8" y="1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6" name="Freeform 491"/>
            <p:cNvSpPr>
              <a:spLocks/>
            </p:cNvSpPr>
            <p:nvPr/>
          </p:nvSpPr>
          <p:spPr bwMode="auto">
            <a:xfrm>
              <a:off x="2232" y="2650"/>
              <a:ext cx="228" cy="197"/>
            </a:xfrm>
            <a:custGeom>
              <a:avLst/>
              <a:gdLst>
                <a:gd name="T0" fmla="*/ 200 w 66"/>
                <a:gd name="T1" fmla="*/ 104 h 57"/>
                <a:gd name="T2" fmla="*/ 211 w 66"/>
                <a:gd name="T3" fmla="*/ 93 h 57"/>
                <a:gd name="T4" fmla="*/ 207 w 66"/>
                <a:gd name="T5" fmla="*/ 79 h 57"/>
                <a:gd name="T6" fmla="*/ 228 w 66"/>
                <a:gd name="T7" fmla="*/ 66 h 57"/>
                <a:gd name="T8" fmla="*/ 207 w 66"/>
                <a:gd name="T9" fmla="*/ 62 h 57"/>
                <a:gd name="T10" fmla="*/ 211 w 66"/>
                <a:gd name="T11" fmla="*/ 48 h 57"/>
                <a:gd name="T12" fmla="*/ 183 w 66"/>
                <a:gd name="T13" fmla="*/ 38 h 57"/>
                <a:gd name="T14" fmla="*/ 190 w 66"/>
                <a:gd name="T15" fmla="*/ 24 h 57"/>
                <a:gd name="T16" fmla="*/ 159 w 66"/>
                <a:gd name="T17" fmla="*/ 28 h 57"/>
                <a:gd name="T18" fmla="*/ 149 w 66"/>
                <a:gd name="T19" fmla="*/ 35 h 57"/>
                <a:gd name="T20" fmla="*/ 121 w 66"/>
                <a:gd name="T21" fmla="*/ 28 h 57"/>
                <a:gd name="T22" fmla="*/ 90 w 66"/>
                <a:gd name="T23" fmla="*/ 31 h 57"/>
                <a:gd name="T24" fmla="*/ 79 w 66"/>
                <a:gd name="T25" fmla="*/ 10 h 57"/>
                <a:gd name="T26" fmla="*/ 62 w 66"/>
                <a:gd name="T27" fmla="*/ 3 h 57"/>
                <a:gd name="T28" fmla="*/ 55 w 66"/>
                <a:gd name="T29" fmla="*/ 10 h 57"/>
                <a:gd name="T30" fmla="*/ 59 w 66"/>
                <a:gd name="T31" fmla="*/ 14 h 57"/>
                <a:gd name="T32" fmla="*/ 38 w 66"/>
                <a:gd name="T33" fmla="*/ 21 h 57"/>
                <a:gd name="T34" fmla="*/ 38 w 66"/>
                <a:gd name="T35" fmla="*/ 41 h 57"/>
                <a:gd name="T36" fmla="*/ 28 w 66"/>
                <a:gd name="T37" fmla="*/ 48 h 57"/>
                <a:gd name="T38" fmla="*/ 31 w 66"/>
                <a:gd name="T39" fmla="*/ 28 h 57"/>
                <a:gd name="T40" fmla="*/ 24 w 66"/>
                <a:gd name="T41" fmla="*/ 10 h 57"/>
                <a:gd name="T42" fmla="*/ 24 w 66"/>
                <a:gd name="T43" fmla="*/ 7 h 57"/>
                <a:gd name="T44" fmla="*/ 10 w 66"/>
                <a:gd name="T45" fmla="*/ 41 h 57"/>
                <a:gd name="T46" fmla="*/ 7 w 66"/>
                <a:gd name="T47" fmla="*/ 52 h 57"/>
                <a:gd name="T48" fmla="*/ 17 w 66"/>
                <a:gd name="T49" fmla="*/ 76 h 57"/>
                <a:gd name="T50" fmla="*/ 35 w 66"/>
                <a:gd name="T51" fmla="*/ 86 h 57"/>
                <a:gd name="T52" fmla="*/ 48 w 66"/>
                <a:gd name="T53" fmla="*/ 90 h 57"/>
                <a:gd name="T54" fmla="*/ 73 w 66"/>
                <a:gd name="T55" fmla="*/ 100 h 57"/>
                <a:gd name="T56" fmla="*/ 93 w 66"/>
                <a:gd name="T57" fmla="*/ 100 h 57"/>
                <a:gd name="T58" fmla="*/ 93 w 66"/>
                <a:gd name="T59" fmla="*/ 118 h 57"/>
                <a:gd name="T60" fmla="*/ 93 w 66"/>
                <a:gd name="T61" fmla="*/ 135 h 57"/>
                <a:gd name="T62" fmla="*/ 97 w 66"/>
                <a:gd name="T63" fmla="*/ 149 h 57"/>
                <a:gd name="T64" fmla="*/ 100 w 66"/>
                <a:gd name="T65" fmla="*/ 169 h 57"/>
                <a:gd name="T66" fmla="*/ 128 w 66"/>
                <a:gd name="T67" fmla="*/ 194 h 57"/>
                <a:gd name="T68" fmla="*/ 149 w 66"/>
                <a:gd name="T69" fmla="*/ 183 h 57"/>
                <a:gd name="T70" fmla="*/ 152 w 66"/>
                <a:gd name="T71" fmla="*/ 173 h 57"/>
                <a:gd name="T72" fmla="*/ 166 w 66"/>
                <a:gd name="T73" fmla="*/ 166 h 57"/>
                <a:gd name="T74" fmla="*/ 152 w 66"/>
                <a:gd name="T75" fmla="*/ 162 h 57"/>
                <a:gd name="T76" fmla="*/ 152 w 66"/>
                <a:gd name="T77" fmla="*/ 149 h 57"/>
                <a:gd name="T78" fmla="*/ 152 w 66"/>
                <a:gd name="T79" fmla="*/ 138 h 57"/>
                <a:gd name="T80" fmla="*/ 176 w 66"/>
                <a:gd name="T81" fmla="*/ 142 h 57"/>
                <a:gd name="T82" fmla="*/ 200 w 66"/>
                <a:gd name="T83" fmla="*/ 131 h 57"/>
                <a:gd name="T84" fmla="*/ 211 w 66"/>
                <a:gd name="T85" fmla="*/ 118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57"/>
                <a:gd name="T131" fmla="*/ 66 w 66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57">
                  <a:moveTo>
                    <a:pt x="61" y="34"/>
                  </a:moveTo>
                  <a:cubicBezTo>
                    <a:pt x="60" y="33"/>
                    <a:pt x="58" y="32"/>
                    <a:pt x="57" y="30"/>
                  </a:cubicBezTo>
                  <a:cubicBezTo>
                    <a:pt x="57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8" y="28"/>
                    <a:pt x="58" y="28"/>
                    <a:pt x="58" y="27"/>
                  </a:cubicBezTo>
                  <a:cubicBezTo>
                    <a:pt x="59" y="27"/>
                    <a:pt x="60" y="27"/>
                    <a:pt x="61" y="27"/>
                  </a:cubicBezTo>
                  <a:cubicBezTo>
                    <a:pt x="61" y="26"/>
                    <a:pt x="63" y="26"/>
                    <a:pt x="63" y="25"/>
                  </a:cubicBezTo>
                  <a:cubicBezTo>
                    <a:pt x="63" y="25"/>
                    <a:pt x="62" y="25"/>
                    <a:pt x="61" y="25"/>
                  </a:cubicBezTo>
                  <a:cubicBezTo>
                    <a:pt x="61" y="24"/>
                    <a:pt x="60" y="24"/>
                    <a:pt x="60" y="23"/>
                  </a:cubicBezTo>
                  <a:cubicBezTo>
                    <a:pt x="60" y="23"/>
                    <a:pt x="61" y="22"/>
                    <a:pt x="62" y="21"/>
                  </a:cubicBezTo>
                  <a:cubicBezTo>
                    <a:pt x="63" y="21"/>
                    <a:pt x="63" y="20"/>
                    <a:pt x="64" y="20"/>
                  </a:cubicBezTo>
                  <a:cubicBezTo>
                    <a:pt x="64" y="20"/>
                    <a:pt x="65" y="20"/>
                    <a:pt x="66" y="19"/>
                  </a:cubicBezTo>
                  <a:cubicBezTo>
                    <a:pt x="65" y="19"/>
                    <a:pt x="65" y="19"/>
                    <a:pt x="64" y="18"/>
                  </a:cubicBezTo>
                  <a:cubicBezTo>
                    <a:pt x="64" y="18"/>
                    <a:pt x="63" y="18"/>
                    <a:pt x="62" y="17"/>
                  </a:cubicBezTo>
                  <a:cubicBezTo>
                    <a:pt x="61" y="17"/>
                    <a:pt x="61" y="18"/>
                    <a:pt x="60" y="18"/>
                  </a:cubicBezTo>
                  <a:cubicBezTo>
                    <a:pt x="59" y="18"/>
                    <a:pt x="61" y="18"/>
                    <a:pt x="61" y="17"/>
                  </a:cubicBezTo>
                  <a:cubicBezTo>
                    <a:pt x="61" y="17"/>
                    <a:pt x="60" y="16"/>
                    <a:pt x="60" y="16"/>
                  </a:cubicBezTo>
                  <a:cubicBezTo>
                    <a:pt x="60" y="15"/>
                    <a:pt x="61" y="15"/>
                    <a:pt x="61" y="14"/>
                  </a:cubicBezTo>
                  <a:cubicBezTo>
                    <a:pt x="60" y="13"/>
                    <a:pt x="59" y="13"/>
                    <a:pt x="58" y="12"/>
                  </a:cubicBezTo>
                  <a:cubicBezTo>
                    <a:pt x="57" y="12"/>
                    <a:pt x="57" y="11"/>
                    <a:pt x="55" y="11"/>
                  </a:cubicBezTo>
                  <a:cubicBezTo>
                    <a:pt x="55" y="11"/>
                    <a:pt x="53" y="11"/>
                    <a:pt x="53" y="11"/>
                  </a:cubicBezTo>
                  <a:cubicBezTo>
                    <a:pt x="52" y="10"/>
                    <a:pt x="51" y="9"/>
                    <a:pt x="51" y="9"/>
                  </a:cubicBezTo>
                  <a:cubicBezTo>
                    <a:pt x="52" y="7"/>
                    <a:pt x="53" y="9"/>
                    <a:pt x="55" y="8"/>
                  </a:cubicBezTo>
                  <a:cubicBezTo>
                    <a:pt x="55" y="8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0" y="7"/>
                    <a:pt x="49" y="7"/>
                    <a:pt x="47" y="7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6" y="9"/>
                    <a:pt x="48" y="8"/>
                    <a:pt x="48" y="9"/>
                  </a:cubicBezTo>
                  <a:cubicBezTo>
                    <a:pt x="47" y="10"/>
                    <a:pt x="46" y="9"/>
                    <a:pt x="45" y="9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0"/>
                    <a:pt x="41" y="11"/>
                    <a:pt x="40" y="11"/>
                  </a:cubicBezTo>
                  <a:cubicBezTo>
                    <a:pt x="39" y="11"/>
                    <a:pt x="38" y="10"/>
                    <a:pt x="37" y="10"/>
                  </a:cubicBezTo>
                  <a:cubicBezTo>
                    <a:pt x="36" y="9"/>
                    <a:pt x="36" y="9"/>
                    <a:pt x="35" y="8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0" y="8"/>
                    <a:pt x="30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6" y="9"/>
                    <a:pt x="26" y="9"/>
                    <a:pt x="25" y="8"/>
                  </a:cubicBezTo>
                  <a:cubicBezTo>
                    <a:pt x="25" y="7"/>
                    <a:pt x="26" y="6"/>
                    <a:pt x="25" y="5"/>
                  </a:cubicBezTo>
                  <a:cubicBezTo>
                    <a:pt x="25" y="5"/>
                    <a:pt x="24" y="4"/>
                    <a:pt x="23" y="3"/>
                  </a:cubicBezTo>
                  <a:cubicBezTo>
                    <a:pt x="21" y="3"/>
                    <a:pt x="20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4"/>
                    <a:pt x="17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11" y="13"/>
                    <a:pt x="12" y="13"/>
                    <a:pt x="11" y="14"/>
                  </a:cubicBezTo>
                  <a:cubicBezTo>
                    <a:pt x="11" y="15"/>
                    <a:pt x="10" y="16"/>
                    <a:pt x="9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2"/>
                    <a:pt x="10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8" y="1"/>
                    <a:pt x="7" y="2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ubicBezTo>
                    <a:pt x="6" y="24"/>
                    <a:pt x="6" y="25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2" y="25"/>
                    <a:pt x="13" y="24"/>
                    <a:pt x="13" y="24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5" y="26"/>
                    <a:pt x="16" y="25"/>
                    <a:pt x="16" y="26"/>
                  </a:cubicBezTo>
                  <a:cubicBezTo>
                    <a:pt x="17" y="27"/>
                    <a:pt x="18" y="29"/>
                    <a:pt x="19" y="30"/>
                  </a:cubicBezTo>
                  <a:cubicBezTo>
                    <a:pt x="20" y="30"/>
                    <a:pt x="20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5" y="30"/>
                    <a:pt x="26" y="29"/>
                    <a:pt x="27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9" y="31"/>
                    <a:pt x="29" y="32"/>
                    <a:pt x="28" y="33"/>
                  </a:cubicBezTo>
                  <a:cubicBezTo>
                    <a:pt x="28" y="33"/>
                    <a:pt x="27" y="33"/>
                    <a:pt x="27" y="34"/>
                  </a:cubicBezTo>
                  <a:cubicBezTo>
                    <a:pt x="26" y="34"/>
                    <a:pt x="27" y="35"/>
                    <a:pt x="27" y="35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6" y="38"/>
                    <a:pt x="27" y="38"/>
                    <a:pt x="27" y="39"/>
                  </a:cubicBezTo>
                  <a:cubicBezTo>
                    <a:pt x="28" y="40"/>
                    <a:pt x="27" y="40"/>
                    <a:pt x="27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3"/>
                    <a:pt x="28" y="43"/>
                  </a:cubicBezTo>
                  <a:cubicBezTo>
                    <a:pt x="28" y="45"/>
                    <a:pt x="26" y="45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9" y="48"/>
                    <a:pt x="29" y="48"/>
                    <a:pt x="29" y="49"/>
                  </a:cubicBezTo>
                  <a:cubicBezTo>
                    <a:pt x="30" y="50"/>
                    <a:pt x="30" y="52"/>
                    <a:pt x="31" y="54"/>
                  </a:cubicBezTo>
                  <a:cubicBezTo>
                    <a:pt x="32" y="55"/>
                    <a:pt x="33" y="56"/>
                    <a:pt x="34" y="56"/>
                  </a:cubicBezTo>
                  <a:cubicBezTo>
                    <a:pt x="35" y="57"/>
                    <a:pt x="36" y="57"/>
                    <a:pt x="37" y="56"/>
                  </a:cubicBezTo>
                  <a:cubicBezTo>
                    <a:pt x="38" y="56"/>
                    <a:pt x="39" y="55"/>
                    <a:pt x="40" y="54"/>
                  </a:cubicBezTo>
                  <a:cubicBezTo>
                    <a:pt x="41" y="54"/>
                    <a:pt x="41" y="54"/>
                    <a:pt x="41" y="53"/>
                  </a:cubicBezTo>
                  <a:cubicBezTo>
                    <a:pt x="42" y="53"/>
                    <a:pt x="42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2"/>
                    <a:pt x="43" y="51"/>
                    <a:pt x="44" y="50"/>
                  </a:cubicBezTo>
                  <a:cubicBezTo>
                    <a:pt x="44" y="50"/>
                    <a:pt x="45" y="50"/>
                    <a:pt x="46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7"/>
                    <a:pt x="46" y="48"/>
                    <a:pt x="44" y="48"/>
                  </a:cubicBezTo>
                  <a:cubicBezTo>
                    <a:pt x="44" y="48"/>
                    <a:pt x="44" y="47"/>
                    <a:pt x="44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3" y="46"/>
                    <a:pt x="43" y="45"/>
                    <a:pt x="43" y="45"/>
                  </a:cubicBezTo>
                  <a:cubicBezTo>
                    <a:pt x="43" y="44"/>
                    <a:pt x="44" y="44"/>
                    <a:pt x="44" y="43"/>
                  </a:cubicBezTo>
                  <a:cubicBezTo>
                    <a:pt x="44" y="42"/>
                    <a:pt x="44" y="42"/>
                    <a:pt x="44" y="41"/>
                  </a:cubicBezTo>
                  <a:cubicBezTo>
                    <a:pt x="44" y="40"/>
                    <a:pt x="43" y="41"/>
                    <a:pt x="42" y="40"/>
                  </a:cubicBezTo>
                  <a:cubicBezTo>
                    <a:pt x="42" y="40"/>
                    <a:pt x="43" y="40"/>
                    <a:pt x="44" y="40"/>
                  </a:cubicBezTo>
                  <a:cubicBezTo>
                    <a:pt x="45" y="40"/>
                    <a:pt x="46" y="41"/>
                    <a:pt x="47" y="41"/>
                  </a:cubicBezTo>
                  <a:cubicBezTo>
                    <a:pt x="47" y="41"/>
                    <a:pt x="48" y="41"/>
                    <a:pt x="48" y="41"/>
                  </a:cubicBezTo>
                  <a:cubicBezTo>
                    <a:pt x="49" y="41"/>
                    <a:pt x="50" y="41"/>
                    <a:pt x="51" y="41"/>
                  </a:cubicBezTo>
                  <a:cubicBezTo>
                    <a:pt x="51" y="41"/>
                    <a:pt x="51" y="40"/>
                    <a:pt x="52" y="40"/>
                  </a:cubicBezTo>
                  <a:cubicBezTo>
                    <a:pt x="53" y="40"/>
                    <a:pt x="55" y="40"/>
                    <a:pt x="57" y="40"/>
                  </a:cubicBezTo>
                  <a:cubicBezTo>
                    <a:pt x="57" y="39"/>
                    <a:pt x="57" y="39"/>
                    <a:pt x="58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8"/>
                    <a:pt x="61" y="37"/>
                    <a:pt x="61" y="36"/>
                  </a:cubicBezTo>
                  <a:cubicBezTo>
                    <a:pt x="61" y="36"/>
                    <a:pt x="61" y="34"/>
                    <a:pt x="61" y="3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7" name="Freeform 492"/>
            <p:cNvSpPr>
              <a:spLocks/>
            </p:cNvSpPr>
            <p:nvPr/>
          </p:nvSpPr>
          <p:spPr bwMode="auto">
            <a:xfrm>
              <a:off x="2429" y="2719"/>
              <a:ext cx="86" cy="114"/>
            </a:xfrm>
            <a:custGeom>
              <a:avLst/>
              <a:gdLst>
                <a:gd name="T0" fmla="*/ 86 w 25"/>
                <a:gd name="T1" fmla="*/ 100 h 33"/>
                <a:gd name="T2" fmla="*/ 83 w 25"/>
                <a:gd name="T3" fmla="*/ 97 h 33"/>
                <a:gd name="T4" fmla="*/ 79 w 25"/>
                <a:gd name="T5" fmla="*/ 90 h 33"/>
                <a:gd name="T6" fmla="*/ 76 w 25"/>
                <a:gd name="T7" fmla="*/ 79 h 33"/>
                <a:gd name="T8" fmla="*/ 72 w 25"/>
                <a:gd name="T9" fmla="*/ 79 h 33"/>
                <a:gd name="T10" fmla="*/ 72 w 25"/>
                <a:gd name="T11" fmla="*/ 76 h 33"/>
                <a:gd name="T12" fmla="*/ 69 w 25"/>
                <a:gd name="T13" fmla="*/ 76 h 33"/>
                <a:gd name="T14" fmla="*/ 62 w 25"/>
                <a:gd name="T15" fmla="*/ 66 h 33"/>
                <a:gd name="T16" fmla="*/ 62 w 25"/>
                <a:gd name="T17" fmla="*/ 59 h 33"/>
                <a:gd name="T18" fmla="*/ 65 w 25"/>
                <a:gd name="T19" fmla="*/ 52 h 33"/>
                <a:gd name="T20" fmla="*/ 72 w 25"/>
                <a:gd name="T21" fmla="*/ 52 h 33"/>
                <a:gd name="T22" fmla="*/ 72 w 25"/>
                <a:gd name="T23" fmla="*/ 48 h 33"/>
                <a:gd name="T24" fmla="*/ 72 w 25"/>
                <a:gd name="T25" fmla="*/ 41 h 33"/>
                <a:gd name="T26" fmla="*/ 76 w 25"/>
                <a:gd name="T27" fmla="*/ 38 h 33"/>
                <a:gd name="T28" fmla="*/ 72 w 25"/>
                <a:gd name="T29" fmla="*/ 31 h 33"/>
                <a:gd name="T30" fmla="*/ 69 w 25"/>
                <a:gd name="T31" fmla="*/ 31 h 33"/>
                <a:gd name="T32" fmla="*/ 62 w 25"/>
                <a:gd name="T33" fmla="*/ 24 h 33"/>
                <a:gd name="T34" fmla="*/ 55 w 25"/>
                <a:gd name="T35" fmla="*/ 24 h 33"/>
                <a:gd name="T36" fmla="*/ 52 w 25"/>
                <a:gd name="T37" fmla="*/ 31 h 33"/>
                <a:gd name="T38" fmla="*/ 52 w 25"/>
                <a:gd name="T39" fmla="*/ 24 h 33"/>
                <a:gd name="T40" fmla="*/ 52 w 25"/>
                <a:gd name="T41" fmla="*/ 17 h 33"/>
                <a:gd name="T42" fmla="*/ 45 w 25"/>
                <a:gd name="T43" fmla="*/ 7 h 33"/>
                <a:gd name="T44" fmla="*/ 41 w 25"/>
                <a:gd name="T45" fmla="*/ 7 h 33"/>
                <a:gd name="T46" fmla="*/ 34 w 25"/>
                <a:gd name="T47" fmla="*/ 3 h 33"/>
                <a:gd name="T48" fmla="*/ 31 w 25"/>
                <a:gd name="T49" fmla="*/ 0 h 33"/>
                <a:gd name="T50" fmla="*/ 28 w 25"/>
                <a:gd name="T51" fmla="*/ 3 h 33"/>
                <a:gd name="T52" fmla="*/ 21 w 25"/>
                <a:gd name="T53" fmla="*/ 7 h 33"/>
                <a:gd name="T54" fmla="*/ 14 w 25"/>
                <a:gd name="T55" fmla="*/ 14 h 33"/>
                <a:gd name="T56" fmla="*/ 17 w 25"/>
                <a:gd name="T57" fmla="*/ 17 h 33"/>
                <a:gd name="T58" fmla="*/ 24 w 25"/>
                <a:gd name="T59" fmla="*/ 21 h 33"/>
                <a:gd name="T60" fmla="*/ 14 w 25"/>
                <a:gd name="T61" fmla="*/ 24 h 33"/>
                <a:gd name="T62" fmla="*/ 7 w 25"/>
                <a:gd name="T63" fmla="*/ 28 h 33"/>
                <a:gd name="T64" fmla="*/ 3 w 25"/>
                <a:gd name="T65" fmla="*/ 31 h 33"/>
                <a:gd name="T66" fmla="*/ 3 w 25"/>
                <a:gd name="T67" fmla="*/ 35 h 33"/>
                <a:gd name="T68" fmla="*/ 0 w 25"/>
                <a:gd name="T69" fmla="*/ 35 h 33"/>
                <a:gd name="T70" fmla="*/ 14 w 25"/>
                <a:gd name="T71" fmla="*/ 48 h 33"/>
                <a:gd name="T72" fmla="*/ 24 w 25"/>
                <a:gd name="T73" fmla="*/ 48 h 33"/>
                <a:gd name="T74" fmla="*/ 24 w 25"/>
                <a:gd name="T75" fmla="*/ 52 h 33"/>
                <a:gd name="T76" fmla="*/ 24 w 25"/>
                <a:gd name="T77" fmla="*/ 55 h 33"/>
                <a:gd name="T78" fmla="*/ 24 w 25"/>
                <a:gd name="T79" fmla="*/ 59 h 33"/>
                <a:gd name="T80" fmla="*/ 31 w 25"/>
                <a:gd name="T81" fmla="*/ 59 h 33"/>
                <a:gd name="T82" fmla="*/ 31 w 25"/>
                <a:gd name="T83" fmla="*/ 66 h 33"/>
                <a:gd name="T84" fmla="*/ 38 w 25"/>
                <a:gd name="T85" fmla="*/ 69 h 33"/>
                <a:gd name="T86" fmla="*/ 28 w 25"/>
                <a:gd name="T87" fmla="*/ 73 h 33"/>
                <a:gd name="T88" fmla="*/ 28 w 25"/>
                <a:gd name="T89" fmla="*/ 90 h 33"/>
                <a:gd name="T90" fmla="*/ 31 w 25"/>
                <a:gd name="T91" fmla="*/ 93 h 33"/>
                <a:gd name="T92" fmla="*/ 31 w 25"/>
                <a:gd name="T93" fmla="*/ 97 h 33"/>
                <a:gd name="T94" fmla="*/ 34 w 25"/>
                <a:gd name="T95" fmla="*/ 100 h 33"/>
                <a:gd name="T96" fmla="*/ 41 w 25"/>
                <a:gd name="T97" fmla="*/ 104 h 33"/>
                <a:gd name="T98" fmla="*/ 41 w 25"/>
                <a:gd name="T99" fmla="*/ 107 h 33"/>
                <a:gd name="T100" fmla="*/ 48 w 25"/>
                <a:gd name="T101" fmla="*/ 111 h 33"/>
                <a:gd name="T102" fmla="*/ 52 w 25"/>
                <a:gd name="T103" fmla="*/ 114 h 33"/>
                <a:gd name="T104" fmla="*/ 52 w 25"/>
                <a:gd name="T105" fmla="*/ 107 h 33"/>
                <a:gd name="T106" fmla="*/ 58 w 25"/>
                <a:gd name="T107" fmla="*/ 104 h 33"/>
                <a:gd name="T108" fmla="*/ 62 w 25"/>
                <a:gd name="T109" fmla="*/ 107 h 33"/>
                <a:gd name="T110" fmla="*/ 65 w 25"/>
                <a:gd name="T111" fmla="*/ 100 h 33"/>
                <a:gd name="T112" fmla="*/ 69 w 25"/>
                <a:gd name="T113" fmla="*/ 100 h 33"/>
                <a:gd name="T114" fmla="*/ 72 w 25"/>
                <a:gd name="T115" fmla="*/ 97 h 33"/>
                <a:gd name="T116" fmla="*/ 79 w 25"/>
                <a:gd name="T117" fmla="*/ 100 h 33"/>
                <a:gd name="T118" fmla="*/ 86 w 25"/>
                <a:gd name="T119" fmla="*/ 100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33"/>
                <a:gd name="T182" fmla="*/ 25 w 25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33">
                  <a:moveTo>
                    <a:pt x="25" y="29"/>
                  </a:moveTo>
                  <a:cubicBezTo>
                    <a:pt x="25" y="28"/>
                    <a:pt x="24" y="28"/>
                    <a:pt x="24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2" y="25"/>
                    <a:pt x="21" y="24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9" y="16"/>
                    <a:pt x="18" y="16"/>
                    <a:pt x="19" y="15"/>
                  </a:cubicBezTo>
                  <a:cubicBezTo>
                    <a:pt x="19" y="15"/>
                    <a:pt x="20" y="15"/>
                    <a:pt x="21" y="15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9"/>
                    <a:pt x="15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2" y="12"/>
                    <a:pt x="3" y="13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9" y="18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0" y="20"/>
                    <a:pt x="8" y="20"/>
                    <a:pt x="8" y="21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8" y="26"/>
                    <a:pt x="9" y="26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30"/>
                    <a:pt x="11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2"/>
                    <a:pt x="15" y="32"/>
                    <a:pt x="15" y="31"/>
                  </a:cubicBezTo>
                  <a:cubicBezTo>
                    <a:pt x="15" y="31"/>
                    <a:pt x="16" y="30"/>
                    <a:pt x="17" y="30"/>
                  </a:cubicBezTo>
                  <a:cubicBezTo>
                    <a:pt x="17" y="30"/>
                    <a:pt x="18" y="31"/>
                    <a:pt x="18" y="31"/>
                  </a:cubicBezTo>
                  <a:cubicBezTo>
                    <a:pt x="18" y="30"/>
                    <a:pt x="18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2" y="28"/>
                    <a:pt x="22" y="29"/>
                    <a:pt x="23" y="29"/>
                  </a:cubicBezTo>
                  <a:cubicBezTo>
                    <a:pt x="23" y="29"/>
                    <a:pt x="24" y="29"/>
                    <a:pt x="25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8" name="Freeform 493"/>
            <p:cNvSpPr>
              <a:spLocks/>
            </p:cNvSpPr>
            <p:nvPr/>
          </p:nvSpPr>
          <p:spPr bwMode="auto">
            <a:xfrm>
              <a:off x="2488" y="2747"/>
              <a:ext cx="69" cy="72"/>
            </a:xfrm>
            <a:custGeom>
              <a:avLst/>
              <a:gdLst>
                <a:gd name="T0" fmla="*/ 55 w 20"/>
                <a:gd name="T1" fmla="*/ 62 h 21"/>
                <a:gd name="T2" fmla="*/ 52 w 20"/>
                <a:gd name="T3" fmla="*/ 58 h 21"/>
                <a:gd name="T4" fmla="*/ 52 w 20"/>
                <a:gd name="T5" fmla="*/ 62 h 21"/>
                <a:gd name="T6" fmla="*/ 45 w 20"/>
                <a:gd name="T7" fmla="*/ 62 h 21"/>
                <a:gd name="T8" fmla="*/ 38 w 20"/>
                <a:gd name="T9" fmla="*/ 58 h 21"/>
                <a:gd name="T10" fmla="*/ 31 w 20"/>
                <a:gd name="T11" fmla="*/ 65 h 21"/>
                <a:gd name="T12" fmla="*/ 38 w 20"/>
                <a:gd name="T13" fmla="*/ 69 h 21"/>
                <a:gd name="T14" fmla="*/ 31 w 20"/>
                <a:gd name="T15" fmla="*/ 72 h 21"/>
                <a:gd name="T16" fmla="*/ 24 w 20"/>
                <a:gd name="T17" fmla="*/ 72 h 21"/>
                <a:gd name="T18" fmla="*/ 21 w 20"/>
                <a:gd name="T19" fmla="*/ 65 h 21"/>
                <a:gd name="T20" fmla="*/ 17 w 20"/>
                <a:gd name="T21" fmla="*/ 62 h 21"/>
                <a:gd name="T22" fmla="*/ 14 w 20"/>
                <a:gd name="T23" fmla="*/ 51 h 21"/>
                <a:gd name="T24" fmla="*/ 10 w 20"/>
                <a:gd name="T25" fmla="*/ 51 h 21"/>
                <a:gd name="T26" fmla="*/ 10 w 20"/>
                <a:gd name="T27" fmla="*/ 45 h 21"/>
                <a:gd name="T28" fmla="*/ 7 w 20"/>
                <a:gd name="T29" fmla="*/ 45 h 21"/>
                <a:gd name="T30" fmla="*/ 0 w 20"/>
                <a:gd name="T31" fmla="*/ 34 h 21"/>
                <a:gd name="T32" fmla="*/ 3 w 20"/>
                <a:gd name="T33" fmla="*/ 27 h 21"/>
                <a:gd name="T34" fmla="*/ 3 w 20"/>
                <a:gd name="T35" fmla="*/ 21 h 21"/>
                <a:gd name="T36" fmla="*/ 10 w 20"/>
                <a:gd name="T37" fmla="*/ 21 h 21"/>
                <a:gd name="T38" fmla="*/ 14 w 20"/>
                <a:gd name="T39" fmla="*/ 14 h 21"/>
                <a:gd name="T40" fmla="*/ 10 w 20"/>
                <a:gd name="T41" fmla="*/ 7 h 21"/>
                <a:gd name="T42" fmla="*/ 17 w 20"/>
                <a:gd name="T43" fmla="*/ 3 h 21"/>
                <a:gd name="T44" fmla="*/ 28 w 20"/>
                <a:gd name="T45" fmla="*/ 3 h 21"/>
                <a:gd name="T46" fmla="*/ 35 w 20"/>
                <a:gd name="T47" fmla="*/ 7 h 21"/>
                <a:gd name="T48" fmla="*/ 41 w 20"/>
                <a:gd name="T49" fmla="*/ 0 h 21"/>
                <a:gd name="T50" fmla="*/ 48 w 20"/>
                <a:gd name="T51" fmla="*/ 3 h 21"/>
                <a:gd name="T52" fmla="*/ 52 w 20"/>
                <a:gd name="T53" fmla="*/ 3 h 21"/>
                <a:gd name="T54" fmla="*/ 59 w 20"/>
                <a:gd name="T55" fmla="*/ 3 h 21"/>
                <a:gd name="T56" fmla="*/ 66 w 20"/>
                <a:gd name="T57" fmla="*/ 3 h 21"/>
                <a:gd name="T58" fmla="*/ 69 w 20"/>
                <a:gd name="T59" fmla="*/ 7 h 21"/>
                <a:gd name="T60" fmla="*/ 66 w 20"/>
                <a:gd name="T61" fmla="*/ 14 h 21"/>
                <a:gd name="T62" fmla="*/ 59 w 20"/>
                <a:gd name="T63" fmla="*/ 21 h 21"/>
                <a:gd name="T64" fmla="*/ 66 w 20"/>
                <a:gd name="T65" fmla="*/ 34 h 21"/>
                <a:gd name="T66" fmla="*/ 69 w 20"/>
                <a:gd name="T67" fmla="*/ 41 h 21"/>
                <a:gd name="T68" fmla="*/ 66 w 20"/>
                <a:gd name="T69" fmla="*/ 51 h 21"/>
                <a:gd name="T70" fmla="*/ 62 w 20"/>
                <a:gd name="T71" fmla="*/ 62 h 21"/>
                <a:gd name="T72" fmla="*/ 55 w 20"/>
                <a:gd name="T73" fmla="*/ 62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"/>
                <a:gd name="T112" fmla="*/ 0 h 21"/>
                <a:gd name="T113" fmla="*/ 20 w 20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" h="21">
                  <a:moveTo>
                    <a:pt x="16" y="18"/>
                  </a:moveTo>
                  <a:cubicBezTo>
                    <a:pt x="16" y="18"/>
                    <a:pt x="16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0" y="18"/>
                    <a:pt x="9" y="18"/>
                    <a:pt x="9" y="19"/>
                  </a:cubicBezTo>
                  <a:cubicBezTo>
                    <a:pt x="9" y="20"/>
                    <a:pt x="11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8" y="21"/>
                    <a:pt x="7" y="21"/>
                  </a:cubicBezTo>
                  <a:cubicBezTo>
                    <a:pt x="7" y="20"/>
                    <a:pt x="6" y="20"/>
                    <a:pt x="6" y="19"/>
                  </a:cubicBezTo>
                  <a:cubicBezTo>
                    <a:pt x="6" y="19"/>
                    <a:pt x="5" y="18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2"/>
                    <a:pt x="11" y="1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9" y="17"/>
                    <a:pt x="18" y="18"/>
                  </a:cubicBezTo>
                  <a:cubicBezTo>
                    <a:pt x="18" y="18"/>
                    <a:pt x="17" y="18"/>
                    <a:pt x="16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9" name="Freeform 494"/>
            <p:cNvSpPr>
              <a:spLocks/>
            </p:cNvSpPr>
            <p:nvPr/>
          </p:nvSpPr>
          <p:spPr bwMode="auto">
            <a:xfrm>
              <a:off x="2543" y="2764"/>
              <a:ext cx="55" cy="55"/>
            </a:xfrm>
            <a:custGeom>
              <a:avLst/>
              <a:gdLst>
                <a:gd name="T0" fmla="*/ 55 w 16"/>
                <a:gd name="T1" fmla="*/ 24 h 16"/>
                <a:gd name="T2" fmla="*/ 52 w 16"/>
                <a:gd name="T3" fmla="*/ 17 h 16"/>
                <a:gd name="T4" fmla="*/ 48 w 16"/>
                <a:gd name="T5" fmla="*/ 17 h 16"/>
                <a:gd name="T6" fmla="*/ 38 w 16"/>
                <a:gd name="T7" fmla="*/ 10 h 16"/>
                <a:gd name="T8" fmla="*/ 34 w 16"/>
                <a:gd name="T9" fmla="*/ 3 h 16"/>
                <a:gd name="T10" fmla="*/ 24 w 16"/>
                <a:gd name="T11" fmla="*/ 3 h 16"/>
                <a:gd name="T12" fmla="*/ 21 w 16"/>
                <a:gd name="T13" fmla="*/ 0 h 16"/>
                <a:gd name="T14" fmla="*/ 14 w 16"/>
                <a:gd name="T15" fmla="*/ 0 h 16"/>
                <a:gd name="T16" fmla="*/ 10 w 16"/>
                <a:gd name="T17" fmla="*/ 3 h 16"/>
                <a:gd name="T18" fmla="*/ 3 w 16"/>
                <a:gd name="T19" fmla="*/ 14 h 16"/>
                <a:gd name="T20" fmla="*/ 7 w 16"/>
                <a:gd name="T21" fmla="*/ 24 h 16"/>
                <a:gd name="T22" fmla="*/ 14 w 16"/>
                <a:gd name="T23" fmla="*/ 31 h 16"/>
                <a:gd name="T24" fmla="*/ 7 w 16"/>
                <a:gd name="T25" fmla="*/ 38 h 16"/>
                <a:gd name="T26" fmla="*/ 7 w 16"/>
                <a:gd name="T27" fmla="*/ 48 h 16"/>
                <a:gd name="T28" fmla="*/ 0 w 16"/>
                <a:gd name="T29" fmla="*/ 48 h 16"/>
                <a:gd name="T30" fmla="*/ 7 w 16"/>
                <a:gd name="T31" fmla="*/ 55 h 16"/>
                <a:gd name="T32" fmla="*/ 14 w 16"/>
                <a:gd name="T33" fmla="*/ 55 h 16"/>
                <a:gd name="T34" fmla="*/ 17 w 16"/>
                <a:gd name="T35" fmla="*/ 52 h 16"/>
                <a:gd name="T36" fmla="*/ 24 w 16"/>
                <a:gd name="T37" fmla="*/ 52 h 16"/>
                <a:gd name="T38" fmla="*/ 24 w 16"/>
                <a:gd name="T39" fmla="*/ 55 h 16"/>
                <a:gd name="T40" fmla="*/ 34 w 16"/>
                <a:gd name="T41" fmla="*/ 55 h 16"/>
                <a:gd name="T42" fmla="*/ 38 w 16"/>
                <a:gd name="T43" fmla="*/ 48 h 16"/>
                <a:gd name="T44" fmla="*/ 41 w 16"/>
                <a:gd name="T45" fmla="*/ 38 h 16"/>
                <a:gd name="T46" fmla="*/ 48 w 16"/>
                <a:gd name="T47" fmla="*/ 28 h 16"/>
                <a:gd name="T48" fmla="*/ 55 w 16"/>
                <a:gd name="T49" fmla="*/ 24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6"/>
                <a:gd name="T77" fmla="*/ 16 w 1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6">
                  <a:moveTo>
                    <a:pt x="16" y="7"/>
                  </a:moveTo>
                  <a:cubicBezTo>
                    <a:pt x="16" y="6"/>
                    <a:pt x="16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8"/>
                    <a:pt x="4" y="8"/>
                    <a:pt x="4" y="9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0"/>
                    <a:pt x="13" y="9"/>
                    <a:pt x="14" y="8"/>
                  </a:cubicBezTo>
                  <a:cubicBezTo>
                    <a:pt x="14" y="8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0" name="Freeform 495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7 w 4"/>
                <a:gd name="T1" fmla="*/ 4 w 4"/>
                <a:gd name="T2" fmla="*/ 10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1" name="Freeform 496"/>
            <p:cNvSpPr>
              <a:spLocks/>
            </p:cNvSpPr>
            <p:nvPr/>
          </p:nvSpPr>
          <p:spPr bwMode="auto">
            <a:xfrm>
              <a:off x="2204" y="2439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2" name="Freeform 497"/>
            <p:cNvSpPr>
              <a:spLocks/>
            </p:cNvSpPr>
            <p:nvPr/>
          </p:nvSpPr>
          <p:spPr bwMode="auto">
            <a:xfrm>
              <a:off x="2218" y="2453"/>
              <a:ext cx="0" cy="13"/>
            </a:xfrm>
            <a:custGeom>
              <a:avLst/>
              <a:gdLst>
                <a:gd name="T0" fmla="*/ 7 h 4"/>
                <a:gd name="T1" fmla="*/ 13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3" name="Freeform 498"/>
            <p:cNvSpPr>
              <a:spLocks/>
            </p:cNvSpPr>
            <p:nvPr/>
          </p:nvSpPr>
          <p:spPr bwMode="auto">
            <a:xfrm>
              <a:off x="1993" y="2549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14 w 4"/>
                <a:gd name="T3" fmla="*/ 4 h 4"/>
                <a:gd name="T4" fmla="*/ 10 w 4"/>
                <a:gd name="T5" fmla="*/ 7 h 4"/>
                <a:gd name="T6" fmla="*/ 4 w 4"/>
                <a:gd name="T7" fmla="*/ 10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1" y="4"/>
                    <a:pt x="1" y="3"/>
                  </a:cubicBezTo>
                  <a:cubicBezTo>
                    <a:pt x="0" y="3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4" name="Freeform 499"/>
            <p:cNvSpPr>
              <a:spLocks/>
            </p:cNvSpPr>
            <p:nvPr/>
          </p:nvSpPr>
          <p:spPr bwMode="auto">
            <a:xfrm>
              <a:off x="2246" y="2466"/>
              <a:ext cx="13" cy="0"/>
            </a:xfrm>
            <a:custGeom>
              <a:avLst/>
              <a:gdLst>
                <a:gd name="T0" fmla="*/ 10 w 4"/>
                <a:gd name="T1" fmla="*/ 13 w 4"/>
                <a:gd name="T2" fmla="*/ 7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5" name="Freeform 500"/>
            <p:cNvSpPr>
              <a:spLocks/>
            </p:cNvSpPr>
            <p:nvPr/>
          </p:nvSpPr>
          <p:spPr bwMode="auto">
            <a:xfrm>
              <a:off x="2232" y="2466"/>
              <a:ext cx="0" cy="14"/>
            </a:xfrm>
            <a:custGeom>
              <a:avLst/>
              <a:gdLst>
                <a:gd name="T0" fmla="*/ 4 h 4"/>
                <a:gd name="T1" fmla="*/ 0 h 4"/>
                <a:gd name="T2" fmla="*/ 7 h 4"/>
                <a:gd name="T3" fmla="*/ 10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6" name="Freeform 501"/>
            <p:cNvSpPr>
              <a:spLocks/>
            </p:cNvSpPr>
            <p:nvPr/>
          </p:nvSpPr>
          <p:spPr bwMode="auto">
            <a:xfrm>
              <a:off x="2304" y="2650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7" name="Freeform 502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7 w 4"/>
                <a:gd name="T1" fmla="*/ 4 w 4"/>
                <a:gd name="T2" fmla="*/ 4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8" name="Freeform 503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10 w 4"/>
                <a:gd name="T1" fmla="*/ 4 w 4"/>
                <a:gd name="T2" fmla="*/ 7 w 4"/>
                <a:gd name="T3" fmla="*/ 1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9" name="Freeform 504"/>
            <p:cNvSpPr>
              <a:spLocks/>
            </p:cNvSpPr>
            <p:nvPr/>
          </p:nvSpPr>
          <p:spPr bwMode="auto">
            <a:xfrm>
              <a:off x="1965" y="2861"/>
              <a:ext cx="0" cy="14"/>
            </a:xfrm>
            <a:custGeom>
              <a:avLst/>
              <a:gdLst>
                <a:gd name="T0" fmla="*/ 10 h 4"/>
                <a:gd name="T1" fmla="*/ 10 h 4"/>
                <a:gd name="T2" fmla="*/ 7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0" name="Freeform 505"/>
            <p:cNvSpPr>
              <a:spLocks/>
            </p:cNvSpPr>
            <p:nvPr/>
          </p:nvSpPr>
          <p:spPr bwMode="auto">
            <a:xfrm>
              <a:off x="2176" y="2439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4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1" name="Freeform 506"/>
            <p:cNvSpPr>
              <a:spLocks/>
            </p:cNvSpPr>
            <p:nvPr/>
          </p:nvSpPr>
          <p:spPr bwMode="auto">
            <a:xfrm>
              <a:off x="2218" y="2466"/>
              <a:ext cx="14" cy="0"/>
            </a:xfrm>
            <a:custGeom>
              <a:avLst/>
              <a:gdLst>
                <a:gd name="T0" fmla="*/ 7 w 4"/>
                <a:gd name="T1" fmla="*/ 0 w 4"/>
                <a:gd name="T2" fmla="*/ 7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2" name="Freeform 507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7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3" name="Freeform 508"/>
            <p:cNvSpPr>
              <a:spLocks/>
            </p:cNvSpPr>
            <p:nvPr/>
          </p:nvSpPr>
          <p:spPr bwMode="auto">
            <a:xfrm>
              <a:off x="2598" y="1944"/>
              <a:ext cx="0" cy="14"/>
            </a:xfrm>
            <a:custGeom>
              <a:avLst/>
              <a:gdLst>
                <a:gd name="T0" fmla="*/ 7 h 4"/>
                <a:gd name="T1" fmla="*/ 7 h 4"/>
                <a:gd name="T2" fmla="*/ 4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4" name="Oval 509"/>
            <p:cNvSpPr>
              <a:spLocks noChangeArrowheads="1"/>
            </p:cNvSpPr>
            <p:nvPr/>
          </p:nvSpPr>
          <p:spPr bwMode="auto">
            <a:xfrm>
              <a:off x="2218" y="2439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85" name="Freeform 510"/>
            <p:cNvSpPr>
              <a:spLocks/>
            </p:cNvSpPr>
            <p:nvPr/>
          </p:nvSpPr>
          <p:spPr bwMode="auto">
            <a:xfrm>
              <a:off x="2107" y="2480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0 h 4"/>
                <a:gd name="T3" fmla="*/ 0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" name="Freeform 511"/>
            <p:cNvSpPr>
              <a:spLocks/>
            </p:cNvSpPr>
            <p:nvPr/>
          </p:nvSpPr>
          <p:spPr bwMode="auto">
            <a:xfrm>
              <a:off x="2149" y="2466"/>
              <a:ext cx="14" cy="0"/>
            </a:xfrm>
            <a:custGeom>
              <a:avLst/>
              <a:gdLst>
                <a:gd name="T0" fmla="*/ 10 w 4"/>
                <a:gd name="T1" fmla="*/ 0 w 4"/>
                <a:gd name="T2" fmla="*/ 4 w 4"/>
                <a:gd name="T3" fmla="*/ 1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7" name="Freeform 512"/>
            <p:cNvSpPr>
              <a:spLocks/>
            </p:cNvSpPr>
            <p:nvPr/>
          </p:nvSpPr>
          <p:spPr bwMode="auto">
            <a:xfrm>
              <a:off x="2246" y="2480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7 h 4"/>
                <a:gd name="T3" fmla="*/ 0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8" name="Rectangle 513"/>
            <p:cNvSpPr>
              <a:spLocks noChangeArrowheads="1"/>
            </p:cNvSpPr>
            <p:nvPr/>
          </p:nvSpPr>
          <p:spPr bwMode="auto">
            <a:xfrm>
              <a:off x="2374" y="2549"/>
              <a:ext cx="1" cy="1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89" name="Freeform 514"/>
            <p:cNvSpPr>
              <a:spLocks/>
            </p:cNvSpPr>
            <p:nvPr/>
          </p:nvSpPr>
          <p:spPr bwMode="auto">
            <a:xfrm>
              <a:off x="2401" y="2549"/>
              <a:ext cx="14" cy="0"/>
            </a:xfrm>
            <a:custGeom>
              <a:avLst/>
              <a:gdLst>
                <a:gd name="T0" fmla="*/ 7 w 4"/>
                <a:gd name="T1" fmla="*/ 0 w 4"/>
                <a:gd name="T2" fmla="*/ 7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0" name="Freeform 515"/>
            <p:cNvSpPr>
              <a:spLocks/>
            </p:cNvSpPr>
            <p:nvPr/>
          </p:nvSpPr>
          <p:spPr bwMode="auto">
            <a:xfrm>
              <a:off x="2374" y="2650"/>
              <a:ext cx="13" cy="14"/>
            </a:xfrm>
            <a:custGeom>
              <a:avLst/>
              <a:gdLst>
                <a:gd name="T0" fmla="*/ 13 w 4"/>
                <a:gd name="T1" fmla="*/ 7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0 h 4"/>
                <a:gd name="T8" fmla="*/ 13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1" name="Freeform 516"/>
            <p:cNvSpPr>
              <a:spLocks/>
            </p:cNvSpPr>
            <p:nvPr/>
          </p:nvSpPr>
          <p:spPr bwMode="auto">
            <a:xfrm>
              <a:off x="2387" y="3823"/>
              <a:ext cx="56" cy="41"/>
            </a:xfrm>
            <a:custGeom>
              <a:avLst/>
              <a:gdLst>
                <a:gd name="T0" fmla="*/ 31 w 16"/>
                <a:gd name="T1" fmla="*/ 41 h 12"/>
                <a:gd name="T2" fmla="*/ 45 w 16"/>
                <a:gd name="T3" fmla="*/ 41 h 12"/>
                <a:gd name="T4" fmla="*/ 56 w 16"/>
                <a:gd name="T5" fmla="*/ 38 h 12"/>
                <a:gd name="T6" fmla="*/ 56 w 16"/>
                <a:gd name="T7" fmla="*/ 34 h 12"/>
                <a:gd name="T8" fmla="*/ 45 w 16"/>
                <a:gd name="T9" fmla="*/ 31 h 12"/>
                <a:gd name="T10" fmla="*/ 35 w 16"/>
                <a:gd name="T11" fmla="*/ 27 h 12"/>
                <a:gd name="T12" fmla="*/ 17 w 16"/>
                <a:gd name="T13" fmla="*/ 17 h 12"/>
                <a:gd name="T14" fmla="*/ 10 w 16"/>
                <a:gd name="T15" fmla="*/ 10 h 12"/>
                <a:gd name="T16" fmla="*/ 7 w 16"/>
                <a:gd name="T17" fmla="*/ 7 h 12"/>
                <a:gd name="T18" fmla="*/ 7 w 16"/>
                <a:gd name="T19" fmla="*/ 7 h 12"/>
                <a:gd name="T20" fmla="*/ 4 w 16"/>
                <a:gd name="T21" fmla="*/ 0 h 12"/>
                <a:gd name="T22" fmla="*/ 0 w 16"/>
                <a:gd name="T23" fmla="*/ 0 h 12"/>
                <a:gd name="T24" fmla="*/ 7 w 16"/>
                <a:gd name="T25" fmla="*/ 38 h 12"/>
                <a:gd name="T26" fmla="*/ 14 w 16"/>
                <a:gd name="T27" fmla="*/ 38 h 12"/>
                <a:gd name="T28" fmla="*/ 17 w 16"/>
                <a:gd name="T29" fmla="*/ 38 h 12"/>
                <a:gd name="T30" fmla="*/ 24 w 16"/>
                <a:gd name="T31" fmla="*/ 38 h 12"/>
                <a:gd name="T32" fmla="*/ 31 w 16"/>
                <a:gd name="T33" fmla="*/ 4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2"/>
                <a:gd name="T53" fmla="*/ 16 w 1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2">
                  <a:moveTo>
                    <a:pt x="9" y="12"/>
                  </a:moveTo>
                  <a:cubicBezTo>
                    <a:pt x="10" y="12"/>
                    <a:pt x="11" y="12"/>
                    <a:pt x="13" y="12"/>
                  </a:cubicBezTo>
                  <a:cubicBezTo>
                    <a:pt x="14" y="12"/>
                    <a:pt x="15" y="11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5" y="9"/>
                    <a:pt x="14" y="10"/>
                    <a:pt x="13" y="9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8" y="7"/>
                    <a:pt x="6" y="6"/>
                    <a:pt x="5" y="5"/>
                  </a:cubicBezTo>
                  <a:cubicBezTo>
                    <a:pt x="4" y="5"/>
                    <a:pt x="3" y="4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8" y="11"/>
                    <a:pt x="9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2" name="Freeform 517"/>
            <p:cNvSpPr>
              <a:spLocks/>
            </p:cNvSpPr>
            <p:nvPr/>
          </p:nvSpPr>
          <p:spPr bwMode="auto">
            <a:xfrm>
              <a:off x="1920" y="2847"/>
              <a:ext cx="18" cy="28"/>
            </a:xfrm>
            <a:custGeom>
              <a:avLst/>
              <a:gdLst>
                <a:gd name="T0" fmla="*/ 0 w 5"/>
                <a:gd name="T1" fmla="*/ 4 h 8"/>
                <a:gd name="T2" fmla="*/ 4 w 5"/>
                <a:gd name="T3" fmla="*/ 0 h 8"/>
                <a:gd name="T4" fmla="*/ 14 w 5"/>
                <a:gd name="T5" fmla="*/ 14 h 8"/>
                <a:gd name="T6" fmla="*/ 18 w 5"/>
                <a:gd name="T7" fmla="*/ 21 h 8"/>
                <a:gd name="T8" fmla="*/ 11 w 5"/>
                <a:gd name="T9" fmla="*/ 28 h 8"/>
                <a:gd name="T10" fmla="*/ 7 w 5"/>
                <a:gd name="T11" fmla="*/ 24 h 8"/>
                <a:gd name="T12" fmla="*/ 4 w 5"/>
                <a:gd name="T13" fmla="*/ 21 h 8"/>
                <a:gd name="T14" fmla="*/ 11 w 5"/>
                <a:gd name="T15" fmla="*/ 17 h 8"/>
                <a:gd name="T16" fmla="*/ 7 w 5"/>
                <a:gd name="T17" fmla="*/ 10 h 8"/>
                <a:gd name="T18" fmla="*/ 0 w 5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4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3" name="Freeform 518"/>
            <p:cNvSpPr>
              <a:spLocks/>
            </p:cNvSpPr>
            <p:nvPr/>
          </p:nvSpPr>
          <p:spPr bwMode="auto">
            <a:xfrm>
              <a:off x="2584" y="2861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4 w 4"/>
                <a:gd name="T3" fmla="*/ 14 h 4"/>
                <a:gd name="T4" fmla="*/ 10 w 4"/>
                <a:gd name="T5" fmla="*/ 7 h 4"/>
                <a:gd name="T6" fmla="*/ 14 w 4"/>
                <a:gd name="T7" fmla="*/ 0 h 4"/>
                <a:gd name="T8" fmla="*/ 10 w 4"/>
                <a:gd name="T9" fmla="*/ 4 h 4"/>
                <a:gd name="T10" fmla="*/ 7 w 4"/>
                <a:gd name="T11" fmla="*/ 10 h 4"/>
                <a:gd name="T12" fmla="*/ 0 w 4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4" name="Freeform 519"/>
            <p:cNvSpPr>
              <a:spLocks/>
            </p:cNvSpPr>
            <p:nvPr/>
          </p:nvSpPr>
          <p:spPr bwMode="auto">
            <a:xfrm>
              <a:off x="2612" y="2847"/>
              <a:ext cx="17" cy="14"/>
            </a:xfrm>
            <a:custGeom>
              <a:avLst/>
              <a:gdLst>
                <a:gd name="T0" fmla="*/ 3 w 5"/>
                <a:gd name="T1" fmla="*/ 4 h 4"/>
                <a:gd name="T2" fmla="*/ 3 w 5"/>
                <a:gd name="T3" fmla="*/ 10 h 4"/>
                <a:gd name="T4" fmla="*/ 14 w 5"/>
                <a:gd name="T5" fmla="*/ 10 h 4"/>
                <a:gd name="T6" fmla="*/ 17 w 5"/>
                <a:gd name="T7" fmla="*/ 4 h 4"/>
                <a:gd name="T8" fmla="*/ 10 w 5"/>
                <a:gd name="T9" fmla="*/ 4 h 4"/>
                <a:gd name="T10" fmla="*/ 3 w 5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5" name="Freeform 520"/>
            <p:cNvSpPr>
              <a:spLocks/>
            </p:cNvSpPr>
            <p:nvPr/>
          </p:nvSpPr>
          <p:spPr bwMode="auto">
            <a:xfrm>
              <a:off x="2612" y="2847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0 h 4"/>
                <a:gd name="T3" fmla="*/ 7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6" name="Freeform 521"/>
            <p:cNvSpPr>
              <a:spLocks/>
            </p:cNvSpPr>
            <p:nvPr/>
          </p:nvSpPr>
          <p:spPr bwMode="auto">
            <a:xfrm>
              <a:off x="2374" y="2664"/>
              <a:ext cx="13" cy="13"/>
            </a:xfrm>
            <a:custGeom>
              <a:avLst/>
              <a:gdLst>
                <a:gd name="T0" fmla="*/ 3 w 4"/>
                <a:gd name="T1" fmla="*/ 3 h 4"/>
                <a:gd name="T2" fmla="*/ 0 w 4"/>
                <a:gd name="T3" fmla="*/ 10 h 4"/>
                <a:gd name="T4" fmla="*/ 10 w 4"/>
                <a:gd name="T5" fmla="*/ 10 h 4"/>
                <a:gd name="T6" fmla="*/ 13 w 4"/>
                <a:gd name="T7" fmla="*/ 3 h 4"/>
                <a:gd name="T8" fmla="*/ 7 w 4"/>
                <a:gd name="T9" fmla="*/ 3 h 4"/>
                <a:gd name="T10" fmla="*/ 3 w 4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7" name="Freeform 522"/>
            <p:cNvSpPr>
              <a:spLocks/>
            </p:cNvSpPr>
            <p:nvPr/>
          </p:nvSpPr>
          <p:spPr bwMode="auto">
            <a:xfrm>
              <a:off x="2429" y="2677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7 w 4"/>
                <a:gd name="T3" fmla="*/ 7 h 4"/>
                <a:gd name="T4" fmla="*/ 7 w 4"/>
                <a:gd name="T5" fmla="*/ 10 h 4"/>
                <a:gd name="T6" fmla="*/ 0 w 4"/>
                <a:gd name="T7" fmla="*/ 10 h 4"/>
                <a:gd name="T8" fmla="*/ 4 w 4"/>
                <a:gd name="T9" fmla="*/ 14 h 4"/>
                <a:gd name="T10" fmla="*/ 14 w 4"/>
                <a:gd name="T11" fmla="*/ 10 h 4"/>
                <a:gd name="T12" fmla="*/ 14 w 4"/>
                <a:gd name="T13" fmla="*/ 10 h 4"/>
                <a:gd name="T14" fmla="*/ 14 w 4"/>
                <a:gd name="T15" fmla="*/ 4 h 4"/>
                <a:gd name="T16" fmla="*/ 14 w 4"/>
                <a:gd name="T17" fmla="*/ 0 h 4"/>
                <a:gd name="T18" fmla="*/ 7 w 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2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8" name="Freeform 523"/>
            <p:cNvSpPr>
              <a:spLocks/>
            </p:cNvSpPr>
            <p:nvPr/>
          </p:nvSpPr>
          <p:spPr bwMode="auto">
            <a:xfrm>
              <a:off x="2346" y="2536"/>
              <a:ext cx="28" cy="13"/>
            </a:xfrm>
            <a:custGeom>
              <a:avLst/>
              <a:gdLst>
                <a:gd name="T0" fmla="*/ 0 w 8"/>
                <a:gd name="T1" fmla="*/ 3 h 4"/>
                <a:gd name="T2" fmla="*/ 0 w 8"/>
                <a:gd name="T3" fmla="*/ 7 h 4"/>
                <a:gd name="T4" fmla="*/ 4 w 8"/>
                <a:gd name="T5" fmla="*/ 13 h 4"/>
                <a:gd name="T6" fmla="*/ 10 w 8"/>
                <a:gd name="T7" fmla="*/ 13 h 4"/>
                <a:gd name="T8" fmla="*/ 21 w 8"/>
                <a:gd name="T9" fmla="*/ 13 h 4"/>
                <a:gd name="T10" fmla="*/ 28 w 8"/>
                <a:gd name="T11" fmla="*/ 7 h 4"/>
                <a:gd name="T12" fmla="*/ 17 w 8"/>
                <a:gd name="T13" fmla="*/ 3 h 4"/>
                <a:gd name="T14" fmla="*/ 7 w 8"/>
                <a:gd name="T15" fmla="*/ 3 h 4"/>
                <a:gd name="T16" fmla="*/ 0 w 8"/>
                <a:gd name="T17" fmla="*/ 3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9" name="Freeform 524"/>
            <p:cNvSpPr>
              <a:spLocks/>
            </p:cNvSpPr>
            <p:nvPr/>
          </p:nvSpPr>
          <p:spPr bwMode="auto">
            <a:xfrm>
              <a:off x="2232" y="2494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14 w 4"/>
                <a:gd name="T3" fmla="*/ 10 w 4"/>
                <a:gd name="T4" fmla="*/ 4 w 4"/>
                <a:gd name="T5" fmla="*/ 0 w 4"/>
                <a:gd name="T6" fmla="*/ 4 w 4"/>
                <a:gd name="T7" fmla="*/ 10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0" name="Freeform 525"/>
            <p:cNvSpPr>
              <a:spLocks/>
            </p:cNvSpPr>
            <p:nvPr/>
          </p:nvSpPr>
          <p:spPr bwMode="auto">
            <a:xfrm>
              <a:off x="2218" y="2508"/>
              <a:ext cx="59" cy="41"/>
            </a:xfrm>
            <a:custGeom>
              <a:avLst/>
              <a:gdLst>
                <a:gd name="T0" fmla="*/ 56 w 17"/>
                <a:gd name="T1" fmla="*/ 41 h 12"/>
                <a:gd name="T2" fmla="*/ 56 w 17"/>
                <a:gd name="T3" fmla="*/ 38 h 12"/>
                <a:gd name="T4" fmla="*/ 49 w 17"/>
                <a:gd name="T5" fmla="*/ 31 h 12"/>
                <a:gd name="T6" fmla="*/ 56 w 17"/>
                <a:gd name="T7" fmla="*/ 24 h 12"/>
                <a:gd name="T8" fmla="*/ 52 w 17"/>
                <a:gd name="T9" fmla="*/ 21 h 12"/>
                <a:gd name="T10" fmla="*/ 56 w 17"/>
                <a:gd name="T11" fmla="*/ 14 h 12"/>
                <a:gd name="T12" fmla="*/ 56 w 17"/>
                <a:gd name="T13" fmla="*/ 3 h 12"/>
                <a:gd name="T14" fmla="*/ 45 w 17"/>
                <a:gd name="T15" fmla="*/ 3 h 12"/>
                <a:gd name="T16" fmla="*/ 38 w 17"/>
                <a:gd name="T17" fmla="*/ 3 h 12"/>
                <a:gd name="T18" fmla="*/ 28 w 17"/>
                <a:gd name="T19" fmla="*/ 3 h 12"/>
                <a:gd name="T20" fmla="*/ 21 w 17"/>
                <a:gd name="T21" fmla="*/ 7 h 12"/>
                <a:gd name="T22" fmla="*/ 24 w 17"/>
                <a:gd name="T23" fmla="*/ 10 h 12"/>
                <a:gd name="T24" fmla="*/ 31 w 17"/>
                <a:gd name="T25" fmla="*/ 10 h 12"/>
                <a:gd name="T26" fmla="*/ 35 w 17"/>
                <a:gd name="T27" fmla="*/ 24 h 12"/>
                <a:gd name="T28" fmla="*/ 42 w 17"/>
                <a:gd name="T29" fmla="*/ 31 h 12"/>
                <a:gd name="T30" fmla="*/ 35 w 17"/>
                <a:gd name="T31" fmla="*/ 31 h 12"/>
                <a:gd name="T32" fmla="*/ 14 w 17"/>
                <a:gd name="T33" fmla="*/ 31 h 12"/>
                <a:gd name="T34" fmla="*/ 7 w 17"/>
                <a:gd name="T35" fmla="*/ 27 h 12"/>
                <a:gd name="T36" fmla="*/ 0 w 17"/>
                <a:gd name="T37" fmla="*/ 31 h 12"/>
                <a:gd name="T38" fmla="*/ 7 w 17"/>
                <a:gd name="T39" fmla="*/ 38 h 12"/>
                <a:gd name="T40" fmla="*/ 14 w 17"/>
                <a:gd name="T41" fmla="*/ 41 h 12"/>
                <a:gd name="T42" fmla="*/ 28 w 17"/>
                <a:gd name="T43" fmla="*/ 38 h 12"/>
                <a:gd name="T44" fmla="*/ 38 w 17"/>
                <a:gd name="T45" fmla="*/ 38 h 12"/>
                <a:gd name="T46" fmla="*/ 45 w 17"/>
                <a:gd name="T47" fmla="*/ 38 h 12"/>
                <a:gd name="T48" fmla="*/ 56 w 17"/>
                <a:gd name="T49" fmla="*/ 41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2"/>
                <a:gd name="T77" fmla="*/ 17 w 17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2">
                  <a:moveTo>
                    <a:pt x="16" y="12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10"/>
                    <a:pt x="14" y="10"/>
                    <a:pt x="14" y="9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4"/>
                    <a:pt x="9" y="6"/>
                    <a:pt x="10" y="7"/>
                  </a:cubicBezTo>
                  <a:cubicBezTo>
                    <a:pt x="11" y="8"/>
                    <a:pt x="12" y="8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6" y="12"/>
                    <a:pt x="7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2" y="10"/>
                    <a:pt x="13" y="11"/>
                  </a:cubicBezTo>
                  <a:cubicBezTo>
                    <a:pt x="14" y="11"/>
                    <a:pt x="14" y="12"/>
                    <a:pt x="16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1" name="Freeform 526"/>
            <p:cNvSpPr>
              <a:spLocks/>
            </p:cNvSpPr>
            <p:nvPr/>
          </p:nvSpPr>
          <p:spPr bwMode="auto">
            <a:xfrm>
              <a:off x="2149" y="2536"/>
              <a:ext cx="41" cy="13"/>
            </a:xfrm>
            <a:custGeom>
              <a:avLst/>
              <a:gdLst>
                <a:gd name="T0" fmla="*/ 27 w 12"/>
                <a:gd name="T1" fmla="*/ 3 h 4"/>
                <a:gd name="T2" fmla="*/ 41 w 12"/>
                <a:gd name="T3" fmla="*/ 10 h 4"/>
                <a:gd name="T4" fmla="*/ 41 w 12"/>
                <a:gd name="T5" fmla="*/ 13 h 4"/>
                <a:gd name="T6" fmla="*/ 27 w 12"/>
                <a:gd name="T7" fmla="*/ 10 h 4"/>
                <a:gd name="T8" fmla="*/ 24 w 12"/>
                <a:gd name="T9" fmla="*/ 13 h 4"/>
                <a:gd name="T10" fmla="*/ 7 w 12"/>
                <a:gd name="T11" fmla="*/ 10 h 4"/>
                <a:gd name="T12" fmla="*/ 0 w 12"/>
                <a:gd name="T13" fmla="*/ 7 h 4"/>
                <a:gd name="T14" fmla="*/ 3 w 12"/>
                <a:gd name="T15" fmla="*/ 0 h 4"/>
                <a:gd name="T16" fmla="*/ 21 w 12"/>
                <a:gd name="T17" fmla="*/ 3 h 4"/>
                <a:gd name="T18" fmla="*/ 27 w 12"/>
                <a:gd name="T19" fmla="*/ 3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8" y="1"/>
                  </a:moveTo>
                  <a:cubicBezTo>
                    <a:pt x="9" y="1"/>
                    <a:pt x="10" y="2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7" y="1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2" name="Freeform 527"/>
            <p:cNvSpPr>
              <a:spLocks/>
            </p:cNvSpPr>
            <p:nvPr/>
          </p:nvSpPr>
          <p:spPr bwMode="auto">
            <a:xfrm>
              <a:off x="2048" y="2453"/>
              <a:ext cx="184" cy="69"/>
            </a:xfrm>
            <a:custGeom>
              <a:avLst/>
              <a:gdLst>
                <a:gd name="T0" fmla="*/ 177 w 53"/>
                <a:gd name="T1" fmla="*/ 59 h 20"/>
                <a:gd name="T2" fmla="*/ 184 w 53"/>
                <a:gd name="T3" fmla="*/ 59 h 20"/>
                <a:gd name="T4" fmla="*/ 174 w 53"/>
                <a:gd name="T5" fmla="*/ 66 h 20"/>
                <a:gd name="T6" fmla="*/ 160 w 53"/>
                <a:gd name="T7" fmla="*/ 69 h 20"/>
                <a:gd name="T8" fmla="*/ 139 w 53"/>
                <a:gd name="T9" fmla="*/ 66 h 20"/>
                <a:gd name="T10" fmla="*/ 132 w 53"/>
                <a:gd name="T11" fmla="*/ 69 h 20"/>
                <a:gd name="T12" fmla="*/ 122 w 53"/>
                <a:gd name="T13" fmla="*/ 69 h 20"/>
                <a:gd name="T14" fmla="*/ 122 w 53"/>
                <a:gd name="T15" fmla="*/ 66 h 20"/>
                <a:gd name="T16" fmla="*/ 132 w 53"/>
                <a:gd name="T17" fmla="*/ 59 h 20"/>
                <a:gd name="T18" fmla="*/ 128 w 53"/>
                <a:gd name="T19" fmla="*/ 52 h 20"/>
                <a:gd name="T20" fmla="*/ 115 w 53"/>
                <a:gd name="T21" fmla="*/ 52 h 20"/>
                <a:gd name="T22" fmla="*/ 108 w 53"/>
                <a:gd name="T23" fmla="*/ 45 h 20"/>
                <a:gd name="T24" fmla="*/ 108 w 53"/>
                <a:gd name="T25" fmla="*/ 35 h 20"/>
                <a:gd name="T26" fmla="*/ 97 w 53"/>
                <a:gd name="T27" fmla="*/ 35 h 20"/>
                <a:gd name="T28" fmla="*/ 83 w 53"/>
                <a:gd name="T29" fmla="*/ 28 h 20"/>
                <a:gd name="T30" fmla="*/ 76 w 53"/>
                <a:gd name="T31" fmla="*/ 21 h 20"/>
                <a:gd name="T32" fmla="*/ 66 w 53"/>
                <a:gd name="T33" fmla="*/ 24 h 20"/>
                <a:gd name="T34" fmla="*/ 59 w 53"/>
                <a:gd name="T35" fmla="*/ 21 h 20"/>
                <a:gd name="T36" fmla="*/ 49 w 53"/>
                <a:gd name="T37" fmla="*/ 21 h 20"/>
                <a:gd name="T38" fmla="*/ 49 w 53"/>
                <a:gd name="T39" fmla="*/ 17 h 20"/>
                <a:gd name="T40" fmla="*/ 56 w 53"/>
                <a:gd name="T41" fmla="*/ 14 h 20"/>
                <a:gd name="T42" fmla="*/ 42 w 53"/>
                <a:gd name="T43" fmla="*/ 10 h 20"/>
                <a:gd name="T44" fmla="*/ 28 w 53"/>
                <a:gd name="T45" fmla="*/ 14 h 20"/>
                <a:gd name="T46" fmla="*/ 17 w 53"/>
                <a:gd name="T47" fmla="*/ 21 h 20"/>
                <a:gd name="T48" fmla="*/ 10 w 53"/>
                <a:gd name="T49" fmla="*/ 28 h 20"/>
                <a:gd name="T50" fmla="*/ 0 w 53"/>
                <a:gd name="T51" fmla="*/ 28 h 20"/>
                <a:gd name="T52" fmla="*/ 7 w 53"/>
                <a:gd name="T53" fmla="*/ 21 h 20"/>
                <a:gd name="T54" fmla="*/ 10 w 53"/>
                <a:gd name="T55" fmla="*/ 14 h 20"/>
                <a:gd name="T56" fmla="*/ 28 w 53"/>
                <a:gd name="T57" fmla="*/ 3 h 20"/>
                <a:gd name="T58" fmla="*/ 49 w 53"/>
                <a:gd name="T59" fmla="*/ 0 h 20"/>
                <a:gd name="T60" fmla="*/ 62 w 53"/>
                <a:gd name="T61" fmla="*/ 0 h 20"/>
                <a:gd name="T62" fmla="*/ 76 w 53"/>
                <a:gd name="T63" fmla="*/ 3 h 20"/>
                <a:gd name="T64" fmla="*/ 80 w 53"/>
                <a:gd name="T65" fmla="*/ 7 h 20"/>
                <a:gd name="T66" fmla="*/ 87 w 53"/>
                <a:gd name="T67" fmla="*/ 7 h 20"/>
                <a:gd name="T68" fmla="*/ 94 w 53"/>
                <a:gd name="T69" fmla="*/ 17 h 20"/>
                <a:gd name="T70" fmla="*/ 111 w 53"/>
                <a:gd name="T71" fmla="*/ 17 h 20"/>
                <a:gd name="T72" fmla="*/ 118 w 53"/>
                <a:gd name="T73" fmla="*/ 28 h 20"/>
                <a:gd name="T74" fmla="*/ 122 w 53"/>
                <a:gd name="T75" fmla="*/ 28 h 20"/>
                <a:gd name="T76" fmla="*/ 115 w 53"/>
                <a:gd name="T77" fmla="*/ 17 h 20"/>
                <a:gd name="T78" fmla="*/ 115 w 53"/>
                <a:gd name="T79" fmla="*/ 17 h 20"/>
                <a:gd name="T80" fmla="*/ 125 w 53"/>
                <a:gd name="T81" fmla="*/ 28 h 20"/>
                <a:gd name="T82" fmla="*/ 125 w 53"/>
                <a:gd name="T83" fmla="*/ 31 h 20"/>
                <a:gd name="T84" fmla="*/ 135 w 53"/>
                <a:gd name="T85" fmla="*/ 31 h 20"/>
                <a:gd name="T86" fmla="*/ 146 w 53"/>
                <a:gd name="T87" fmla="*/ 38 h 20"/>
                <a:gd name="T88" fmla="*/ 149 w 53"/>
                <a:gd name="T89" fmla="*/ 45 h 20"/>
                <a:gd name="T90" fmla="*/ 160 w 53"/>
                <a:gd name="T91" fmla="*/ 45 h 20"/>
                <a:gd name="T92" fmla="*/ 156 w 53"/>
                <a:gd name="T93" fmla="*/ 52 h 20"/>
                <a:gd name="T94" fmla="*/ 167 w 53"/>
                <a:gd name="T95" fmla="*/ 52 h 20"/>
                <a:gd name="T96" fmla="*/ 177 w 53"/>
                <a:gd name="T97" fmla="*/ 52 h 20"/>
                <a:gd name="T98" fmla="*/ 177 w 53"/>
                <a:gd name="T99" fmla="*/ 59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"/>
                <a:gd name="T151" fmla="*/ 0 h 20"/>
                <a:gd name="T152" fmla="*/ 53 w 53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" h="20">
                  <a:moveTo>
                    <a:pt x="51" y="17"/>
                  </a:moveTo>
                  <a:cubicBezTo>
                    <a:pt x="52" y="17"/>
                    <a:pt x="53" y="17"/>
                    <a:pt x="53" y="17"/>
                  </a:cubicBezTo>
                  <a:cubicBezTo>
                    <a:pt x="52" y="18"/>
                    <a:pt x="50" y="18"/>
                    <a:pt x="50" y="19"/>
                  </a:cubicBezTo>
                  <a:cubicBezTo>
                    <a:pt x="49" y="19"/>
                    <a:pt x="47" y="20"/>
                    <a:pt x="46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6" y="18"/>
                    <a:pt x="37" y="18"/>
                    <a:pt x="38" y="17"/>
                  </a:cubicBezTo>
                  <a:cubicBezTo>
                    <a:pt x="38" y="16"/>
                    <a:pt x="37" y="16"/>
                    <a:pt x="37" y="15"/>
                  </a:cubicBezTo>
                  <a:cubicBezTo>
                    <a:pt x="36" y="15"/>
                    <a:pt x="35" y="15"/>
                    <a:pt x="33" y="15"/>
                  </a:cubicBezTo>
                  <a:cubicBezTo>
                    <a:pt x="33" y="15"/>
                    <a:pt x="31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0" y="9"/>
                    <a:pt x="29" y="10"/>
                    <a:pt x="28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3" y="8"/>
                    <a:pt x="23" y="7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6" y="6"/>
                    <a:pt x="14" y="6"/>
                    <a:pt x="14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1" y="3"/>
                    <a:pt x="10" y="4"/>
                    <a:pt x="8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2" y="7"/>
                    <a:pt x="2" y="6"/>
                  </a:cubicBezTo>
                  <a:cubicBezTo>
                    <a:pt x="3" y="6"/>
                    <a:pt x="3" y="4"/>
                    <a:pt x="3" y="4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2" y="1"/>
                    <a:pt x="22" y="1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6" y="4"/>
                    <a:pt x="27" y="5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6"/>
                    <a:pt x="33" y="7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4" y="6"/>
                    <a:pt x="33" y="6"/>
                    <a:pt x="33" y="5"/>
                  </a:cubicBezTo>
                  <a:cubicBezTo>
                    <a:pt x="33" y="5"/>
                    <a:pt x="33" y="4"/>
                    <a:pt x="33" y="5"/>
                  </a:cubicBezTo>
                  <a:cubicBezTo>
                    <a:pt x="34" y="6"/>
                    <a:pt x="35" y="6"/>
                    <a:pt x="36" y="8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0" y="10"/>
                    <a:pt x="41" y="10"/>
                    <a:pt x="42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4" y="13"/>
                    <a:pt x="46" y="12"/>
                    <a:pt x="46" y="13"/>
                  </a:cubicBezTo>
                  <a:cubicBezTo>
                    <a:pt x="47" y="14"/>
                    <a:pt x="44" y="15"/>
                    <a:pt x="45" y="15"/>
                  </a:cubicBezTo>
                  <a:cubicBezTo>
                    <a:pt x="46" y="16"/>
                    <a:pt x="47" y="15"/>
                    <a:pt x="48" y="15"/>
                  </a:cubicBezTo>
                  <a:cubicBezTo>
                    <a:pt x="49" y="15"/>
                    <a:pt x="50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3" name="Freeform 528"/>
            <p:cNvSpPr>
              <a:spLocks/>
            </p:cNvSpPr>
            <p:nvPr/>
          </p:nvSpPr>
          <p:spPr bwMode="auto">
            <a:xfrm>
              <a:off x="2076" y="2480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10 h 4"/>
                <a:gd name="T4" fmla="*/ 4 w 4"/>
                <a:gd name="T5" fmla="*/ 10 h 4"/>
                <a:gd name="T6" fmla="*/ 4 w 4"/>
                <a:gd name="T7" fmla="*/ 7 h 4"/>
                <a:gd name="T8" fmla="*/ 4 w 4"/>
                <a:gd name="T9" fmla="*/ 0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4" name="Freeform 529"/>
            <p:cNvSpPr>
              <a:spLocks/>
            </p:cNvSpPr>
            <p:nvPr/>
          </p:nvSpPr>
          <p:spPr bwMode="auto">
            <a:xfrm>
              <a:off x="2163" y="2425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7 w 4"/>
                <a:gd name="T3" fmla="*/ 0 h 4"/>
                <a:gd name="T4" fmla="*/ 0 w 4"/>
                <a:gd name="T5" fmla="*/ 7 h 4"/>
                <a:gd name="T6" fmla="*/ 7 w 4"/>
                <a:gd name="T7" fmla="*/ 10 h 4"/>
                <a:gd name="T8" fmla="*/ 13 w 4"/>
                <a:gd name="T9" fmla="*/ 10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2" y="3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5" name="Freeform 530"/>
            <p:cNvSpPr>
              <a:spLocks/>
            </p:cNvSpPr>
            <p:nvPr/>
          </p:nvSpPr>
          <p:spPr bwMode="auto">
            <a:xfrm>
              <a:off x="2149" y="2394"/>
              <a:ext cx="27" cy="0"/>
            </a:xfrm>
            <a:custGeom>
              <a:avLst/>
              <a:gdLst>
                <a:gd name="T0" fmla="*/ 24 w 8"/>
                <a:gd name="T1" fmla="*/ 24 w 8"/>
                <a:gd name="T2" fmla="*/ 17 w 8"/>
                <a:gd name="T3" fmla="*/ 7 w 8"/>
                <a:gd name="T4" fmla="*/ 0 w 8"/>
                <a:gd name="T5" fmla="*/ 10 w 8"/>
                <a:gd name="T6" fmla="*/ 20 w 8"/>
                <a:gd name="T7" fmla="*/ 24 w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8"/>
                <a:gd name="T17" fmla="*/ 8 w 8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8">
                  <a:moveTo>
                    <a:pt x="7" y="0"/>
                  </a:moveTo>
                  <a:cubicBezTo>
                    <a:pt x="7" y="0"/>
                    <a:pt x="8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6" name="Freeform 531"/>
            <p:cNvSpPr>
              <a:spLocks/>
            </p:cNvSpPr>
            <p:nvPr/>
          </p:nvSpPr>
          <p:spPr bwMode="auto">
            <a:xfrm>
              <a:off x="2176" y="2394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10 w 4"/>
                <a:gd name="T5" fmla="*/ 7 h 4"/>
                <a:gd name="T6" fmla="*/ 7 w 4"/>
                <a:gd name="T7" fmla="*/ 10 h 4"/>
                <a:gd name="T8" fmla="*/ 4 w 4"/>
                <a:gd name="T9" fmla="*/ 14 h 4"/>
                <a:gd name="T10" fmla="*/ 7 w 4"/>
                <a:gd name="T11" fmla="*/ 14 h 4"/>
                <a:gd name="T12" fmla="*/ 7 w 4"/>
                <a:gd name="T13" fmla="*/ 14 h 4"/>
                <a:gd name="T14" fmla="*/ 14 w 4"/>
                <a:gd name="T15" fmla="*/ 7 h 4"/>
                <a:gd name="T16" fmla="*/ 14 w 4"/>
                <a:gd name="T17" fmla="*/ 4 h 4"/>
                <a:gd name="T18" fmla="*/ 7 w 4"/>
                <a:gd name="T19" fmla="*/ 4 h 4"/>
                <a:gd name="T20" fmla="*/ 4 w 4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1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7" name="Freeform 532"/>
            <p:cNvSpPr>
              <a:spLocks/>
            </p:cNvSpPr>
            <p:nvPr/>
          </p:nvSpPr>
          <p:spPr bwMode="auto">
            <a:xfrm>
              <a:off x="2190" y="2425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10 w 4"/>
                <a:gd name="T3" fmla="*/ 4 h 4"/>
                <a:gd name="T4" fmla="*/ 14 w 4"/>
                <a:gd name="T5" fmla="*/ 10 h 4"/>
                <a:gd name="T6" fmla="*/ 14 w 4"/>
                <a:gd name="T7" fmla="*/ 10 h 4"/>
                <a:gd name="T8" fmla="*/ 14 w 4"/>
                <a:gd name="T9" fmla="*/ 4 h 4"/>
                <a:gd name="T10" fmla="*/ 7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8" name="Freeform 533"/>
            <p:cNvSpPr>
              <a:spLocks/>
            </p:cNvSpPr>
            <p:nvPr/>
          </p:nvSpPr>
          <p:spPr bwMode="auto">
            <a:xfrm>
              <a:off x="2515" y="1916"/>
              <a:ext cx="114" cy="97"/>
            </a:xfrm>
            <a:custGeom>
              <a:avLst/>
              <a:gdLst>
                <a:gd name="T0" fmla="*/ 73 w 33"/>
                <a:gd name="T1" fmla="*/ 0 h 28"/>
                <a:gd name="T2" fmla="*/ 62 w 33"/>
                <a:gd name="T3" fmla="*/ 7 h 28"/>
                <a:gd name="T4" fmla="*/ 62 w 33"/>
                <a:gd name="T5" fmla="*/ 14 h 28"/>
                <a:gd name="T6" fmla="*/ 48 w 33"/>
                <a:gd name="T7" fmla="*/ 28 h 28"/>
                <a:gd name="T8" fmla="*/ 48 w 33"/>
                <a:gd name="T9" fmla="*/ 35 h 28"/>
                <a:gd name="T10" fmla="*/ 55 w 33"/>
                <a:gd name="T11" fmla="*/ 24 h 28"/>
                <a:gd name="T12" fmla="*/ 62 w 33"/>
                <a:gd name="T13" fmla="*/ 31 h 28"/>
                <a:gd name="T14" fmla="*/ 55 w 33"/>
                <a:gd name="T15" fmla="*/ 35 h 28"/>
                <a:gd name="T16" fmla="*/ 73 w 33"/>
                <a:gd name="T17" fmla="*/ 42 h 28"/>
                <a:gd name="T18" fmla="*/ 79 w 33"/>
                <a:gd name="T19" fmla="*/ 42 h 28"/>
                <a:gd name="T20" fmla="*/ 83 w 33"/>
                <a:gd name="T21" fmla="*/ 42 h 28"/>
                <a:gd name="T22" fmla="*/ 90 w 33"/>
                <a:gd name="T23" fmla="*/ 42 h 28"/>
                <a:gd name="T24" fmla="*/ 97 w 33"/>
                <a:gd name="T25" fmla="*/ 42 h 28"/>
                <a:gd name="T26" fmla="*/ 86 w 33"/>
                <a:gd name="T27" fmla="*/ 52 h 28"/>
                <a:gd name="T28" fmla="*/ 90 w 33"/>
                <a:gd name="T29" fmla="*/ 59 h 28"/>
                <a:gd name="T30" fmla="*/ 100 w 33"/>
                <a:gd name="T31" fmla="*/ 55 h 28"/>
                <a:gd name="T32" fmla="*/ 100 w 33"/>
                <a:gd name="T33" fmla="*/ 62 h 28"/>
                <a:gd name="T34" fmla="*/ 90 w 33"/>
                <a:gd name="T35" fmla="*/ 66 h 28"/>
                <a:gd name="T36" fmla="*/ 93 w 33"/>
                <a:gd name="T37" fmla="*/ 69 h 28"/>
                <a:gd name="T38" fmla="*/ 90 w 33"/>
                <a:gd name="T39" fmla="*/ 76 h 28"/>
                <a:gd name="T40" fmla="*/ 93 w 33"/>
                <a:gd name="T41" fmla="*/ 73 h 28"/>
                <a:gd name="T42" fmla="*/ 104 w 33"/>
                <a:gd name="T43" fmla="*/ 66 h 28"/>
                <a:gd name="T44" fmla="*/ 104 w 33"/>
                <a:gd name="T45" fmla="*/ 69 h 28"/>
                <a:gd name="T46" fmla="*/ 100 w 33"/>
                <a:gd name="T47" fmla="*/ 80 h 28"/>
                <a:gd name="T48" fmla="*/ 107 w 33"/>
                <a:gd name="T49" fmla="*/ 73 h 28"/>
                <a:gd name="T50" fmla="*/ 107 w 33"/>
                <a:gd name="T51" fmla="*/ 83 h 28"/>
                <a:gd name="T52" fmla="*/ 100 w 33"/>
                <a:gd name="T53" fmla="*/ 97 h 28"/>
                <a:gd name="T54" fmla="*/ 90 w 33"/>
                <a:gd name="T55" fmla="*/ 97 h 28"/>
                <a:gd name="T56" fmla="*/ 90 w 33"/>
                <a:gd name="T57" fmla="*/ 87 h 28"/>
                <a:gd name="T58" fmla="*/ 83 w 33"/>
                <a:gd name="T59" fmla="*/ 94 h 28"/>
                <a:gd name="T60" fmla="*/ 86 w 33"/>
                <a:gd name="T61" fmla="*/ 83 h 28"/>
                <a:gd name="T62" fmla="*/ 86 w 33"/>
                <a:gd name="T63" fmla="*/ 73 h 28"/>
                <a:gd name="T64" fmla="*/ 79 w 33"/>
                <a:gd name="T65" fmla="*/ 73 h 28"/>
                <a:gd name="T66" fmla="*/ 76 w 33"/>
                <a:gd name="T67" fmla="*/ 83 h 28"/>
                <a:gd name="T68" fmla="*/ 69 w 33"/>
                <a:gd name="T69" fmla="*/ 83 h 28"/>
                <a:gd name="T70" fmla="*/ 62 w 33"/>
                <a:gd name="T71" fmla="*/ 90 h 28"/>
                <a:gd name="T72" fmla="*/ 52 w 33"/>
                <a:gd name="T73" fmla="*/ 90 h 28"/>
                <a:gd name="T74" fmla="*/ 66 w 33"/>
                <a:gd name="T75" fmla="*/ 83 h 28"/>
                <a:gd name="T76" fmla="*/ 69 w 33"/>
                <a:gd name="T77" fmla="*/ 73 h 28"/>
                <a:gd name="T78" fmla="*/ 59 w 33"/>
                <a:gd name="T79" fmla="*/ 80 h 28"/>
                <a:gd name="T80" fmla="*/ 48 w 33"/>
                <a:gd name="T81" fmla="*/ 73 h 28"/>
                <a:gd name="T82" fmla="*/ 31 w 33"/>
                <a:gd name="T83" fmla="*/ 76 h 28"/>
                <a:gd name="T84" fmla="*/ 14 w 33"/>
                <a:gd name="T85" fmla="*/ 73 h 28"/>
                <a:gd name="T86" fmla="*/ 3 w 33"/>
                <a:gd name="T87" fmla="*/ 76 h 28"/>
                <a:gd name="T88" fmla="*/ 0 w 33"/>
                <a:gd name="T89" fmla="*/ 69 h 28"/>
                <a:gd name="T90" fmla="*/ 10 w 33"/>
                <a:gd name="T91" fmla="*/ 59 h 28"/>
                <a:gd name="T92" fmla="*/ 21 w 33"/>
                <a:gd name="T93" fmla="*/ 55 h 28"/>
                <a:gd name="T94" fmla="*/ 3 w 33"/>
                <a:gd name="T95" fmla="*/ 55 h 28"/>
                <a:gd name="T96" fmla="*/ 14 w 33"/>
                <a:gd name="T97" fmla="*/ 49 h 28"/>
                <a:gd name="T98" fmla="*/ 24 w 33"/>
                <a:gd name="T99" fmla="*/ 49 h 28"/>
                <a:gd name="T100" fmla="*/ 24 w 33"/>
                <a:gd name="T101" fmla="*/ 42 h 28"/>
                <a:gd name="T102" fmla="*/ 24 w 33"/>
                <a:gd name="T103" fmla="*/ 38 h 28"/>
                <a:gd name="T104" fmla="*/ 35 w 33"/>
                <a:gd name="T105" fmla="*/ 28 h 28"/>
                <a:gd name="T106" fmla="*/ 41 w 33"/>
                <a:gd name="T107" fmla="*/ 17 h 28"/>
                <a:gd name="T108" fmla="*/ 48 w 33"/>
                <a:gd name="T109" fmla="*/ 7 h 28"/>
                <a:gd name="T110" fmla="*/ 59 w 33"/>
                <a:gd name="T111" fmla="*/ 0 h 28"/>
                <a:gd name="T112" fmla="*/ 66 w 33"/>
                <a:gd name="T113" fmla="*/ 0 h 28"/>
                <a:gd name="T114" fmla="*/ 73 w 33"/>
                <a:gd name="T115" fmla="*/ 0 h 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"/>
                <a:gd name="T175" fmla="*/ 0 h 28"/>
                <a:gd name="T176" fmla="*/ 33 w 33"/>
                <a:gd name="T177" fmla="*/ 28 h 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" h="28">
                  <a:moveTo>
                    <a:pt x="21" y="0"/>
                  </a:move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7" y="5"/>
                    <a:pt x="16" y="6"/>
                    <a:pt x="14" y="8"/>
                  </a:cubicBezTo>
                  <a:cubicBezTo>
                    <a:pt x="14" y="8"/>
                    <a:pt x="13" y="10"/>
                    <a:pt x="14" y="10"/>
                  </a:cubicBezTo>
                  <a:cubicBezTo>
                    <a:pt x="15" y="10"/>
                    <a:pt x="15" y="8"/>
                    <a:pt x="16" y="7"/>
                  </a:cubicBezTo>
                  <a:cubicBezTo>
                    <a:pt x="17" y="7"/>
                    <a:pt x="18" y="8"/>
                    <a:pt x="18" y="9"/>
                  </a:cubicBezTo>
                  <a:cubicBezTo>
                    <a:pt x="18" y="10"/>
                    <a:pt x="16" y="10"/>
                    <a:pt x="16" y="10"/>
                  </a:cubicBezTo>
                  <a:cubicBezTo>
                    <a:pt x="17" y="12"/>
                    <a:pt x="19" y="12"/>
                    <a:pt x="21" y="12"/>
                  </a:cubicBezTo>
                  <a:cubicBezTo>
                    <a:pt x="22" y="12"/>
                    <a:pt x="22" y="13"/>
                    <a:pt x="23" y="12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2"/>
                    <a:pt x="29" y="11"/>
                    <a:pt x="28" y="12"/>
                  </a:cubicBezTo>
                  <a:cubicBezTo>
                    <a:pt x="28" y="13"/>
                    <a:pt x="26" y="14"/>
                    <a:pt x="25" y="15"/>
                  </a:cubicBezTo>
                  <a:cubicBezTo>
                    <a:pt x="25" y="16"/>
                    <a:pt x="25" y="17"/>
                    <a:pt x="26" y="17"/>
                  </a:cubicBezTo>
                  <a:cubicBezTo>
                    <a:pt x="27" y="18"/>
                    <a:pt x="28" y="16"/>
                    <a:pt x="29" y="16"/>
                  </a:cubicBezTo>
                  <a:cubicBezTo>
                    <a:pt x="30" y="16"/>
                    <a:pt x="29" y="17"/>
                    <a:pt x="29" y="18"/>
                  </a:cubicBezTo>
                  <a:cubicBezTo>
                    <a:pt x="28" y="18"/>
                    <a:pt x="27" y="18"/>
                    <a:pt x="26" y="19"/>
                  </a:cubicBezTo>
                  <a:cubicBezTo>
                    <a:pt x="26" y="19"/>
                    <a:pt x="27" y="20"/>
                    <a:pt x="27" y="20"/>
                  </a:cubicBezTo>
                  <a:cubicBezTo>
                    <a:pt x="27" y="21"/>
                    <a:pt x="25" y="21"/>
                    <a:pt x="26" y="22"/>
                  </a:cubicBezTo>
                  <a:cubicBezTo>
                    <a:pt x="26" y="22"/>
                    <a:pt x="27" y="22"/>
                    <a:pt x="27" y="21"/>
                  </a:cubicBezTo>
                  <a:cubicBezTo>
                    <a:pt x="28" y="21"/>
                    <a:pt x="29" y="20"/>
                    <a:pt x="30" y="19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30" y="21"/>
                    <a:pt x="28" y="23"/>
                    <a:pt x="29" y="23"/>
                  </a:cubicBezTo>
                  <a:cubicBezTo>
                    <a:pt x="30" y="24"/>
                    <a:pt x="31" y="21"/>
                    <a:pt x="31" y="21"/>
                  </a:cubicBezTo>
                  <a:cubicBezTo>
                    <a:pt x="33" y="22"/>
                    <a:pt x="31" y="23"/>
                    <a:pt x="31" y="24"/>
                  </a:cubicBezTo>
                  <a:cubicBezTo>
                    <a:pt x="30" y="25"/>
                    <a:pt x="30" y="27"/>
                    <a:pt x="29" y="28"/>
                  </a:cubicBezTo>
                  <a:cubicBezTo>
                    <a:pt x="29" y="28"/>
                    <a:pt x="27" y="28"/>
                    <a:pt x="26" y="28"/>
                  </a:cubicBezTo>
                  <a:cubicBezTo>
                    <a:pt x="25" y="27"/>
                    <a:pt x="27" y="25"/>
                    <a:pt x="26" y="25"/>
                  </a:cubicBezTo>
                  <a:cubicBezTo>
                    <a:pt x="25" y="25"/>
                    <a:pt x="24" y="28"/>
                    <a:pt x="24" y="27"/>
                  </a:cubicBezTo>
                  <a:cubicBezTo>
                    <a:pt x="23" y="26"/>
                    <a:pt x="25" y="25"/>
                    <a:pt x="25" y="24"/>
                  </a:cubicBezTo>
                  <a:cubicBezTo>
                    <a:pt x="25" y="23"/>
                    <a:pt x="25" y="22"/>
                    <a:pt x="25" y="21"/>
                  </a:cubicBezTo>
                  <a:cubicBezTo>
                    <a:pt x="24" y="21"/>
                    <a:pt x="24" y="20"/>
                    <a:pt x="23" y="21"/>
                  </a:cubicBezTo>
                  <a:cubicBezTo>
                    <a:pt x="23" y="22"/>
                    <a:pt x="23" y="23"/>
                    <a:pt x="22" y="24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7" y="27"/>
                    <a:pt x="14" y="27"/>
                    <a:pt x="15" y="26"/>
                  </a:cubicBezTo>
                  <a:cubicBezTo>
                    <a:pt x="15" y="25"/>
                    <a:pt x="18" y="25"/>
                    <a:pt x="19" y="24"/>
                  </a:cubicBezTo>
                  <a:cubicBezTo>
                    <a:pt x="20" y="23"/>
                    <a:pt x="21" y="22"/>
                    <a:pt x="20" y="21"/>
                  </a:cubicBezTo>
                  <a:cubicBezTo>
                    <a:pt x="19" y="21"/>
                    <a:pt x="18" y="23"/>
                    <a:pt x="17" y="23"/>
                  </a:cubicBezTo>
                  <a:cubicBezTo>
                    <a:pt x="16" y="23"/>
                    <a:pt x="16" y="21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7" y="22"/>
                    <a:pt x="6" y="21"/>
                    <a:pt x="4" y="21"/>
                  </a:cubicBezTo>
                  <a:cubicBezTo>
                    <a:pt x="3" y="21"/>
                    <a:pt x="2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7" y="17"/>
                    <a:pt x="6" y="16"/>
                  </a:cubicBezTo>
                  <a:cubicBezTo>
                    <a:pt x="5" y="16"/>
                    <a:pt x="2" y="17"/>
                    <a:pt x="1" y="16"/>
                  </a:cubicBezTo>
                  <a:cubicBezTo>
                    <a:pt x="1" y="15"/>
                    <a:pt x="3" y="15"/>
                    <a:pt x="4" y="14"/>
                  </a:cubicBezTo>
                  <a:cubicBezTo>
                    <a:pt x="5" y="14"/>
                    <a:pt x="7" y="15"/>
                    <a:pt x="7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3" y="3"/>
                    <a:pt x="14" y="2"/>
                  </a:cubicBezTo>
                  <a:cubicBezTo>
                    <a:pt x="15" y="1"/>
                    <a:pt x="16" y="1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9" name="Freeform 534"/>
            <p:cNvSpPr>
              <a:spLocks/>
            </p:cNvSpPr>
            <p:nvPr/>
          </p:nvSpPr>
          <p:spPr bwMode="auto">
            <a:xfrm>
              <a:off x="3207" y="1280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7 h 4"/>
                <a:gd name="T3" fmla="*/ 3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0" name="Freeform 535"/>
            <p:cNvSpPr>
              <a:spLocks/>
            </p:cNvSpPr>
            <p:nvPr/>
          </p:nvSpPr>
          <p:spPr bwMode="auto">
            <a:xfrm>
              <a:off x="3166" y="1151"/>
              <a:ext cx="13" cy="14"/>
            </a:xfrm>
            <a:custGeom>
              <a:avLst/>
              <a:gdLst>
                <a:gd name="T0" fmla="*/ 10 w 4"/>
                <a:gd name="T1" fmla="*/ 7 h 4"/>
                <a:gd name="T2" fmla="*/ 13 w 4"/>
                <a:gd name="T3" fmla="*/ 14 h 4"/>
                <a:gd name="T4" fmla="*/ 3 w 4"/>
                <a:gd name="T5" fmla="*/ 10 h 4"/>
                <a:gd name="T6" fmla="*/ 0 w 4"/>
                <a:gd name="T7" fmla="*/ 0 h 4"/>
                <a:gd name="T8" fmla="*/ 10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2"/>
                    <a:pt x="4" y="4"/>
                    <a:pt x="4" y="4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1" name="Freeform 536"/>
            <p:cNvSpPr>
              <a:spLocks/>
            </p:cNvSpPr>
            <p:nvPr/>
          </p:nvSpPr>
          <p:spPr bwMode="auto">
            <a:xfrm>
              <a:off x="3179" y="1151"/>
              <a:ext cx="14" cy="14"/>
            </a:xfrm>
            <a:custGeom>
              <a:avLst/>
              <a:gdLst>
                <a:gd name="T0" fmla="*/ 7 w 4"/>
                <a:gd name="T1" fmla="*/ 10 h 4"/>
                <a:gd name="T2" fmla="*/ 10 w 4"/>
                <a:gd name="T3" fmla="*/ 14 h 4"/>
                <a:gd name="T4" fmla="*/ 7 w 4"/>
                <a:gd name="T5" fmla="*/ 10 h 4"/>
                <a:gd name="T6" fmla="*/ 0 w 4"/>
                <a:gd name="T7" fmla="*/ 0 h 4"/>
                <a:gd name="T8" fmla="*/ 7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2" name="Freeform 537"/>
            <p:cNvSpPr>
              <a:spLocks/>
            </p:cNvSpPr>
            <p:nvPr/>
          </p:nvSpPr>
          <p:spPr bwMode="auto">
            <a:xfrm>
              <a:off x="2782" y="1138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3" name="Freeform 538"/>
            <p:cNvSpPr>
              <a:spLocks/>
            </p:cNvSpPr>
            <p:nvPr/>
          </p:nvSpPr>
          <p:spPr bwMode="auto">
            <a:xfrm>
              <a:off x="2799" y="1138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4" name="Freeform 539"/>
            <p:cNvSpPr>
              <a:spLocks/>
            </p:cNvSpPr>
            <p:nvPr/>
          </p:nvSpPr>
          <p:spPr bwMode="auto">
            <a:xfrm>
              <a:off x="2882" y="1124"/>
              <a:ext cx="28" cy="0"/>
            </a:xfrm>
            <a:custGeom>
              <a:avLst/>
              <a:gdLst>
                <a:gd name="T0" fmla="*/ 17 w 8"/>
                <a:gd name="T1" fmla="*/ 28 w 8"/>
                <a:gd name="T2" fmla="*/ 14 w 8"/>
                <a:gd name="T3" fmla="*/ 4 w 8"/>
                <a:gd name="T4" fmla="*/ 17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8"/>
                <a:gd name="T11" fmla="*/ 8 w 8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8">
                  <a:moveTo>
                    <a:pt x="5" y="0"/>
                  </a:moveTo>
                  <a:cubicBezTo>
                    <a:pt x="6" y="0"/>
                    <a:pt x="8" y="0"/>
                    <a:pt x="8" y="0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0"/>
                    <a:pt x="1" y="0"/>
                  </a:cubicBezTo>
                  <a:cubicBezTo>
                    <a:pt x="1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5" name="Freeform 540"/>
            <p:cNvSpPr>
              <a:spLocks/>
            </p:cNvSpPr>
            <p:nvPr/>
          </p:nvSpPr>
          <p:spPr bwMode="auto">
            <a:xfrm>
              <a:off x="3179" y="1363"/>
              <a:ext cx="14" cy="17"/>
            </a:xfrm>
            <a:custGeom>
              <a:avLst/>
              <a:gdLst>
                <a:gd name="T0" fmla="*/ 10 w 4"/>
                <a:gd name="T1" fmla="*/ 10 h 5"/>
                <a:gd name="T2" fmla="*/ 7 w 4"/>
                <a:gd name="T3" fmla="*/ 17 h 5"/>
                <a:gd name="T4" fmla="*/ 4 w 4"/>
                <a:gd name="T5" fmla="*/ 10 h 5"/>
                <a:gd name="T6" fmla="*/ 7 w 4"/>
                <a:gd name="T7" fmla="*/ 0 h 5"/>
                <a:gd name="T8" fmla="*/ 10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6" name="Freeform 541"/>
            <p:cNvSpPr>
              <a:spLocks/>
            </p:cNvSpPr>
            <p:nvPr/>
          </p:nvSpPr>
          <p:spPr bwMode="auto">
            <a:xfrm>
              <a:off x="3207" y="1238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7" name="Freeform 542"/>
            <p:cNvSpPr>
              <a:spLocks/>
            </p:cNvSpPr>
            <p:nvPr/>
          </p:nvSpPr>
          <p:spPr bwMode="auto">
            <a:xfrm>
              <a:off x="3179" y="1210"/>
              <a:ext cx="14" cy="14"/>
            </a:xfrm>
            <a:custGeom>
              <a:avLst/>
              <a:gdLst>
                <a:gd name="T0" fmla="*/ 7 w 4"/>
                <a:gd name="T1" fmla="*/ 10 h 4"/>
                <a:gd name="T2" fmla="*/ 4 w 4"/>
                <a:gd name="T3" fmla="*/ 10 h 4"/>
                <a:gd name="T4" fmla="*/ 4 w 4"/>
                <a:gd name="T5" fmla="*/ 4 h 4"/>
                <a:gd name="T6" fmla="*/ 14 w 4"/>
                <a:gd name="T7" fmla="*/ 0 h 4"/>
                <a:gd name="T8" fmla="*/ 7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1" y="4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8" name="Freeform 543"/>
            <p:cNvSpPr>
              <a:spLocks/>
            </p:cNvSpPr>
            <p:nvPr/>
          </p:nvSpPr>
          <p:spPr bwMode="auto">
            <a:xfrm>
              <a:off x="2896" y="1124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9" name="Freeform 544"/>
            <p:cNvSpPr>
              <a:spLocks/>
            </p:cNvSpPr>
            <p:nvPr/>
          </p:nvSpPr>
          <p:spPr bwMode="auto">
            <a:xfrm>
              <a:off x="2671" y="1463"/>
              <a:ext cx="14" cy="0"/>
            </a:xfrm>
            <a:custGeom>
              <a:avLst/>
              <a:gdLst>
                <a:gd name="T0" fmla="*/ 10 w 4"/>
                <a:gd name="T1" fmla="*/ 7 w 4"/>
                <a:gd name="T2" fmla="*/ 0 w 4"/>
                <a:gd name="T3" fmla="*/ 7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0" name="Freeform 545"/>
            <p:cNvSpPr>
              <a:spLocks/>
            </p:cNvSpPr>
            <p:nvPr/>
          </p:nvSpPr>
          <p:spPr bwMode="auto">
            <a:xfrm>
              <a:off x="2699" y="1491"/>
              <a:ext cx="13" cy="13"/>
            </a:xfrm>
            <a:custGeom>
              <a:avLst/>
              <a:gdLst>
                <a:gd name="T0" fmla="*/ 13 w 4"/>
                <a:gd name="T1" fmla="*/ 7 h 4"/>
                <a:gd name="T2" fmla="*/ 7 w 4"/>
                <a:gd name="T3" fmla="*/ 13 h 4"/>
                <a:gd name="T4" fmla="*/ 3 w 4"/>
                <a:gd name="T5" fmla="*/ 7 h 4"/>
                <a:gd name="T6" fmla="*/ 7 w 4"/>
                <a:gd name="T7" fmla="*/ 0 h 4"/>
                <a:gd name="T8" fmla="*/ 13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1" name="Freeform 546"/>
            <p:cNvSpPr>
              <a:spLocks/>
            </p:cNvSpPr>
            <p:nvPr/>
          </p:nvSpPr>
          <p:spPr bwMode="auto">
            <a:xfrm>
              <a:off x="2643" y="1421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10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2" name="Freeform 547"/>
            <p:cNvSpPr>
              <a:spLocks/>
            </p:cNvSpPr>
            <p:nvPr/>
          </p:nvSpPr>
          <p:spPr bwMode="auto">
            <a:xfrm>
              <a:off x="2474" y="1674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3" name="Freeform 548"/>
            <p:cNvSpPr>
              <a:spLocks/>
            </p:cNvSpPr>
            <p:nvPr/>
          </p:nvSpPr>
          <p:spPr bwMode="auto">
            <a:xfrm>
              <a:off x="2882" y="1605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7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4" name="Freeform 549"/>
            <p:cNvSpPr>
              <a:spLocks/>
            </p:cNvSpPr>
            <p:nvPr/>
          </p:nvSpPr>
          <p:spPr bwMode="auto">
            <a:xfrm>
              <a:off x="3179" y="1266"/>
              <a:ext cx="14" cy="14"/>
            </a:xfrm>
            <a:custGeom>
              <a:avLst/>
              <a:gdLst>
                <a:gd name="T0" fmla="*/ 7 w 4"/>
                <a:gd name="T1" fmla="*/ 14 h 4"/>
                <a:gd name="T2" fmla="*/ 4 w 4"/>
                <a:gd name="T3" fmla="*/ 14 h 4"/>
                <a:gd name="T4" fmla="*/ 4 w 4"/>
                <a:gd name="T5" fmla="*/ 10 h 4"/>
                <a:gd name="T6" fmla="*/ 7 w 4"/>
                <a:gd name="T7" fmla="*/ 4 h 4"/>
                <a:gd name="T8" fmla="*/ 7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4" y="3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5" name="Freeform 550"/>
            <p:cNvSpPr>
              <a:spLocks/>
            </p:cNvSpPr>
            <p:nvPr/>
          </p:nvSpPr>
          <p:spPr bwMode="auto">
            <a:xfrm>
              <a:off x="3179" y="1252"/>
              <a:ext cx="14" cy="0"/>
            </a:xfrm>
            <a:custGeom>
              <a:avLst/>
              <a:gdLst>
                <a:gd name="T0" fmla="*/ 7 w 4"/>
                <a:gd name="T1" fmla="*/ 4 w 4"/>
                <a:gd name="T2" fmla="*/ 0 w 4"/>
                <a:gd name="T3" fmla="*/ 7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6" name="Freeform 551"/>
            <p:cNvSpPr>
              <a:spLocks/>
            </p:cNvSpPr>
            <p:nvPr/>
          </p:nvSpPr>
          <p:spPr bwMode="auto">
            <a:xfrm>
              <a:off x="2460" y="1504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7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7" name="Freeform 552"/>
            <p:cNvSpPr>
              <a:spLocks/>
            </p:cNvSpPr>
            <p:nvPr/>
          </p:nvSpPr>
          <p:spPr bwMode="auto">
            <a:xfrm>
              <a:off x="2474" y="1619"/>
              <a:ext cx="0" cy="13"/>
            </a:xfrm>
            <a:custGeom>
              <a:avLst/>
              <a:gdLst>
                <a:gd name="T0" fmla="*/ 13 h 4"/>
                <a:gd name="T1" fmla="*/ 13 h 4"/>
                <a:gd name="T2" fmla="*/ 3 h 4"/>
                <a:gd name="T3" fmla="*/ 3 h 4"/>
                <a:gd name="T4" fmla="*/ 1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8" name="Freeform 553"/>
            <p:cNvSpPr>
              <a:spLocks/>
            </p:cNvSpPr>
            <p:nvPr/>
          </p:nvSpPr>
          <p:spPr bwMode="auto">
            <a:xfrm>
              <a:off x="2515" y="1563"/>
              <a:ext cx="14" cy="0"/>
            </a:xfrm>
            <a:custGeom>
              <a:avLst/>
              <a:gdLst>
                <a:gd name="T0" fmla="*/ 10 w 4"/>
                <a:gd name="T1" fmla="*/ 4 w 4"/>
                <a:gd name="T2" fmla="*/ 7 w 4"/>
                <a:gd name="T3" fmla="*/ 1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9" name="Freeform 554"/>
            <p:cNvSpPr>
              <a:spLocks/>
            </p:cNvSpPr>
            <p:nvPr/>
          </p:nvSpPr>
          <p:spPr bwMode="auto">
            <a:xfrm>
              <a:off x="2460" y="1688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14 h 4"/>
                <a:gd name="T4" fmla="*/ 14 w 4"/>
                <a:gd name="T5" fmla="*/ 10 h 4"/>
                <a:gd name="T6" fmla="*/ 14 w 4"/>
                <a:gd name="T7" fmla="*/ 7 h 4"/>
                <a:gd name="T8" fmla="*/ 7 w 4"/>
                <a:gd name="T9" fmla="*/ 4 h 4"/>
                <a:gd name="T10" fmla="*/ 0 w 4"/>
                <a:gd name="T11" fmla="*/ 4 h 4"/>
                <a:gd name="T12" fmla="*/ 0 w 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0" name="Freeform 555"/>
            <p:cNvSpPr>
              <a:spLocks/>
            </p:cNvSpPr>
            <p:nvPr/>
          </p:nvSpPr>
          <p:spPr bwMode="auto">
            <a:xfrm>
              <a:off x="2429" y="1110"/>
              <a:ext cx="861" cy="623"/>
            </a:xfrm>
            <a:custGeom>
              <a:avLst/>
              <a:gdLst>
                <a:gd name="T0" fmla="*/ 781 w 249"/>
                <a:gd name="T1" fmla="*/ 87 h 180"/>
                <a:gd name="T2" fmla="*/ 809 w 249"/>
                <a:gd name="T3" fmla="*/ 97 h 180"/>
                <a:gd name="T4" fmla="*/ 764 w 249"/>
                <a:gd name="T5" fmla="*/ 107 h 180"/>
                <a:gd name="T6" fmla="*/ 761 w 249"/>
                <a:gd name="T7" fmla="*/ 132 h 180"/>
                <a:gd name="T8" fmla="*/ 737 w 249"/>
                <a:gd name="T9" fmla="*/ 170 h 180"/>
                <a:gd name="T10" fmla="*/ 761 w 249"/>
                <a:gd name="T11" fmla="*/ 187 h 180"/>
                <a:gd name="T12" fmla="*/ 740 w 249"/>
                <a:gd name="T13" fmla="*/ 201 h 180"/>
                <a:gd name="T14" fmla="*/ 747 w 249"/>
                <a:gd name="T15" fmla="*/ 218 h 180"/>
                <a:gd name="T16" fmla="*/ 750 w 249"/>
                <a:gd name="T17" fmla="*/ 246 h 180"/>
                <a:gd name="T18" fmla="*/ 719 w 249"/>
                <a:gd name="T19" fmla="*/ 249 h 180"/>
                <a:gd name="T20" fmla="*/ 757 w 249"/>
                <a:gd name="T21" fmla="*/ 267 h 180"/>
                <a:gd name="T22" fmla="*/ 716 w 249"/>
                <a:gd name="T23" fmla="*/ 284 h 180"/>
                <a:gd name="T24" fmla="*/ 709 w 249"/>
                <a:gd name="T25" fmla="*/ 294 h 180"/>
                <a:gd name="T26" fmla="*/ 667 w 249"/>
                <a:gd name="T27" fmla="*/ 287 h 180"/>
                <a:gd name="T28" fmla="*/ 660 w 249"/>
                <a:gd name="T29" fmla="*/ 301 h 180"/>
                <a:gd name="T30" fmla="*/ 667 w 249"/>
                <a:gd name="T31" fmla="*/ 315 h 180"/>
                <a:gd name="T32" fmla="*/ 702 w 249"/>
                <a:gd name="T33" fmla="*/ 329 h 180"/>
                <a:gd name="T34" fmla="*/ 712 w 249"/>
                <a:gd name="T35" fmla="*/ 353 h 180"/>
                <a:gd name="T36" fmla="*/ 692 w 249"/>
                <a:gd name="T37" fmla="*/ 367 h 180"/>
                <a:gd name="T38" fmla="*/ 619 w 249"/>
                <a:gd name="T39" fmla="*/ 325 h 180"/>
                <a:gd name="T40" fmla="*/ 650 w 249"/>
                <a:gd name="T41" fmla="*/ 350 h 180"/>
                <a:gd name="T42" fmla="*/ 602 w 249"/>
                <a:gd name="T43" fmla="*/ 370 h 180"/>
                <a:gd name="T44" fmla="*/ 647 w 249"/>
                <a:gd name="T45" fmla="*/ 374 h 180"/>
                <a:gd name="T46" fmla="*/ 667 w 249"/>
                <a:gd name="T47" fmla="*/ 395 h 180"/>
                <a:gd name="T48" fmla="*/ 543 w 249"/>
                <a:gd name="T49" fmla="*/ 415 h 180"/>
                <a:gd name="T50" fmla="*/ 484 w 249"/>
                <a:gd name="T51" fmla="*/ 478 h 180"/>
                <a:gd name="T52" fmla="*/ 453 w 249"/>
                <a:gd name="T53" fmla="*/ 485 h 180"/>
                <a:gd name="T54" fmla="*/ 422 w 249"/>
                <a:gd name="T55" fmla="*/ 516 h 180"/>
                <a:gd name="T56" fmla="*/ 384 w 249"/>
                <a:gd name="T57" fmla="*/ 575 h 180"/>
                <a:gd name="T58" fmla="*/ 335 w 249"/>
                <a:gd name="T59" fmla="*/ 595 h 180"/>
                <a:gd name="T60" fmla="*/ 266 w 249"/>
                <a:gd name="T61" fmla="*/ 550 h 180"/>
                <a:gd name="T62" fmla="*/ 235 w 249"/>
                <a:gd name="T63" fmla="*/ 481 h 180"/>
                <a:gd name="T64" fmla="*/ 232 w 249"/>
                <a:gd name="T65" fmla="*/ 426 h 180"/>
                <a:gd name="T66" fmla="*/ 284 w 249"/>
                <a:gd name="T67" fmla="*/ 381 h 180"/>
                <a:gd name="T68" fmla="*/ 249 w 249"/>
                <a:gd name="T69" fmla="*/ 360 h 180"/>
                <a:gd name="T70" fmla="*/ 242 w 249"/>
                <a:gd name="T71" fmla="*/ 343 h 180"/>
                <a:gd name="T72" fmla="*/ 218 w 249"/>
                <a:gd name="T73" fmla="*/ 263 h 180"/>
                <a:gd name="T74" fmla="*/ 97 w 249"/>
                <a:gd name="T75" fmla="*/ 215 h 180"/>
                <a:gd name="T76" fmla="*/ 59 w 249"/>
                <a:gd name="T77" fmla="*/ 204 h 180"/>
                <a:gd name="T78" fmla="*/ 38 w 249"/>
                <a:gd name="T79" fmla="*/ 190 h 180"/>
                <a:gd name="T80" fmla="*/ 73 w 249"/>
                <a:gd name="T81" fmla="*/ 177 h 180"/>
                <a:gd name="T82" fmla="*/ 41 w 249"/>
                <a:gd name="T83" fmla="*/ 142 h 180"/>
                <a:gd name="T84" fmla="*/ 138 w 249"/>
                <a:gd name="T85" fmla="*/ 104 h 180"/>
                <a:gd name="T86" fmla="*/ 149 w 249"/>
                <a:gd name="T87" fmla="*/ 76 h 180"/>
                <a:gd name="T88" fmla="*/ 284 w 249"/>
                <a:gd name="T89" fmla="*/ 42 h 180"/>
                <a:gd name="T90" fmla="*/ 335 w 249"/>
                <a:gd name="T91" fmla="*/ 52 h 180"/>
                <a:gd name="T92" fmla="*/ 405 w 249"/>
                <a:gd name="T93" fmla="*/ 59 h 180"/>
                <a:gd name="T94" fmla="*/ 432 w 249"/>
                <a:gd name="T95" fmla="*/ 31 h 180"/>
                <a:gd name="T96" fmla="*/ 453 w 249"/>
                <a:gd name="T97" fmla="*/ 21 h 180"/>
                <a:gd name="T98" fmla="*/ 512 w 249"/>
                <a:gd name="T99" fmla="*/ 10 h 180"/>
                <a:gd name="T100" fmla="*/ 660 w 249"/>
                <a:gd name="T101" fmla="*/ 7 h 180"/>
                <a:gd name="T102" fmla="*/ 581 w 249"/>
                <a:gd name="T103" fmla="*/ 24 h 180"/>
                <a:gd name="T104" fmla="*/ 730 w 249"/>
                <a:gd name="T105" fmla="*/ 28 h 180"/>
                <a:gd name="T106" fmla="*/ 567 w 249"/>
                <a:gd name="T107" fmla="*/ 52 h 180"/>
                <a:gd name="T108" fmla="*/ 692 w 249"/>
                <a:gd name="T109" fmla="*/ 48 h 180"/>
                <a:gd name="T110" fmla="*/ 705 w 249"/>
                <a:gd name="T111" fmla="*/ 83 h 180"/>
                <a:gd name="T112" fmla="*/ 781 w 249"/>
                <a:gd name="T113" fmla="*/ 66 h 1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180"/>
                <a:gd name="T173" fmla="*/ 249 w 249"/>
                <a:gd name="T174" fmla="*/ 180 h 1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180">
                  <a:moveTo>
                    <a:pt x="249" y="18"/>
                  </a:moveTo>
                  <a:cubicBezTo>
                    <a:pt x="247" y="21"/>
                    <a:pt x="242" y="20"/>
                    <a:pt x="239" y="22"/>
                  </a:cubicBezTo>
                  <a:cubicBezTo>
                    <a:pt x="238" y="22"/>
                    <a:pt x="239" y="24"/>
                    <a:pt x="238" y="24"/>
                  </a:cubicBezTo>
                  <a:cubicBezTo>
                    <a:pt x="236" y="24"/>
                    <a:pt x="234" y="25"/>
                    <a:pt x="232" y="25"/>
                  </a:cubicBezTo>
                  <a:cubicBezTo>
                    <a:pt x="230" y="26"/>
                    <a:pt x="228" y="25"/>
                    <a:pt x="226" y="25"/>
                  </a:cubicBezTo>
                  <a:cubicBezTo>
                    <a:pt x="224" y="27"/>
                    <a:pt x="219" y="25"/>
                    <a:pt x="216" y="26"/>
                  </a:cubicBezTo>
                  <a:cubicBezTo>
                    <a:pt x="215" y="26"/>
                    <a:pt x="215" y="27"/>
                    <a:pt x="216" y="27"/>
                  </a:cubicBezTo>
                  <a:cubicBezTo>
                    <a:pt x="218" y="26"/>
                    <a:pt x="220" y="27"/>
                    <a:pt x="222" y="27"/>
                  </a:cubicBezTo>
                  <a:cubicBezTo>
                    <a:pt x="224" y="27"/>
                    <a:pt x="225" y="26"/>
                    <a:pt x="227" y="26"/>
                  </a:cubicBezTo>
                  <a:cubicBezTo>
                    <a:pt x="230" y="26"/>
                    <a:pt x="232" y="27"/>
                    <a:pt x="234" y="28"/>
                  </a:cubicBezTo>
                  <a:cubicBezTo>
                    <a:pt x="232" y="29"/>
                    <a:pt x="230" y="29"/>
                    <a:pt x="228" y="30"/>
                  </a:cubicBezTo>
                  <a:cubicBezTo>
                    <a:pt x="226" y="30"/>
                    <a:pt x="224" y="30"/>
                    <a:pt x="222" y="30"/>
                  </a:cubicBezTo>
                  <a:cubicBezTo>
                    <a:pt x="221" y="30"/>
                    <a:pt x="219" y="29"/>
                    <a:pt x="218" y="30"/>
                  </a:cubicBezTo>
                  <a:cubicBezTo>
                    <a:pt x="217" y="30"/>
                    <a:pt x="215" y="32"/>
                    <a:pt x="216" y="33"/>
                  </a:cubicBezTo>
                  <a:cubicBezTo>
                    <a:pt x="217" y="33"/>
                    <a:pt x="219" y="31"/>
                    <a:pt x="221" y="31"/>
                  </a:cubicBezTo>
                  <a:cubicBezTo>
                    <a:pt x="223" y="31"/>
                    <a:pt x="225" y="30"/>
                    <a:pt x="227" y="31"/>
                  </a:cubicBezTo>
                  <a:cubicBezTo>
                    <a:pt x="228" y="32"/>
                    <a:pt x="225" y="33"/>
                    <a:pt x="224" y="34"/>
                  </a:cubicBezTo>
                  <a:cubicBezTo>
                    <a:pt x="224" y="34"/>
                    <a:pt x="222" y="33"/>
                    <a:pt x="221" y="33"/>
                  </a:cubicBezTo>
                  <a:cubicBezTo>
                    <a:pt x="220" y="34"/>
                    <a:pt x="219" y="35"/>
                    <a:pt x="219" y="37"/>
                  </a:cubicBezTo>
                  <a:cubicBezTo>
                    <a:pt x="219" y="37"/>
                    <a:pt x="220" y="37"/>
                    <a:pt x="220" y="38"/>
                  </a:cubicBezTo>
                  <a:cubicBezTo>
                    <a:pt x="219" y="39"/>
                    <a:pt x="218" y="40"/>
                    <a:pt x="217" y="41"/>
                  </a:cubicBezTo>
                  <a:cubicBezTo>
                    <a:pt x="216" y="41"/>
                    <a:pt x="214" y="40"/>
                    <a:pt x="214" y="41"/>
                  </a:cubicBezTo>
                  <a:cubicBezTo>
                    <a:pt x="213" y="42"/>
                    <a:pt x="212" y="45"/>
                    <a:pt x="212" y="46"/>
                  </a:cubicBezTo>
                  <a:cubicBezTo>
                    <a:pt x="211" y="48"/>
                    <a:pt x="210" y="49"/>
                    <a:pt x="210" y="50"/>
                  </a:cubicBezTo>
                  <a:cubicBezTo>
                    <a:pt x="210" y="51"/>
                    <a:pt x="212" y="49"/>
                    <a:pt x="213" y="49"/>
                  </a:cubicBezTo>
                  <a:cubicBezTo>
                    <a:pt x="215" y="49"/>
                    <a:pt x="217" y="50"/>
                    <a:pt x="220" y="51"/>
                  </a:cubicBezTo>
                  <a:cubicBezTo>
                    <a:pt x="220" y="51"/>
                    <a:pt x="220" y="52"/>
                    <a:pt x="220" y="52"/>
                  </a:cubicBezTo>
                  <a:cubicBezTo>
                    <a:pt x="218" y="52"/>
                    <a:pt x="216" y="50"/>
                    <a:pt x="214" y="51"/>
                  </a:cubicBezTo>
                  <a:cubicBezTo>
                    <a:pt x="213" y="51"/>
                    <a:pt x="214" y="52"/>
                    <a:pt x="214" y="53"/>
                  </a:cubicBezTo>
                  <a:cubicBezTo>
                    <a:pt x="216" y="54"/>
                    <a:pt x="218" y="54"/>
                    <a:pt x="220" y="54"/>
                  </a:cubicBezTo>
                  <a:cubicBezTo>
                    <a:pt x="221" y="55"/>
                    <a:pt x="222" y="53"/>
                    <a:pt x="223" y="54"/>
                  </a:cubicBezTo>
                  <a:cubicBezTo>
                    <a:pt x="224" y="55"/>
                    <a:pt x="224" y="57"/>
                    <a:pt x="223" y="58"/>
                  </a:cubicBezTo>
                  <a:cubicBezTo>
                    <a:pt x="220" y="58"/>
                    <a:pt x="218" y="57"/>
                    <a:pt x="215" y="57"/>
                  </a:cubicBezTo>
                  <a:cubicBezTo>
                    <a:pt x="214" y="57"/>
                    <a:pt x="210" y="56"/>
                    <a:pt x="208" y="57"/>
                  </a:cubicBezTo>
                  <a:cubicBezTo>
                    <a:pt x="208" y="57"/>
                    <a:pt x="213" y="57"/>
                    <a:pt x="214" y="58"/>
                  </a:cubicBezTo>
                  <a:cubicBezTo>
                    <a:pt x="215" y="58"/>
                    <a:pt x="211" y="59"/>
                    <a:pt x="210" y="59"/>
                  </a:cubicBezTo>
                  <a:cubicBezTo>
                    <a:pt x="208" y="59"/>
                    <a:pt x="209" y="58"/>
                    <a:pt x="208" y="58"/>
                  </a:cubicBezTo>
                  <a:cubicBezTo>
                    <a:pt x="207" y="58"/>
                    <a:pt x="205" y="58"/>
                    <a:pt x="205" y="59"/>
                  </a:cubicBezTo>
                  <a:cubicBezTo>
                    <a:pt x="206" y="60"/>
                    <a:pt x="209" y="61"/>
                    <a:pt x="209" y="62"/>
                  </a:cubicBezTo>
                  <a:cubicBezTo>
                    <a:pt x="212" y="63"/>
                    <a:pt x="214" y="62"/>
                    <a:pt x="216" y="63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3" y="64"/>
                    <a:pt x="211" y="64"/>
                    <a:pt x="209" y="64"/>
                  </a:cubicBezTo>
                  <a:cubicBezTo>
                    <a:pt x="208" y="64"/>
                    <a:pt x="208" y="65"/>
                    <a:pt x="209" y="65"/>
                  </a:cubicBezTo>
                  <a:cubicBezTo>
                    <a:pt x="211" y="66"/>
                    <a:pt x="215" y="65"/>
                    <a:pt x="217" y="66"/>
                  </a:cubicBezTo>
                  <a:cubicBezTo>
                    <a:pt x="218" y="67"/>
                    <a:pt x="218" y="69"/>
                    <a:pt x="217" y="71"/>
                  </a:cubicBezTo>
                  <a:cubicBezTo>
                    <a:pt x="216" y="72"/>
                    <a:pt x="215" y="70"/>
                    <a:pt x="213" y="69"/>
                  </a:cubicBezTo>
                  <a:cubicBezTo>
                    <a:pt x="211" y="68"/>
                    <a:pt x="210" y="67"/>
                    <a:pt x="207" y="67"/>
                  </a:cubicBezTo>
                  <a:cubicBezTo>
                    <a:pt x="207" y="67"/>
                    <a:pt x="205" y="68"/>
                    <a:pt x="206" y="68"/>
                  </a:cubicBezTo>
                  <a:cubicBezTo>
                    <a:pt x="208" y="69"/>
                    <a:pt x="212" y="69"/>
                    <a:pt x="213" y="71"/>
                  </a:cubicBezTo>
                  <a:cubicBezTo>
                    <a:pt x="214" y="72"/>
                    <a:pt x="208" y="71"/>
                    <a:pt x="208" y="72"/>
                  </a:cubicBezTo>
                  <a:cubicBezTo>
                    <a:pt x="208" y="73"/>
                    <a:pt x="211" y="71"/>
                    <a:pt x="212" y="72"/>
                  </a:cubicBezTo>
                  <a:cubicBezTo>
                    <a:pt x="213" y="72"/>
                    <a:pt x="212" y="73"/>
                    <a:pt x="212" y="74"/>
                  </a:cubicBezTo>
                  <a:cubicBezTo>
                    <a:pt x="212" y="74"/>
                    <a:pt x="211" y="75"/>
                    <a:pt x="211" y="75"/>
                  </a:cubicBezTo>
                  <a:cubicBezTo>
                    <a:pt x="213" y="76"/>
                    <a:pt x="215" y="75"/>
                    <a:pt x="217" y="76"/>
                  </a:cubicBezTo>
                  <a:cubicBezTo>
                    <a:pt x="218" y="76"/>
                    <a:pt x="219" y="77"/>
                    <a:pt x="219" y="77"/>
                  </a:cubicBezTo>
                  <a:cubicBezTo>
                    <a:pt x="218" y="78"/>
                    <a:pt x="217" y="78"/>
                    <a:pt x="216" y="78"/>
                  </a:cubicBezTo>
                  <a:cubicBezTo>
                    <a:pt x="214" y="78"/>
                    <a:pt x="213" y="77"/>
                    <a:pt x="211" y="76"/>
                  </a:cubicBezTo>
                  <a:cubicBezTo>
                    <a:pt x="210" y="76"/>
                    <a:pt x="208" y="76"/>
                    <a:pt x="207" y="76"/>
                  </a:cubicBezTo>
                  <a:cubicBezTo>
                    <a:pt x="207" y="76"/>
                    <a:pt x="206" y="77"/>
                    <a:pt x="206" y="78"/>
                  </a:cubicBezTo>
                  <a:cubicBezTo>
                    <a:pt x="206" y="79"/>
                    <a:pt x="205" y="81"/>
                    <a:pt x="207" y="82"/>
                  </a:cubicBezTo>
                  <a:cubicBezTo>
                    <a:pt x="207" y="82"/>
                    <a:pt x="207" y="79"/>
                    <a:pt x="208" y="79"/>
                  </a:cubicBezTo>
                  <a:cubicBezTo>
                    <a:pt x="210" y="79"/>
                    <a:pt x="210" y="81"/>
                    <a:pt x="213" y="81"/>
                  </a:cubicBezTo>
                  <a:cubicBezTo>
                    <a:pt x="214" y="82"/>
                    <a:pt x="212" y="83"/>
                    <a:pt x="212" y="84"/>
                  </a:cubicBezTo>
                  <a:cubicBezTo>
                    <a:pt x="211" y="84"/>
                    <a:pt x="209" y="84"/>
                    <a:pt x="208" y="84"/>
                  </a:cubicBezTo>
                  <a:cubicBezTo>
                    <a:pt x="207" y="84"/>
                    <a:pt x="206" y="85"/>
                    <a:pt x="205" y="85"/>
                  </a:cubicBezTo>
                  <a:cubicBezTo>
                    <a:pt x="203" y="85"/>
                    <a:pt x="200" y="84"/>
                    <a:pt x="197" y="83"/>
                  </a:cubicBezTo>
                  <a:cubicBezTo>
                    <a:pt x="197" y="83"/>
                    <a:pt x="197" y="81"/>
                    <a:pt x="196" y="81"/>
                  </a:cubicBezTo>
                  <a:cubicBezTo>
                    <a:pt x="195" y="81"/>
                    <a:pt x="195" y="83"/>
                    <a:pt x="195" y="83"/>
                  </a:cubicBezTo>
                  <a:cubicBezTo>
                    <a:pt x="193" y="83"/>
                    <a:pt x="193" y="80"/>
                    <a:pt x="191" y="80"/>
                  </a:cubicBezTo>
                  <a:cubicBezTo>
                    <a:pt x="190" y="81"/>
                    <a:pt x="192" y="82"/>
                    <a:pt x="193" y="83"/>
                  </a:cubicBezTo>
                  <a:cubicBezTo>
                    <a:pt x="193" y="84"/>
                    <a:pt x="191" y="84"/>
                    <a:pt x="190" y="85"/>
                  </a:cubicBezTo>
                  <a:cubicBezTo>
                    <a:pt x="188" y="86"/>
                    <a:pt x="185" y="83"/>
                    <a:pt x="183" y="84"/>
                  </a:cubicBezTo>
                  <a:cubicBezTo>
                    <a:pt x="182" y="85"/>
                    <a:pt x="185" y="85"/>
                    <a:pt x="187" y="86"/>
                  </a:cubicBezTo>
                  <a:cubicBezTo>
                    <a:pt x="186" y="86"/>
                    <a:pt x="183" y="85"/>
                    <a:pt x="183" y="86"/>
                  </a:cubicBezTo>
                  <a:cubicBezTo>
                    <a:pt x="185" y="87"/>
                    <a:pt x="190" y="86"/>
                    <a:pt x="191" y="87"/>
                  </a:cubicBezTo>
                  <a:cubicBezTo>
                    <a:pt x="192" y="87"/>
                    <a:pt x="191" y="88"/>
                    <a:pt x="191" y="88"/>
                  </a:cubicBezTo>
                  <a:cubicBezTo>
                    <a:pt x="189" y="88"/>
                    <a:pt x="185" y="87"/>
                    <a:pt x="183" y="88"/>
                  </a:cubicBezTo>
                  <a:cubicBezTo>
                    <a:pt x="183" y="89"/>
                    <a:pt x="185" y="89"/>
                    <a:pt x="186" y="89"/>
                  </a:cubicBezTo>
                  <a:cubicBezTo>
                    <a:pt x="187" y="89"/>
                    <a:pt x="186" y="90"/>
                    <a:pt x="190" y="89"/>
                  </a:cubicBezTo>
                  <a:cubicBezTo>
                    <a:pt x="191" y="89"/>
                    <a:pt x="194" y="90"/>
                    <a:pt x="193" y="91"/>
                  </a:cubicBezTo>
                  <a:cubicBezTo>
                    <a:pt x="192" y="92"/>
                    <a:pt x="189" y="91"/>
                    <a:pt x="187" y="91"/>
                  </a:cubicBezTo>
                  <a:cubicBezTo>
                    <a:pt x="187" y="92"/>
                    <a:pt x="190" y="92"/>
                    <a:pt x="190" y="92"/>
                  </a:cubicBezTo>
                  <a:cubicBezTo>
                    <a:pt x="190" y="93"/>
                    <a:pt x="189" y="94"/>
                    <a:pt x="190" y="94"/>
                  </a:cubicBezTo>
                  <a:cubicBezTo>
                    <a:pt x="191" y="94"/>
                    <a:pt x="192" y="92"/>
                    <a:pt x="193" y="92"/>
                  </a:cubicBezTo>
                  <a:cubicBezTo>
                    <a:pt x="197" y="93"/>
                    <a:pt x="200" y="94"/>
                    <a:pt x="203" y="95"/>
                  </a:cubicBezTo>
                  <a:cubicBezTo>
                    <a:pt x="203" y="96"/>
                    <a:pt x="201" y="96"/>
                    <a:pt x="200" y="98"/>
                  </a:cubicBezTo>
                  <a:cubicBezTo>
                    <a:pt x="201" y="99"/>
                    <a:pt x="205" y="96"/>
                    <a:pt x="205" y="97"/>
                  </a:cubicBezTo>
                  <a:cubicBezTo>
                    <a:pt x="206" y="98"/>
                    <a:pt x="202" y="100"/>
                    <a:pt x="203" y="101"/>
                  </a:cubicBezTo>
                  <a:cubicBezTo>
                    <a:pt x="204" y="102"/>
                    <a:pt x="205" y="99"/>
                    <a:pt x="206" y="100"/>
                  </a:cubicBezTo>
                  <a:cubicBezTo>
                    <a:pt x="207" y="100"/>
                    <a:pt x="207" y="101"/>
                    <a:pt x="206" y="102"/>
                  </a:cubicBezTo>
                  <a:cubicBezTo>
                    <a:pt x="206" y="102"/>
                    <a:pt x="204" y="101"/>
                    <a:pt x="204" y="102"/>
                  </a:cubicBezTo>
                  <a:cubicBezTo>
                    <a:pt x="204" y="103"/>
                    <a:pt x="207" y="104"/>
                    <a:pt x="207" y="105"/>
                  </a:cubicBezTo>
                  <a:cubicBezTo>
                    <a:pt x="207" y="106"/>
                    <a:pt x="205" y="106"/>
                    <a:pt x="203" y="106"/>
                  </a:cubicBezTo>
                  <a:cubicBezTo>
                    <a:pt x="202" y="105"/>
                    <a:pt x="203" y="103"/>
                    <a:pt x="202" y="103"/>
                  </a:cubicBezTo>
                  <a:cubicBezTo>
                    <a:pt x="201" y="103"/>
                    <a:pt x="202" y="105"/>
                    <a:pt x="200" y="106"/>
                  </a:cubicBezTo>
                  <a:cubicBezTo>
                    <a:pt x="199" y="106"/>
                    <a:pt x="197" y="105"/>
                    <a:pt x="196" y="104"/>
                  </a:cubicBezTo>
                  <a:cubicBezTo>
                    <a:pt x="194" y="103"/>
                    <a:pt x="195" y="101"/>
                    <a:pt x="193" y="99"/>
                  </a:cubicBezTo>
                  <a:cubicBezTo>
                    <a:pt x="192" y="99"/>
                    <a:pt x="191" y="99"/>
                    <a:pt x="190" y="99"/>
                  </a:cubicBezTo>
                  <a:cubicBezTo>
                    <a:pt x="188" y="99"/>
                    <a:pt x="185" y="98"/>
                    <a:pt x="183" y="97"/>
                  </a:cubicBezTo>
                  <a:cubicBezTo>
                    <a:pt x="182" y="96"/>
                    <a:pt x="181" y="94"/>
                    <a:pt x="179" y="94"/>
                  </a:cubicBezTo>
                  <a:cubicBezTo>
                    <a:pt x="178" y="94"/>
                    <a:pt x="180" y="96"/>
                    <a:pt x="180" y="96"/>
                  </a:cubicBezTo>
                  <a:cubicBezTo>
                    <a:pt x="180" y="97"/>
                    <a:pt x="178" y="97"/>
                    <a:pt x="178" y="98"/>
                  </a:cubicBezTo>
                  <a:cubicBezTo>
                    <a:pt x="180" y="98"/>
                    <a:pt x="181" y="99"/>
                    <a:pt x="183" y="99"/>
                  </a:cubicBezTo>
                  <a:cubicBezTo>
                    <a:pt x="185" y="99"/>
                    <a:pt x="186" y="99"/>
                    <a:pt x="188" y="99"/>
                  </a:cubicBezTo>
                  <a:cubicBezTo>
                    <a:pt x="188" y="100"/>
                    <a:pt x="189" y="101"/>
                    <a:pt x="188" y="101"/>
                  </a:cubicBezTo>
                  <a:cubicBezTo>
                    <a:pt x="186" y="102"/>
                    <a:pt x="183" y="102"/>
                    <a:pt x="181" y="102"/>
                  </a:cubicBezTo>
                  <a:cubicBezTo>
                    <a:pt x="181" y="102"/>
                    <a:pt x="181" y="101"/>
                    <a:pt x="180" y="101"/>
                  </a:cubicBezTo>
                  <a:cubicBezTo>
                    <a:pt x="179" y="101"/>
                    <a:pt x="178" y="102"/>
                    <a:pt x="177" y="103"/>
                  </a:cubicBezTo>
                  <a:cubicBezTo>
                    <a:pt x="180" y="103"/>
                    <a:pt x="178" y="104"/>
                    <a:pt x="178" y="105"/>
                  </a:cubicBezTo>
                  <a:cubicBezTo>
                    <a:pt x="177" y="106"/>
                    <a:pt x="173" y="106"/>
                    <a:pt x="174" y="107"/>
                  </a:cubicBezTo>
                  <a:cubicBezTo>
                    <a:pt x="176" y="107"/>
                    <a:pt x="179" y="107"/>
                    <a:pt x="181" y="107"/>
                  </a:cubicBezTo>
                  <a:cubicBezTo>
                    <a:pt x="181" y="107"/>
                    <a:pt x="185" y="107"/>
                    <a:pt x="185" y="107"/>
                  </a:cubicBezTo>
                  <a:cubicBezTo>
                    <a:pt x="183" y="108"/>
                    <a:pt x="177" y="107"/>
                    <a:pt x="176" y="109"/>
                  </a:cubicBezTo>
                  <a:cubicBezTo>
                    <a:pt x="178" y="109"/>
                    <a:pt x="180" y="109"/>
                    <a:pt x="181" y="110"/>
                  </a:cubicBezTo>
                  <a:cubicBezTo>
                    <a:pt x="182" y="108"/>
                    <a:pt x="185" y="108"/>
                    <a:pt x="187" y="108"/>
                  </a:cubicBezTo>
                  <a:cubicBezTo>
                    <a:pt x="189" y="107"/>
                    <a:pt x="191" y="107"/>
                    <a:pt x="192" y="107"/>
                  </a:cubicBezTo>
                  <a:cubicBezTo>
                    <a:pt x="195" y="108"/>
                    <a:pt x="198" y="108"/>
                    <a:pt x="202" y="109"/>
                  </a:cubicBezTo>
                  <a:cubicBezTo>
                    <a:pt x="202" y="109"/>
                    <a:pt x="205" y="108"/>
                    <a:pt x="204" y="109"/>
                  </a:cubicBezTo>
                  <a:cubicBezTo>
                    <a:pt x="202" y="111"/>
                    <a:pt x="199" y="110"/>
                    <a:pt x="197" y="111"/>
                  </a:cubicBezTo>
                  <a:cubicBezTo>
                    <a:pt x="197" y="113"/>
                    <a:pt x="194" y="113"/>
                    <a:pt x="193" y="114"/>
                  </a:cubicBezTo>
                  <a:cubicBezTo>
                    <a:pt x="191" y="115"/>
                    <a:pt x="189" y="117"/>
                    <a:pt x="186" y="118"/>
                  </a:cubicBezTo>
                  <a:cubicBezTo>
                    <a:pt x="183" y="120"/>
                    <a:pt x="178" y="120"/>
                    <a:pt x="175" y="120"/>
                  </a:cubicBezTo>
                  <a:cubicBezTo>
                    <a:pt x="172" y="121"/>
                    <a:pt x="169" y="122"/>
                    <a:pt x="166" y="122"/>
                  </a:cubicBezTo>
                  <a:cubicBezTo>
                    <a:pt x="165" y="123"/>
                    <a:pt x="163" y="123"/>
                    <a:pt x="162" y="122"/>
                  </a:cubicBezTo>
                  <a:cubicBezTo>
                    <a:pt x="160" y="122"/>
                    <a:pt x="159" y="120"/>
                    <a:pt x="157" y="120"/>
                  </a:cubicBezTo>
                  <a:cubicBezTo>
                    <a:pt x="156" y="121"/>
                    <a:pt x="160" y="122"/>
                    <a:pt x="159" y="124"/>
                  </a:cubicBezTo>
                  <a:cubicBezTo>
                    <a:pt x="158" y="125"/>
                    <a:pt x="155" y="125"/>
                    <a:pt x="154" y="126"/>
                  </a:cubicBezTo>
                  <a:cubicBezTo>
                    <a:pt x="151" y="128"/>
                    <a:pt x="151" y="131"/>
                    <a:pt x="149" y="133"/>
                  </a:cubicBezTo>
                  <a:cubicBezTo>
                    <a:pt x="148" y="135"/>
                    <a:pt x="145" y="135"/>
                    <a:pt x="143" y="136"/>
                  </a:cubicBezTo>
                  <a:cubicBezTo>
                    <a:pt x="142" y="137"/>
                    <a:pt x="142" y="139"/>
                    <a:pt x="140" y="138"/>
                  </a:cubicBezTo>
                  <a:cubicBezTo>
                    <a:pt x="139" y="138"/>
                    <a:pt x="135" y="139"/>
                    <a:pt x="133" y="138"/>
                  </a:cubicBezTo>
                  <a:cubicBezTo>
                    <a:pt x="132" y="138"/>
                    <a:pt x="137" y="136"/>
                    <a:pt x="136" y="136"/>
                  </a:cubicBezTo>
                  <a:cubicBezTo>
                    <a:pt x="135" y="135"/>
                    <a:pt x="133" y="135"/>
                    <a:pt x="132" y="136"/>
                  </a:cubicBezTo>
                  <a:cubicBezTo>
                    <a:pt x="131" y="136"/>
                    <a:pt x="131" y="138"/>
                    <a:pt x="131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0" y="141"/>
                    <a:pt x="128" y="140"/>
                    <a:pt x="127" y="140"/>
                  </a:cubicBezTo>
                  <a:cubicBezTo>
                    <a:pt x="125" y="140"/>
                    <a:pt x="123" y="140"/>
                    <a:pt x="122" y="141"/>
                  </a:cubicBezTo>
                  <a:cubicBezTo>
                    <a:pt x="122" y="142"/>
                    <a:pt x="124" y="143"/>
                    <a:pt x="124" y="143"/>
                  </a:cubicBezTo>
                  <a:cubicBezTo>
                    <a:pt x="122" y="144"/>
                    <a:pt x="119" y="143"/>
                    <a:pt x="119" y="144"/>
                  </a:cubicBezTo>
                  <a:cubicBezTo>
                    <a:pt x="118" y="146"/>
                    <a:pt x="122" y="147"/>
                    <a:pt x="122" y="149"/>
                  </a:cubicBezTo>
                  <a:cubicBezTo>
                    <a:pt x="121" y="151"/>
                    <a:pt x="117" y="148"/>
                    <a:pt x="117" y="149"/>
                  </a:cubicBezTo>
                  <a:cubicBezTo>
                    <a:pt x="116" y="151"/>
                    <a:pt x="120" y="152"/>
                    <a:pt x="120" y="154"/>
                  </a:cubicBezTo>
                  <a:cubicBezTo>
                    <a:pt x="120" y="155"/>
                    <a:pt x="117" y="155"/>
                    <a:pt x="116" y="156"/>
                  </a:cubicBezTo>
                  <a:cubicBezTo>
                    <a:pt x="114" y="157"/>
                    <a:pt x="113" y="159"/>
                    <a:pt x="112" y="160"/>
                  </a:cubicBezTo>
                  <a:cubicBezTo>
                    <a:pt x="112" y="162"/>
                    <a:pt x="112" y="164"/>
                    <a:pt x="111" y="166"/>
                  </a:cubicBezTo>
                  <a:cubicBezTo>
                    <a:pt x="110" y="167"/>
                    <a:pt x="109" y="168"/>
                    <a:pt x="108" y="170"/>
                  </a:cubicBezTo>
                  <a:cubicBezTo>
                    <a:pt x="107" y="171"/>
                    <a:pt x="107" y="173"/>
                    <a:pt x="106" y="174"/>
                  </a:cubicBezTo>
                  <a:cubicBezTo>
                    <a:pt x="106" y="176"/>
                    <a:pt x="107" y="178"/>
                    <a:pt x="105" y="179"/>
                  </a:cubicBezTo>
                  <a:cubicBezTo>
                    <a:pt x="103" y="180"/>
                    <a:pt x="100" y="179"/>
                    <a:pt x="98" y="178"/>
                  </a:cubicBezTo>
                  <a:cubicBezTo>
                    <a:pt x="97" y="177"/>
                    <a:pt x="98" y="174"/>
                    <a:pt x="97" y="172"/>
                  </a:cubicBezTo>
                  <a:cubicBezTo>
                    <a:pt x="96" y="172"/>
                    <a:pt x="95" y="172"/>
                    <a:pt x="93" y="172"/>
                  </a:cubicBezTo>
                  <a:cubicBezTo>
                    <a:pt x="91" y="172"/>
                    <a:pt x="88" y="174"/>
                    <a:pt x="86" y="173"/>
                  </a:cubicBezTo>
                  <a:cubicBezTo>
                    <a:pt x="84" y="172"/>
                    <a:pt x="83" y="170"/>
                    <a:pt x="82" y="168"/>
                  </a:cubicBezTo>
                  <a:cubicBezTo>
                    <a:pt x="80" y="166"/>
                    <a:pt x="78" y="165"/>
                    <a:pt x="76" y="162"/>
                  </a:cubicBezTo>
                  <a:cubicBezTo>
                    <a:pt x="76" y="161"/>
                    <a:pt x="77" y="160"/>
                    <a:pt x="77" y="159"/>
                  </a:cubicBezTo>
                  <a:cubicBezTo>
                    <a:pt x="76" y="158"/>
                    <a:pt x="75" y="157"/>
                    <a:pt x="75" y="156"/>
                  </a:cubicBezTo>
                  <a:cubicBezTo>
                    <a:pt x="73" y="155"/>
                    <a:pt x="73" y="154"/>
                    <a:pt x="73" y="153"/>
                  </a:cubicBezTo>
                  <a:cubicBezTo>
                    <a:pt x="72" y="151"/>
                    <a:pt x="71" y="149"/>
                    <a:pt x="70" y="147"/>
                  </a:cubicBezTo>
                  <a:cubicBezTo>
                    <a:pt x="70" y="145"/>
                    <a:pt x="71" y="144"/>
                    <a:pt x="71" y="142"/>
                  </a:cubicBezTo>
                  <a:cubicBezTo>
                    <a:pt x="71" y="141"/>
                    <a:pt x="69" y="140"/>
                    <a:pt x="68" y="139"/>
                  </a:cubicBezTo>
                  <a:cubicBezTo>
                    <a:pt x="67" y="138"/>
                    <a:pt x="66" y="136"/>
                    <a:pt x="67" y="135"/>
                  </a:cubicBezTo>
                  <a:cubicBezTo>
                    <a:pt x="67" y="134"/>
                    <a:pt x="70" y="133"/>
                    <a:pt x="70" y="132"/>
                  </a:cubicBezTo>
                  <a:cubicBezTo>
                    <a:pt x="70" y="130"/>
                    <a:pt x="67" y="131"/>
                    <a:pt x="66" y="130"/>
                  </a:cubicBezTo>
                  <a:cubicBezTo>
                    <a:pt x="66" y="129"/>
                    <a:pt x="66" y="128"/>
                    <a:pt x="66" y="127"/>
                  </a:cubicBezTo>
                  <a:cubicBezTo>
                    <a:pt x="66" y="126"/>
                    <a:pt x="66" y="124"/>
                    <a:pt x="67" y="123"/>
                  </a:cubicBezTo>
                  <a:cubicBezTo>
                    <a:pt x="68" y="122"/>
                    <a:pt x="70" y="123"/>
                    <a:pt x="71" y="122"/>
                  </a:cubicBezTo>
                  <a:cubicBezTo>
                    <a:pt x="72" y="122"/>
                    <a:pt x="71" y="120"/>
                    <a:pt x="73" y="119"/>
                  </a:cubicBezTo>
                  <a:cubicBezTo>
                    <a:pt x="75" y="119"/>
                    <a:pt x="77" y="120"/>
                    <a:pt x="78" y="119"/>
                  </a:cubicBezTo>
                  <a:cubicBezTo>
                    <a:pt x="80" y="118"/>
                    <a:pt x="80" y="116"/>
                    <a:pt x="80" y="114"/>
                  </a:cubicBezTo>
                  <a:cubicBezTo>
                    <a:pt x="81" y="113"/>
                    <a:pt x="82" y="111"/>
                    <a:pt x="82" y="110"/>
                  </a:cubicBezTo>
                  <a:cubicBezTo>
                    <a:pt x="82" y="109"/>
                    <a:pt x="81" y="109"/>
                    <a:pt x="80" y="109"/>
                  </a:cubicBezTo>
                  <a:cubicBezTo>
                    <a:pt x="78" y="109"/>
                    <a:pt x="77" y="109"/>
                    <a:pt x="76" y="109"/>
                  </a:cubicBezTo>
                  <a:cubicBezTo>
                    <a:pt x="73" y="108"/>
                    <a:pt x="71" y="108"/>
                    <a:pt x="68" y="107"/>
                  </a:cubicBezTo>
                  <a:cubicBezTo>
                    <a:pt x="68" y="106"/>
                    <a:pt x="65" y="105"/>
                    <a:pt x="66" y="105"/>
                  </a:cubicBezTo>
                  <a:cubicBezTo>
                    <a:pt x="68" y="103"/>
                    <a:pt x="70" y="104"/>
                    <a:pt x="72" y="104"/>
                  </a:cubicBezTo>
                  <a:cubicBezTo>
                    <a:pt x="76" y="105"/>
                    <a:pt x="79" y="108"/>
                    <a:pt x="83" y="107"/>
                  </a:cubicBezTo>
                  <a:cubicBezTo>
                    <a:pt x="85" y="106"/>
                    <a:pt x="81" y="103"/>
                    <a:pt x="79" y="102"/>
                  </a:cubicBezTo>
                  <a:cubicBezTo>
                    <a:pt x="78" y="101"/>
                    <a:pt x="76" y="100"/>
                    <a:pt x="75" y="99"/>
                  </a:cubicBezTo>
                  <a:cubicBezTo>
                    <a:pt x="74" y="98"/>
                    <a:pt x="74" y="96"/>
                    <a:pt x="72" y="96"/>
                  </a:cubicBezTo>
                  <a:cubicBezTo>
                    <a:pt x="71" y="96"/>
                    <a:pt x="71" y="99"/>
                    <a:pt x="70" y="99"/>
                  </a:cubicBezTo>
                  <a:cubicBezTo>
                    <a:pt x="68" y="99"/>
                    <a:pt x="64" y="99"/>
                    <a:pt x="63" y="97"/>
                  </a:cubicBezTo>
                  <a:cubicBezTo>
                    <a:pt x="61" y="96"/>
                    <a:pt x="63" y="94"/>
                    <a:pt x="64" y="93"/>
                  </a:cubicBezTo>
                  <a:cubicBezTo>
                    <a:pt x="64" y="91"/>
                    <a:pt x="66" y="90"/>
                    <a:pt x="66" y="89"/>
                  </a:cubicBezTo>
                  <a:cubicBezTo>
                    <a:pt x="67" y="87"/>
                    <a:pt x="66" y="85"/>
                    <a:pt x="65" y="83"/>
                  </a:cubicBezTo>
                  <a:cubicBezTo>
                    <a:pt x="64" y="81"/>
                    <a:pt x="64" y="78"/>
                    <a:pt x="63" y="76"/>
                  </a:cubicBezTo>
                  <a:cubicBezTo>
                    <a:pt x="61" y="73"/>
                    <a:pt x="58" y="72"/>
                    <a:pt x="55" y="69"/>
                  </a:cubicBezTo>
                  <a:cubicBezTo>
                    <a:pt x="55" y="68"/>
                    <a:pt x="55" y="67"/>
                    <a:pt x="54" y="66"/>
                  </a:cubicBezTo>
                  <a:cubicBezTo>
                    <a:pt x="52" y="65"/>
                    <a:pt x="49" y="64"/>
                    <a:pt x="46" y="64"/>
                  </a:cubicBezTo>
                  <a:cubicBezTo>
                    <a:pt x="43" y="63"/>
                    <a:pt x="40" y="62"/>
                    <a:pt x="36" y="62"/>
                  </a:cubicBezTo>
                  <a:cubicBezTo>
                    <a:pt x="34" y="61"/>
                    <a:pt x="31" y="62"/>
                    <a:pt x="28" y="62"/>
                  </a:cubicBezTo>
                  <a:cubicBezTo>
                    <a:pt x="26" y="62"/>
                    <a:pt x="24" y="62"/>
                    <a:pt x="22" y="62"/>
                  </a:cubicBezTo>
                  <a:cubicBezTo>
                    <a:pt x="22" y="63"/>
                    <a:pt x="23" y="64"/>
                    <a:pt x="22" y="64"/>
                  </a:cubicBezTo>
                  <a:cubicBezTo>
                    <a:pt x="19" y="65"/>
                    <a:pt x="16" y="65"/>
                    <a:pt x="14" y="64"/>
                  </a:cubicBezTo>
                  <a:cubicBezTo>
                    <a:pt x="12" y="63"/>
                    <a:pt x="11" y="62"/>
                    <a:pt x="12" y="61"/>
                  </a:cubicBezTo>
                  <a:cubicBezTo>
                    <a:pt x="13" y="60"/>
                    <a:pt x="17" y="61"/>
                    <a:pt x="17" y="59"/>
                  </a:cubicBezTo>
                  <a:cubicBezTo>
                    <a:pt x="16" y="58"/>
                    <a:pt x="13" y="59"/>
                    <a:pt x="11" y="58"/>
                  </a:cubicBezTo>
                  <a:cubicBezTo>
                    <a:pt x="10" y="58"/>
                    <a:pt x="11" y="57"/>
                    <a:pt x="10" y="57"/>
                  </a:cubicBezTo>
                  <a:cubicBezTo>
                    <a:pt x="9" y="57"/>
                    <a:pt x="8" y="59"/>
                    <a:pt x="7" y="59"/>
                  </a:cubicBezTo>
                  <a:cubicBezTo>
                    <a:pt x="6" y="58"/>
                    <a:pt x="5" y="57"/>
                    <a:pt x="5" y="56"/>
                  </a:cubicBezTo>
                  <a:cubicBezTo>
                    <a:pt x="7" y="55"/>
                    <a:pt x="9" y="55"/>
                    <a:pt x="11" y="55"/>
                  </a:cubicBezTo>
                  <a:cubicBezTo>
                    <a:pt x="14" y="54"/>
                    <a:pt x="16" y="55"/>
                    <a:pt x="19" y="55"/>
                  </a:cubicBezTo>
                  <a:cubicBezTo>
                    <a:pt x="21" y="55"/>
                    <a:pt x="24" y="56"/>
                    <a:pt x="27" y="55"/>
                  </a:cubicBezTo>
                  <a:cubicBezTo>
                    <a:pt x="28" y="55"/>
                    <a:pt x="25" y="53"/>
                    <a:pt x="25" y="52"/>
                  </a:cubicBezTo>
                  <a:cubicBezTo>
                    <a:pt x="26" y="51"/>
                    <a:pt x="30" y="50"/>
                    <a:pt x="29" y="50"/>
                  </a:cubicBezTo>
                  <a:cubicBezTo>
                    <a:pt x="27" y="49"/>
                    <a:pt x="24" y="51"/>
                    <a:pt x="21" y="51"/>
                  </a:cubicBezTo>
                  <a:cubicBezTo>
                    <a:pt x="19" y="51"/>
                    <a:pt x="17" y="51"/>
                    <a:pt x="15" y="51"/>
                  </a:cubicBezTo>
                  <a:cubicBezTo>
                    <a:pt x="12" y="51"/>
                    <a:pt x="10" y="51"/>
                    <a:pt x="7" y="50"/>
                  </a:cubicBezTo>
                  <a:cubicBezTo>
                    <a:pt x="5" y="50"/>
                    <a:pt x="3" y="49"/>
                    <a:pt x="1" y="47"/>
                  </a:cubicBezTo>
                  <a:cubicBezTo>
                    <a:pt x="0" y="47"/>
                    <a:pt x="0" y="45"/>
                    <a:pt x="2" y="44"/>
                  </a:cubicBezTo>
                  <a:cubicBezTo>
                    <a:pt x="5" y="42"/>
                    <a:pt x="9" y="42"/>
                    <a:pt x="12" y="41"/>
                  </a:cubicBezTo>
                  <a:cubicBezTo>
                    <a:pt x="14" y="41"/>
                    <a:pt x="16" y="40"/>
                    <a:pt x="19" y="40"/>
                  </a:cubicBezTo>
                  <a:cubicBezTo>
                    <a:pt x="22" y="39"/>
                    <a:pt x="26" y="40"/>
                    <a:pt x="29" y="39"/>
                  </a:cubicBezTo>
                  <a:cubicBezTo>
                    <a:pt x="32" y="38"/>
                    <a:pt x="34" y="37"/>
                    <a:pt x="35" y="35"/>
                  </a:cubicBezTo>
                  <a:cubicBezTo>
                    <a:pt x="36" y="35"/>
                    <a:pt x="35" y="34"/>
                    <a:pt x="35" y="33"/>
                  </a:cubicBezTo>
                  <a:cubicBezTo>
                    <a:pt x="36" y="32"/>
                    <a:pt x="41" y="31"/>
                    <a:pt x="40" y="30"/>
                  </a:cubicBezTo>
                  <a:cubicBezTo>
                    <a:pt x="39" y="28"/>
                    <a:pt x="36" y="30"/>
                    <a:pt x="34" y="31"/>
                  </a:cubicBezTo>
                  <a:cubicBezTo>
                    <a:pt x="32" y="31"/>
                    <a:pt x="31" y="31"/>
                    <a:pt x="30" y="31"/>
                  </a:cubicBezTo>
                  <a:cubicBezTo>
                    <a:pt x="29" y="31"/>
                    <a:pt x="26" y="31"/>
                    <a:pt x="27" y="30"/>
                  </a:cubicBezTo>
                  <a:cubicBezTo>
                    <a:pt x="29" y="28"/>
                    <a:pt x="32" y="27"/>
                    <a:pt x="35" y="26"/>
                  </a:cubicBezTo>
                  <a:cubicBezTo>
                    <a:pt x="37" y="25"/>
                    <a:pt x="40" y="23"/>
                    <a:pt x="43" y="22"/>
                  </a:cubicBezTo>
                  <a:cubicBezTo>
                    <a:pt x="45" y="22"/>
                    <a:pt x="48" y="23"/>
                    <a:pt x="49" y="22"/>
                  </a:cubicBezTo>
                  <a:cubicBezTo>
                    <a:pt x="52" y="21"/>
                    <a:pt x="54" y="18"/>
                    <a:pt x="56" y="17"/>
                  </a:cubicBezTo>
                  <a:cubicBezTo>
                    <a:pt x="59" y="15"/>
                    <a:pt x="63" y="15"/>
                    <a:pt x="67" y="14"/>
                  </a:cubicBezTo>
                  <a:cubicBezTo>
                    <a:pt x="70" y="13"/>
                    <a:pt x="73" y="12"/>
                    <a:pt x="77" y="12"/>
                  </a:cubicBezTo>
                  <a:cubicBezTo>
                    <a:pt x="79" y="11"/>
                    <a:pt x="81" y="11"/>
                    <a:pt x="82" y="12"/>
                  </a:cubicBezTo>
                  <a:cubicBezTo>
                    <a:pt x="83" y="13"/>
                    <a:pt x="81" y="16"/>
                    <a:pt x="83" y="17"/>
                  </a:cubicBezTo>
                  <a:cubicBezTo>
                    <a:pt x="84" y="18"/>
                    <a:pt x="84" y="14"/>
                    <a:pt x="86" y="14"/>
                  </a:cubicBezTo>
                  <a:cubicBezTo>
                    <a:pt x="89" y="14"/>
                    <a:pt x="91" y="17"/>
                    <a:pt x="93" y="18"/>
                  </a:cubicBezTo>
                  <a:cubicBezTo>
                    <a:pt x="94" y="18"/>
                    <a:pt x="92" y="16"/>
                    <a:pt x="93" y="15"/>
                  </a:cubicBezTo>
                  <a:cubicBezTo>
                    <a:pt x="94" y="15"/>
                    <a:pt x="97" y="17"/>
                    <a:pt x="97" y="15"/>
                  </a:cubicBezTo>
                  <a:cubicBezTo>
                    <a:pt x="97" y="13"/>
                    <a:pt x="92" y="13"/>
                    <a:pt x="93" y="11"/>
                  </a:cubicBezTo>
                  <a:cubicBezTo>
                    <a:pt x="93" y="9"/>
                    <a:pt x="97" y="11"/>
                    <a:pt x="99" y="11"/>
                  </a:cubicBezTo>
                  <a:cubicBezTo>
                    <a:pt x="102" y="12"/>
                    <a:pt x="106" y="12"/>
                    <a:pt x="109" y="13"/>
                  </a:cubicBezTo>
                  <a:cubicBezTo>
                    <a:pt x="111" y="14"/>
                    <a:pt x="111" y="16"/>
                    <a:pt x="113" y="16"/>
                  </a:cubicBezTo>
                  <a:cubicBezTo>
                    <a:pt x="114" y="17"/>
                    <a:pt x="116" y="18"/>
                    <a:pt x="117" y="17"/>
                  </a:cubicBezTo>
                  <a:cubicBezTo>
                    <a:pt x="118" y="17"/>
                    <a:pt x="116" y="15"/>
                    <a:pt x="116" y="14"/>
                  </a:cubicBezTo>
                  <a:cubicBezTo>
                    <a:pt x="117" y="13"/>
                    <a:pt x="117" y="12"/>
                    <a:pt x="117" y="12"/>
                  </a:cubicBezTo>
                  <a:cubicBezTo>
                    <a:pt x="119" y="12"/>
                    <a:pt x="124" y="13"/>
                    <a:pt x="123" y="12"/>
                  </a:cubicBezTo>
                  <a:cubicBezTo>
                    <a:pt x="121" y="11"/>
                    <a:pt x="113" y="11"/>
                    <a:pt x="115" y="9"/>
                  </a:cubicBezTo>
                  <a:cubicBezTo>
                    <a:pt x="117" y="9"/>
                    <a:pt x="122" y="9"/>
                    <a:pt x="125" y="9"/>
                  </a:cubicBezTo>
                  <a:cubicBezTo>
                    <a:pt x="127" y="9"/>
                    <a:pt x="133" y="9"/>
                    <a:pt x="131" y="8"/>
                  </a:cubicBezTo>
                  <a:cubicBezTo>
                    <a:pt x="128" y="8"/>
                    <a:pt x="124" y="9"/>
                    <a:pt x="121" y="8"/>
                  </a:cubicBezTo>
                  <a:cubicBezTo>
                    <a:pt x="119" y="7"/>
                    <a:pt x="113" y="7"/>
                    <a:pt x="114" y="5"/>
                  </a:cubicBezTo>
                  <a:cubicBezTo>
                    <a:pt x="117" y="4"/>
                    <a:pt x="121" y="6"/>
                    <a:pt x="124" y="4"/>
                  </a:cubicBezTo>
                  <a:cubicBezTo>
                    <a:pt x="127" y="4"/>
                    <a:pt x="128" y="5"/>
                    <a:pt x="131" y="6"/>
                  </a:cubicBezTo>
                  <a:cubicBezTo>
                    <a:pt x="134" y="6"/>
                    <a:pt x="136" y="6"/>
                    <a:pt x="139" y="6"/>
                  </a:cubicBezTo>
                  <a:cubicBezTo>
                    <a:pt x="140" y="6"/>
                    <a:pt x="143" y="6"/>
                    <a:pt x="143" y="5"/>
                  </a:cubicBezTo>
                  <a:cubicBezTo>
                    <a:pt x="144" y="4"/>
                    <a:pt x="139" y="5"/>
                    <a:pt x="140" y="4"/>
                  </a:cubicBezTo>
                  <a:cubicBezTo>
                    <a:pt x="141" y="2"/>
                    <a:pt x="142" y="2"/>
                    <a:pt x="144" y="2"/>
                  </a:cubicBezTo>
                  <a:cubicBezTo>
                    <a:pt x="146" y="2"/>
                    <a:pt x="147" y="3"/>
                    <a:pt x="148" y="3"/>
                  </a:cubicBezTo>
                  <a:cubicBezTo>
                    <a:pt x="149" y="3"/>
                    <a:pt x="146" y="1"/>
                    <a:pt x="147" y="1"/>
                  </a:cubicBezTo>
                  <a:cubicBezTo>
                    <a:pt x="150" y="0"/>
                    <a:pt x="156" y="1"/>
                    <a:pt x="159" y="1"/>
                  </a:cubicBezTo>
                  <a:cubicBezTo>
                    <a:pt x="161" y="1"/>
                    <a:pt x="163" y="1"/>
                    <a:pt x="166" y="1"/>
                  </a:cubicBezTo>
                  <a:cubicBezTo>
                    <a:pt x="170" y="1"/>
                    <a:pt x="175" y="0"/>
                    <a:pt x="179" y="0"/>
                  </a:cubicBezTo>
                  <a:cubicBezTo>
                    <a:pt x="183" y="1"/>
                    <a:pt x="187" y="1"/>
                    <a:pt x="191" y="2"/>
                  </a:cubicBezTo>
                  <a:cubicBezTo>
                    <a:pt x="192" y="2"/>
                    <a:pt x="196" y="4"/>
                    <a:pt x="196" y="5"/>
                  </a:cubicBezTo>
                  <a:cubicBezTo>
                    <a:pt x="195" y="6"/>
                    <a:pt x="192" y="6"/>
                    <a:pt x="190" y="6"/>
                  </a:cubicBezTo>
                  <a:cubicBezTo>
                    <a:pt x="188" y="7"/>
                    <a:pt x="185" y="6"/>
                    <a:pt x="182" y="6"/>
                  </a:cubicBezTo>
                  <a:cubicBezTo>
                    <a:pt x="178" y="6"/>
                    <a:pt x="175" y="6"/>
                    <a:pt x="172" y="6"/>
                  </a:cubicBezTo>
                  <a:cubicBezTo>
                    <a:pt x="171" y="6"/>
                    <a:pt x="167" y="7"/>
                    <a:pt x="168" y="7"/>
                  </a:cubicBezTo>
                  <a:cubicBezTo>
                    <a:pt x="172" y="7"/>
                    <a:pt x="175" y="7"/>
                    <a:pt x="179" y="7"/>
                  </a:cubicBezTo>
                  <a:cubicBezTo>
                    <a:pt x="184" y="8"/>
                    <a:pt x="189" y="8"/>
                    <a:pt x="193" y="8"/>
                  </a:cubicBezTo>
                  <a:cubicBezTo>
                    <a:pt x="196" y="8"/>
                    <a:pt x="198" y="7"/>
                    <a:pt x="200" y="7"/>
                  </a:cubicBezTo>
                  <a:cubicBezTo>
                    <a:pt x="202" y="7"/>
                    <a:pt x="205" y="7"/>
                    <a:pt x="207" y="7"/>
                  </a:cubicBezTo>
                  <a:cubicBezTo>
                    <a:pt x="208" y="7"/>
                    <a:pt x="210" y="7"/>
                    <a:pt x="211" y="8"/>
                  </a:cubicBezTo>
                  <a:cubicBezTo>
                    <a:pt x="211" y="10"/>
                    <a:pt x="208" y="11"/>
                    <a:pt x="205" y="11"/>
                  </a:cubicBezTo>
                  <a:cubicBezTo>
                    <a:pt x="203" y="12"/>
                    <a:pt x="200" y="12"/>
                    <a:pt x="197" y="12"/>
                  </a:cubicBezTo>
                  <a:cubicBezTo>
                    <a:pt x="194" y="12"/>
                    <a:pt x="191" y="13"/>
                    <a:pt x="189" y="13"/>
                  </a:cubicBezTo>
                  <a:cubicBezTo>
                    <a:pt x="184" y="13"/>
                    <a:pt x="179" y="13"/>
                    <a:pt x="174" y="13"/>
                  </a:cubicBezTo>
                  <a:cubicBezTo>
                    <a:pt x="171" y="13"/>
                    <a:pt x="167" y="14"/>
                    <a:pt x="164" y="15"/>
                  </a:cubicBezTo>
                  <a:cubicBezTo>
                    <a:pt x="163" y="15"/>
                    <a:pt x="161" y="17"/>
                    <a:pt x="162" y="17"/>
                  </a:cubicBezTo>
                  <a:cubicBezTo>
                    <a:pt x="167" y="18"/>
                    <a:pt x="172" y="18"/>
                    <a:pt x="177" y="18"/>
                  </a:cubicBezTo>
                  <a:cubicBezTo>
                    <a:pt x="181" y="18"/>
                    <a:pt x="186" y="19"/>
                    <a:pt x="191" y="19"/>
                  </a:cubicBezTo>
                  <a:cubicBezTo>
                    <a:pt x="194" y="18"/>
                    <a:pt x="196" y="18"/>
                    <a:pt x="198" y="17"/>
                  </a:cubicBezTo>
                  <a:cubicBezTo>
                    <a:pt x="200" y="16"/>
                    <a:pt x="200" y="15"/>
                    <a:pt x="200" y="14"/>
                  </a:cubicBezTo>
                  <a:cubicBezTo>
                    <a:pt x="202" y="14"/>
                    <a:pt x="205" y="13"/>
                    <a:pt x="207" y="14"/>
                  </a:cubicBezTo>
                  <a:cubicBezTo>
                    <a:pt x="208" y="14"/>
                    <a:pt x="209" y="16"/>
                    <a:pt x="208" y="18"/>
                  </a:cubicBezTo>
                  <a:cubicBezTo>
                    <a:pt x="208" y="19"/>
                    <a:pt x="205" y="20"/>
                    <a:pt x="203" y="22"/>
                  </a:cubicBezTo>
                  <a:cubicBezTo>
                    <a:pt x="201" y="27"/>
                    <a:pt x="196" y="27"/>
                    <a:pt x="193" y="30"/>
                  </a:cubicBezTo>
                  <a:cubicBezTo>
                    <a:pt x="196" y="30"/>
                    <a:pt x="201" y="26"/>
                    <a:pt x="204" y="24"/>
                  </a:cubicBezTo>
                  <a:cubicBezTo>
                    <a:pt x="208" y="22"/>
                    <a:pt x="210" y="21"/>
                    <a:pt x="214" y="19"/>
                  </a:cubicBezTo>
                  <a:cubicBezTo>
                    <a:pt x="215" y="18"/>
                    <a:pt x="215" y="16"/>
                    <a:pt x="216" y="17"/>
                  </a:cubicBezTo>
                  <a:cubicBezTo>
                    <a:pt x="218" y="17"/>
                    <a:pt x="215" y="19"/>
                    <a:pt x="217" y="20"/>
                  </a:cubicBezTo>
                  <a:cubicBezTo>
                    <a:pt x="218" y="20"/>
                    <a:pt x="219" y="18"/>
                    <a:pt x="221" y="18"/>
                  </a:cubicBezTo>
                  <a:cubicBezTo>
                    <a:pt x="222" y="18"/>
                    <a:pt x="225" y="19"/>
                    <a:pt x="226" y="19"/>
                  </a:cubicBezTo>
                  <a:cubicBezTo>
                    <a:pt x="229" y="18"/>
                    <a:pt x="230" y="16"/>
                    <a:pt x="233" y="15"/>
                  </a:cubicBezTo>
                  <a:cubicBezTo>
                    <a:pt x="236" y="15"/>
                    <a:pt x="239" y="15"/>
                    <a:pt x="241" y="16"/>
                  </a:cubicBezTo>
                  <a:cubicBezTo>
                    <a:pt x="244" y="16"/>
                    <a:pt x="246" y="17"/>
                    <a:pt x="249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1" name="Freeform 556"/>
            <p:cNvSpPr>
              <a:spLocks/>
            </p:cNvSpPr>
            <p:nvPr/>
          </p:nvSpPr>
          <p:spPr bwMode="auto">
            <a:xfrm>
              <a:off x="2643" y="1491"/>
              <a:ext cx="56" cy="27"/>
            </a:xfrm>
            <a:custGeom>
              <a:avLst/>
              <a:gdLst>
                <a:gd name="T0" fmla="*/ 7 w 16"/>
                <a:gd name="T1" fmla="*/ 0 h 8"/>
                <a:gd name="T2" fmla="*/ 31 w 16"/>
                <a:gd name="T3" fmla="*/ 3 h 8"/>
                <a:gd name="T4" fmla="*/ 45 w 16"/>
                <a:gd name="T5" fmla="*/ 10 h 8"/>
                <a:gd name="T6" fmla="*/ 56 w 16"/>
                <a:gd name="T7" fmla="*/ 14 h 8"/>
                <a:gd name="T8" fmla="*/ 49 w 16"/>
                <a:gd name="T9" fmla="*/ 24 h 8"/>
                <a:gd name="T10" fmla="*/ 24 w 16"/>
                <a:gd name="T11" fmla="*/ 27 h 8"/>
                <a:gd name="T12" fmla="*/ 10 w 16"/>
                <a:gd name="T13" fmla="*/ 24 h 8"/>
                <a:gd name="T14" fmla="*/ 24 w 16"/>
                <a:gd name="T15" fmla="*/ 20 h 8"/>
                <a:gd name="T16" fmla="*/ 4 w 16"/>
                <a:gd name="T17" fmla="*/ 17 h 8"/>
                <a:gd name="T18" fmla="*/ 4 w 16"/>
                <a:gd name="T19" fmla="*/ 14 h 8"/>
                <a:gd name="T20" fmla="*/ 4 w 16"/>
                <a:gd name="T21" fmla="*/ 10 h 8"/>
                <a:gd name="T22" fmla="*/ 10 w 16"/>
                <a:gd name="T23" fmla="*/ 10 h 8"/>
                <a:gd name="T24" fmla="*/ 4 w 16"/>
                <a:gd name="T25" fmla="*/ 3 h 8"/>
                <a:gd name="T26" fmla="*/ 7 w 1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8"/>
                <a:gd name="T44" fmla="*/ 16 w 16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8">
                  <a:moveTo>
                    <a:pt x="2" y="0"/>
                  </a:move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1" y="2"/>
                    <a:pt x="13" y="3"/>
                  </a:cubicBezTo>
                  <a:cubicBezTo>
                    <a:pt x="14" y="4"/>
                    <a:pt x="16" y="3"/>
                    <a:pt x="16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2" y="8"/>
                    <a:pt x="9" y="8"/>
                    <a:pt x="7" y="8"/>
                  </a:cubicBezTo>
                  <a:cubicBezTo>
                    <a:pt x="6" y="8"/>
                    <a:pt x="3" y="8"/>
                    <a:pt x="3" y="7"/>
                  </a:cubicBezTo>
                  <a:cubicBezTo>
                    <a:pt x="3" y="7"/>
                    <a:pt x="8" y="7"/>
                    <a:pt x="7" y="6"/>
                  </a:cubicBezTo>
                  <a:cubicBezTo>
                    <a:pt x="5" y="5"/>
                    <a:pt x="2" y="6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2" name="Freeform 557"/>
            <p:cNvSpPr>
              <a:spLocks/>
            </p:cNvSpPr>
            <p:nvPr/>
          </p:nvSpPr>
          <p:spPr bwMode="auto">
            <a:xfrm>
              <a:off x="2488" y="1293"/>
              <a:ext cx="27" cy="14"/>
            </a:xfrm>
            <a:custGeom>
              <a:avLst/>
              <a:gdLst>
                <a:gd name="T0" fmla="*/ 3 w 8"/>
                <a:gd name="T1" fmla="*/ 4 h 4"/>
                <a:gd name="T2" fmla="*/ 0 w 8"/>
                <a:gd name="T3" fmla="*/ 7 h 4"/>
                <a:gd name="T4" fmla="*/ 10 w 8"/>
                <a:gd name="T5" fmla="*/ 10 h 4"/>
                <a:gd name="T6" fmla="*/ 20 w 8"/>
                <a:gd name="T7" fmla="*/ 14 h 4"/>
                <a:gd name="T8" fmla="*/ 27 w 8"/>
                <a:gd name="T9" fmla="*/ 14 h 4"/>
                <a:gd name="T10" fmla="*/ 27 w 8"/>
                <a:gd name="T11" fmla="*/ 10 h 4"/>
                <a:gd name="T12" fmla="*/ 17 w 8"/>
                <a:gd name="T13" fmla="*/ 4 h 4"/>
                <a:gd name="T14" fmla="*/ 10 w 8"/>
                <a:gd name="T15" fmla="*/ 4 h 4"/>
                <a:gd name="T16" fmla="*/ 3 w 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3" name="Freeform 558"/>
            <p:cNvSpPr>
              <a:spLocks/>
            </p:cNvSpPr>
            <p:nvPr/>
          </p:nvSpPr>
          <p:spPr bwMode="auto">
            <a:xfrm>
              <a:off x="2443" y="1293"/>
              <a:ext cx="31" cy="0"/>
            </a:xfrm>
            <a:custGeom>
              <a:avLst/>
              <a:gdLst>
                <a:gd name="T0" fmla="*/ 17 w 9"/>
                <a:gd name="T1" fmla="*/ 28 w 9"/>
                <a:gd name="T2" fmla="*/ 28 w 9"/>
                <a:gd name="T3" fmla="*/ 10 w 9"/>
                <a:gd name="T4" fmla="*/ 3 w 9"/>
                <a:gd name="T5" fmla="*/ 17 w 9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9 w 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4" name="Freeform 559"/>
            <p:cNvSpPr>
              <a:spLocks/>
            </p:cNvSpPr>
            <p:nvPr/>
          </p:nvSpPr>
          <p:spPr bwMode="auto">
            <a:xfrm>
              <a:off x="2429" y="1293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14 w 4"/>
                <a:gd name="T3" fmla="*/ 4 h 4"/>
                <a:gd name="T4" fmla="*/ 14 w 4"/>
                <a:gd name="T5" fmla="*/ 7 h 4"/>
                <a:gd name="T6" fmla="*/ 14 w 4"/>
                <a:gd name="T7" fmla="*/ 14 h 4"/>
                <a:gd name="T8" fmla="*/ 7 w 4"/>
                <a:gd name="T9" fmla="*/ 7 h 4"/>
                <a:gd name="T10" fmla="*/ 0 w 4"/>
                <a:gd name="T11" fmla="*/ 4 h 4"/>
                <a:gd name="T12" fmla="*/ 4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5" name="Freeform 560"/>
            <p:cNvSpPr>
              <a:spLocks/>
            </p:cNvSpPr>
            <p:nvPr/>
          </p:nvSpPr>
          <p:spPr bwMode="auto">
            <a:xfrm>
              <a:off x="2726" y="115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7 h 4"/>
                <a:gd name="T4" fmla="*/ 10 w 4"/>
                <a:gd name="T5" fmla="*/ 14 h 4"/>
                <a:gd name="T6" fmla="*/ 14 w 4"/>
                <a:gd name="T7" fmla="*/ 14 h 4"/>
                <a:gd name="T8" fmla="*/ 10 w 4"/>
                <a:gd name="T9" fmla="*/ 10 h 4"/>
                <a:gd name="T10" fmla="*/ 7 w 4"/>
                <a:gd name="T11" fmla="*/ 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6" name="Freeform 561"/>
            <p:cNvSpPr>
              <a:spLocks/>
            </p:cNvSpPr>
            <p:nvPr/>
          </p:nvSpPr>
          <p:spPr bwMode="auto">
            <a:xfrm>
              <a:off x="2799" y="1138"/>
              <a:ext cx="28" cy="27"/>
            </a:xfrm>
            <a:custGeom>
              <a:avLst/>
              <a:gdLst>
                <a:gd name="T0" fmla="*/ 0 w 8"/>
                <a:gd name="T1" fmla="*/ 0 h 8"/>
                <a:gd name="T2" fmla="*/ 7 w 8"/>
                <a:gd name="T3" fmla="*/ 0 h 8"/>
                <a:gd name="T4" fmla="*/ 14 w 8"/>
                <a:gd name="T5" fmla="*/ 3 h 8"/>
                <a:gd name="T6" fmla="*/ 24 w 8"/>
                <a:gd name="T7" fmla="*/ 7 h 8"/>
                <a:gd name="T8" fmla="*/ 28 w 8"/>
                <a:gd name="T9" fmla="*/ 14 h 8"/>
                <a:gd name="T10" fmla="*/ 21 w 8"/>
                <a:gd name="T11" fmla="*/ 17 h 8"/>
                <a:gd name="T12" fmla="*/ 24 w 8"/>
                <a:gd name="T13" fmla="*/ 24 h 8"/>
                <a:gd name="T14" fmla="*/ 21 w 8"/>
                <a:gd name="T15" fmla="*/ 27 h 8"/>
                <a:gd name="T16" fmla="*/ 7 w 8"/>
                <a:gd name="T17" fmla="*/ 10 h 8"/>
                <a:gd name="T18" fmla="*/ 0 w 8"/>
                <a:gd name="T19" fmla="*/ 3 h 8"/>
                <a:gd name="T20" fmla="*/ 0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4" y="7"/>
                    <a:pt x="3" y="5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7" name="Freeform 562"/>
            <p:cNvSpPr>
              <a:spLocks/>
            </p:cNvSpPr>
            <p:nvPr/>
          </p:nvSpPr>
          <p:spPr bwMode="auto">
            <a:xfrm>
              <a:off x="2782" y="1138"/>
              <a:ext cx="17" cy="0"/>
            </a:xfrm>
            <a:custGeom>
              <a:avLst/>
              <a:gdLst>
                <a:gd name="T0" fmla="*/ 3 w 5"/>
                <a:gd name="T1" fmla="*/ 3 w 5"/>
                <a:gd name="T2" fmla="*/ 17 w 5"/>
                <a:gd name="T3" fmla="*/ 3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5" y="0"/>
                    <a:pt x="5" y="0"/>
                  </a:cubicBezTo>
                  <a:cubicBezTo>
                    <a:pt x="5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8" name="Freeform 563"/>
            <p:cNvSpPr>
              <a:spLocks/>
            </p:cNvSpPr>
            <p:nvPr/>
          </p:nvSpPr>
          <p:spPr bwMode="auto">
            <a:xfrm>
              <a:off x="2799" y="1124"/>
              <a:ext cx="28" cy="14"/>
            </a:xfrm>
            <a:custGeom>
              <a:avLst/>
              <a:gdLst>
                <a:gd name="T0" fmla="*/ 0 w 8"/>
                <a:gd name="T1" fmla="*/ 7 h 4"/>
                <a:gd name="T2" fmla="*/ 10 w 8"/>
                <a:gd name="T3" fmla="*/ 14 h 4"/>
                <a:gd name="T4" fmla="*/ 24 w 8"/>
                <a:gd name="T5" fmla="*/ 10 h 4"/>
                <a:gd name="T6" fmla="*/ 17 w 8"/>
                <a:gd name="T7" fmla="*/ 7 h 4"/>
                <a:gd name="T8" fmla="*/ 10 w 8"/>
                <a:gd name="T9" fmla="*/ 0 h 4"/>
                <a:gd name="T10" fmla="*/ 4 w 8"/>
                <a:gd name="T11" fmla="*/ 4 h 4"/>
                <a:gd name="T12" fmla="*/ 7 w 8"/>
                <a:gd name="T13" fmla="*/ 7 h 4"/>
                <a:gd name="T14" fmla="*/ 0 w 8"/>
                <a:gd name="T15" fmla="*/ 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2"/>
                  </a:moveTo>
                  <a:cubicBezTo>
                    <a:pt x="0" y="3"/>
                    <a:pt x="2" y="4"/>
                    <a:pt x="3" y="4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8" y="3"/>
                    <a:pt x="6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3" y="2"/>
                    <a:pt x="2" y="2"/>
                  </a:cubicBezTo>
                  <a:cubicBezTo>
                    <a:pt x="2" y="3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9" name="Freeform 564"/>
            <p:cNvSpPr>
              <a:spLocks/>
            </p:cNvSpPr>
            <p:nvPr/>
          </p:nvSpPr>
          <p:spPr bwMode="auto">
            <a:xfrm>
              <a:off x="3179" y="1307"/>
              <a:ext cx="14" cy="28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7 h 8"/>
                <a:gd name="T4" fmla="*/ 7 w 4"/>
                <a:gd name="T5" fmla="*/ 28 h 8"/>
                <a:gd name="T6" fmla="*/ 14 w 4"/>
                <a:gd name="T7" fmla="*/ 28 h 8"/>
                <a:gd name="T8" fmla="*/ 10 w 4"/>
                <a:gd name="T9" fmla="*/ 7 h 8"/>
                <a:gd name="T10" fmla="*/ 4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0" name="Freeform 565"/>
            <p:cNvSpPr>
              <a:spLocks/>
            </p:cNvSpPr>
            <p:nvPr/>
          </p:nvSpPr>
          <p:spPr bwMode="auto">
            <a:xfrm>
              <a:off x="3179" y="1349"/>
              <a:ext cx="28" cy="1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14 h 4"/>
                <a:gd name="T4" fmla="*/ 14 w 8"/>
                <a:gd name="T5" fmla="*/ 14 h 4"/>
                <a:gd name="T6" fmla="*/ 24 w 8"/>
                <a:gd name="T7" fmla="*/ 14 h 4"/>
                <a:gd name="T8" fmla="*/ 28 w 8"/>
                <a:gd name="T9" fmla="*/ 10 h 4"/>
                <a:gd name="T10" fmla="*/ 24 w 8"/>
                <a:gd name="T11" fmla="*/ 7 h 4"/>
                <a:gd name="T12" fmla="*/ 21 w 8"/>
                <a:gd name="T13" fmla="*/ 10 h 4"/>
                <a:gd name="T14" fmla="*/ 14 w 8"/>
                <a:gd name="T15" fmla="*/ 7 h 4"/>
                <a:gd name="T16" fmla="*/ 17 w 8"/>
                <a:gd name="T17" fmla="*/ 4 h 4"/>
                <a:gd name="T18" fmla="*/ 14 w 8"/>
                <a:gd name="T19" fmla="*/ 0 h 4"/>
                <a:gd name="T20" fmla="*/ 10 w 8"/>
                <a:gd name="T21" fmla="*/ 7 h 4"/>
                <a:gd name="T22" fmla="*/ 7 w 8"/>
                <a:gd name="T23" fmla="*/ 4 h 4"/>
                <a:gd name="T24" fmla="*/ 0 w 8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4"/>
                <a:gd name="T41" fmla="*/ 8 w 8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4">
                  <a:moveTo>
                    <a:pt x="0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4"/>
                    <a:pt x="6" y="4"/>
                    <a:pt x="7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1" name="Freeform 566"/>
            <p:cNvSpPr>
              <a:spLocks/>
            </p:cNvSpPr>
            <p:nvPr/>
          </p:nvSpPr>
          <p:spPr bwMode="auto">
            <a:xfrm>
              <a:off x="3138" y="1380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4 h 4"/>
                <a:gd name="T4" fmla="*/ 10 w 8"/>
                <a:gd name="T5" fmla="*/ 7 h 4"/>
                <a:gd name="T6" fmla="*/ 14 w 8"/>
                <a:gd name="T7" fmla="*/ 10 h 4"/>
                <a:gd name="T8" fmla="*/ 24 w 8"/>
                <a:gd name="T9" fmla="*/ 10 h 4"/>
                <a:gd name="T10" fmla="*/ 21 w 8"/>
                <a:gd name="T11" fmla="*/ 4 h 4"/>
                <a:gd name="T12" fmla="*/ 17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5" y="3"/>
                    <a:pt x="6" y="4"/>
                    <a:pt x="7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2" name="Freeform 567"/>
            <p:cNvSpPr>
              <a:spLocks/>
            </p:cNvSpPr>
            <p:nvPr/>
          </p:nvSpPr>
          <p:spPr bwMode="auto">
            <a:xfrm>
              <a:off x="3093" y="1421"/>
              <a:ext cx="45" cy="14"/>
            </a:xfrm>
            <a:custGeom>
              <a:avLst/>
              <a:gdLst>
                <a:gd name="T0" fmla="*/ 3 w 13"/>
                <a:gd name="T1" fmla="*/ 0 h 4"/>
                <a:gd name="T2" fmla="*/ 3 w 13"/>
                <a:gd name="T3" fmla="*/ 4 h 4"/>
                <a:gd name="T4" fmla="*/ 14 w 13"/>
                <a:gd name="T5" fmla="*/ 7 h 4"/>
                <a:gd name="T6" fmla="*/ 21 w 13"/>
                <a:gd name="T7" fmla="*/ 7 h 4"/>
                <a:gd name="T8" fmla="*/ 38 w 13"/>
                <a:gd name="T9" fmla="*/ 14 h 4"/>
                <a:gd name="T10" fmla="*/ 38 w 13"/>
                <a:gd name="T11" fmla="*/ 10 h 4"/>
                <a:gd name="T12" fmla="*/ 28 w 13"/>
                <a:gd name="T13" fmla="*/ 7 h 4"/>
                <a:gd name="T14" fmla="*/ 31 w 13"/>
                <a:gd name="T15" fmla="*/ 7 h 4"/>
                <a:gd name="T16" fmla="*/ 42 w 13"/>
                <a:gd name="T17" fmla="*/ 10 h 4"/>
                <a:gd name="T18" fmla="*/ 42 w 13"/>
                <a:gd name="T19" fmla="*/ 7 h 4"/>
                <a:gd name="T20" fmla="*/ 24 w 13"/>
                <a:gd name="T21" fmla="*/ 4 h 4"/>
                <a:gd name="T22" fmla="*/ 14 w 13"/>
                <a:gd name="T23" fmla="*/ 0 h 4"/>
                <a:gd name="T24" fmla="*/ 3 w 13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4"/>
                <a:gd name="T41" fmla="*/ 13 w 13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4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3"/>
                    <a:pt x="10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3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1" y="3"/>
                    <a:pt x="12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3" name="Freeform 568"/>
            <p:cNvSpPr>
              <a:spLocks/>
            </p:cNvSpPr>
            <p:nvPr/>
          </p:nvSpPr>
          <p:spPr bwMode="auto">
            <a:xfrm>
              <a:off x="3079" y="1408"/>
              <a:ext cx="42" cy="13"/>
            </a:xfrm>
            <a:custGeom>
              <a:avLst/>
              <a:gdLst>
                <a:gd name="T0" fmla="*/ 7 w 12"/>
                <a:gd name="T1" fmla="*/ 0 h 4"/>
                <a:gd name="T2" fmla="*/ 4 w 12"/>
                <a:gd name="T3" fmla="*/ 7 h 4"/>
                <a:gd name="T4" fmla="*/ 18 w 12"/>
                <a:gd name="T5" fmla="*/ 13 h 4"/>
                <a:gd name="T6" fmla="*/ 35 w 12"/>
                <a:gd name="T7" fmla="*/ 13 h 4"/>
                <a:gd name="T8" fmla="*/ 42 w 12"/>
                <a:gd name="T9" fmla="*/ 10 h 4"/>
                <a:gd name="T10" fmla="*/ 35 w 12"/>
                <a:gd name="T11" fmla="*/ 7 h 4"/>
                <a:gd name="T12" fmla="*/ 18 w 12"/>
                <a:gd name="T13" fmla="*/ 7 h 4"/>
                <a:gd name="T14" fmla="*/ 14 w 12"/>
                <a:gd name="T15" fmla="*/ 3 h 4"/>
                <a:gd name="T16" fmla="*/ 32 w 12"/>
                <a:gd name="T17" fmla="*/ 7 h 4"/>
                <a:gd name="T18" fmla="*/ 32 w 12"/>
                <a:gd name="T19" fmla="*/ 0 h 4"/>
                <a:gd name="T20" fmla="*/ 18 w 12"/>
                <a:gd name="T21" fmla="*/ 0 h 4"/>
                <a:gd name="T22" fmla="*/ 7 w 12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4"/>
                <a:gd name="T38" fmla="*/ 12 w 1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4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4"/>
                    <a:pt x="10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6" y="0"/>
                    <a:pt x="8" y="2"/>
                    <a:pt x="9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4" name="Freeform 569"/>
            <p:cNvSpPr>
              <a:spLocks/>
            </p:cNvSpPr>
            <p:nvPr/>
          </p:nvSpPr>
          <p:spPr bwMode="auto">
            <a:xfrm>
              <a:off x="3093" y="1421"/>
              <a:ext cx="45" cy="0"/>
            </a:xfrm>
            <a:custGeom>
              <a:avLst/>
              <a:gdLst>
                <a:gd name="T0" fmla="*/ 3 w 13"/>
                <a:gd name="T1" fmla="*/ 3 w 13"/>
                <a:gd name="T2" fmla="*/ 24 w 13"/>
                <a:gd name="T3" fmla="*/ 31 w 13"/>
                <a:gd name="T4" fmla="*/ 42 w 13"/>
                <a:gd name="T5" fmla="*/ 38 w 13"/>
                <a:gd name="T6" fmla="*/ 42 w 13"/>
                <a:gd name="T7" fmla="*/ 35 w 13"/>
                <a:gd name="T8" fmla="*/ 21 w 13"/>
                <a:gd name="T9" fmla="*/ 3 w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13"/>
                <a:gd name="T21" fmla="*/ 13 w 13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13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5" name="Freeform 570"/>
            <p:cNvSpPr>
              <a:spLocks/>
            </p:cNvSpPr>
            <p:nvPr/>
          </p:nvSpPr>
          <p:spPr bwMode="auto">
            <a:xfrm>
              <a:off x="3038" y="1463"/>
              <a:ext cx="55" cy="14"/>
            </a:xfrm>
            <a:custGeom>
              <a:avLst/>
              <a:gdLst>
                <a:gd name="T0" fmla="*/ 7 w 16"/>
                <a:gd name="T1" fmla="*/ 10 h 4"/>
                <a:gd name="T2" fmla="*/ 17 w 16"/>
                <a:gd name="T3" fmla="*/ 4 h 4"/>
                <a:gd name="T4" fmla="*/ 31 w 16"/>
                <a:gd name="T5" fmla="*/ 4 h 4"/>
                <a:gd name="T6" fmla="*/ 41 w 16"/>
                <a:gd name="T7" fmla="*/ 0 h 4"/>
                <a:gd name="T8" fmla="*/ 52 w 16"/>
                <a:gd name="T9" fmla="*/ 4 h 4"/>
                <a:gd name="T10" fmla="*/ 48 w 16"/>
                <a:gd name="T11" fmla="*/ 7 h 4"/>
                <a:gd name="T12" fmla="*/ 55 w 16"/>
                <a:gd name="T13" fmla="*/ 10 h 4"/>
                <a:gd name="T14" fmla="*/ 34 w 16"/>
                <a:gd name="T15" fmla="*/ 10 h 4"/>
                <a:gd name="T16" fmla="*/ 31 w 16"/>
                <a:gd name="T17" fmla="*/ 10 h 4"/>
                <a:gd name="T18" fmla="*/ 21 w 16"/>
                <a:gd name="T19" fmla="*/ 14 h 4"/>
                <a:gd name="T20" fmla="*/ 10 w 16"/>
                <a:gd name="T21" fmla="*/ 14 h 4"/>
                <a:gd name="T22" fmla="*/ 0 w 16"/>
                <a:gd name="T23" fmla="*/ 14 h 4"/>
                <a:gd name="T24" fmla="*/ 3 w 16"/>
                <a:gd name="T25" fmla="*/ 10 h 4"/>
                <a:gd name="T26" fmla="*/ 7 w 16"/>
                <a:gd name="T27" fmla="*/ 1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4"/>
                <a:gd name="T44" fmla="*/ 16 w 1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4">
                  <a:moveTo>
                    <a:pt x="2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4" y="1"/>
                    <a:pt x="14" y="2"/>
                  </a:cubicBezTo>
                  <a:cubicBezTo>
                    <a:pt x="14" y="2"/>
                    <a:pt x="16" y="3"/>
                    <a:pt x="16" y="3"/>
                  </a:cubicBezTo>
                  <a:cubicBezTo>
                    <a:pt x="14" y="3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6" name="Freeform 571"/>
            <p:cNvSpPr>
              <a:spLocks/>
            </p:cNvSpPr>
            <p:nvPr/>
          </p:nvSpPr>
          <p:spPr bwMode="auto">
            <a:xfrm>
              <a:off x="807" y="248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10 w 4"/>
                <a:gd name="T3" fmla="*/ 10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7" name="Freeform 572"/>
            <p:cNvSpPr>
              <a:spLocks/>
            </p:cNvSpPr>
            <p:nvPr/>
          </p:nvSpPr>
          <p:spPr bwMode="auto">
            <a:xfrm>
              <a:off x="834" y="2480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10 w 4"/>
                <a:gd name="T3" fmla="*/ 0 h 4"/>
                <a:gd name="T4" fmla="*/ 14 w 4"/>
                <a:gd name="T5" fmla="*/ 10 h 4"/>
                <a:gd name="T6" fmla="*/ 7 w 4"/>
                <a:gd name="T7" fmla="*/ 10 h 4"/>
                <a:gd name="T8" fmla="*/ 4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8" name="Freeform 573"/>
            <p:cNvSpPr>
              <a:spLocks/>
            </p:cNvSpPr>
            <p:nvPr/>
          </p:nvSpPr>
          <p:spPr bwMode="auto">
            <a:xfrm>
              <a:off x="862" y="2494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10 w 4"/>
                <a:gd name="T3" fmla="*/ 4 h 4"/>
                <a:gd name="T4" fmla="*/ 14 w 4"/>
                <a:gd name="T5" fmla="*/ 10 h 4"/>
                <a:gd name="T6" fmla="*/ 7 w 4"/>
                <a:gd name="T7" fmla="*/ 14 h 4"/>
                <a:gd name="T8" fmla="*/ 4 w 4"/>
                <a:gd name="T9" fmla="*/ 7 h 4"/>
                <a:gd name="T10" fmla="*/ 4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9" name="Freeform 574"/>
            <p:cNvSpPr>
              <a:spLocks/>
            </p:cNvSpPr>
            <p:nvPr/>
          </p:nvSpPr>
          <p:spPr bwMode="auto">
            <a:xfrm>
              <a:off x="862" y="2508"/>
              <a:ext cx="31" cy="28"/>
            </a:xfrm>
            <a:custGeom>
              <a:avLst/>
              <a:gdLst>
                <a:gd name="T0" fmla="*/ 7 w 9"/>
                <a:gd name="T1" fmla="*/ 0 h 8"/>
                <a:gd name="T2" fmla="*/ 10 w 9"/>
                <a:gd name="T3" fmla="*/ 4 h 8"/>
                <a:gd name="T4" fmla="*/ 0 w 9"/>
                <a:gd name="T5" fmla="*/ 10 h 8"/>
                <a:gd name="T6" fmla="*/ 7 w 9"/>
                <a:gd name="T7" fmla="*/ 21 h 8"/>
                <a:gd name="T8" fmla="*/ 7 w 9"/>
                <a:gd name="T9" fmla="*/ 28 h 8"/>
                <a:gd name="T10" fmla="*/ 21 w 9"/>
                <a:gd name="T11" fmla="*/ 21 h 8"/>
                <a:gd name="T12" fmla="*/ 28 w 9"/>
                <a:gd name="T13" fmla="*/ 14 h 8"/>
                <a:gd name="T14" fmla="*/ 24 w 9"/>
                <a:gd name="T15" fmla="*/ 10 h 8"/>
                <a:gd name="T16" fmla="*/ 24 w 9"/>
                <a:gd name="T17" fmla="*/ 7 h 8"/>
                <a:gd name="T18" fmla="*/ 7 w 9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"/>
                <a:gd name="T32" fmla="*/ 9 w 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0" name="Freeform 575"/>
            <p:cNvSpPr>
              <a:spLocks/>
            </p:cNvSpPr>
            <p:nvPr/>
          </p:nvSpPr>
          <p:spPr bwMode="auto">
            <a:xfrm>
              <a:off x="2501" y="3792"/>
              <a:ext cx="28" cy="17"/>
            </a:xfrm>
            <a:custGeom>
              <a:avLst/>
              <a:gdLst>
                <a:gd name="T0" fmla="*/ 7 w 8"/>
                <a:gd name="T1" fmla="*/ 14 h 5"/>
                <a:gd name="T2" fmla="*/ 28 w 8"/>
                <a:gd name="T3" fmla="*/ 3 h 5"/>
                <a:gd name="T4" fmla="*/ 24 w 8"/>
                <a:gd name="T5" fmla="*/ 0 h 5"/>
                <a:gd name="T6" fmla="*/ 14 w 8"/>
                <a:gd name="T7" fmla="*/ 3 h 5"/>
                <a:gd name="T8" fmla="*/ 7 w 8"/>
                <a:gd name="T9" fmla="*/ 3 h 5"/>
                <a:gd name="T10" fmla="*/ 7 w 8"/>
                <a:gd name="T11" fmla="*/ 3 h 5"/>
                <a:gd name="T12" fmla="*/ 4 w 8"/>
                <a:gd name="T13" fmla="*/ 7 h 5"/>
                <a:gd name="T14" fmla="*/ 10 w 8"/>
                <a:gd name="T15" fmla="*/ 7 h 5"/>
                <a:gd name="T16" fmla="*/ 7 w 8"/>
                <a:gd name="T17" fmla="*/ 10 h 5"/>
                <a:gd name="T18" fmla="*/ 0 w 8"/>
                <a:gd name="T19" fmla="*/ 14 h 5"/>
                <a:gd name="T20" fmla="*/ 7 w 8"/>
                <a:gd name="T21" fmla="*/ 14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5"/>
                <a:gd name="T35" fmla="*/ 8 w 8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5">
                  <a:moveTo>
                    <a:pt x="2" y="4"/>
                  </a:moveTo>
                  <a:cubicBezTo>
                    <a:pt x="4" y="4"/>
                    <a:pt x="6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1" name="Freeform 576"/>
            <p:cNvSpPr>
              <a:spLocks/>
            </p:cNvSpPr>
            <p:nvPr/>
          </p:nvSpPr>
          <p:spPr bwMode="auto">
            <a:xfrm>
              <a:off x="2529" y="3792"/>
              <a:ext cx="28" cy="17"/>
            </a:xfrm>
            <a:custGeom>
              <a:avLst/>
              <a:gdLst>
                <a:gd name="T0" fmla="*/ 0 w 8"/>
                <a:gd name="T1" fmla="*/ 10 h 5"/>
                <a:gd name="T2" fmla="*/ 21 w 8"/>
                <a:gd name="T3" fmla="*/ 3 h 5"/>
                <a:gd name="T4" fmla="*/ 28 w 8"/>
                <a:gd name="T5" fmla="*/ 3 h 5"/>
                <a:gd name="T6" fmla="*/ 24 w 8"/>
                <a:gd name="T7" fmla="*/ 7 h 5"/>
                <a:gd name="T8" fmla="*/ 17 w 8"/>
                <a:gd name="T9" fmla="*/ 7 h 5"/>
                <a:gd name="T10" fmla="*/ 14 w 8"/>
                <a:gd name="T11" fmla="*/ 10 h 5"/>
                <a:gd name="T12" fmla="*/ 7 w 8"/>
                <a:gd name="T13" fmla="*/ 10 h 5"/>
                <a:gd name="T14" fmla="*/ 7 w 8"/>
                <a:gd name="T15" fmla="*/ 14 h 5"/>
                <a:gd name="T16" fmla="*/ 0 w 8"/>
                <a:gd name="T17" fmla="*/ 14 h 5"/>
                <a:gd name="T18" fmla="*/ 0 w 8"/>
                <a:gd name="T19" fmla="*/ 1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"/>
                <a:gd name="T32" fmla="*/ 8 w 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">
                  <a:moveTo>
                    <a:pt x="0" y="3"/>
                  </a:move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2" name="Freeform 577"/>
            <p:cNvSpPr>
              <a:spLocks/>
            </p:cNvSpPr>
            <p:nvPr/>
          </p:nvSpPr>
          <p:spPr bwMode="auto">
            <a:xfrm>
              <a:off x="2460" y="3864"/>
              <a:ext cx="14" cy="0"/>
            </a:xfrm>
            <a:custGeom>
              <a:avLst/>
              <a:gdLst>
                <a:gd name="T0" fmla="*/ 0 w 4"/>
                <a:gd name="T1" fmla="*/ 4 w 4"/>
                <a:gd name="T2" fmla="*/ 10 w 4"/>
                <a:gd name="T3" fmla="*/ 10 w 4"/>
                <a:gd name="T4" fmla="*/ 4 w 4"/>
                <a:gd name="T5" fmla="*/ 4 w 4"/>
                <a:gd name="T6" fmla="*/ 0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3" name="Freeform 578"/>
            <p:cNvSpPr>
              <a:spLocks/>
            </p:cNvSpPr>
            <p:nvPr/>
          </p:nvSpPr>
          <p:spPr bwMode="auto">
            <a:xfrm>
              <a:off x="3529" y="26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4" name="Oval 579"/>
            <p:cNvSpPr>
              <a:spLocks noChangeArrowheads="1"/>
            </p:cNvSpPr>
            <p:nvPr/>
          </p:nvSpPr>
          <p:spPr bwMode="auto">
            <a:xfrm>
              <a:off x="3542" y="2636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55" name="Freeform 580"/>
            <p:cNvSpPr>
              <a:spLocks/>
            </p:cNvSpPr>
            <p:nvPr/>
          </p:nvSpPr>
          <p:spPr bwMode="auto">
            <a:xfrm>
              <a:off x="4812" y="270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6" name="Oval 581"/>
            <p:cNvSpPr>
              <a:spLocks noChangeArrowheads="1"/>
            </p:cNvSpPr>
            <p:nvPr/>
          </p:nvSpPr>
          <p:spPr bwMode="auto">
            <a:xfrm>
              <a:off x="5559" y="2778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57" name="Oval 582"/>
            <p:cNvSpPr>
              <a:spLocks noChangeArrowheads="1"/>
            </p:cNvSpPr>
            <p:nvPr/>
          </p:nvSpPr>
          <p:spPr bwMode="auto">
            <a:xfrm>
              <a:off x="4092" y="1871"/>
              <a:ext cx="1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58" name="Oval 583"/>
            <p:cNvSpPr>
              <a:spLocks noChangeArrowheads="1"/>
            </p:cNvSpPr>
            <p:nvPr/>
          </p:nvSpPr>
          <p:spPr bwMode="auto">
            <a:xfrm>
              <a:off x="3809" y="1844"/>
              <a:ext cx="1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59" name="Oval 584"/>
            <p:cNvSpPr>
              <a:spLocks noChangeArrowheads="1"/>
            </p:cNvSpPr>
            <p:nvPr/>
          </p:nvSpPr>
          <p:spPr bwMode="auto">
            <a:xfrm>
              <a:off x="4331" y="2255"/>
              <a:ext cx="1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" name="Oval 585"/>
            <p:cNvSpPr>
              <a:spLocks noChangeArrowheads="1"/>
            </p:cNvSpPr>
            <p:nvPr/>
          </p:nvSpPr>
          <p:spPr bwMode="auto">
            <a:xfrm>
              <a:off x="4317" y="2255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" name="Freeform 586"/>
            <p:cNvSpPr>
              <a:spLocks/>
            </p:cNvSpPr>
            <p:nvPr/>
          </p:nvSpPr>
          <p:spPr bwMode="auto">
            <a:xfrm>
              <a:off x="5673" y="291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" name="Freeform 587"/>
            <p:cNvSpPr>
              <a:spLocks/>
            </p:cNvSpPr>
            <p:nvPr/>
          </p:nvSpPr>
          <p:spPr bwMode="auto">
            <a:xfrm>
              <a:off x="6112" y="3044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3" name="Freeform 588"/>
            <p:cNvSpPr>
              <a:spLocks/>
            </p:cNvSpPr>
            <p:nvPr/>
          </p:nvSpPr>
          <p:spPr bwMode="auto">
            <a:xfrm>
              <a:off x="6067" y="2961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4" name="Freeform 589"/>
            <p:cNvSpPr>
              <a:spLocks/>
            </p:cNvSpPr>
            <p:nvPr/>
          </p:nvSpPr>
          <p:spPr bwMode="auto">
            <a:xfrm>
              <a:off x="6026" y="2947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5" name="Oval 590"/>
            <p:cNvSpPr>
              <a:spLocks noChangeArrowheads="1"/>
            </p:cNvSpPr>
            <p:nvPr/>
          </p:nvSpPr>
          <p:spPr bwMode="auto">
            <a:xfrm>
              <a:off x="6112" y="2916"/>
              <a:ext cx="14" cy="14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" name="Freeform 591"/>
            <p:cNvSpPr>
              <a:spLocks/>
            </p:cNvSpPr>
            <p:nvPr/>
          </p:nvSpPr>
          <p:spPr bwMode="auto">
            <a:xfrm>
              <a:off x="6717" y="314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7" name="Oval 592"/>
            <p:cNvSpPr>
              <a:spLocks noChangeArrowheads="1"/>
            </p:cNvSpPr>
            <p:nvPr/>
          </p:nvSpPr>
          <p:spPr bwMode="auto">
            <a:xfrm>
              <a:off x="6237" y="30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8" name="Freeform 593"/>
            <p:cNvSpPr>
              <a:spLocks/>
            </p:cNvSpPr>
            <p:nvPr/>
          </p:nvSpPr>
          <p:spPr bwMode="auto">
            <a:xfrm>
              <a:off x="6181" y="2916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9" name="Freeform 594"/>
            <p:cNvSpPr>
              <a:spLocks/>
            </p:cNvSpPr>
            <p:nvPr/>
          </p:nvSpPr>
          <p:spPr bwMode="auto">
            <a:xfrm>
              <a:off x="6154" y="2975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4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0" name="Oval 595"/>
            <p:cNvSpPr>
              <a:spLocks noChangeArrowheads="1"/>
            </p:cNvSpPr>
            <p:nvPr/>
          </p:nvSpPr>
          <p:spPr bwMode="auto">
            <a:xfrm>
              <a:off x="6067" y="3030"/>
              <a:ext cx="14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71" name="Freeform 596"/>
            <p:cNvSpPr>
              <a:spLocks/>
            </p:cNvSpPr>
            <p:nvPr/>
          </p:nvSpPr>
          <p:spPr bwMode="auto">
            <a:xfrm>
              <a:off x="5984" y="2930"/>
              <a:ext cx="0" cy="17"/>
            </a:xfrm>
            <a:custGeom>
              <a:avLst/>
              <a:gdLst>
                <a:gd name="T0" fmla="*/ 10 h 5"/>
                <a:gd name="T1" fmla="*/ 17 h 5"/>
                <a:gd name="T2" fmla="*/ 10 h 5"/>
                <a:gd name="T3" fmla="*/ 7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2" name="Oval 597"/>
            <p:cNvSpPr>
              <a:spLocks noChangeArrowheads="1"/>
            </p:cNvSpPr>
            <p:nvPr/>
          </p:nvSpPr>
          <p:spPr bwMode="auto">
            <a:xfrm>
              <a:off x="5984" y="2961"/>
              <a:ext cx="1" cy="14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73" name="Freeform 598"/>
            <p:cNvSpPr>
              <a:spLocks/>
            </p:cNvSpPr>
            <p:nvPr/>
          </p:nvSpPr>
          <p:spPr bwMode="auto">
            <a:xfrm>
              <a:off x="5984" y="3044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7 w 4"/>
                <a:gd name="T3" fmla="*/ 14 h 4"/>
                <a:gd name="T4" fmla="*/ 0 w 4"/>
                <a:gd name="T5" fmla="*/ 14 h 4"/>
                <a:gd name="T6" fmla="*/ 7 w 4"/>
                <a:gd name="T7" fmla="*/ 4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4" name="Freeform 599"/>
            <p:cNvSpPr>
              <a:spLocks/>
            </p:cNvSpPr>
            <p:nvPr/>
          </p:nvSpPr>
          <p:spPr bwMode="auto">
            <a:xfrm>
              <a:off x="6012" y="3044"/>
              <a:ext cx="14" cy="0"/>
            </a:xfrm>
            <a:custGeom>
              <a:avLst/>
              <a:gdLst>
                <a:gd name="T0" fmla="*/ 0 w 4"/>
                <a:gd name="T1" fmla="*/ 14 w 4"/>
                <a:gd name="T2" fmla="*/ 14 w 4"/>
                <a:gd name="T3" fmla="*/ 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5" name="Freeform 600"/>
            <p:cNvSpPr>
              <a:spLocks/>
            </p:cNvSpPr>
            <p:nvPr/>
          </p:nvSpPr>
          <p:spPr bwMode="auto">
            <a:xfrm>
              <a:off x="5970" y="2989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0 w 4"/>
                <a:gd name="T3" fmla="*/ 4 h 4"/>
                <a:gd name="T4" fmla="*/ 7 w 4"/>
                <a:gd name="T5" fmla="*/ 14 h 4"/>
                <a:gd name="T6" fmla="*/ 0 w 4"/>
                <a:gd name="T7" fmla="*/ 10 h 4"/>
                <a:gd name="T8" fmla="*/ 0 w 4"/>
                <a:gd name="T9" fmla="*/ 4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6" name="Freeform 601"/>
            <p:cNvSpPr>
              <a:spLocks/>
            </p:cNvSpPr>
            <p:nvPr/>
          </p:nvSpPr>
          <p:spPr bwMode="auto">
            <a:xfrm>
              <a:off x="5970" y="2989"/>
              <a:ext cx="0" cy="14"/>
            </a:xfrm>
            <a:custGeom>
              <a:avLst/>
              <a:gdLst>
                <a:gd name="T0" fmla="*/ 0 h 4"/>
                <a:gd name="T1" fmla="*/ 10 h 4"/>
                <a:gd name="T2" fmla="*/ 14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7" name="Freeform 602"/>
            <p:cNvSpPr>
              <a:spLocks/>
            </p:cNvSpPr>
            <p:nvPr/>
          </p:nvSpPr>
          <p:spPr bwMode="auto">
            <a:xfrm>
              <a:off x="5984" y="2930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14 w 4"/>
                <a:gd name="T3" fmla="*/ 7 w 4"/>
                <a:gd name="T4" fmla="*/ 4 w 4"/>
                <a:gd name="T5" fmla="*/ 4 w 4"/>
                <a:gd name="T6" fmla="*/ 0 w 4"/>
                <a:gd name="T7" fmla="*/ 0 w 4"/>
                <a:gd name="T8" fmla="*/ 7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8" name="Freeform 603"/>
            <p:cNvSpPr>
              <a:spLocks/>
            </p:cNvSpPr>
            <p:nvPr/>
          </p:nvSpPr>
          <p:spPr bwMode="auto">
            <a:xfrm>
              <a:off x="6053" y="2916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9" name="Freeform 604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7 w 4"/>
                <a:gd name="T1" fmla="*/ 0 h 4"/>
                <a:gd name="T2" fmla="*/ 10 w 4"/>
                <a:gd name="T3" fmla="*/ 10 h 4"/>
                <a:gd name="T4" fmla="*/ 0 w 4"/>
                <a:gd name="T5" fmla="*/ 10 h 4"/>
                <a:gd name="T6" fmla="*/ 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2" y="0"/>
                    <a:pt x="4" y="1"/>
                    <a:pt x="3" y="3"/>
                  </a:cubicBezTo>
                  <a:cubicBezTo>
                    <a:pt x="3" y="3"/>
                    <a:pt x="1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0" name="Freeform 605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10 w 4"/>
                <a:gd name="T1" fmla="*/ 14 h 4"/>
                <a:gd name="T2" fmla="*/ 13 w 4"/>
                <a:gd name="T3" fmla="*/ 7 h 4"/>
                <a:gd name="T4" fmla="*/ 7 w 4"/>
                <a:gd name="T5" fmla="*/ 0 h 4"/>
                <a:gd name="T6" fmla="*/ 0 w 4"/>
                <a:gd name="T7" fmla="*/ 7 h 4"/>
                <a:gd name="T8" fmla="*/ 1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1" name="Freeform 606"/>
            <p:cNvSpPr>
              <a:spLocks/>
            </p:cNvSpPr>
            <p:nvPr/>
          </p:nvSpPr>
          <p:spPr bwMode="auto">
            <a:xfrm>
              <a:off x="6098" y="3100"/>
              <a:ext cx="28" cy="17"/>
            </a:xfrm>
            <a:custGeom>
              <a:avLst/>
              <a:gdLst>
                <a:gd name="T0" fmla="*/ 0 w 8"/>
                <a:gd name="T1" fmla="*/ 0 h 5"/>
                <a:gd name="T2" fmla="*/ 7 w 8"/>
                <a:gd name="T3" fmla="*/ 10 h 5"/>
                <a:gd name="T4" fmla="*/ 21 w 8"/>
                <a:gd name="T5" fmla="*/ 3 h 5"/>
                <a:gd name="T6" fmla="*/ 24 w 8"/>
                <a:gd name="T7" fmla="*/ 10 h 5"/>
                <a:gd name="T8" fmla="*/ 10 w 8"/>
                <a:gd name="T9" fmla="*/ 17 h 5"/>
                <a:gd name="T10" fmla="*/ 0 w 8"/>
                <a:gd name="T11" fmla="*/ 14 h 5"/>
                <a:gd name="T12" fmla="*/ 0 w 8"/>
                <a:gd name="T13" fmla="*/ 3 h 5"/>
                <a:gd name="T14" fmla="*/ 0 w 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0"/>
                  </a:moveTo>
                  <a:cubicBezTo>
                    <a:pt x="1" y="1"/>
                    <a:pt x="1" y="3"/>
                    <a:pt x="2" y="3"/>
                  </a:cubicBezTo>
                  <a:cubicBezTo>
                    <a:pt x="3" y="3"/>
                    <a:pt x="4" y="1"/>
                    <a:pt x="6" y="1"/>
                  </a:cubicBezTo>
                  <a:cubicBezTo>
                    <a:pt x="7" y="1"/>
                    <a:pt x="8" y="2"/>
                    <a:pt x="7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8" name="Group 808"/>
          <p:cNvGrpSpPr>
            <a:grpSpLocks/>
          </p:cNvGrpSpPr>
          <p:nvPr/>
        </p:nvGrpSpPr>
        <p:grpSpPr bwMode="auto">
          <a:xfrm>
            <a:off x="923925" y="1893888"/>
            <a:ext cx="9761538" cy="4284662"/>
            <a:chOff x="582" y="1193"/>
            <a:chExt cx="6149" cy="2699"/>
          </a:xfrm>
        </p:grpSpPr>
        <p:sp>
          <p:nvSpPr>
            <p:cNvPr id="14882" name="Freeform 608"/>
            <p:cNvSpPr>
              <a:spLocks/>
            </p:cNvSpPr>
            <p:nvPr/>
          </p:nvSpPr>
          <p:spPr bwMode="auto">
            <a:xfrm>
              <a:off x="6098" y="3100"/>
              <a:ext cx="0" cy="17"/>
            </a:xfrm>
            <a:custGeom>
              <a:avLst/>
              <a:gdLst>
                <a:gd name="T0" fmla="*/ 0 h 5"/>
                <a:gd name="T1" fmla="*/ 14 h 5"/>
                <a:gd name="T2" fmla="*/ 14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3" name="Freeform 609"/>
            <p:cNvSpPr>
              <a:spLocks/>
            </p:cNvSpPr>
            <p:nvPr/>
          </p:nvSpPr>
          <p:spPr bwMode="auto">
            <a:xfrm>
              <a:off x="4559" y="1619"/>
              <a:ext cx="0" cy="13"/>
            </a:xfrm>
            <a:custGeom>
              <a:avLst/>
              <a:gdLst>
                <a:gd name="T0" fmla="*/ 3 h 4"/>
                <a:gd name="T1" fmla="*/ 10 h 4"/>
                <a:gd name="T2" fmla="*/ 10 h 4"/>
                <a:gd name="T3" fmla="*/ 0 h 4"/>
                <a:gd name="T4" fmla="*/ 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4" name="Oval 610"/>
            <p:cNvSpPr>
              <a:spLocks noChangeArrowheads="1"/>
            </p:cNvSpPr>
            <p:nvPr/>
          </p:nvSpPr>
          <p:spPr bwMode="auto">
            <a:xfrm>
              <a:off x="6717" y="3622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85" name="Freeform 611"/>
            <p:cNvSpPr>
              <a:spLocks/>
            </p:cNvSpPr>
            <p:nvPr/>
          </p:nvSpPr>
          <p:spPr bwMode="auto">
            <a:xfrm>
              <a:off x="5870" y="1435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10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6" name="Freeform 612"/>
            <p:cNvSpPr>
              <a:spLocks/>
            </p:cNvSpPr>
            <p:nvPr/>
          </p:nvSpPr>
          <p:spPr bwMode="auto">
            <a:xfrm>
              <a:off x="6251" y="1532"/>
              <a:ext cx="13" cy="0"/>
            </a:xfrm>
            <a:custGeom>
              <a:avLst/>
              <a:gdLst>
                <a:gd name="T0" fmla="*/ 13 w 4"/>
                <a:gd name="T1" fmla="*/ 10 w 4"/>
                <a:gd name="T2" fmla="*/ 3 w 4"/>
                <a:gd name="T3" fmla="*/ 3 w 4"/>
                <a:gd name="T4" fmla="*/ 1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7" name="Oval 613"/>
            <p:cNvSpPr>
              <a:spLocks noChangeArrowheads="1"/>
            </p:cNvSpPr>
            <p:nvPr/>
          </p:nvSpPr>
          <p:spPr bwMode="auto">
            <a:xfrm>
              <a:off x="6081" y="1380"/>
              <a:ext cx="1" cy="1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88" name="Freeform 614"/>
            <p:cNvSpPr>
              <a:spLocks/>
            </p:cNvSpPr>
            <p:nvPr/>
          </p:nvSpPr>
          <p:spPr bwMode="auto">
            <a:xfrm>
              <a:off x="6295" y="1532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9" name="Freeform 615"/>
            <p:cNvSpPr>
              <a:spLocks/>
            </p:cNvSpPr>
            <p:nvPr/>
          </p:nvSpPr>
          <p:spPr bwMode="auto">
            <a:xfrm>
              <a:off x="6264" y="1518"/>
              <a:ext cx="18" cy="14"/>
            </a:xfrm>
            <a:custGeom>
              <a:avLst/>
              <a:gdLst>
                <a:gd name="T0" fmla="*/ 11 w 5"/>
                <a:gd name="T1" fmla="*/ 10 h 4"/>
                <a:gd name="T2" fmla="*/ 7 w 5"/>
                <a:gd name="T3" fmla="*/ 14 h 4"/>
                <a:gd name="T4" fmla="*/ 0 w 5"/>
                <a:gd name="T5" fmla="*/ 10 h 4"/>
                <a:gd name="T6" fmla="*/ 7 w 5"/>
                <a:gd name="T7" fmla="*/ 7 h 4"/>
                <a:gd name="T8" fmla="*/ 11 w 5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5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0" name="Freeform 616"/>
            <p:cNvSpPr>
              <a:spLocks/>
            </p:cNvSpPr>
            <p:nvPr/>
          </p:nvSpPr>
          <p:spPr bwMode="auto">
            <a:xfrm>
              <a:off x="5842" y="1394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10 w 4"/>
                <a:gd name="T3" fmla="*/ 7 h 4"/>
                <a:gd name="T4" fmla="*/ 10 w 4"/>
                <a:gd name="T5" fmla="*/ 10 h 4"/>
                <a:gd name="T6" fmla="*/ 4 w 4"/>
                <a:gd name="T7" fmla="*/ 10 h 4"/>
                <a:gd name="T8" fmla="*/ 0 w 4"/>
                <a:gd name="T9" fmla="*/ 4 h 4"/>
                <a:gd name="T10" fmla="*/ 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4" y="3"/>
                    <a:pt x="3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1" name="Freeform 617"/>
            <p:cNvSpPr>
              <a:spLocks/>
            </p:cNvSpPr>
            <p:nvPr/>
          </p:nvSpPr>
          <p:spPr bwMode="auto">
            <a:xfrm>
              <a:off x="6012" y="1363"/>
              <a:ext cx="14" cy="17"/>
            </a:xfrm>
            <a:custGeom>
              <a:avLst/>
              <a:gdLst>
                <a:gd name="T0" fmla="*/ 4 w 4"/>
                <a:gd name="T1" fmla="*/ 10 h 5"/>
                <a:gd name="T2" fmla="*/ 4 w 4"/>
                <a:gd name="T3" fmla="*/ 17 h 5"/>
                <a:gd name="T4" fmla="*/ 14 w 4"/>
                <a:gd name="T5" fmla="*/ 14 h 5"/>
                <a:gd name="T6" fmla="*/ 14 w 4"/>
                <a:gd name="T7" fmla="*/ 3 h 5"/>
                <a:gd name="T8" fmla="*/ 7 w 4"/>
                <a:gd name="T9" fmla="*/ 3 h 5"/>
                <a:gd name="T10" fmla="*/ 4 w 4"/>
                <a:gd name="T11" fmla="*/ 1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3"/>
                  </a:moveTo>
                  <a:cubicBezTo>
                    <a:pt x="0" y="3"/>
                    <a:pt x="0" y="5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2" name="Freeform 618"/>
            <p:cNvSpPr>
              <a:spLocks/>
            </p:cNvSpPr>
            <p:nvPr/>
          </p:nvSpPr>
          <p:spPr bwMode="auto">
            <a:xfrm>
              <a:off x="5912" y="1504"/>
              <a:ext cx="17" cy="0"/>
            </a:xfrm>
            <a:custGeom>
              <a:avLst/>
              <a:gdLst>
                <a:gd name="T0" fmla="*/ 3 w 5"/>
                <a:gd name="T1" fmla="*/ 0 w 5"/>
                <a:gd name="T2" fmla="*/ 14 w 5"/>
                <a:gd name="T3" fmla="*/ 17 w 5"/>
                <a:gd name="T4" fmla="*/ 14 w 5"/>
                <a:gd name="T5" fmla="*/ 3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3" name="Line 619"/>
            <p:cNvSpPr>
              <a:spLocks noChangeShapeType="1"/>
            </p:cNvSpPr>
            <p:nvPr/>
          </p:nvSpPr>
          <p:spPr bwMode="auto">
            <a:xfrm>
              <a:off x="3712" y="2425"/>
              <a:ext cx="66" cy="0"/>
            </a:xfrm>
            <a:prstGeom prst="line">
              <a:avLst/>
            </a:prstGeom>
            <a:noFill/>
            <a:ln w="6350">
              <a:solidFill>
                <a:srgbClr val="DC440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4" name="Freeform 620"/>
            <p:cNvSpPr>
              <a:spLocks/>
            </p:cNvSpPr>
            <p:nvPr/>
          </p:nvSpPr>
          <p:spPr bwMode="auto">
            <a:xfrm>
              <a:off x="1215" y="1716"/>
              <a:ext cx="14" cy="17"/>
            </a:xfrm>
            <a:custGeom>
              <a:avLst/>
              <a:gdLst>
                <a:gd name="T0" fmla="*/ 10 w 4"/>
                <a:gd name="T1" fmla="*/ 10 h 5"/>
                <a:gd name="T2" fmla="*/ 4 w 4"/>
                <a:gd name="T3" fmla="*/ 14 h 5"/>
                <a:gd name="T4" fmla="*/ 4 w 4"/>
                <a:gd name="T5" fmla="*/ 7 h 5"/>
                <a:gd name="T6" fmla="*/ 14 w 4"/>
                <a:gd name="T7" fmla="*/ 3 h 5"/>
                <a:gd name="T8" fmla="*/ 10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2" y="4"/>
                    <a:pt x="1" y="5"/>
                    <a:pt x="1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5" name="Freeform 621"/>
            <p:cNvSpPr>
              <a:spLocks/>
            </p:cNvSpPr>
            <p:nvPr/>
          </p:nvSpPr>
          <p:spPr bwMode="auto">
            <a:xfrm>
              <a:off x="1585" y="2338"/>
              <a:ext cx="14" cy="14"/>
            </a:xfrm>
            <a:custGeom>
              <a:avLst/>
              <a:gdLst>
                <a:gd name="T0" fmla="*/ 7 w 4"/>
                <a:gd name="T1" fmla="*/ 7 h 4"/>
                <a:gd name="T2" fmla="*/ 10 w 4"/>
                <a:gd name="T3" fmla="*/ 14 h 4"/>
                <a:gd name="T4" fmla="*/ 4 w 4"/>
                <a:gd name="T5" fmla="*/ 10 h 4"/>
                <a:gd name="T6" fmla="*/ 0 w 4"/>
                <a:gd name="T7" fmla="*/ 0 h 4"/>
                <a:gd name="T8" fmla="*/ 7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6" name="Freeform 622"/>
            <p:cNvSpPr>
              <a:spLocks/>
            </p:cNvSpPr>
            <p:nvPr/>
          </p:nvSpPr>
          <p:spPr bwMode="auto">
            <a:xfrm>
              <a:off x="1512" y="2297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7" name="Freeform 623"/>
            <p:cNvSpPr>
              <a:spLocks/>
            </p:cNvSpPr>
            <p:nvPr/>
          </p:nvSpPr>
          <p:spPr bwMode="auto">
            <a:xfrm>
              <a:off x="990" y="1760"/>
              <a:ext cx="14" cy="14"/>
            </a:xfrm>
            <a:custGeom>
              <a:avLst/>
              <a:gdLst>
                <a:gd name="T0" fmla="*/ 7 w 4"/>
                <a:gd name="T1" fmla="*/ 7 h 4"/>
                <a:gd name="T2" fmla="*/ 0 w 4"/>
                <a:gd name="T3" fmla="*/ 10 h 4"/>
                <a:gd name="T4" fmla="*/ 7 w 4"/>
                <a:gd name="T5" fmla="*/ 7 h 4"/>
                <a:gd name="T6" fmla="*/ 14 w 4"/>
                <a:gd name="T7" fmla="*/ 0 h 4"/>
                <a:gd name="T8" fmla="*/ 7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2"/>
                  </a:moveTo>
                  <a:cubicBezTo>
                    <a:pt x="2" y="3"/>
                    <a:pt x="1" y="4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1"/>
                    <a:pt x="4" y="0"/>
                    <a:pt x="4" y="0"/>
                  </a:cubicBezTo>
                  <a:cubicBezTo>
                    <a:pt x="4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8" name="Freeform 624"/>
            <p:cNvSpPr>
              <a:spLocks/>
            </p:cNvSpPr>
            <p:nvPr/>
          </p:nvSpPr>
          <p:spPr bwMode="auto">
            <a:xfrm>
              <a:off x="738" y="1902"/>
              <a:ext cx="13" cy="0"/>
            </a:xfrm>
            <a:custGeom>
              <a:avLst/>
              <a:gdLst>
                <a:gd name="T0" fmla="*/ 3 w 4"/>
                <a:gd name="T1" fmla="*/ 0 w 4"/>
                <a:gd name="T2" fmla="*/ 3 w 4"/>
                <a:gd name="T3" fmla="*/ 13 w 4"/>
                <a:gd name="T4" fmla="*/ 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9" name="Freeform 625"/>
            <p:cNvSpPr>
              <a:spLocks/>
            </p:cNvSpPr>
            <p:nvPr/>
          </p:nvSpPr>
          <p:spPr bwMode="auto">
            <a:xfrm>
              <a:off x="976" y="1830"/>
              <a:ext cx="0" cy="14"/>
            </a:xfrm>
            <a:custGeom>
              <a:avLst/>
              <a:gdLst>
                <a:gd name="T0" fmla="*/ 10 h 4"/>
                <a:gd name="T1" fmla="*/ 10 h 4"/>
                <a:gd name="T2" fmla="*/ 7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0" name="Freeform 626"/>
            <p:cNvSpPr>
              <a:spLocks/>
            </p:cNvSpPr>
            <p:nvPr/>
          </p:nvSpPr>
          <p:spPr bwMode="auto">
            <a:xfrm>
              <a:off x="1059" y="1816"/>
              <a:ext cx="18" cy="0"/>
            </a:xfrm>
            <a:custGeom>
              <a:avLst/>
              <a:gdLst>
                <a:gd name="T0" fmla="*/ 7 w 5"/>
                <a:gd name="T1" fmla="*/ 4 w 5"/>
                <a:gd name="T2" fmla="*/ 7 w 5"/>
                <a:gd name="T3" fmla="*/ 14 w 5"/>
                <a:gd name="T4" fmla="*/ 7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1" name="Freeform 627"/>
            <p:cNvSpPr>
              <a:spLocks/>
            </p:cNvSpPr>
            <p:nvPr/>
          </p:nvSpPr>
          <p:spPr bwMode="auto">
            <a:xfrm>
              <a:off x="1246" y="1733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2" name="Freeform 628"/>
            <p:cNvSpPr>
              <a:spLocks/>
            </p:cNvSpPr>
            <p:nvPr/>
          </p:nvSpPr>
          <p:spPr bwMode="auto">
            <a:xfrm>
              <a:off x="1201" y="1716"/>
              <a:ext cx="14" cy="17"/>
            </a:xfrm>
            <a:custGeom>
              <a:avLst/>
              <a:gdLst>
                <a:gd name="T0" fmla="*/ 10 w 4"/>
                <a:gd name="T1" fmla="*/ 14 h 5"/>
                <a:gd name="T2" fmla="*/ 0 w 4"/>
                <a:gd name="T3" fmla="*/ 17 h 5"/>
                <a:gd name="T4" fmla="*/ 7 w 4"/>
                <a:gd name="T5" fmla="*/ 7 h 5"/>
                <a:gd name="T6" fmla="*/ 14 w 4"/>
                <a:gd name="T7" fmla="*/ 3 h 5"/>
                <a:gd name="T8" fmla="*/ 10 w 4"/>
                <a:gd name="T9" fmla="*/ 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4"/>
                  </a:moveTo>
                  <a:cubicBezTo>
                    <a:pt x="3" y="4"/>
                    <a:pt x="2" y="5"/>
                    <a:pt x="0" y="5"/>
                  </a:cubicBezTo>
                  <a:cubicBezTo>
                    <a:pt x="0" y="4"/>
                    <a:pt x="0" y="3"/>
                    <a:pt x="2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1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3" name="Freeform 629"/>
            <p:cNvSpPr>
              <a:spLocks/>
            </p:cNvSpPr>
            <p:nvPr/>
          </p:nvSpPr>
          <p:spPr bwMode="auto">
            <a:xfrm>
              <a:off x="1384" y="1844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4" name="Freeform 630"/>
            <p:cNvSpPr>
              <a:spLocks/>
            </p:cNvSpPr>
            <p:nvPr/>
          </p:nvSpPr>
          <p:spPr bwMode="auto">
            <a:xfrm>
              <a:off x="1357" y="1802"/>
              <a:ext cx="14" cy="0"/>
            </a:xfrm>
            <a:custGeom>
              <a:avLst/>
              <a:gdLst>
                <a:gd name="T0" fmla="*/ 7 w 4"/>
                <a:gd name="T1" fmla="*/ 0 w 4"/>
                <a:gd name="T2" fmla="*/ 0 w 4"/>
                <a:gd name="T3" fmla="*/ 7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5" name="Freeform 631"/>
            <p:cNvSpPr>
              <a:spLocks/>
            </p:cNvSpPr>
            <p:nvPr/>
          </p:nvSpPr>
          <p:spPr bwMode="auto">
            <a:xfrm>
              <a:off x="2048" y="1380"/>
              <a:ext cx="14" cy="0"/>
            </a:xfrm>
            <a:custGeom>
              <a:avLst/>
              <a:gdLst>
                <a:gd name="T0" fmla="*/ 7 w 4"/>
                <a:gd name="T1" fmla="*/ 4 w 4"/>
                <a:gd name="T2" fmla="*/ 7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6" name="Oval 632"/>
            <p:cNvSpPr>
              <a:spLocks noChangeArrowheads="1"/>
            </p:cNvSpPr>
            <p:nvPr/>
          </p:nvSpPr>
          <p:spPr bwMode="auto">
            <a:xfrm>
              <a:off x="2062" y="1307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07" name="Freeform 633"/>
            <p:cNvSpPr>
              <a:spLocks/>
            </p:cNvSpPr>
            <p:nvPr/>
          </p:nvSpPr>
          <p:spPr bwMode="auto">
            <a:xfrm>
              <a:off x="2332" y="1660"/>
              <a:ext cx="0" cy="14"/>
            </a:xfrm>
            <a:custGeom>
              <a:avLst/>
              <a:gdLst>
                <a:gd name="T0" fmla="*/ 4 h 4"/>
                <a:gd name="T1" fmla="*/ 10 h 4"/>
                <a:gd name="T2" fmla="*/ 14 h 4"/>
                <a:gd name="T3" fmla="*/ 4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8" name="Freeform 634"/>
            <p:cNvSpPr>
              <a:spLocks/>
            </p:cNvSpPr>
            <p:nvPr/>
          </p:nvSpPr>
          <p:spPr bwMode="auto">
            <a:xfrm>
              <a:off x="2190" y="1591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9" name="Freeform 635"/>
            <p:cNvSpPr>
              <a:spLocks/>
            </p:cNvSpPr>
            <p:nvPr/>
          </p:nvSpPr>
          <p:spPr bwMode="auto">
            <a:xfrm>
              <a:off x="2007" y="1532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0" name="Freeform 636"/>
            <p:cNvSpPr>
              <a:spLocks/>
            </p:cNvSpPr>
            <p:nvPr/>
          </p:nvSpPr>
          <p:spPr bwMode="auto">
            <a:xfrm>
              <a:off x="2277" y="3709"/>
              <a:ext cx="0" cy="13"/>
            </a:xfrm>
            <a:custGeom>
              <a:avLst/>
              <a:gdLst>
                <a:gd name="T0" fmla="*/ 7 h 4"/>
                <a:gd name="T1" fmla="*/ 13 h 4"/>
                <a:gd name="T2" fmla="*/ 7 h 4"/>
                <a:gd name="T3" fmla="*/ 3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1" name="Freeform 637"/>
            <p:cNvSpPr>
              <a:spLocks/>
            </p:cNvSpPr>
            <p:nvPr/>
          </p:nvSpPr>
          <p:spPr bwMode="auto">
            <a:xfrm>
              <a:off x="2277" y="3778"/>
              <a:ext cx="14" cy="14"/>
            </a:xfrm>
            <a:custGeom>
              <a:avLst/>
              <a:gdLst>
                <a:gd name="T0" fmla="*/ 7 w 4"/>
                <a:gd name="T1" fmla="*/ 10 h 4"/>
                <a:gd name="T2" fmla="*/ 0 w 4"/>
                <a:gd name="T3" fmla="*/ 14 h 4"/>
                <a:gd name="T4" fmla="*/ 4 w 4"/>
                <a:gd name="T5" fmla="*/ 7 h 4"/>
                <a:gd name="T6" fmla="*/ 7 w 4"/>
                <a:gd name="T7" fmla="*/ 0 h 4"/>
                <a:gd name="T8" fmla="*/ 7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2" name="Freeform 638"/>
            <p:cNvSpPr>
              <a:spLocks/>
            </p:cNvSpPr>
            <p:nvPr/>
          </p:nvSpPr>
          <p:spPr bwMode="auto">
            <a:xfrm>
              <a:off x="2291" y="3764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3" name="Freeform 639"/>
            <p:cNvSpPr>
              <a:spLocks/>
            </p:cNvSpPr>
            <p:nvPr/>
          </p:nvSpPr>
          <p:spPr bwMode="auto">
            <a:xfrm>
              <a:off x="2291" y="3778"/>
              <a:ext cx="0" cy="14"/>
            </a:xfrm>
            <a:custGeom>
              <a:avLst/>
              <a:gdLst>
                <a:gd name="T0" fmla="*/ 10 h 4"/>
                <a:gd name="T1" fmla="*/ 10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4" name="Freeform 640"/>
            <p:cNvSpPr>
              <a:spLocks/>
            </p:cNvSpPr>
            <p:nvPr/>
          </p:nvSpPr>
          <p:spPr bwMode="auto">
            <a:xfrm>
              <a:off x="2291" y="3792"/>
              <a:ext cx="0" cy="17"/>
            </a:xfrm>
            <a:custGeom>
              <a:avLst/>
              <a:gdLst>
                <a:gd name="T0" fmla="*/ 10 h 5"/>
                <a:gd name="T1" fmla="*/ 17 h 5"/>
                <a:gd name="T2" fmla="*/ 10 h 5"/>
                <a:gd name="T3" fmla="*/ 3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5" name="Freeform 641"/>
            <p:cNvSpPr>
              <a:spLocks/>
            </p:cNvSpPr>
            <p:nvPr/>
          </p:nvSpPr>
          <p:spPr bwMode="auto">
            <a:xfrm>
              <a:off x="2291" y="3792"/>
              <a:ext cx="0" cy="17"/>
            </a:xfrm>
            <a:custGeom>
              <a:avLst/>
              <a:gdLst>
                <a:gd name="T0" fmla="*/ 10 h 5"/>
                <a:gd name="T1" fmla="*/ 17 h 5"/>
                <a:gd name="T2" fmla="*/ 10 h 5"/>
                <a:gd name="T3" fmla="*/ 0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6" name="Freeform 642"/>
            <p:cNvSpPr>
              <a:spLocks/>
            </p:cNvSpPr>
            <p:nvPr/>
          </p:nvSpPr>
          <p:spPr bwMode="auto">
            <a:xfrm>
              <a:off x="2304" y="3792"/>
              <a:ext cx="0" cy="17"/>
            </a:xfrm>
            <a:custGeom>
              <a:avLst/>
              <a:gdLst>
                <a:gd name="T0" fmla="*/ 10 h 5"/>
                <a:gd name="T1" fmla="*/ 17 h 5"/>
                <a:gd name="T2" fmla="*/ 14 h 5"/>
                <a:gd name="T3" fmla="*/ 3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7" name="Freeform 643"/>
            <p:cNvSpPr>
              <a:spLocks/>
            </p:cNvSpPr>
            <p:nvPr/>
          </p:nvSpPr>
          <p:spPr bwMode="auto">
            <a:xfrm>
              <a:off x="2291" y="3792"/>
              <a:ext cx="13" cy="0"/>
            </a:xfrm>
            <a:custGeom>
              <a:avLst/>
              <a:gdLst>
                <a:gd name="T0" fmla="*/ 10 w 4"/>
                <a:gd name="T1" fmla="*/ 13 w 4"/>
                <a:gd name="T2" fmla="*/ 7 w 4"/>
                <a:gd name="T3" fmla="*/ 3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8" name="Freeform 644"/>
            <p:cNvSpPr>
              <a:spLocks/>
            </p:cNvSpPr>
            <p:nvPr/>
          </p:nvSpPr>
          <p:spPr bwMode="auto">
            <a:xfrm>
              <a:off x="2318" y="3850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9" name="Freeform 645"/>
            <p:cNvSpPr>
              <a:spLocks/>
            </p:cNvSpPr>
            <p:nvPr/>
          </p:nvSpPr>
          <p:spPr bwMode="auto">
            <a:xfrm>
              <a:off x="962" y="1830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4 w 4"/>
                <a:gd name="T3" fmla="*/ 14 h 4"/>
                <a:gd name="T4" fmla="*/ 0 w 4"/>
                <a:gd name="T5" fmla="*/ 4 h 4"/>
                <a:gd name="T6" fmla="*/ 10 w 4"/>
                <a:gd name="T7" fmla="*/ 0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0"/>
                    <a:pt x="3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0" name="Freeform 646"/>
            <p:cNvSpPr>
              <a:spLocks/>
            </p:cNvSpPr>
            <p:nvPr/>
          </p:nvSpPr>
          <p:spPr bwMode="auto">
            <a:xfrm>
              <a:off x="1952" y="1477"/>
              <a:ext cx="13" cy="0"/>
            </a:xfrm>
            <a:custGeom>
              <a:avLst/>
              <a:gdLst>
                <a:gd name="T0" fmla="*/ 10 w 4"/>
                <a:gd name="T1" fmla="*/ 10 w 4"/>
                <a:gd name="T2" fmla="*/ 7 w 4"/>
                <a:gd name="T3" fmla="*/ 3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1" name="Freeform 647"/>
            <p:cNvSpPr>
              <a:spLocks/>
            </p:cNvSpPr>
            <p:nvPr/>
          </p:nvSpPr>
          <p:spPr bwMode="auto">
            <a:xfrm>
              <a:off x="2291" y="1532"/>
              <a:ext cx="13" cy="0"/>
            </a:xfrm>
            <a:custGeom>
              <a:avLst/>
              <a:gdLst>
                <a:gd name="T0" fmla="*/ 7 w 4"/>
                <a:gd name="T1" fmla="*/ 0 w 4"/>
                <a:gd name="T2" fmla="*/ 0 w 4"/>
                <a:gd name="T3" fmla="*/ 7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2" name="Freeform 648"/>
            <p:cNvSpPr>
              <a:spLocks/>
            </p:cNvSpPr>
            <p:nvPr/>
          </p:nvSpPr>
          <p:spPr bwMode="auto">
            <a:xfrm>
              <a:off x="2277" y="3764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3" name="Freeform 649"/>
            <p:cNvSpPr>
              <a:spLocks/>
            </p:cNvSpPr>
            <p:nvPr/>
          </p:nvSpPr>
          <p:spPr bwMode="auto">
            <a:xfrm>
              <a:off x="2304" y="3809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0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4" y="3"/>
                    <a:pt x="4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4" name="Freeform 650"/>
            <p:cNvSpPr>
              <a:spLocks/>
            </p:cNvSpPr>
            <p:nvPr/>
          </p:nvSpPr>
          <p:spPr bwMode="auto">
            <a:xfrm>
              <a:off x="2415" y="3878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5" name="Oval 651"/>
            <p:cNvSpPr>
              <a:spLocks noChangeArrowheads="1"/>
            </p:cNvSpPr>
            <p:nvPr/>
          </p:nvSpPr>
          <p:spPr bwMode="auto">
            <a:xfrm>
              <a:off x="834" y="1802"/>
              <a:ext cx="14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26" name="Freeform 652"/>
            <p:cNvSpPr>
              <a:spLocks/>
            </p:cNvSpPr>
            <p:nvPr/>
          </p:nvSpPr>
          <p:spPr bwMode="auto">
            <a:xfrm>
              <a:off x="765" y="1885"/>
              <a:ext cx="0" cy="17"/>
            </a:xfrm>
            <a:custGeom>
              <a:avLst/>
              <a:gdLst>
                <a:gd name="T0" fmla="*/ 10 h 5"/>
                <a:gd name="T1" fmla="*/ 10 h 5"/>
                <a:gd name="T2" fmla="*/ 7 h 5"/>
                <a:gd name="T3" fmla="*/ 7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3"/>
                    <a:pt x="0" y="5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7" name="Freeform 653"/>
            <p:cNvSpPr>
              <a:spLocks/>
            </p:cNvSpPr>
            <p:nvPr/>
          </p:nvSpPr>
          <p:spPr bwMode="auto">
            <a:xfrm>
              <a:off x="624" y="1902"/>
              <a:ext cx="13" cy="0"/>
            </a:xfrm>
            <a:custGeom>
              <a:avLst/>
              <a:gdLst>
                <a:gd name="T0" fmla="*/ 10 w 4"/>
                <a:gd name="T1" fmla="*/ 0 w 4"/>
                <a:gd name="T2" fmla="*/ 0 w 4"/>
                <a:gd name="T3" fmla="*/ 1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8" name="Freeform 654"/>
            <p:cNvSpPr>
              <a:spLocks/>
            </p:cNvSpPr>
            <p:nvPr/>
          </p:nvSpPr>
          <p:spPr bwMode="auto">
            <a:xfrm>
              <a:off x="1045" y="1816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9" name="Oval 655"/>
            <p:cNvSpPr>
              <a:spLocks noChangeArrowheads="1"/>
            </p:cNvSpPr>
            <p:nvPr/>
          </p:nvSpPr>
          <p:spPr bwMode="auto">
            <a:xfrm>
              <a:off x="1416" y="1844"/>
              <a:ext cx="1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30" name="Freeform 656"/>
            <p:cNvSpPr>
              <a:spLocks/>
            </p:cNvSpPr>
            <p:nvPr/>
          </p:nvSpPr>
          <p:spPr bwMode="auto">
            <a:xfrm>
              <a:off x="1416" y="1830"/>
              <a:ext cx="0" cy="14"/>
            </a:xfrm>
            <a:custGeom>
              <a:avLst/>
              <a:gdLst>
                <a:gd name="T0" fmla="*/ 10 h 4"/>
                <a:gd name="T1" fmla="*/ 10 h 4"/>
                <a:gd name="T2" fmla="*/ 4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1" name="Oval 657"/>
            <p:cNvSpPr>
              <a:spLocks noChangeArrowheads="1"/>
            </p:cNvSpPr>
            <p:nvPr/>
          </p:nvSpPr>
          <p:spPr bwMode="auto">
            <a:xfrm>
              <a:off x="1443" y="191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32" name="Freeform 658"/>
            <p:cNvSpPr>
              <a:spLocks/>
            </p:cNvSpPr>
            <p:nvPr/>
          </p:nvSpPr>
          <p:spPr bwMode="auto">
            <a:xfrm>
              <a:off x="2135" y="1266"/>
              <a:ext cx="0" cy="14"/>
            </a:xfrm>
            <a:custGeom>
              <a:avLst/>
              <a:gdLst>
                <a:gd name="T0" fmla="*/ 10 h 4"/>
                <a:gd name="T1" fmla="*/ 4 h 4"/>
                <a:gd name="T2" fmla="*/ 4 h 4"/>
                <a:gd name="T3" fmla="*/ 1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3" name="Freeform 659"/>
            <p:cNvSpPr>
              <a:spLocks/>
            </p:cNvSpPr>
            <p:nvPr/>
          </p:nvSpPr>
          <p:spPr bwMode="auto">
            <a:xfrm>
              <a:off x="2415" y="1252"/>
              <a:ext cx="0" cy="14"/>
            </a:xfrm>
            <a:custGeom>
              <a:avLst/>
              <a:gdLst>
                <a:gd name="T0" fmla="*/ 7 h 4"/>
                <a:gd name="T1" fmla="*/ 0 h 4"/>
                <a:gd name="T2" fmla="*/ 0 h 4"/>
                <a:gd name="T3" fmla="*/ 7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4" name="Freeform 660"/>
            <p:cNvSpPr>
              <a:spLocks/>
            </p:cNvSpPr>
            <p:nvPr/>
          </p:nvSpPr>
          <p:spPr bwMode="auto">
            <a:xfrm>
              <a:off x="2246" y="1293"/>
              <a:ext cx="13" cy="0"/>
            </a:xfrm>
            <a:custGeom>
              <a:avLst/>
              <a:gdLst>
                <a:gd name="T0" fmla="*/ 3 w 4"/>
                <a:gd name="T1" fmla="*/ 0 w 4"/>
                <a:gd name="T2" fmla="*/ 7 w 4"/>
                <a:gd name="T3" fmla="*/ 13 w 4"/>
                <a:gd name="T4" fmla="*/ 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5" name="Freeform 661"/>
            <p:cNvSpPr>
              <a:spLocks/>
            </p:cNvSpPr>
            <p:nvPr/>
          </p:nvSpPr>
          <p:spPr bwMode="auto">
            <a:xfrm>
              <a:off x="2007" y="1280"/>
              <a:ext cx="14" cy="0"/>
            </a:xfrm>
            <a:custGeom>
              <a:avLst/>
              <a:gdLst>
                <a:gd name="T0" fmla="*/ 4 w 4"/>
                <a:gd name="T1" fmla="*/ 14 w 4"/>
                <a:gd name="T2" fmla="*/ 10 w 4"/>
                <a:gd name="T3" fmla="*/ 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6" name="Freeform 662"/>
            <p:cNvSpPr>
              <a:spLocks/>
            </p:cNvSpPr>
            <p:nvPr/>
          </p:nvSpPr>
          <p:spPr bwMode="auto">
            <a:xfrm>
              <a:off x="1768" y="1546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7" name="Freeform 663"/>
            <p:cNvSpPr>
              <a:spLocks/>
            </p:cNvSpPr>
            <p:nvPr/>
          </p:nvSpPr>
          <p:spPr bwMode="auto">
            <a:xfrm>
              <a:off x="1907" y="1394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7 h 4"/>
                <a:gd name="T3" fmla="*/ 7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8" name="Freeform 664"/>
            <p:cNvSpPr>
              <a:spLocks/>
            </p:cNvSpPr>
            <p:nvPr/>
          </p:nvSpPr>
          <p:spPr bwMode="auto">
            <a:xfrm>
              <a:off x="1979" y="1477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9" name="Freeform 665"/>
            <p:cNvSpPr>
              <a:spLocks/>
            </p:cNvSpPr>
            <p:nvPr/>
          </p:nvSpPr>
          <p:spPr bwMode="auto">
            <a:xfrm>
              <a:off x="2163" y="1380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14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0" name="Freeform 666"/>
            <p:cNvSpPr>
              <a:spLocks/>
            </p:cNvSpPr>
            <p:nvPr/>
          </p:nvSpPr>
          <p:spPr bwMode="auto">
            <a:xfrm>
              <a:off x="2246" y="1491"/>
              <a:ext cx="0" cy="13"/>
            </a:xfrm>
            <a:custGeom>
              <a:avLst/>
              <a:gdLst>
                <a:gd name="T0" fmla="*/ 0 h 4"/>
                <a:gd name="T1" fmla="*/ 7 h 4"/>
                <a:gd name="T2" fmla="*/ 13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1" name="Freeform 667"/>
            <p:cNvSpPr>
              <a:spLocks/>
            </p:cNvSpPr>
            <p:nvPr/>
          </p:nvSpPr>
          <p:spPr bwMode="auto">
            <a:xfrm>
              <a:off x="2246" y="1504"/>
              <a:ext cx="13" cy="0"/>
            </a:xfrm>
            <a:custGeom>
              <a:avLst/>
              <a:gdLst>
                <a:gd name="T0" fmla="*/ 10 w 4"/>
                <a:gd name="T1" fmla="*/ 13 w 4"/>
                <a:gd name="T2" fmla="*/ 10 w 4"/>
                <a:gd name="T3" fmla="*/ 3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2" name="Freeform 668"/>
            <p:cNvSpPr>
              <a:spLocks/>
            </p:cNvSpPr>
            <p:nvPr/>
          </p:nvSpPr>
          <p:spPr bwMode="auto">
            <a:xfrm>
              <a:off x="2291" y="1632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4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3" name="Freeform 669"/>
            <p:cNvSpPr>
              <a:spLocks/>
            </p:cNvSpPr>
            <p:nvPr/>
          </p:nvSpPr>
          <p:spPr bwMode="auto">
            <a:xfrm>
              <a:off x="2204" y="1902"/>
              <a:ext cx="14" cy="14"/>
            </a:xfrm>
            <a:custGeom>
              <a:avLst/>
              <a:gdLst>
                <a:gd name="T0" fmla="*/ 7 w 4"/>
                <a:gd name="T1" fmla="*/ 14 h 4"/>
                <a:gd name="T2" fmla="*/ 4 w 4"/>
                <a:gd name="T3" fmla="*/ 14 h 4"/>
                <a:gd name="T4" fmla="*/ 10 w 4"/>
                <a:gd name="T5" fmla="*/ 4 h 4"/>
                <a:gd name="T6" fmla="*/ 14 w 4"/>
                <a:gd name="T7" fmla="*/ 4 h 4"/>
                <a:gd name="T8" fmla="*/ 7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2" y="4"/>
                    <a:pt x="0" y="4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4" name="Oval 670"/>
            <p:cNvSpPr>
              <a:spLocks noChangeArrowheads="1"/>
            </p:cNvSpPr>
            <p:nvPr/>
          </p:nvSpPr>
          <p:spPr bwMode="auto">
            <a:xfrm>
              <a:off x="2557" y="2013"/>
              <a:ext cx="1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45" name="Freeform 671"/>
            <p:cNvSpPr>
              <a:spLocks/>
            </p:cNvSpPr>
            <p:nvPr/>
          </p:nvSpPr>
          <p:spPr bwMode="auto">
            <a:xfrm>
              <a:off x="2598" y="1944"/>
              <a:ext cx="0" cy="14"/>
            </a:xfrm>
            <a:custGeom>
              <a:avLst/>
              <a:gdLst>
                <a:gd name="T0" fmla="*/ 7 h 4"/>
                <a:gd name="T1" fmla="*/ 7 h 4"/>
                <a:gd name="T2" fmla="*/ 4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6" name="Oval 672"/>
            <p:cNvSpPr>
              <a:spLocks noChangeArrowheads="1"/>
            </p:cNvSpPr>
            <p:nvPr/>
          </p:nvSpPr>
          <p:spPr bwMode="auto">
            <a:xfrm>
              <a:off x="2387" y="2297"/>
              <a:ext cx="14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47" name="Oval 673"/>
            <p:cNvSpPr>
              <a:spLocks noChangeArrowheads="1"/>
            </p:cNvSpPr>
            <p:nvPr/>
          </p:nvSpPr>
          <p:spPr bwMode="auto">
            <a:xfrm>
              <a:off x="2218" y="2439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48" name="Freeform 674"/>
            <p:cNvSpPr>
              <a:spLocks/>
            </p:cNvSpPr>
            <p:nvPr/>
          </p:nvSpPr>
          <p:spPr bwMode="auto">
            <a:xfrm>
              <a:off x="2374" y="254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9" name="Freeform 675"/>
            <p:cNvSpPr>
              <a:spLocks/>
            </p:cNvSpPr>
            <p:nvPr/>
          </p:nvSpPr>
          <p:spPr bwMode="auto">
            <a:xfrm>
              <a:off x="2277" y="3653"/>
              <a:ext cx="0" cy="14"/>
            </a:xfrm>
            <a:custGeom>
              <a:avLst/>
              <a:gdLst>
                <a:gd name="T0" fmla="*/ 14 h 4"/>
                <a:gd name="T1" fmla="*/ 7 h 4"/>
                <a:gd name="T2" fmla="*/ 0 h 4"/>
                <a:gd name="T3" fmla="*/ 7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0" name="Oval 676"/>
            <p:cNvSpPr>
              <a:spLocks noChangeArrowheads="1"/>
            </p:cNvSpPr>
            <p:nvPr/>
          </p:nvSpPr>
          <p:spPr bwMode="auto">
            <a:xfrm>
              <a:off x="2291" y="3653"/>
              <a:ext cx="1" cy="1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51" name="Freeform 677"/>
            <p:cNvSpPr>
              <a:spLocks/>
            </p:cNvSpPr>
            <p:nvPr/>
          </p:nvSpPr>
          <p:spPr bwMode="auto">
            <a:xfrm>
              <a:off x="2277" y="3667"/>
              <a:ext cx="14" cy="0"/>
            </a:xfrm>
            <a:custGeom>
              <a:avLst/>
              <a:gdLst>
                <a:gd name="T0" fmla="*/ 7 w 4"/>
                <a:gd name="T1" fmla="*/ 7 w 4"/>
                <a:gd name="T2" fmla="*/ 4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4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" name="Freeform 678"/>
            <p:cNvSpPr>
              <a:spLocks/>
            </p:cNvSpPr>
            <p:nvPr/>
          </p:nvSpPr>
          <p:spPr bwMode="auto">
            <a:xfrm>
              <a:off x="2277" y="3667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" name="Freeform 679"/>
            <p:cNvSpPr>
              <a:spLocks/>
            </p:cNvSpPr>
            <p:nvPr/>
          </p:nvSpPr>
          <p:spPr bwMode="auto">
            <a:xfrm>
              <a:off x="2259" y="365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" name="Freeform 680"/>
            <p:cNvSpPr>
              <a:spLocks/>
            </p:cNvSpPr>
            <p:nvPr/>
          </p:nvSpPr>
          <p:spPr bwMode="auto">
            <a:xfrm>
              <a:off x="2291" y="3709"/>
              <a:ext cx="13" cy="13"/>
            </a:xfrm>
            <a:custGeom>
              <a:avLst/>
              <a:gdLst>
                <a:gd name="T0" fmla="*/ 13 w 4"/>
                <a:gd name="T1" fmla="*/ 10 h 4"/>
                <a:gd name="T2" fmla="*/ 3 w 4"/>
                <a:gd name="T3" fmla="*/ 13 h 4"/>
                <a:gd name="T4" fmla="*/ 0 w 4"/>
                <a:gd name="T5" fmla="*/ 10 h 4"/>
                <a:gd name="T6" fmla="*/ 3 w 4"/>
                <a:gd name="T7" fmla="*/ 0 h 4"/>
                <a:gd name="T8" fmla="*/ 13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4" y="3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" name="Freeform 681"/>
            <p:cNvSpPr>
              <a:spLocks/>
            </p:cNvSpPr>
            <p:nvPr/>
          </p:nvSpPr>
          <p:spPr bwMode="auto">
            <a:xfrm>
              <a:off x="2259" y="3736"/>
              <a:ext cx="18" cy="0"/>
            </a:xfrm>
            <a:custGeom>
              <a:avLst/>
              <a:gdLst>
                <a:gd name="T0" fmla="*/ 7 w 5"/>
                <a:gd name="T1" fmla="*/ 7 w 5"/>
                <a:gd name="T2" fmla="*/ 0 w 5"/>
                <a:gd name="T3" fmla="*/ 7 w 5"/>
                <a:gd name="T4" fmla="*/ 7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5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" name="Freeform 682"/>
            <p:cNvSpPr>
              <a:spLocks/>
            </p:cNvSpPr>
            <p:nvPr/>
          </p:nvSpPr>
          <p:spPr bwMode="auto">
            <a:xfrm>
              <a:off x="2277" y="372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" name="Freeform 683"/>
            <p:cNvSpPr>
              <a:spLocks/>
            </p:cNvSpPr>
            <p:nvPr/>
          </p:nvSpPr>
          <p:spPr bwMode="auto">
            <a:xfrm>
              <a:off x="2277" y="3695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4 h 4"/>
                <a:gd name="T3" fmla="*/ 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" name="Freeform 684"/>
            <p:cNvSpPr>
              <a:spLocks/>
            </p:cNvSpPr>
            <p:nvPr/>
          </p:nvSpPr>
          <p:spPr bwMode="auto">
            <a:xfrm>
              <a:off x="2304" y="3778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10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" name="Freeform 685"/>
            <p:cNvSpPr>
              <a:spLocks/>
            </p:cNvSpPr>
            <p:nvPr/>
          </p:nvSpPr>
          <p:spPr bwMode="auto">
            <a:xfrm>
              <a:off x="2415" y="3878"/>
              <a:ext cx="14" cy="0"/>
            </a:xfrm>
            <a:custGeom>
              <a:avLst/>
              <a:gdLst>
                <a:gd name="T0" fmla="*/ 10 w 4"/>
                <a:gd name="T1" fmla="*/ 7 w 4"/>
                <a:gd name="T2" fmla="*/ 7 w 4"/>
                <a:gd name="T3" fmla="*/ 1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" name="Freeform 686"/>
            <p:cNvSpPr>
              <a:spLocks/>
            </p:cNvSpPr>
            <p:nvPr/>
          </p:nvSpPr>
          <p:spPr bwMode="auto">
            <a:xfrm>
              <a:off x="2346" y="3837"/>
              <a:ext cx="0" cy="13"/>
            </a:xfrm>
            <a:custGeom>
              <a:avLst/>
              <a:gdLst>
                <a:gd name="T0" fmla="*/ 3 h 4"/>
                <a:gd name="T1" fmla="*/ 0 h 4"/>
                <a:gd name="T2" fmla="*/ 10 h 4"/>
                <a:gd name="T3" fmla="*/ 10 h 4"/>
                <a:gd name="T4" fmla="*/ 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" name="Freeform 687"/>
            <p:cNvSpPr>
              <a:spLocks/>
            </p:cNvSpPr>
            <p:nvPr/>
          </p:nvSpPr>
          <p:spPr bwMode="auto">
            <a:xfrm>
              <a:off x="2374" y="3864"/>
              <a:ext cx="13" cy="0"/>
            </a:xfrm>
            <a:custGeom>
              <a:avLst/>
              <a:gdLst>
                <a:gd name="T0" fmla="*/ 3 w 4"/>
                <a:gd name="T1" fmla="*/ 3 w 4"/>
                <a:gd name="T2" fmla="*/ 13 w 4"/>
                <a:gd name="T3" fmla="*/ 10 w 4"/>
                <a:gd name="T4" fmla="*/ 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" name="Freeform 688"/>
            <p:cNvSpPr>
              <a:spLocks/>
            </p:cNvSpPr>
            <p:nvPr/>
          </p:nvSpPr>
          <p:spPr bwMode="auto">
            <a:xfrm>
              <a:off x="2259" y="3722"/>
              <a:ext cx="18" cy="14"/>
            </a:xfrm>
            <a:custGeom>
              <a:avLst/>
              <a:gdLst>
                <a:gd name="T0" fmla="*/ 7 w 5"/>
                <a:gd name="T1" fmla="*/ 0 h 4"/>
                <a:gd name="T2" fmla="*/ 0 w 5"/>
                <a:gd name="T3" fmla="*/ 0 h 4"/>
                <a:gd name="T4" fmla="*/ 7 w 5"/>
                <a:gd name="T5" fmla="*/ 7 h 4"/>
                <a:gd name="T6" fmla="*/ 7 w 5"/>
                <a:gd name="T7" fmla="*/ 14 h 4"/>
                <a:gd name="T8" fmla="*/ 14 w 5"/>
                <a:gd name="T9" fmla="*/ 14 h 4"/>
                <a:gd name="T10" fmla="*/ 18 w 5"/>
                <a:gd name="T11" fmla="*/ 10 h 4"/>
                <a:gd name="T12" fmla="*/ 7 w 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3"/>
                    <a:pt x="1" y="3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2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" name="Oval 689"/>
            <p:cNvSpPr>
              <a:spLocks noChangeArrowheads="1"/>
            </p:cNvSpPr>
            <p:nvPr/>
          </p:nvSpPr>
          <p:spPr bwMode="auto">
            <a:xfrm>
              <a:off x="2277" y="3722"/>
              <a:ext cx="1" cy="1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64" name="Freeform 690"/>
            <p:cNvSpPr>
              <a:spLocks/>
            </p:cNvSpPr>
            <p:nvPr/>
          </p:nvSpPr>
          <p:spPr bwMode="auto">
            <a:xfrm>
              <a:off x="2291" y="3667"/>
              <a:ext cx="13" cy="0"/>
            </a:xfrm>
            <a:custGeom>
              <a:avLst/>
              <a:gdLst>
                <a:gd name="T0" fmla="*/ 0 w 4"/>
                <a:gd name="T1" fmla="*/ 0 w 4"/>
                <a:gd name="T2" fmla="*/ 10 w 4"/>
                <a:gd name="T3" fmla="*/ 3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2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5" name="Freeform 691"/>
            <p:cNvSpPr>
              <a:spLocks/>
            </p:cNvSpPr>
            <p:nvPr/>
          </p:nvSpPr>
          <p:spPr bwMode="auto">
            <a:xfrm>
              <a:off x="2149" y="2394"/>
              <a:ext cx="27" cy="0"/>
            </a:xfrm>
            <a:custGeom>
              <a:avLst/>
              <a:gdLst>
                <a:gd name="T0" fmla="*/ 24 w 8"/>
                <a:gd name="T1" fmla="*/ 24 w 8"/>
                <a:gd name="T2" fmla="*/ 17 w 8"/>
                <a:gd name="T3" fmla="*/ 7 w 8"/>
                <a:gd name="T4" fmla="*/ 0 w 8"/>
                <a:gd name="T5" fmla="*/ 10 w 8"/>
                <a:gd name="T6" fmla="*/ 20 w 8"/>
                <a:gd name="T7" fmla="*/ 24 w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8"/>
                <a:gd name="T17" fmla="*/ 8 w 8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8">
                  <a:moveTo>
                    <a:pt x="7" y="0"/>
                  </a:moveTo>
                  <a:cubicBezTo>
                    <a:pt x="7" y="0"/>
                    <a:pt x="8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6" name="Freeform 692"/>
            <p:cNvSpPr>
              <a:spLocks/>
            </p:cNvSpPr>
            <p:nvPr/>
          </p:nvSpPr>
          <p:spPr bwMode="auto">
            <a:xfrm>
              <a:off x="2218" y="2072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0 w 4"/>
                <a:gd name="T4" fmla="*/ 4 w 4"/>
                <a:gd name="T5" fmla="*/ 1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7" name="Freeform 693"/>
            <p:cNvSpPr>
              <a:spLocks/>
            </p:cNvSpPr>
            <p:nvPr/>
          </p:nvSpPr>
          <p:spPr bwMode="auto">
            <a:xfrm>
              <a:off x="2135" y="2027"/>
              <a:ext cx="28" cy="14"/>
            </a:xfrm>
            <a:custGeom>
              <a:avLst/>
              <a:gdLst>
                <a:gd name="T0" fmla="*/ 28 w 8"/>
                <a:gd name="T1" fmla="*/ 7 h 4"/>
                <a:gd name="T2" fmla="*/ 21 w 8"/>
                <a:gd name="T3" fmla="*/ 14 h 4"/>
                <a:gd name="T4" fmla="*/ 14 w 8"/>
                <a:gd name="T5" fmla="*/ 14 h 4"/>
                <a:gd name="T6" fmla="*/ 4 w 8"/>
                <a:gd name="T7" fmla="*/ 7 h 4"/>
                <a:gd name="T8" fmla="*/ 0 w 8"/>
                <a:gd name="T9" fmla="*/ 4 h 4"/>
                <a:gd name="T10" fmla="*/ 4 w 8"/>
                <a:gd name="T11" fmla="*/ 4 h 4"/>
                <a:gd name="T12" fmla="*/ 10 w 8"/>
                <a:gd name="T13" fmla="*/ 7 h 4"/>
                <a:gd name="T14" fmla="*/ 14 w 8"/>
                <a:gd name="T15" fmla="*/ 4 h 4"/>
                <a:gd name="T16" fmla="*/ 21 w 8"/>
                <a:gd name="T17" fmla="*/ 7 h 4"/>
                <a:gd name="T18" fmla="*/ 28 w 8"/>
                <a:gd name="T19" fmla="*/ 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2"/>
                  </a:move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8" name="Oval 694"/>
            <p:cNvSpPr>
              <a:spLocks noChangeArrowheads="1"/>
            </p:cNvSpPr>
            <p:nvPr/>
          </p:nvSpPr>
          <p:spPr bwMode="auto">
            <a:xfrm>
              <a:off x="2121" y="2027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69" name="Freeform 695"/>
            <p:cNvSpPr>
              <a:spLocks/>
            </p:cNvSpPr>
            <p:nvPr/>
          </p:nvSpPr>
          <p:spPr bwMode="auto">
            <a:xfrm>
              <a:off x="2090" y="1985"/>
              <a:ext cx="17" cy="14"/>
            </a:xfrm>
            <a:custGeom>
              <a:avLst/>
              <a:gdLst>
                <a:gd name="T0" fmla="*/ 3 w 5"/>
                <a:gd name="T1" fmla="*/ 4 h 4"/>
                <a:gd name="T2" fmla="*/ 3 w 5"/>
                <a:gd name="T3" fmla="*/ 14 h 4"/>
                <a:gd name="T4" fmla="*/ 14 w 5"/>
                <a:gd name="T5" fmla="*/ 10 h 4"/>
                <a:gd name="T6" fmla="*/ 17 w 5"/>
                <a:gd name="T7" fmla="*/ 4 h 4"/>
                <a:gd name="T8" fmla="*/ 3 w 5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0" name="Freeform 696"/>
            <p:cNvSpPr>
              <a:spLocks/>
            </p:cNvSpPr>
            <p:nvPr/>
          </p:nvSpPr>
          <p:spPr bwMode="auto">
            <a:xfrm>
              <a:off x="2429" y="1999"/>
              <a:ext cx="45" cy="28"/>
            </a:xfrm>
            <a:custGeom>
              <a:avLst/>
              <a:gdLst>
                <a:gd name="T0" fmla="*/ 42 w 13"/>
                <a:gd name="T1" fmla="*/ 17 h 8"/>
                <a:gd name="T2" fmla="*/ 35 w 13"/>
                <a:gd name="T3" fmla="*/ 21 h 8"/>
                <a:gd name="T4" fmla="*/ 35 w 13"/>
                <a:gd name="T5" fmla="*/ 28 h 8"/>
                <a:gd name="T6" fmla="*/ 24 w 13"/>
                <a:gd name="T7" fmla="*/ 24 h 8"/>
                <a:gd name="T8" fmla="*/ 24 w 13"/>
                <a:gd name="T9" fmla="*/ 21 h 8"/>
                <a:gd name="T10" fmla="*/ 17 w 13"/>
                <a:gd name="T11" fmla="*/ 24 h 8"/>
                <a:gd name="T12" fmla="*/ 10 w 13"/>
                <a:gd name="T13" fmla="*/ 17 h 8"/>
                <a:gd name="T14" fmla="*/ 3 w 13"/>
                <a:gd name="T15" fmla="*/ 14 h 8"/>
                <a:gd name="T16" fmla="*/ 3 w 13"/>
                <a:gd name="T17" fmla="*/ 7 h 8"/>
                <a:gd name="T18" fmla="*/ 7 w 13"/>
                <a:gd name="T19" fmla="*/ 4 h 8"/>
                <a:gd name="T20" fmla="*/ 7 w 13"/>
                <a:gd name="T21" fmla="*/ 10 h 8"/>
                <a:gd name="T22" fmla="*/ 10 w 13"/>
                <a:gd name="T23" fmla="*/ 14 h 8"/>
                <a:gd name="T24" fmla="*/ 21 w 13"/>
                <a:gd name="T25" fmla="*/ 17 h 8"/>
                <a:gd name="T26" fmla="*/ 31 w 13"/>
                <a:gd name="T27" fmla="*/ 17 h 8"/>
                <a:gd name="T28" fmla="*/ 42 w 13"/>
                <a:gd name="T29" fmla="*/ 1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8"/>
                <a:gd name="T47" fmla="*/ 13 w 1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8">
                  <a:moveTo>
                    <a:pt x="12" y="5"/>
                  </a:moveTo>
                  <a:cubicBezTo>
                    <a:pt x="13" y="5"/>
                    <a:pt x="10" y="5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9" y="8"/>
                    <a:pt x="8" y="8"/>
                    <a:pt x="7" y="7"/>
                  </a:cubicBezTo>
                  <a:cubicBezTo>
                    <a:pt x="7" y="7"/>
                    <a:pt x="8" y="6"/>
                    <a:pt x="7" y="6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7"/>
                    <a:pt x="3" y="5"/>
                    <a:pt x="3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1" y="4"/>
                    <a:pt x="12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1" name="Freeform 697"/>
            <p:cNvSpPr>
              <a:spLocks/>
            </p:cNvSpPr>
            <p:nvPr/>
          </p:nvSpPr>
          <p:spPr bwMode="auto">
            <a:xfrm>
              <a:off x="2474" y="1985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14 h 4"/>
                <a:gd name="T3" fmla="*/ 0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2" name="Freeform 698"/>
            <p:cNvSpPr>
              <a:spLocks/>
            </p:cNvSpPr>
            <p:nvPr/>
          </p:nvSpPr>
          <p:spPr bwMode="auto">
            <a:xfrm>
              <a:off x="2259" y="2127"/>
              <a:ext cx="45" cy="14"/>
            </a:xfrm>
            <a:custGeom>
              <a:avLst/>
              <a:gdLst>
                <a:gd name="T0" fmla="*/ 3 w 13"/>
                <a:gd name="T1" fmla="*/ 10 h 4"/>
                <a:gd name="T2" fmla="*/ 3 w 13"/>
                <a:gd name="T3" fmla="*/ 14 h 4"/>
                <a:gd name="T4" fmla="*/ 10 w 13"/>
                <a:gd name="T5" fmla="*/ 14 h 4"/>
                <a:gd name="T6" fmla="*/ 31 w 13"/>
                <a:gd name="T7" fmla="*/ 7 h 4"/>
                <a:gd name="T8" fmla="*/ 42 w 13"/>
                <a:gd name="T9" fmla="*/ 4 h 4"/>
                <a:gd name="T10" fmla="*/ 38 w 13"/>
                <a:gd name="T11" fmla="*/ 4 h 4"/>
                <a:gd name="T12" fmla="*/ 31 w 13"/>
                <a:gd name="T13" fmla="*/ 4 h 4"/>
                <a:gd name="T14" fmla="*/ 35 w 13"/>
                <a:gd name="T15" fmla="*/ 0 h 4"/>
                <a:gd name="T16" fmla="*/ 31 w 13"/>
                <a:gd name="T17" fmla="*/ 0 h 4"/>
                <a:gd name="T18" fmla="*/ 17 w 13"/>
                <a:gd name="T19" fmla="*/ 4 h 4"/>
                <a:gd name="T20" fmla="*/ 10 w 13"/>
                <a:gd name="T21" fmla="*/ 4 h 4"/>
                <a:gd name="T22" fmla="*/ 3 w 13"/>
                <a:gd name="T23" fmla="*/ 1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4"/>
                <a:gd name="T38" fmla="*/ 13 w 13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4">
                  <a:moveTo>
                    <a:pt x="1" y="3"/>
                  </a:move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5" y="3"/>
                    <a:pt x="7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3" y="1"/>
                    <a:pt x="11" y="1"/>
                    <a:pt x="11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3" name="Freeform 699"/>
            <p:cNvSpPr>
              <a:spLocks/>
            </p:cNvSpPr>
            <p:nvPr/>
          </p:nvSpPr>
          <p:spPr bwMode="auto">
            <a:xfrm>
              <a:off x="2415" y="1716"/>
              <a:ext cx="0" cy="17"/>
            </a:xfrm>
            <a:custGeom>
              <a:avLst/>
              <a:gdLst>
                <a:gd name="T0" fmla="*/ 0 h 5"/>
                <a:gd name="T1" fmla="*/ 7 h 5"/>
                <a:gd name="T2" fmla="*/ 17 h 5"/>
                <a:gd name="T3" fmla="*/ 14 h 5"/>
                <a:gd name="T4" fmla="*/ 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4" name="Freeform 700"/>
            <p:cNvSpPr>
              <a:spLocks/>
            </p:cNvSpPr>
            <p:nvPr/>
          </p:nvSpPr>
          <p:spPr bwMode="auto">
            <a:xfrm>
              <a:off x="2190" y="1591"/>
              <a:ext cx="28" cy="14"/>
            </a:xfrm>
            <a:custGeom>
              <a:avLst/>
              <a:gdLst>
                <a:gd name="T0" fmla="*/ 4 w 8"/>
                <a:gd name="T1" fmla="*/ 0 h 4"/>
                <a:gd name="T2" fmla="*/ 4 w 8"/>
                <a:gd name="T3" fmla="*/ 4 h 4"/>
                <a:gd name="T4" fmla="*/ 7 w 8"/>
                <a:gd name="T5" fmla="*/ 4 h 4"/>
                <a:gd name="T6" fmla="*/ 7 w 8"/>
                <a:gd name="T7" fmla="*/ 7 h 4"/>
                <a:gd name="T8" fmla="*/ 14 w 8"/>
                <a:gd name="T9" fmla="*/ 10 h 4"/>
                <a:gd name="T10" fmla="*/ 14 w 8"/>
                <a:gd name="T11" fmla="*/ 10 h 4"/>
                <a:gd name="T12" fmla="*/ 28 w 8"/>
                <a:gd name="T13" fmla="*/ 10 h 4"/>
                <a:gd name="T14" fmla="*/ 21 w 8"/>
                <a:gd name="T15" fmla="*/ 7 h 4"/>
                <a:gd name="T16" fmla="*/ 17 w 8"/>
                <a:gd name="T17" fmla="*/ 7 h 4"/>
                <a:gd name="T18" fmla="*/ 10 w 8"/>
                <a:gd name="T19" fmla="*/ 0 h 4"/>
                <a:gd name="T20" fmla="*/ 4 w 8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4"/>
                <a:gd name="T35" fmla="*/ 8 w 8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4">
                  <a:moveTo>
                    <a:pt x="1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1" y="2"/>
                    <a:pt x="2" y="2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3"/>
                    <a:pt x="6" y="4"/>
                    <a:pt x="8" y="3"/>
                  </a:cubicBezTo>
                  <a:cubicBezTo>
                    <a:pt x="8" y="3"/>
                    <a:pt x="7" y="3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5" name="Freeform 701"/>
            <p:cNvSpPr>
              <a:spLocks/>
            </p:cNvSpPr>
            <p:nvPr/>
          </p:nvSpPr>
          <p:spPr bwMode="auto">
            <a:xfrm>
              <a:off x="2163" y="1532"/>
              <a:ext cx="13" cy="14"/>
            </a:xfrm>
            <a:custGeom>
              <a:avLst/>
              <a:gdLst>
                <a:gd name="T0" fmla="*/ 7 w 4"/>
                <a:gd name="T1" fmla="*/ 0 h 4"/>
                <a:gd name="T2" fmla="*/ 10 w 4"/>
                <a:gd name="T3" fmla="*/ 4 h 4"/>
                <a:gd name="T4" fmla="*/ 10 w 4"/>
                <a:gd name="T5" fmla="*/ 14 h 4"/>
                <a:gd name="T6" fmla="*/ 7 w 4"/>
                <a:gd name="T7" fmla="*/ 14 h 4"/>
                <a:gd name="T8" fmla="*/ 3 w 4"/>
                <a:gd name="T9" fmla="*/ 14 h 4"/>
                <a:gd name="T10" fmla="*/ 3 w 4"/>
                <a:gd name="T11" fmla="*/ 10 h 4"/>
                <a:gd name="T12" fmla="*/ 0 w 4"/>
                <a:gd name="T13" fmla="*/ 7 h 4"/>
                <a:gd name="T14" fmla="*/ 3 w 4"/>
                <a:gd name="T15" fmla="*/ 4 h 4"/>
                <a:gd name="T16" fmla="*/ 7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6" name="Freeform 702"/>
            <p:cNvSpPr>
              <a:spLocks/>
            </p:cNvSpPr>
            <p:nvPr/>
          </p:nvSpPr>
          <p:spPr bwMode="auto">
            <a:xfrm>
              <a:off x="2048" y="1504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10 w 4"/>
                <a:gd name="T3" fmla="*/ 0 w 4"/>
                <a:gd name="T4" fmla="*/ 4 w 4"/>
                <a:gd name="T5" fmla="*/ 10 w 4"/>
                <a:gd name="T6" fmla="*/ 10 w 4"/>
                <a:gd name="T7" fmla="*/ 14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7" name="Freeform 703"/>
            <p:cNvSpPr>
              <a:spLocks/>
            </p:cNvSpPr>
            <p:nvPr/>
          </p:nvSpPr>
          <p:spPr bwMode="auto">
            <a:xfrm>
              <a:off x="1979" y="1518"/>
              <a:ext cx="0" cy="14"/>
            </a:xfrm>
            <a:custGeom>
              <a:avLst/>
              <a:gdLst>
                <a:gd name="T0" fmla="*/ 4 h 4"/>
                <a:gd name="T1" fmla="*/ 10 h 4"/>
                <a:gd name="T2" fmla="*/ 14 h 4"/>
                <a:gd name="T3" fmla="*/ 4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8" name="Freeform 704"/>
            <p:cNvSpPr>
              <a:spLocks/>
            </p:cNvSpPr>
            <p:nvPr/>
          </p:nvSpPr>
          <p:spPr bwMode="auto">
            <a:xfrm>
              <a:off x="1952" y="1518"/>
              <a:ext cx="13" cy="14"/>
            </a:xfrm>
            <a:custGeom>
              <a:avLst/>
              <a:gdLst>
                <a:gd name="T0" fmla="*/ 10 w 4"/>
                <a:gd name="T1" fmla="*/ 4 h 4"/>
                <a:gd name="T2" fmla="*/ 10 w 4"/>
                <a:gd name="T3" fmla="*/ 14 h 4"/>
                <a:gd name="T4" fmla="*/ 0 w 4"/>
                <a:gd name="T5" fmla="*/ 10 h 4"/>
                <a:gd name="T6" fmla="*/ 3 w 4"/>
                <a:gd name="T7" fmla="*/ 7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9" name="Freeform 705"/>
            <p:cNvSpPr>
              <a:spLocks/>
            </p:cNvSpPr>
            <p:nvPr/>
          </p:nvSpPr>
          <p:spPr bwMode="auto">
            <a:xfrm>
              <a:off x="1907" y="1532"/>
              <a:ext cx="13" cy="0"/>
            </a:xfrm>
            <a:custGeom>
              <a:avLst/>
              <a:gdLst>
                <a:gd name="T0" fmla="*/ 3 w 4"/>
                <a:gd name="T1" fmla="*/ 13 w 4"/>
                <a:gd name="T2" fmla="*/ 10 w 4"/>
                <a:gd name="T3" fmla="*/ 0 w 4"/>
                <a:gd name="T4" fmla="*/ 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0" name="Freeform 706"/>
            <p:cNvSpPr>
              <a:spLocks/>
            </p:cNvSpPr>
            <p:nvPr/>
          </p:nvSpPr>
          <p:spPr bwMode="auto">
            <a:xfrm>
              <a:off x="2035" y="1504"/>
              <a:ext cx="13" cy="0"/>
            </a:xfrm>
            <a:custGeom>
              <a:avLst/>
              <a:gdLst>
                <a:gd name="T0" fmla="*/ 0 w 4"/>
                <a:gd name="T1" fmla="*/ 10 w 4"/>
                <a:gd name="T2" fmla="*/ 10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" name="Freeform 707"/>
            <p:cNvSpPr>
              <a:spLocks/>
            </p:cNvSpPr>
            <p:nvPr/>
          </p:nvSpPr>
          <p:spPr bwMode="auto">
            <a:xfrm>
              <a:off x="1457" y="1504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10 w 4"/>
                <a:gd name="T3" fmla="*/ 14 h 4"/>
                <a:gd name="T4" fmla="*/ 4 w 4"/>
                <a:gd name="T5" fmla="*/ 10 h 4"/>
                <a:gd name="T6" fmla="*/ 4 w 4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1"/>
                  </a:moveTo>
                  <a:cubicBezTo>
                    <a:pt x="3" y="1"/>
                    <a:pt x="4" y="3"/>
                    <a:pt x="3" y="4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2" name="Freeform 708"/>
            <p:cNvSpPr>
              <a:spLocks/>
            </p:cNvSpPr>
            <p:nvPr/>
          </p:nvSpPr>
          <p:spPr bwMode="auto">
            <a:xfrm>
              <a:off x="1471" y="1504"/>
              <a:ext cx="0" cy="14"/>
            </a:xfrm>
            <a:custGeom>
              <a:avLst/>
              <a:gdLst>
                <a:gd name="T0" fmla="*/ 4 h 4"/>
                <a:gd name="T1" fmla="*/ 10 h 4"/>
                <a:gd name="T2" fmla="*/ 14 h 4"/>
                <a:gd name="T3" fmla="*/ 4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3" name="Freeform 709"/>
            <p:cNvSpPr>
              <a:spLocks/>
            </p:cNvSpPr>
            <p:nvPr/>
          </p:nvSpPr>
          <p:spPr bwMode="auto">
            <a:xfrm>
              <a:off x="1471" y="1504"/>
              <a:ext cx="28" cy="14"/>
            </a:xfrm>
            <a:custGeom>
              <a:avLst/>
              <a:gdLst>
                <a:gd name="T0" fmla="*/ 21 w 8"/>
                <a:gd name="T1" fmla="*/ 0 h 4"/>
                <a:gd name="T2" fmla="*/ 28 w 8"/>
                <a:gd name="T3" fmla="*/ 4 h 4"/>
                <a:gd name="T4" fmla="*/ 17 w 8"/>
                <a:gd name="T5" fmla="*/ 10 h 4"/>
                <a:gd name="T6" fmla="*/ 7 w 8"/>
                <a:gd name="T7" fmla="*/ 14 h 4"/>
                <a:gd name="T8" fmla="*/ 0 w 8"/>
                <a:gd name="T9" fmla="*/ 10 h 4"/>
                <a:gd name="T10" fmla="*/ 4 w 8"/>
                <a:gd name="T11" fmla="*/ 7 h 4"/>
                <a:gd name="T12" fmla="*/ 14 w 8"/>
                <a:gd name="T13" fmla="*/ 7 h 4"/>
                <a:gd name="T14" fmla="*/ 21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6" y="0"/>
                  </a:move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6" y="3"/>
                    <a:pt x="5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5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4" name="Freeform 710"/>
            <p:cNvSpPr>
              <a:spLocks/>
            </p:cNvSpPr>
            <p:nvPr/>
          </p:nvSpPr>
          <p:spPr bwMode="auto">
            <a:xfrm>
              <a:off x="2346" y="1518"/>
              <a:ext cx="0" cy="14"/>
            </a:xfrm>
            <a:custGeom>
              <a:avLst/>
              <a:gdLst>
                <a:gd name="T0" fmla="*/ 4 h 4"/>
                <a:gd name="T1" fmla="*/ 7 h 4"/>
                <a:gd name="T2" fmla="*/ 14 h 4"/>
                <a:gd name="T3" fmla="*/ 10 h 4"/>
                <a:gd name="T4" fmla="*/ 4 h 4"/>
                <a:gd name="T5" fmla="*/ 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5" name="Freeform 711"/>
            <p:cNvSpPr>
              <a:spLocks/>
            </p:cNvSpPr>
            <p:nvPr/>
          </p:nvSpPr>
          <p:spPr bwMode="auto">
            <a:xfrm>
              <a:off x="2277" y="1504"/>
              <a:ext cx="27" cy="14"/>
            </a:xfrm>
            <a:custGeom>
              <a:avLst/>
              <a:gdLst>
                <a:gd name="T0" fmla="*/ 20 w 8"/>
                <a:gd name="T1" fmla="*/ 0 h 4"/>
                <a:gd name="T2" fmla="*/ 27 w 8"/>
                <a:gd name="T3" fmla="*/ 4 h 4"/>
                <a:gd name="T4" fmla="*/ 17 w 8"/>
                <a:gd name="T5" fmla="*/ 7 h 4"/>
                <a:gd name="T6" fmla="*/ 10 w 8"/>
                <a:gd name="T7" fmla="*/ 14 h 4"/>
                <a:gd name="T8" fmla="*/ 0 w 8"/>
                <a:gd name="T9" fmla="*/ 14 h 4"/>
                <a:gd name="T10" fmla="*/ 0 w 8"/>
                <a:gd name="T11" fmla="*/ 10 h 4"/>
                <a:gd name="T12" fmla="*/ 10 w 8"/>
                <a:gd name="T13" fmla="*/ 7 h 4"/>
                <a:gd name="T14" fmla="*/ 17 w 8"/>
                <a:gd name="T15" fmla="*/ 4 h 4"/>
                <a:gd name="T16" fmla="*/ 20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6" y="0"/>
                  </a:moveTo>
                  <a:cubicBezTo>
                    <a:pt x="7" y="0"/>
                    <a:pt x="8" y="1"/>
                    <a:pt x="8" y="1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6" name="Freeform 712"/>
            <p:cNvSpPr>
              <a:spLocks/>
            </p:cNvSpPr>
            <p:nvPr/>
          </p:nvSpPr>
          <p:spPr bwMode="auto">
            <a:xfrm>
              <a:off x="2304" y="1504"/>
              <a:ext cx="14" cy="0"/>
            </a:xfrm>
            <a:custGeom>
              <a:avLst/>
              <a:gdLst>
                <a:gd name="T0" fmla="*/ 0 w 4"/>
                <a:gd name="T1" fmla="*/ 10 w 4"/>
                <a:gd name="T2" fmla="*/ 14 w 4"/>
                <a:gd name="T3" fmla="*/ 7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7" name="Freeform 713"/>
            <p:cNvSpPr>
              <a:spLocks/>
            </p:cNvSpPr>
            <p:nvPr/>
          </p:nvSpPr>
          <p:spPr bwMode="auto">
            <a:xfrm>
              <a:off x="2277" y="1491"/>
              <a:ext cx="14" cy="13"/>
            </a:xfrm>
            <a:custGeom>
              <a:avLst/>
              <a:gdLst>
                <a:gd name="T0" fmla="*/ 0 w 4"/>
                <a:gd name="T1" fmla="*/ 7 h 4"/>
                <a:gd name="T2" fmla="*/ 4 w 4"/>
                <a:gd name="T3" fmla="*/ 13 h 4"/>
                <a:gd name="T4" fmla="*/ 14 w 4"/>
                <a:gd name="T5" fmla="*/ 10 h 4"/>
                <a:gd name="T6" fmla="*/ 10 w 4"/>
                <a:gd name="T7" fmla="*/ 3 h 4"/>
                <a:gd name="T8" fmla="*/ 0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8" name="Freeform 714"/>
            <p:cNvSpPr>
              <a:spLocks/>
            </p:cNvSpPr>
            <p:nvPr/>
          </p:nvSpPr>
          <p:spPr bwMode="auto">
            <a:xfrm>
              <a:off x="2291" y="1532"/>
              <a:ext cx="13" cy="14"/>
            </a:xfrm>
            <a:custGeom>
              <a:avLst/>
              <a:gdLst>
                <a:gd name="T0" fmla="*/ 0 w 4"/>
                <a:gd name="T1" fmla="*/ 7 h 4"/>
                <a:gd name="T2" fmla="*/ 0 w 4"/>
                <a:gd name="T3" fmla="*/ 14 h 4"/>
                <a:gd name="T4" fmla="*/ 7 w 4"/>
                <a:gd name="T5" fmla="*/ 10 h 4"/>
                <a:gd name="T6" fmla="*/ 10 w 4"/>
                <a:gd name="T7" fmla="*/ 7 h 4"/>
                <a:gd name="T8" fmla="*/ 0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3" y="3"/>
                    <a:pt x="4" y="2"/>
                    <a:pt x="3" y="2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9" name="Freeform 715"/>
            <p:cNvSpPr>
              <a:spLocks/>
            </p:cNvSpPr>
            <p:nvPr/>
          </p:nvSpPr>
          <p:spPr bwMode="auto">
            <a:xfrm>
              <a:off x="2176" y="1491"/>
              <a:ext cx="14" cy="0"/>
            </a:xfrm>
            <a:custGeom>
              <a:avLst/>
              <a:gdLst>
                <a:gd name="T0" fmla="*/ 4 w 4"/>
                <a:gd name="T1" fmla="*/ 7 w 4"/>
                <a:gd name="T2" fmla="*/ 14 w 4"/>
                <a:gd name="T3" fmla="*/ 10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0" name="Freeform 716"/>
            <p:cNvSpPr>
              <a:spLocks/>
            </p:cNvSpPr>
            <p:nvPr/>
          </p:nvSpPr>
          <p:spPr bwMode="auto">
            <a:xfrm>
              <a:off x="2035" y="1380"/>
              <a:ext cx="27" cy="14"/>
            </a:xfrm>
            <a:custGeom>
              <a:avLst/>
              <a:gdLst>
                <a:gd name="T0" fmla="*/ 3 w 8"/>
                <a:gd name="T1" fmla="*/ 10 h 4"/>
                <a:gd name="T2" fmla="*/ 3 w 8"/>
                <a:gd name="T3" fmla="*/ 10 h 4"/>
                <a:gd name="T4" fmla="*/ 7 w 8"/>
                <a:gd name="T5" fmla="*/ 14 h 4"/>
                <a:gd name="T6" fmla="*/ 17 w 8"/>
                <a:gd name="T7" fmla="*/ 10 h 4"/>
                <a:gd name="T8" fmla="*/ 24 w 8"/>
                <a:gd name="T9" fmla="*/ 7 h 4"/>
                <a:gd name="T10" fmla="*/ 27 w 8"/>
                <a:gd name="T11" fmla="*/ 0 h 4"/>
                <a:gd name="T12" fmla="*/ 20 w 8"/>
                <a:gd name="T13" fmla="*/ 4 h 4"/>
                <a:gd name="T14" fmla="*/ 10 w 8"/>
                <a:gd name="T15" fmla="*/ 7 h 4"/>
                <a:gd name="T16" fmla="*/ 3 w 8"/>
                <a:gd name="T17" fmla="*/ 1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1" y="3"/>
                  </a:moveTo>
                  <a:cubicBezTo>
                    <a:pt x="1" y="3"/>
                    <a:pt x="0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1" name="Freeform 717"/>
            <p:cNvSpPr>
              <a:spLocks/>
            </p:cNvSpPr>
            <p:nvPr/>
          </p:nvSpPr>
          <p:spPr bwMode="auto">
            <a:xfrm>
              <a:off x="2062" y="1408"/>
              <a:ext cx="0" cy="13"/>
            </a:xfrm>
            <a:custGeom>
              <a:avLst/>
              <a:gdLst>
                <a:gd name="T0" fmla="*/ 0 h 4"/>
                <a:gd name="T1" fmla="*/ 3 h 4"/>
                <a:gd name="T2" fmla="*/ 10 h 4"/>
                <a:gd name="T3" fmla="*/ 10 h 4"/>
                <a:gd name="T4" fmla="*/ 3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2" name="Freeform 718"/>
            <p:cNvSpPr>
              <a:spLocks/>
            </p:cNvSpPr>
            <p:nvPr/>
          </p:nvSpPr>
          <p:spPr bwMode="auto">
            <a:xfrm>
              <a:off x="2107" y="1335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10 h 4"/>
                <a:gd name="T4" fmla="*/ 10 w 4"/>
                <a:gd name="T5" fmla="*/ 14 h 4"/>
                <a:gd name="T6" fmla="*/ 10 w 4"/>
                <a:gd name="T7" fmla="*/ 4 h 4"/>
                <a:gd name="T8" fmla="*/ 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3" name="Freeform 719"/>
            <p:cNvSpPr>
              <a:spLocks/>
            </p:cNvSpPr>
            <p:nvPr/>
          </p:nvSpPr>
          <p:spPr bwMode="auto">
            <a:xfrm>
              <a:off x="2076" y="1349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10 w 4"/>
                <a:gd name="T3" fmla="*/ 7 w 4"/>
                <a:gd name="T4" fmla="*/ 4 w 4"/>
                <a:gd name="T5" fmla="*/ 4 w 4"/>
                <a:gd name="T6" fmla="*/ 7 w 4"/>
                <a:gd name="T7" fmla="*/ 14 w 4"/>
                <a:gd name="T8" fmla="*/ 14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4" name="Freeform 720"/>
            <p:cNvSpPr>
              <a:spLocks/>
            </p:cNvSpPr>
            <p:nvPr/>
          </p:nvSpPr>
          <p:spPr bwMode="auto">
            <a:xfrm>
              <a:off x="1768" y="1335"/>
              <a:ext cx="28" cy="14"/>
            </a:xfrm>
            <a:custGeom>
              <a:avLst/>
              <a:gdLst>
                <a:gd name="T0" fmla="*/ 0 w 8"/>
                <a:gd name="T1" fmla="*/ 10 h 4"/>
                <a:gd name="T2" fmla="*/ 0 w 8"/>
                <a:gd name="T3" fmla="*/ 10 h 4"/>
                <a:gd name="T4" fmla="*/ 10 w 8"/>
                <a:gd name="T5" fmla="*/ 14 h 4"/>
                <a:gd name="T6" fmla="*/ 14 w 8"/>
                <a:gd name="T7" fmla="*/ 10 h 4"/>
                <a:gd name="T8" fmla="*/ 28 w 8"/>
                <a:gd name="T9" fmla="*/ 4 h 4"/>
                <a:gd name="T10" fmla="*/ 24 w 8"/>
                <a:gd name="T11" fmla="*/ 4 h 4"/>
                <a:gd name="T12" fmla="*/ 17 w 8"/>
                <a:gd name="T13" fmla="*/ 4 h 4"/>
                <a:gd name="T14" fmla="*/ 10 w 8"/>
                <a:gd name="T15" fmla="*/ 7 h 4"/>
                <a:gd name="T16" fmla="*/ 0 w 8"/>
                <a:gd name="T17" fmla="*/ 1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1"/>
                    <a:pt x="3" y="1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5" name="Freeform 721"/>
            <p:cNvSpPr>
              <a:spLocks/>
            </p:cNvSpPr>
            <p:nvPr/>
          </p:nvSpPr>
          <p:spPr bwMode="auto">
            <a:xfrm>
              <a:off x="1837" y="1307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0 h 4"/>
                <a:gd name="T4" fmla="*/ 10 w 4"/>
                <a:gd name="T5" fmla="*/ 14 h 4"/>
                <a:gd name="T6" fmla="*/ 14 w 4"/>
                <a:gd name="T7" fmla="*/ 7 h 4"/>
                <a:gd name="T8" fmla="*/ 10 w 4"/>
                <a:gd name="T9" fmla="*/ 4 h 4"/>
                <a:gd name="T10" fmla="*/ 7 w 4"/>
                <a:gd name="T11" fmla="*/ 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6" name="Freeform 722"/>
            <p:cNvSpPr>
              <a:spLocks/>
            </p:cNvSpPr>
            <p:nvPr/>
          </p:nvSpPr>
          <p:spPr bwMode="auto">
            <a:xfrm>
              <a:off x="1979" y="1335"/>
              <a:ext cx="28" cy="0"/>
            </a:xfrm>
            <a:custGeom>
              <a:avLst/>
              <a:gdLst>
                <a:gd name="T0" fmla="*/ 10 w 8"/>
                <a:gd name="T1" fmla="*/ 21 w 8"/>
                <a:gd name="T2" fmla="*/ 28 w 8"/>
                <a:gd name="T3" fmla="*/ 14 w 8"/>
                <a:gd name="T4" fmla="*/ 7 w 8"/>
                <a:gd name="T5" fmla="*/ 0 w 8"/>
                <a:gd name="T6" fmla="*/ 10 w 8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8"/>
                <a:gd name="T15" fmla="*/ 8 w 8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8">
                  <a:moveTo>
                    <a:pt x="3" y="0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7" name="Freeform 723"/>
            <p:cNvSpPr>
              <a:spLocks/>
            </p:cNvSpPr>
            <p:nvPr/>
          </p:nvSpPr>
          <p:spPr bwMode="auto">
            <a:xfrm>
              <a:off x="1993" y="1335"/>
              <a:ext cx="14" cy="14"/>
            </a:xfrm>
            <a:custGeom>
              <a:avLst/>
              <a:gdLst>
                <a:gd name="T0" fmla="*/ 0 w 4"/>
                <a:gd name="T1" fmla="*/ 10 h 4"/>
                <a:gd name="T2" fmla="*/ 4 w 4"/>
                <a:gd name="T3" fmla="*/ 14 h 4"/>
                <a:gd name="T4" fmla="*/ 10 w 4"/>
                <a:gd name="T5" fmla="*/ 7 h 4"/>
                <a:gd name="T6" fmla="*/ 14 w 4"/>
                <a:gd name="T7" fmla="*/ 4 h 4"/>
                <a:gd name="T8" fmla="*/ 10 w 4"/>
                <a:gd name="T9" fmla="*/ 0 h 4"/>
                <a:gd name="T10" fmla="*/ 4 w 4"/>
                <a:gd name="T11" fmla="*/ 4 h 4"/>
                <a:gd name="T12" fmla="*/ 0 w 4"/>
                <a:gd name="T13" fmla="*/ 1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8" name="Freeform 724"/>
            <p:cNvSpPr>
              <a:spLocks/>
            </p:cNvSpPr>
            <p:nvPr/>
          </p:nvSpPr>
          <p:spPr bwMode="auto">
            <a:xfrm>
              <a:off x="2021" y="1307"/>
              <a:ext cx="14" cy="14"/>
            </a:xfrm>
            <a:custGeom>
              <a:avLst/>
              <a:gdLst>
                <a:gd name="T0" fmla="*/ 0 w 4"/>
                <a:gd name="T1" fmla="*/ 10 h 4"/>
                <a:gd name="T2" fmla="*/ 0 w 4"/>
                <a:gd name="T3" fmla="*/ 14 h 4"/>
                <a:gd name="T4" fmla="*/ 7 w 4"/>
                <a:gd name="T5" fmla="*/ 14 h 4"/>
                <a:gd name="T6" fmla="*/ 14 w 4"/>
                <a:gd name="T7" fmla="*/ 4 h 4"/>
                <a:gd name="T8" fmla="*/ 10 w 4"/>
                <a:gd name="T9" fmla="*/ 4 h 4"/>
                <a:gd name="T10" fmla="*/ 7 w 4"/>
                <a:gd name="T11" fmla="*/ 4 h 4"/>
                <a:gd name="T12" fmla="*/ 4 w 4"/>
                <a:gd name="T13" fmla="*/ 10 h 4"/>
                <a:gd name="T14" fmla="*/ 0 w 4"/>
                <a:gd name="T15" fmla="*/ 1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3" y="3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9" name="Freeform 725"/>
            <p:cNvSpPr>
              <a:spLocks/>
            </p:cNvSpPr>
            <p:nvPr/>
          </p:nvSpPr>
          <p:spPr bwMode="auto">
            <a:xfrm>
              <a:off x="2021" y="1280"/>
              <a:ext cx="14" cy="13"/>
            </a:xfrm>
            <a:custGeom>
              <a:avLst/>
              <a:gdLst>
                <a:gd name="T0" fmla="*/ 0 w 4"/>
                <a:gd name="T1" fmla="*/ 7 h 4"/>
                <a:gd name="T2" fmla="*/ 4 w 4"/>
                <a:gd name="T3" fmla="*/ 13 h 4"/>
                <a:gd name="T4" fmla="*/ 10 w 4"/>
                <a:gd name="T5" fmla="*/ 7 h 4"/>
                <a:gd name="T6" fmla="*/ 14 w 4"/>
                <a:gd name="T7" fmla="*/ 10 h 4"/>
                <a:gd name="T8" fmla="*/ 10 w 4"/>
                <a:gd name="T9" fmla="*/ 3 h 4"/>
                <a:gd name="T10" fmla="*/ 4 w 4"/>
                <a:gd name="T11" fmla="*/ 3 h 4"/>
                <a:gd name="T12" fmla="*/ 0 w 4"/>
                <a:gd name="T13" fmla="*/ 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0" name="Freeform 726"/>
            <p:cNvSpPr>
              <a:spLocks/>
            </p:cNvSpPr>
            <p:nvPr/>
          </p:nvSpPr>
          <p:spPr bwMode="auto">
            <a:xfrm>
              <a:off x="2176" y="1307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10 w 4"/>
                <a:gd name="T3" fmla="*/ 0 h 4"/>
                <a:gd name="T4" fmla="*/ 10 w 4"/>
                <a:gd name="T5" fmla="*/ 14 h 4"/>
                <a:gd name="T6" fmla="*/ 7 w 4"/>
                <a:gd name="T7" fmla="*/ 14 h 4"/>
                <a:gd name="T8" fmla="*/ 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3" y="1"/>
                    <a:pt x="4" y="3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1" name="Freeform 727"/>
            <p:cNvSpPr>
              <a:spLocks/>
            </p:cNvSpPr>
            <p:nvPr/>
          </p:nvSpPr>
          <p:spPr bwMode="auto">
            <a:xfrm>
              <a:off x="2318" y="1321"/>
              <a:ext cx="14" cy="28"/>
            </a:xfrm>
            <a:custGeom>
              <a:avLst/>
              <a:gdLst>
                <a:gd name="T0" fmla="*/ 10 w 4"/>
                <a:gd name="T1" fmla="*/ 4 h 8"/>
                <a:gd name="T2" fmla="*/ 0 w 4"/>
                <a:gd name="T3" fmla="*/ 21 h 8"/>
                <a:gd name="T4" fmla="*/ 4 w 4"/>
                <a:gd name="T5" fmla="*/ 28 h 8"/>
                <a:gd name="T6" fmla="*/ 7 w 4"/>
                <a:gd name="T7" fmla="*/ 21 h 8"/>
                <a:gd name="T8" fmla="*/ 10 w 4"/>
                <a:gd name="T9" fmla="*/ 24 h 8"/>
                <a:gd name="T10" fmla="*/ 10 w 4"/>
                <a:gd name="T11" fmla="*/ 14 h 8"/>
                <a:gd name="T12" fmla="*/ 14 w 4"/>
                <a:gd name="T13" fmla="*/ 7 h 8"/>
                <a:gd name="T14" fmla="*/ 10 w 4"/>
                <a:gd name="T15" fmla="*/ 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3" y="1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6"/>
                    <a:pt x="2" y="6"/>
                  </a:cubicBezTo>
                  <a:cubicBezTo>
                    <a:pt x="2" y="6"/>
                    <a:pt x="3" y="8"/>
                    <a:pt x="3" y="7"/>
                  </a:cubicBezTo>
                  <a:cubicBezTo>
                    <a:pt x="4" y="6"/>
                    <a:pt x="3" y="6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2" name="Freeform 728"/>
            <p:cNvSpPr>
              <a:spLocks/>
            </p:cNvSpPr>
            <p:nvPr/>
          </p:nvSpPr>
          <p:spPr bwMode="auto">
            <a:xfrm>
              <a:off x="2246" y="1252"/>
              <a:ext cx="13" cy="0"/>
            </a:xfrm>
            <a:custGeom>
              <a:avLst/>
              <a:gdLst>
                <a:gd name="T0" fmla="*/ 10 w 4"/>
                <a:gd name="T1" fmla="*/ 13 w 4"/>
                <a:gd name="T2" fmla="*/ 7 w 4"/>
                <a:gd name="T3" fmla="*/ 3 w 4"/>
                <a:gd name="T4" fmla="*/ 3 w 4"/>
                <a:gd name="T5" fmla="*/ 10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3" name="Freeform 729"/>
            <p:cNvSpPr>
              <a:spLocks/>
            </p:cNvSpPr>
            <p:nvPr/>
          </p:nvSpPr>
          <p:spPr bwMode="auto">
            <a:xfrm>
              <a:off x="2135" y="1193"/>
              <a:ext cx="14" cy="17"/>
            </a:xfrm>
            <a:custGeom>
              <a:avLst/>
              <a:gdLst>
                <a:gd name="T0" fmla="*/ 10 w 4"/>
                <a:gd name="T1" fmla="*/ 0 h 5"/>
                <a:gd name="T2" fmla="*/ 10 w 4"/>
                <a:gd name="T3" fmla="*/ 10 h 5"/>
                <a:gd name="T4" fmla="*/ 7 w 4"/>
                <a:gd name="T5" fmla="*/ 10 h 5"/>
                <a:gd name="T6" fmla="*/ 0 w 4"/>
                <a:gd name="T7" fmla="*/ 10 h 5"/>
                <a:gd name="T8" fmla="*/ 4 w 4"/>
                <a:gd name="T9" fmla="*/ 0 h 5"/>
                <a:gd name="T10" fmla="*/ 1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0"/>
                  </a:moveTo>
                  <a:cubicBezTo>
                    <a:pt x="3" y="0"/>
                    <a:pt x="4" y="3"/>
                    <a:pt x="3" y="3"/>
                  </a:cubicBezTo>
                  <a:cubicBezTo>
                    <a:pt x="3" y="5"/>
                    <a:pt x="2" y="3"/>
                    <a:pt x="2" y="3"/>
                  </a:cubicBezTo>
                  <a:cubicBezTo>
                    <a:pt x="1" y="3"/>
                    <a:pt x="0" y="5"/>
                    <a:pt x="0" y="3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4" name="Freeform 730"/>
            <p:cNvSpPr>
              <a:spLocks/>
            </p:cNvSpPr>
            <p:nvPr/>
          </p:nvSpPr>
          <p:spPr bwMode="auto">
            <a:xfrm>
              <a:off x="2671" y="1463"/>
              <a:ext cx="14" cy="0"/>
            </a:xfrm>
            <a:custGeom>
              <a:avLst/>
              <a:gdLst>
                <a:gd name="T0" fmla="*/ 10 w 4"/>
                <a:gd name="T1" fmla="*/ 7 w 4"/>
                <a:gd name="T2" fmla="*/ 0 w 4"/>
                <a:gd name="T3" fmla="*/ 7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5" name="Freeform 731"/>
            <p:cNvSpPr>
              <a:spLocks/>
            </p:cNvSpPr>
            <p:nvPr/>
          </p:nvSpPr>
          <p:spPr bwMode="auto">
            <a:xfrm>
              <a:off x="2643" y="1421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10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6" name="Freeform 732"/>
            <p:cNvSpPr>
              <a:spLocks/>
            </p:cNvSpPr>
            <p:nvPr/>
          </p:nvSpPr>
          <p:spPr bwMode="auto">
            <a:xfrm>
              <a:off x="2474" y="1674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7" name="Freeform 733"/>
            <p:cNvSpPr>
              <a:spLocks/>
            </p:cNvSpPr>
            <p:nvPr/>
          </p:nvSpPr>
          <p:spPr bwMode="auto">
            <a:xfrm>
              <a:off x="2460" y="1504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7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8" name="Freeform 734"/>
            <p:cNvSpPr>
              <a:spLocks/>
            </p:cNvSpPr>
            <p:nvPr/>
          </p:nvSpPr>
          <p:spPr bwMode="auto">
            <a:xfrm>
              <a:off x="2474" y="1619"/>
              <a:ext cx="0" cy="13"/>
            </a:xfrm>
            <a:custGeom>
              <a:avLst/>
              <a:gdLst>
                <a:gd name="T0" fmla="*/ 13 h 4"/>
                <a:gd name="T1" fmla="*/ 13 h 4"/>
                <a:gd name="T2" fmla="*/ 3 h 4"/>
                <a:gd name="T3" fmla="*/ 3 h 4"/>
                <a:gd name="T4" fmla="*/ 1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9" name="Freeform 735"/>
            <p:cNvSpPr>
              <a:spLocks/>
            </p:cNvSpPr>
            <p:nvPr/>
          </p:nvSpPr>
          <p:spPr bwMode="auto">
            <a:xfrm>
              <a:off x="2515" y="1563"/>
              <a:ext cx="14" cy="0"/>
            </a:xfrm>
            <a:custGeom>
              <a:avLst/>
              <a:gdLst>
                <a:gd name="T0" fmla="*/ 10 w 4"/>
                <a:gd name="T1" fmla="*/ 4 w 4"/>
                <a:gd name="T2" fmla="*/ 7 w 4"/>
                <a:gd name="T3" fmla="*/ 1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0" name="Freeform 736"/>
            <p:cNvSpPr>
              <a:spLocks/>
            </p:cNvSpPr>
            <p:nvPr/>
          </p:nvSpPr>
          <p:spPr bwMode="auto">
            <a:xfrm>
              <a:off x="2460" y="1688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14 h 4"/>
                <a:gd name="T4" fmla="*/ 14 w 4"/>
                <a:gd name="T5" fmla="*/ 10 h 4"/>
                <a:gd name="T6" fmla="*/ 14 w 4"/>
                <a:gd name="T7" fmla="*/ 7 h 4"/>
                <a:gd name="T8" fmla="*/ 7 w 4"/>
                <a:gd name="T9" fmla="*/ 4 h 4"/>
                <a:gd name="T10" fmla="*/ 0 w 4"/>
                <a:gd name="T11" fmla="*/ 4 h 4"/>
                <a:gd name="T12" fmla="*/ 0 w 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1" name="Freeform 737"/>
            <p:cNvSpPr>
              <a:spLocks/>
            </p:cNvSpPr>
            <p:nvPr/>
          </p:nvSpPr>
          <p:spPr bwMode="auto">
            <a:xfrm>
              <a:off x="2443" y="1293"/>
              <a:ext cx="31" cy="0"/>
            </a:xfrm>
            <a:custGeom>
              <a:avLst/>
              <a:gdLst>
                <a:gd name="T0" fmla="*/ 17 w 9"/>
                <a:gd name="T1" fmla="*/ 28 w 9"/>
                <a:gd name="T2" fmla="*/ 28 w 9"/>
                <a:gd name="T3" fmla="*/ 10 w 9"/>
                <a:gd name="T4" fmla="*/ 3 w 9"/>
                <a:gd name="T5" fmla="*/ 17 w 9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9 w 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2" name="Freeform 738"/>
            <p:cNvSpPr>
              <a:spLocks/>
            </p:cNvSpPr>
            <p:nvPr/>
          </p:nvSpPr>
          <p:spPr bwMode="auto">
            <a:xfrm>
              <a:off x="2429" y="1293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14 w 4"/>
                <a:gd name="T3" fmla="*/ 4 h 4"/>
                <a:gd name="T4" fmla="*/ 14 w 4"/>
                <a:gd name="T5" fmla="*/ 7 h 4"/>
                <a:gd name="T6" fmla="*/ 14 w 4"/>
                <a:gd name="T7" fmla="*/ 14 h 4"/>
                <a:gd name="T8" fmla="*/ 7 w 4"/>
                <a:gd name="T9" fmla="*/ 7 h 4"/>
                <a:gd name="T10" fmla="*/ 0 w 4"/>
                <a:gd name="T11" fmla="*/ 4 h 4"/>
                <a:gd name="T12" fmla="*/ 4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3" name="Freeform 739"/>
            <p:cNvSpPr>
              <a:spLocks/>
            </p:cNvSpPr>
            <p:nvPr/>
          </p:nvSpPr>
          <p:spPr bwMode="auto">
            <a:xfrm>
              <a:off x="1384" y="1871"/>
              <a:ext cx="32" cy="31"/>
            </a:xfrm>
            <a:custGeom>
              <a:avLst/>
              <a:gdLst>
                <a:gd name="T0" fmla="*/ 21 w 9"/>
                <a:gd name="T1" fmla="*/ 3 h 9"/>
                <a:gd name="T2" fmla="*/ 4 w 9"/>
                <a:gd name="T3" fmla="*/ 3 h 9"/>
                <a:gd name="T4" fmla="*/ 11 w 9"/>
                <a:gd name="T5" fmla="*/ 7 h 9"/>
                <a:gd name="T6" fmla="*/ 14 w 9"/>
                <a:gd name="T7" fmla="*/ 17 h 9"/>
                <a:gd name="T8" fmla="*/ 25 w 9"/>
                <a:gd name="T9" fmla="*/ 28 h 9"/>
                <a:gd name="T10" fmla="*/ 28 w 9"/>
                <a:gd name="T11" fmla="*/ 24 h 9"/>
                <a:gd name="T12" fmla="*/ 21 w 9"/>
                <a:gd name="T13" fmla="*/ 21 h 9"/>
                <a:gd name="T14" fmla="*/ 18 w 9"/>
                <a:gd name="T15" fmla="*/ 7 h 9"/>
                <a:gd name="T16" fmla="*/ 21 w 9"/>
                <a:gd name="T17" fmla="*/ 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3" y="2"/>
                    <a:pt x="3" y="2"/>
                  </a:cubicBezTo>
                  <a:cubicBezTo>
                    <a:pt x="4" y="3"/>
                    <a:pt x="3" y="4"/>
                    <a:pt x="4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7" y="9"/>
                    <a:pt x="9" y="8"/>
                    <a:pt x="8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4" name="Freeform 740"/>
            <p:cNvSpPr>
              <a:spLocks/>
            </p:cNvSpPr>
            <p:nvPr/>
          </p:nvSpPr>
          <p:spPr bwMode="auto">
            <a:xfrm>
              <a:off x="862" y="1646"/>
              <a:ext cx="59" cy="14"/>
            </a:xfrm>
            <a:custGeom>
              <a:avLst/>
              <a:gdLst>
                <a:gd name="T0" fmla="*/ 7 w 17"/>
                <a:gd name="T1" fmla="*/ 4 h 4"/>
                <a:gd name="T2" fmla="*/ 3 w 17"/>
                <a:gd name="T3" fmla="*/ 10 h 4"/>
                <a:gd name="T4" fmla="*/ 14 w 17"/>
                <a:gd name="T5" fmla="*/ 10 h 4"/>
                <a:gd name="T6" fmla="*/ 24 w 17"/>
                <a:gd name="T7" fmla="*/ 10 h 4"/>
                <a:gd name="T8" fmla="*/ 35 w 17"/>
                <a:gd name="T9" fmla="*/ 10 h 4"/>
                <a:gd name="T10" fmla="*/ 42 w 17"/>
                <a:gd name="T11" fmla="*/ 14 h 4"/>
                <a:gd name="T12" fmla="*/ 59 w 17"/>
                <a:gd name="T13" fmla="*/ 10 h 4"/>
                <a:gd name="T14" fmla="*/ 42 w 17"/>
                <a:gd name="T15" fmla="*/ 7 h 4"/>
                <a:gd name="T16" fmla="*/ 38 w 17"/>
                <a:gd name="T17" fmla="*/ 4 h 4"/>
                <a:gd name="T18" fmla="*/ 31 w 17"/>
                <a:gd name="T19" fmla="*/ 4 h 4"/>
                <a:gd name="T20" fmla="*/ 24 w 17"/>
                <a:gd name="T21" fmla="*/ 7 h 4"/>
                <a:gd name="T22" fmla="*/ 10 w 17"/>
                <a:gd name="T23" fmla="*/ 7 h 4"/>
                <a:gd name="T24" fmla="*/ 7 w 17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"/>
                <a:gd name="T41" fmla="*/ 17 w 17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">
                  <a:moveTo>
                    <a:pt x="2" y="1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4"/>
                    <a:pt x="17" y="4"/>
                    <a:pt x="17" y="3"/>
                  </a:cubicBezTo>
                  <a:cubicBezTo>
                    <a:pt x="17" y="2"/>
                    <a:pt x="14" y="2"/>
                    <a:pt x="12" y="2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5" name="Freeform 741"/>
            <p:cNvSpPr>
              <a:spLocks/>
            </p:cNvSpPr>
            <p:nvPr/>
          </p:nvSpPr>
          <p:spPr bwMode="auto">
            <a:xfrm>
              <a:off x="1384" y="1816"/>
              <a:ext cx="32" cy="28"/>
            </a:xfrm>
            <a:custGeom>
              <a:avLst/>
              <a:gdLst>
                <a:gd name="T0" fmla="*/ 18 w 9"/>
                <a:gd name="T1" fmla="*/ 4 h 8"/>
                <a:gd name="T2" fmla="*/ 28 w 9"/>
                <a:gd name="T3" fmla="*/ 14 h 8"/>
                <a:gd name="T4" fmla="*/ 32 w 9"/>
                <a:gd name="T5" fmla="*/ 24 h 8"/>
                <a:gd name="T6" fmla="*/ 28 w 9"/>
                <a:gd name="T7" fmla="*/ 28 h 8"/>
                <a:gd name="T8" fmla="*/ 18 w 9"/>
                <a:gd name="T9" fmla="*/ 21 h 8"/>
                <a:gd name="T10" fmla="*/ 11 w 9"/>
                <a:gd name="T11" fmla="*/ 17 h 8"/>
                <a:gd name="T12" fmla="*/ 14 w 9"/>
                <a:gd name="T13" fmla="*/ 14 h 8"/>
                <a:gd name="T14" fmla="*/ 11 w 9"/>
                <a:gd name="T15" fmla="*/ 10 h 8"/>
                <a:gd name="T16" fmla="*/ 14 w 9"/>
                <a:gd name="T17" fmla="*/ 7 h 8"/>
                <a:gd name="T18" fmla="*/ 4 w 9"/>
                <a:gd name="T19" fmla="*/ 7 h 8"/>
                <a:gd name="T20" fmla="*/ 11 w 9"/>
                <a:gd name="T21" fmla="*/ 0 h 8"/>
                <a:gd name="T22" fmla="*/ 18 w 9"/>
                <a:gd name="T23" fmla="*/ 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8"/>
                <a:gd name="T38" fmla="*/ 9 w 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8">
                  <a:moveTo>
                    <a:pt x="5" y="1"/>
                  </a:move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2" y="4"/>
                    <a:pt x="3" y="3"/>
                  </a:cubicBezTo>
                  <a:cubicBezTo>
                    <a:pt x="3" y="3"/>
                    <a:pt x="5" y="2"/>
                    <a:pt x="4" y="2"/>
                  </a:cubicBezTo>
                  <a:cubicBezTo>
                    <a:pt x="4" y="1"/>
                    <a:pt x="2" y="3"/>
                    <a:pt x="1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6" name="Freeform 742"/>
            <p:cNvSpPr>
              <a:spLocks/>
            </p:cNvSpPr>
            <p:nvPr/>
          </p:nvSpPr>
          <p:spPr bwMode="auto">
            <a:xfrm>
              <a:off x="1384" y="1802"/>
              <a:ext cx="32" cy="14"/>
            </a:xfrm>
            <a:custGeom>
              <a:avLst/>
              <a:gdLst>
                <a:gd name="T0" fmla="*/ 4 w 9"/>
                <a:gd name="T1" fmla="*/ 4 h 4"/>
                <a:gd name="T2" fmla="*/ 4 w 9"/>
                <a:gd name="T3" fmla="*/ 14 h 4"/>
                <a:gd name="T4" fmla="*/ 18 w 9"/>
                <a:gd name="T5" fmla="*/ 10 h 4"/>
                <a:gd name="T6" fmla="*/ 18 w 9"/>
                <a:gd name="T7" fmla="*/ 7 h 4"/>
                <a:gd name="T8" fmla="*/ 25 w 9"/>
                <a:gd name="T9" fmla="*/ 10 h 4"/>
                <a:gd name="T10" fmla="*/ 28 w 9"/>
                <a:gd name="T11" fmla="*/ 10 h 4"/>
                <a:gd name="T12" fmla="*/ 21 w 9"/>
                <a:gd name="T13" fmla="*/ 4 h 4"/>
                <a:gd name="T14" fmla="*/ 11 w 9"/>
                <a:gd name="T15" fmla="*/ 4 h 4"/>
                <a:gd name="T16" fmla="*/ 4 w 9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4" y="4"/>
                    <a:pt x="5" y="3"/>
                  </a:cubicBezTo>
                  <a:cubicBezTo>
                    <a:pt x="5" y="3"/>
                    <a:pt x="4" y="2"/>
                    <a:pt x="5" y="2"/>
                  </a:cubicBezTo>
                  <a:cubicBezTo>
                    <a:pt x="5" y="2"/>
                    <a:pt x="6" y="3"/>
                    <a:pt x="7" y="3"/>
                  </a:cubicBezTo>
                  <a:cubicBezTo>
                    <a:pt x="7" y="3"/>
                    <a:pt x="9" y="3"/>
                    <a:pt x="8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7" name="Freeform 743"/>
            <p:cNvSpPr>
              <a:spLocks/>
            </p:cNvSpPr>
            <p:nvPr/>
          </p:nvSpPr>
          <p:spPr bwMode="auto">
            <a:xfrm>
              <a:off x="1384" y="1802"/>
              <a:ext cx="0" cy="14"/>
            </a:xfrm>
            <a:custGeom>
              <a:avLst/>
              <a:gdLst>
                <a:gd name="T0" fmla="*/ 0 h 4"/>
                <a:gd name="T1" fmla="*/ 7 h 4"/>
                <a:gd name="T2" fmla="*/ 14 h 4"/>
                <a:gd name="T3" fmla="*/ 7 h 4"/>
                <a:gd name="T4" fmla="*/ 4 h 4"/>
                <a:gd name="T5" fmla="*/ 0 h 4"/>
                <a:gd name="T6" fmla="*/ 0 h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4"/>
                <a:gd name="T15" fmla="*/ 4 h 4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8" name="Freeform 744"/>
            <p:cNvSpPr>
              <a:spLocks/>
            </p:cNvSpPr>
            <p:nvPr/>
          </p:nvSpPr>
          <p:spPr bwMode="auto">
            <a:xfrm>
              <a:off x="1371" y="1788"/>
              <a:ext cx="13" cy="28"/>
            </a:xfrm>
            <a:custGeom>
              <a:avLst/>
              <a:gdLst>
                <a:gd name="T0" fmla="*/ 3 w 4"/>
                <a:gd name="T1" fmla="*/ 0 h 8"/>
                <a:gd name="T2" fmla="*/ 3 w 4"/>
                <a:gd name="T3" fmla="*/ 4 h 8"/>
                <a:gd name="T4" fmla="*/ 7 w 4"/>
                <a:gd name="T5" fmla="*/ 21 h 8"/>
                <a:gd name="T6" fmla="*/ 10 w 4"/>
                <a:gd name="T7" fmla="*/ 28 h 8"/>
                <a:gd name="T8" fmla="*/ 13 w 4"/>
                <a:gd name="T9" fmla="*/ 17 h 8"/>
                <a:gd name="T10" fmla="*/ 10 w 4"/>
                <a:gd name="T11" fmla="*/ 4 h 8"/>
                <a:gd name="T12" fmla="*/ 7 w 4"/>
                <a:gd name="T13" fmla="*/ 0 h 8"/>
                <a:gd name="T14" fmla="*/ 3 w 4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6"/>
                    <a:pt x="2" y="8"/>
                    <a:pt x="3" y="8"/>
                  </a:cubicBezTo>
                  <a:cubicBezTo>
                    <a:pt x="3" y="8"/>
                    <a:pt x="4" y="6"/>
                    <a:pt x="4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9" name="Freeform 745"/>
            <p:cNvSpPr>
              <a:spLocks/>
            </p:cNvSpPr>
            <p:nvPr/>
          </p:nvSpPr>
          <p:spPr bwMode="auto">
            <a:xfrm>
              <a:off x="1357" y="1774"/>
              <a:ext cx="27" cy="14"/>
            </a:xfrm>
            <a:custGeom>
              <a:avLst/>
              <a:gdLst>
                <a:gd name="T0" fmla="*/ 3 w 8"/>
                <a:gd name="T1" fmla="*/ 0 h 4"/>
                <a:gd name="T2" fmla="*/ 3 w 8"/>
                <a:gd name="T3" fmla="*/ 4 h 4"/>
                <a:gd name="T4" fmla="*/ 10 w 8"/>
                <a:gd name="T5" fmla="*/ 14 h 4"/>
                <a:gd name="T6" fmla="*/ 14 w 8"/>
                <a:gd name="T7" fmla="*/ 10 h 4"/>
                <a:gd name="T8" fmla="*/ 14 w 8"/>
                <a:gd name="T9" fmla="*/ 7 h 4"/>
                <a:gd name="T10" fmla="*/ 27 w 8"/>
                <a:gd name="T11" fmla="*/ 10 h 4"/>
                <a:gd name="T12" fmla="*/ 27 w 8"/>
                <a:gd name="T13" fmla="*/ 7 h 4"/>
                <a:gd name="T14" fmla="*/ 17 w 8"/>
                <a:gd name="T15" fmla="*/ 4 h 4"/>
                <a:gd name="T16" fmla="*/ 20 w 8"/>
                <a:gd name="T17" fmla="*/ 4 h 4"/>
                <a:gd name="T18" fmla="*/ 27 w 8"/>
                <a:gd name="T19" fmla="*/ 4 h 4"/>
                <a:gd name="T20" fmla="*/ 27 w 8"/>
                <a:gd name="T21" fmla="*/ 0 h 4"/>
                <a:gd name="T22" fmla="*/ 17 w 8"/>
                <a:gd name="T23" fmla="*/ 0 h 4"/>
                <a:gd name="T24" fmla="*/ 7 w 8"/>
                <a:gd name="T25" fmla="*/ 0 h 4"/>
                <a:gd name="T26" fmla="*/ 3 w 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4"/>
                <a:gd name="T44" fmla="*/ 8 w 8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4">
                  <a:moveTo>
                    <a:pt x="1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7" y="1"/>
                    <a:pt x="7" y="2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0" name="Freeform 746"/>
            <p:cNvSpPr>
              <a:spLocks/>
            </p:cNvSpPr>
            <p:nvPr/>
          </p:nvSpPr>
          <p:spPr bwMode="auto">
            <a:xfrm>
              <a:off x="1416" y="1816"/>
              <a:ext cx="13" cy="28"/>
            </a:xfrm>
            <a:custGeom>
              <a:avLst/>
              <a:gdLst>
                <a:gd name="T0" fmla="*/ 3 w 4"/>
                <a:gd name="T1" fmla="*/ 7 h 8"/>
                <a:gd name="T2" fmla="*/ 0 w 4"/>
                <a:gd name="T3" fmla="*/ 21 h 8"/>
                <a:gd name="T4" fmla="*/ 7 w 4"/>
                <a:gd name="T5" fmla="*/ 28 h 8"/>
                <a:gd name="T6" fmla="*/ 13 w 4"/>
                <a:gd name="T7" fmla="*/ 10 h 8"/>
                <a:gd name="T8" fmla="*/ 10 w 4"/>
                <a:gd name="T9" fmla="*/ 4 h 8"/>
                <a:gd name="T10" fmla="*/ 3 w 4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1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2" y="8"/>
                    <a:pt x="2" y="8"/>
                  </a:cubicBezTo>
                  <a:cubicBezTo>
                    <a:pt x="4" y="7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1" name="Freeform 747"/>
            <p:cNvSpPr>
              <a:spLocks/>
            </p:cNvSpPr>
            <p:nvPr/>
          </p:nvSpPr>
          <p:spPr bwMode="auto">
            <a:xfrm>
              <a:off x="1398" y="1816"/>
              <a:ext cx="18" cy="0"/>
            </a:xfrm>
            <a:custGeom>
              <a:avLst/>
              <a:gdLst>
                <a:gd name="T0" fmla="*/ 7 w 5"/>
                <a:gd name="T1" fmla="*/ 0 w 5"/>
                <a:gd name="T2" fmla="*/ 7 w 5"/>
                <a:gd name="T3" fmla="*/ 18 w 5"/>
                <a:gd name="T4" fmla="*/ 7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2" name="Freeform 748"/>
            <p:cNvSpPr>
              <a:spLocks/>
            </p:cNvSpPr>
            <p:nvPr/>
          </p:nvSpPr>
          <p:spPr bwMode="auto">
            <a:xfrm>
              <a:off x="1201" y="1733"/>
              <a:ext cx="14" cy="14"/>
            </a:xfrm>
            <a:custGeom>
              <a:avLst/>
              <a:gdLst>
                <a:gd name="T0" fmla="*/ 4 w 4"/>
                <a:gd name="T1" fmla="*/ 10 h 4"/>
                <a:gd name="T2" fmla="*/ 4 w 4"/>
                <a:gd name="T3" fmla="*/ 14 h 4"/>
                <a:gd name="T4" fmla="*/ 14 w 4"/>
                <a:gd name="T5" fmla="*/ 0 h 4"/>
                <a:gd name="T6" fmla="*/ 14 w 4"/>
                <a:gd name="T7" fmla="*/ 0 h 4"/>
                <a:gd name="T8" fmla="*/ 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3" name="Freeform 749"/>
            <p:cNvSpPr>
              <a:spLocks/>
            </p:cNvSpPr>
            <p:nvPr/>
          </p:nvSpPr>
          <p:spPr bwMode="auto">
            <a:xfrm>
              <a:off x="893" y="1844"/>
              <a:ext cx="28" cy="13"/>
            </a:xfrm>
            <a:custGeom>
              <a:avLst/>
              <a:gdLst>
                <a:gd name="T0" fmla="*/ 28 w 8"/>
                <a:gd name="T1" fmla="*/ 0 h 4"/>
                <a:gd name="T2" fmla="*/ 28 w 8"/>
                <a:gd name="T3" fmla="*/ 7 h 4"/>
                <a:gd name="T4" fmla="*/ 10 w 8"/>
                <a:gd name="T5" fmla="*/ 10 h 4"/>
                <a:gd name="T6" fmla="*/ 0 w 8"/>
                <a:gd name="T7" fmla="*/ 13 h 4"/>
                <a:gd name="T8" fmla="*/ 0 w 8"/>
                <a:gd name="T9" fmla="*/ 10 h 4"/>
                <a:gd name="T10" fmla="*/ 10 w 8"/>
                <a:gd name="T11" fmla="*/ 3 h 4"/>
                <a:gd name="T12" fmla="*/ 17 w 8"/>
                <a:gd name="T13" fmla="*/ 3 h 4"/>
                <a:gd name="T14" fmla="*/ 28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8" y="0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6" y="3"/>
                    <a:pt x="5" y="3"/>
                    <a:pt x="3" y="3"/>
                  </a:cubicBezTo>
                  <a:cubicBezTo>
                    <a:pt x="2" y="3"/>
                    <a:pt x="2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2" y="2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4" name="Freeform 750"/>
            <p:cNvSpPr>
              <a:spLocks/>
            </p:cNvSpPr>
            <p:nvPr/>
          </p:nvSpPr>
          <p:spPr bwMode="auto">
            <a:xfrm>
              <a:off x="848" y="1857"/>
              <a:ext cx="28" cy="14"/>
            </a:xfrm>
            <a:custGeom>
              <a:avLst/>
              <a:gdLst>
                <a:gd name="T0" fmla="*/ 28 w 8"/>
                <a:gd name="T1" fmla="*/ 7 h 4"/>
                <a:gd name="T2" fmla="*/ 4 w 8"/>
                <a:gd name="T3" fmla="*/ 14 h 4"/>
                <a:gd name="T4" fmla="*/ 4 w 8"/>
                <a:gd name="T5" fmla="*/ 10 h 4"/>
                <a:gd name="T6" fmla="*/ 14 w 8"/>
                <a:gd name="T7" fmla="*/ 7 h 4"/>
                <a:gd name="T8" fmla="*/ 21 w 8"/>
                <a:gd name="T9" fmla="*/ 7 h 4"/>
                <a:gd name="T10" fmla="*/ 14 w 8"/>
                <a:gd name="T11" fmla="*/ 4 h 4"/>
                <a:gd name="T12" fmla="*/ 24 w 8"/>
                <a:gd name="T13" fmla="*/ 4 h 4"/>
                <a:gd name="T14" fmla="*/ 24 w 8"/>
                <a:gd name="T15" fmla="*/ 7 h 4"/>
                <a:gd name="T16" fmla="*/ 28 w 8"/>
                <a:gd name="T17" fmla="*/ 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8" y="2"/>
                  </a:moveTo>
                  <a:cubicBezTo>
                    <a:pt x="6" y="3"/>
                    <a:pt x="3" y="4"/>
                    <a:pt x="1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1"/>
                    <a:pt x="3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6" y="1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5" name="Freeform 751"/>
            <p:cNvSpPr>
              <a:spLocks/>
            </p:cNvSpPr>
            <p:nvPr/>
          </p:nvSpPr>
          <p:spPr bwMode="auto">
            <a:xfrm>
              <a:off x="821" y="1871"/>
              <a:ext cx="27" cy="14"/>
            </a:xfrm>
            <a:custGeom>
              <a:avLst/>
              <a:gdLst>
                <a:gd name="T0" fmla="*/ 0 w 8"/>
                <a:gd name="T1" fmla="*/ 14 h 4"/>
                <a:gd name="T2" fmla="*/ 17 w 8"/>
                <a:gd name="T3" fmla="*/ 7 h 4"/>
                <a:gd name="T4" fmla="*/ 27 w 8"/>
                <a:gd name="T5" fmla="*/ 4 h 4"/>
                <a:gd name="T6" fmla="*/ 20 w 8"/>
                <a:gd name="T7" fmla="*/ 4 h 4"/>
                <a:gd name="T8" fmla="*/ 17 w 8"/>
                <a:gd name="T9" fmla="*/ 7 h 4"/>
                <a:gd name="T10" fmla="*/ 7 w 8"/>
                <a:gd name="T11" fmla="*/ 7 h 4"/>
                <a:gd name="T12" fmla="*/ 0 w 8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4"/>
                  </a:moveTo>
                  <a:cubicBezTo>
                    <a:pt x="2" y="4"/>
                    <a:pt x="3" y="3"/>
                    <a:pt x="5" y="2"/>
                  </a:cubicBezTo>
                  <a:cubicBezTo>
                    <a:pt x="6" y="2"/>
                    <a:pt x="8" y="2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3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6" name="Freeform 752"/>
            <p:cNvSpPr>
              <a:spLocks/>
            </p:cNvSpPr>
            <p:nvPr/>
          </p:nvSpPr>
          <p:spPr bwMode="auto">
            <a:xfrm>
              <a:off x="707" y="1885"/>
              <a:ext cx="31" cy="17"/>
            </a:xfrm>
            <a:custGeom>
              <a:avLst/>
              <a:gdLst>
                <a:gd name="T0" fmla="*/ 28 w 9"/>
                <a:gd name="T1" fmla="*/ 3 h 5"/>
                <a:gd name="T2" fmla="*/ 28 w 9"/>
                <a:gd name="T3" fmla="*/ 7 h 5"/>
                <a:gd name="T4" fmla="*/ 17 w 9"/>
                <a:gd name="T5" fmla="*/ 10 h 5"/>
                <a:gd name="T6" fmla="*/ 3 w 9"/>
                <a:gd name="T7" fmla="*/ 14 h 5"/>
                <a:gd name="T8" fmla="*/ 24 w 9"/>
                <a:gd name="T9" fmla="*/ 7 h 5"/>
                <a:gd name="T10" fmla="*/ 28 w 9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8" y="1"/>
                  </a:moveTo>
                  <a:cubicBezTo>
                    <a:pt x="8" y="1"/>
                    <a:pt x="9" y="2"/>
                    <a:pt x="8" y="2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4"/>
                    <a:pt x="0" y="5"/>
                    <a:pt x="1" y="4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1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7" name="Freeform 753"/>
            <p:cNvSpPr>
              <a:spLocks/>
            </p:cNvSpPr>
            <p:nvPr/>
          </p:nvSpPr>
          <p:spPr bwMode="auto">
            <a:xfrm>
              <a:off x="693" y="1902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4 w 4"/>
                <a:gd name="T3" fmla="*/ 4 h 4"/>
                <a:gd name="T4" fmla="*/ 7 w 4"/>
                <a:gd name="T5" fmla="*/ 10 h 4"/>
                <a:gd name="T6" fmla="*/ 14 w 4"/>
                <a:gd name="T7" fmla="*/ 4 h 4"/>
                <a:gd name="T8" fmla="*/ 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2"/>
                    <a:pt x="2" y="4"/>
                    <a:pt x="2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8" name="Freeform 754"/>
            <p:cNvSpPr>
              <a:spLocks/>
            </p:cNvSpPr>
            <p:nvPr/>
          </p:nvSpPr>
          <p:spPr bwMode="auto">
            <a:xfrm>
              <a:off x="679" y="1902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7 w 4"/>
                <a:gd name="T3" fmla="*/ 4 h 4"/>
                <a:gd name="T4" fmla="*/ 4 w 4"/>
                <a:gd name="T5" fmla="*/ 10 h 4"/>
                <a:gd name="T6" fmla="*/ 10 w 4"/>
                <a:gd name="T7" fmla="*/ 7 h 4"/>
                <a:gd name="T8" fmla="*/ 14 w 4"/>
                <a:gd name="T9" fmla="*/ 0 h 4"/>
                <a:gd name="T10" fmla="*/ 7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0" y="2"/>
                    <a:pt x="1" y="3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9" name="Freeform 755"/>
            <p:cNvSpPr>
              <a:spLocks/>
            </p:cNvSpPr>
            <p:nvPr/>
          </p:nvSpPr>
          <p:spPr bwMode="auto">
            <a:xfrm>
              <a:off x="665" y="1902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4 h 4"/>
                <a:gd name="T4" fmla="*/ 4 w 4"/>
                <a:gd name="T5" fmla="*/ 10 h 4"/>
                <a:gd name="T6" fmla="*/ 0 w 4"/>
                <a:gd name="T7" fmla="*/ 7 h 4"/>
                <a:gd name="T8" fmla="*/ 4 w 4"/>
                <a:gd name="T9" fmla="*/ 4 h 4"/>
                <a:gd name="T10" fmla="*/ 4 w 4"/>
                <a:gd name="T11" fmla="*/ 0 h 4"/>
                <a:gd name="T12" fmla="*/ 1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0" name="Freeform 756"/>
            <p:cNvSpPr>
              <a:spLocks/>
            </p:cNvSpPr>
            <p:nvPr/>
          </p:nvSpPr>
          <p:spPr bwMode="auto">
            <a:xfrm>
              <a:off x="610" y="1902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14 w 4"/>
                <a:gd name="T3" fmla="*/ 10 h 4"/>
                <a:gd name="T4" fmla="*/ 10 w 4"/>
                <a:gd name="T5" fmla="*/ 10 h 4"/>
                <a:gd name="T6" fmla="*/ 0 w 4"/>
                <a:gd name="T7" fmla="*/ 0 h 4"/>
                <a:gd name="T8" fmla="*/ 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4" y="3"/>
                    <a:pt x="3" y="4"/>
                    <a:pt x="3" y="3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1" name="Freeform 757"/>
            <p:cNvSpPr>
              <a:spLocks/>
            </p:cNvSpPr>
            <p:nvPr/>
          </p:nvSpPr>
          <p:spPr bwMode="auto">
            <a:xfrm>
              <a:off x="582" y="1902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7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2" name="Freeform 758"/>
            <p:cNvSpPr>
              <a:spLocks/>
            </p:cNvSpPr>
            <p:nvPr/>
          </p:nvSpPr>
          <p:spPr bwMode="auto">
            <a:xfrm>
              <a:off x="907" y="1716"/>
              <a:ext cx="28" cy="31"/>
            </a:xfrm>
            <a:custGeom>
              <a:avLst/>
              <a:gdLst>
                <a:gd name="T0" fmla="*/ 0 w 8"/>
                <a:gd name="T1" fmla="*/ 10 h 9"/>
                <a:gd name="T2" fmla="*/ 0 w 8"/>
                <a:gd name="T3" fmla="*/ 17 h 9"/>
                <a:gd name="T4" fmla="*/ 14 w 8"/>
                <a:gd name="T5" fmla="*/ 31 h 9"/>
                <a:gd name="T6" fmla="*/ 17 w 8"/>
                <a:gd name="T7" fmla="*/ 24 h 9"/>
                <a:gd name="T8" fmla="*/ 24 w 8"/>
                <a:gd name="T9" fmla="*/ 24 h 9"/>
                <a:gd name="T10" fmla="*/ 28 w 8"/>
                <a:gd name="T11" fmla="*/ 7 h 9"/>
                <a:gd name="T12" fmla="*/ 24 w 8"/>
                <a:gd name="T13" fmla="*/ 3 h 9"/>
                <a:gd name="T14" fmla="*/ 10 w 8"/>
                <a:gd name="T15" fmla="*/ 10 h 9"/>
                <a:gd name="T16" fmla="*/ 0 w 8"/>
                <a:gd name="T17" fmla="*/ 1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0" y="3"/>
                  </a:move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4" y="3"/>
                    <a:pt x="3" y="3"/>
                  </a:cubicBezTo>
                  <a:cubicBezTo>
                    <a:pt x="2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3" name="Freeform 759"/>
            <p:cNvSpPr>
              <a:spLocks/>
            </p:cNvSpPr>
            <p:nvPr/>
          </p:nvSpPr>
          <p:spPr bwMode="auto">
            <a:xfrm>
              <a:off x="4431" y="3356"/>
              <a:ext cx="28" cy="27"/>
            </a:xfrm>
            <a:custGeom>
              <a:avLst/>
              <a:gdLst>
                <a:gd name="T0" fmla="*/ 28 w 8"/>
                <a:gd name="T1" fmla="*/ 17 h 8"/>
                <a:gd name="T2" fmla="*/ 28 w 8"/>
                <a:gd name="T3" fmla="*/ 14 h 8"/>
                <a:gd name="T4" fmla="*/ 28 w 8"/>
                <a:gd name="T5" fmla="*/ 7 h 8"/>
                <a:gd name="T6" fmla="*/ 14 w 8"/>
                <a:gd name="T7" fmla="*/ 0 h 8"/>
                <a:gd name="T8" fmla="*/ 7 w 8"/>
                <a:gd name="T9" fmla="*/ 3 h 8"/>
                <a:gd name="T10" fmla="*/ 0 w 8"/>
                <a:gd name="T11" fmla="*/ 10 h 8"/>
                <a:gd name="T12" fmla="*/ 0 w 8"/>
                <a:gd name="T13" fmla="*/ 20 h 8"/>
                <a:gd name="T14" fmla="*/ 10 w 8"/>
                <a:gd name="T15" fmla="*/ 24 h 8"/>
                <a:gd name="T16" fmla="*/ 21 w 8"/>
                <a:gd name="T17" fmla="*/ 27 h 8"/>
                <a:gd name="T18" fmla="*/ 24 w 8"/>
                <a:gd name="T19" fmla="*/ 24 h 8"/>
                <a:gd name="T20" fmla="*/ 28 w 8"/>
                <a:gd name="T21" fmla="*/ 1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8" y="5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8"/>
                    <a:pt x="5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4" name="Freeform 760"/>
            <p:cNvSpPr>
              <a:spLocks/>
            </p:cNvSpPr>
            <p:nvPr/>
          </p:nvSpPr>
          <p:spPr bwMode="auto">
            <a:xfrm>
              <a:off x="4120" y="3200"/>
              <a:ext cx="225" cy="211"/>
            </a:xfrm>
            <a:custGeom>
              <a:avLst/>
              <a:gdLst>
                <a:gd name="T0" fmla="*/ 225 w 65"/>
                <a:gd name="T1" fmla="*/ 17 h 61"/>
                <a:gd name="T2" fmla="*/ 218 w 65"/>
                <a:gd name="T3" fmla="*/ 17 h 61"/>
                <a:gd name="T4" fmla="*/ 215 w 65"/>
                <a:gd name="T5" fmla="*/ 21 h 61"/>
                <a:gd name="T6" fmla="*/ 211 w 65"/>
                <a:gd name="T7" fmla="*/ 17 h 61"/>
                <a:gd name="T8" fmla="*/ 201 w 65"/>
                <a:gd name="T9" fmla="*/ 28 h 61"/>
                <a:gd name="T10" fmla="*/ 197 w 65"/>
                <a:gd name="T11" fmla="*/ 28 h 61"/>
                <a:gd name="T12" fmla="*/ 190 w 65"/>
                <a:gd name="T13" fmla="*/ 21 h 61"/>
                <a:gd name="T14" fmla="*/ 180 w 65"/>
                <a:gd name="T15" fmla="*/ 21 h 61"/>
                <a:gd name="T16" fmla="*/ 163 w 65"/>
                <a:gd name="T17" fmla="*/ 24 h 61"/>
                <a:gd name="T18" fmla="*/ 156 w 65"/>
                <a:gd name="T19" fmla="*/ 24 h 61"/>
                <a:gd name="T20" fmla="*/ 156 w 65"/>
                <a:gd name="T21" fmla="*/ 86 h 61"/>
                <a:gd name="T22" fmla="*/ 138 w 65"/>
                <a:gd name="T23" fmla="*/ 86 h 61"/>
                <a:gd name="T24" fmla="*/ 138 w 65"/>
                <a:gd name="T25" fmla="*/ 135 h 61"/>
                <a:gd name="T26" fmla="*/ 135 w 65"/>
                <a:gd name="T27" fmla="*/ 201 h 61"/>
                <a:gd name="T28" fmla="*/ 132 w 65"/>
                <a:gd name="T29" fmla="*/ 204 h 61"/>
                <a:gd name="T30" fmla="*/ 128 w 65"/>
                <a:gd name="T31" fmla="*/ 208 h 61"/>
                <a:gd name="T32" fmla="*/ 125 w 65"/>
                <a:gd name="T33" fmla="*/ 211 h 61"/>
                <a:gd name="T34" fmla="*/ 114 w 65"/>
                <a:gd name="T35" fmla="*/ 208 h 61"/>
                <a:gd name="T36" fmla="*/ 104 w 65"/>
                <a:gd name="T37" fmla="*/ 211 h 61"/>
                <a:gd name="T38" fmla="*/ 97 w 65"/>
                <a:gd name="T39" fmla="*/ 208 h 61"/>
                <a:gd name="T40" fmla="*/ 93 w 65"/>
                <a:gd name="T41" fmla="*/ 201 h 61"/>
                <a:gd name="T42" fmla="*/ 87 w 65"/>
                <a:gd name="T43" fmla="*/ 194 h 61"/>
                <a:gd name="T44" fmla="*/ 83 w 65"/>
                <a:gd name="T45" fmla="*/ 197 h 61"/>
                <a:gd name="T46" fmla="*/ 83 w 65"/>
                <a:gd name="T47" fmla="*/ 204 h 61"/>
                <a:gd name="T48" fmla="*/ 80 w 65"/>
                <a:gd name="T49" fmla="*/ 204 h 61"/>
                <a:gd name="T50" fmla="*/ 66 w 65"/>
                <a:gd name="T51" fmla="*/ 197 h 61"/>
                <a:gd name="T52" fmla="*/ 59 w 65"/>
                <a:gd name="T53" fmla="*/ 180 h 61"/>
                <a:gd name="T54" fmla="*/ 59 w 65"/>
                <a:gd name="T55" fmla="*/ 169 h 61"/>
                <a:gd name="T56" fmla="*/ 52 w 65"/>
                <a:gd name="T57" fmla="*/ 163 h 61"/>
                <a:gd name="T58" fmla="*/ 55 w 65"/>
                <a:gd name="T59" fmla="*/ 156 h 61"/>
                <a:gd name="T60" fmla="*/ 52 w 65"/>
                <a:gd name="T61" fmla="*/ 152 h 61"/>
                <a:gd name="T62" fmla="*/ 52 w 65"/>
                <a:gd name="T63" fmla="*/ 142 h 61"/>
                <a:gd name="T64" fmla="*/ 48 w 65"/>
                <a:gd name="T65" fmla="*/ 131 h 61"/>
                <a:gd name="T66" fmla="*/ 45 w 65"/>
                <a:gd name="T67" fmla="*/ 121 h 61"/>
                <a:gd name="T68" fmla="*/ 45 w 65"/>
                <a:gd name="T69" fmla="*/ 107 h 61"/>
                <a:gd name="T70" fmla="*/ 48 w 65"/>
                <a:gd name="T71" fmla="*/ 100 h 61"/>
                <a:gd name="T72" fmla="*/ 35 w 65"/>
                <a:gd name="T73" fmla="*/ 83 h 61"/>
                <a:gd name="T74" fmla="*/ 28 w 65"/>
                <a:gd name="T75" fmla="*/ 69 h 61"/>
                <a:gd name="T76" fmla="*/ 28 w 65"/>
                <a:gd name="T77" fmla="*/ 59 h 61"/>
                <a:gd name="T78" fmla="*/ 17 w 65"/>
                <a:gd name="T79" fmla="*/ 48 h 61"/>
                <a:gd name="T80" fmla="*/ 14 w 65"/>
                <a:gd name="T81" fmla="*/ 35 h 61"/>
                <a:gd name="T82" fmla="*/ 0 w 65"/>
                <a:gd name="T83" fmla="*/ 21 h 61"/>
                <a:gd name="T84" fmla="*/ 0 w 65"/>
                <a:gd name="T85" fmla="*/ 10 h 61"/>
                <a:gd name="T86" fmla="*/ 3 w 65"/>
                <a:gd name="T87" fmla="*/ 3 h 61"/>
                <a:gd name="T88" fmla="*/ 10 w 65"/>
                <a:gd name="T89" fmla="*/ 3 h 61"/>
                <a:gd name="T90" fmla="*/ 24 w 65"/>
                <a:gd name="T91" fmla="*/ 0 h 61"/>
                <a:gd name="T92" fmla="*/ 31 w 65"/>
                <a:gd name="T93" fmla="*/ 3 h 61"/>
                <a:gd name="T94" fmla="*/ 42 w 65"/>
                <a:gd name="T95" fmla="*/ 7 h 61"/>
                <a:gd name="T96" fmla="*/ 114 w 65"/>
                <a:gd name="T97" fmla="*/ 7 h 61"/>
                <a:gd name="T98" fmla="*/ 121 w 65"/>
                <a:gd name="T99" fmla="*/ 14 h 61"/>
                <a:gd name="T100" fmla="*/ 132 w 65"/>
                <a:gd name="T101" fmla="*/ 17 h 61"/>
                <a:gd name="T102" fmla="*/ 145 w 65"/>
                <a:gd name="T103" fmla="*/ 17 h 61"/>
                <a:gd name="T104" fmla="*/ 156 w 65"/>
                <a:gd name="T105" fmla="*/ 17 h 61"/>
                <a:gd name="T106" fmla="*/ 166 w 65"/>
                <a:gd name="T107" fmla="*/ 17 h 61"/>
                <a:gd name="T108" fmla="*/ 197 w 65"/>
                <a:gd name="T109" fmla="*/ 14 h 61"/>
                <a:gd name="T110" fmla="*/ 215 w 65"/>
                <a:gd name="T111" fmla="*/ 10 h 61"/>
                <a:gd name="T112" fmla="*/ 218 w 65"/>
                <a:gd name="T113" fmla="*/ 10 h 61"/>
                <a:gd name="T114" fmla="*/ 225 w 65"/>
                <a:gd name="T115" fmla="*/ 17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1"/>
                <a:gd name="T176" fmla="*/ 65 w 65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1">
                  <a:moveTo>
                    <a:pt x="65" y="5"/>
                  </a:moveTo>
                  <a:cubicBezTo>
                    <a:pt x="65" y="5"/>
                    <a:pt x="64" y="5"/>
                    <a:pt x="63" y="5"/>
                  </a:cubicBezTo>
                  <a:cubicBezTo>
                    <a:pt x="63" y="5"/>
                    <a:pt x="63" y="6"/>
                    <a:pt x="62" y="6"/>
                  </a:cubicBezTo>
                  <a:cubicBezTo>
                    <a:pt x="62" y="6"/>
                    <a:pt x="61" y="5"/>
                    <a:pt x="61" y="5"/>
                  </a:cubicBezTo>
                  <a:cubicBezTo>
                    <a:pt x="60" y="6"/>
                    <a:pt x="59" y="7"/>
                    <a:pt x="58" y="8"/>
                  </a:cubicBezTo>
                  <a:cubicBezTo>
                    <a:pt x="58" y="8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0" y="6"/>
                    <a:pt x="49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39" y="59"/>
                    <a:pt x="38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1"/>
                    <a:pt x="36" y="61"/>
                  </a:cubicBezTo>
                  <a:cubicBezTo>
                    <a:pt x="35" y="61"/>
                    <a:pt x="34" y="60"/>
                    <a:pt x="33" y="60"/>
                  </a:cubicBezTo>
                  <a:cubicBezTo>
                    <a:pt x="32" y="60"/>
                    <a:pt x="31" y="61"/>
                    <a:pt x="30" y="61"/>
                  </a:cubicBezTo>
                  <a:cubicBezTo>
                    <a:pt x="29" y="61"/>
                    <a:pt x="28" y="61"/>
                    <a:pt x="28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26" y="57"/>
                    <a:pt x="26" y="56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3" y="59"/>
                    <a:pt x="23" y="59"/>
                  </a:cubicBezTo>
                  <a:cubicBezTo>
                    <a:pt x="21" y="58"/>
                    <a:pt x="20" y="58"/>
                    <a:pt x="19" y="57"/>
                  </a:cubicBezTo>
                  <a:cubicBezTo>
                    <a:pt x="18" y="55"/>
                    <a:pt x="18" y="54"/>
                    <a:pt x="17" y="52"/>
                  </a:cubicBezTo>
                  <a:cubicBezTo>
                    <a:pt x="17" y="51"/>
                    <a:pt x="17" y="50"/>
                    <a:pt x="17" y="49"/>
                  </a:cubicBezTo>
                  <a:cubicBezTo>
                    <a:pt x="16" y="48"/>
                    <a:pt x="16" y="48"/>
                    <a:pt x="15" y="47"/>
                  </a:cubicBezTo>
                  <a:cubicBezTo>
                    <a:pt x="15" y="46"/>
                    <a:pt x="16" y="46"/>
                    <a:pt x="16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43"/>
                    <a:pt x="15" y="42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7"/>
                    <a:pt x="13" y="36"/>
                    <a:pt x="13" y="35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0"/>
                    <a:pt x="15" y="29"/>
                    <a:pt x="14" y="29"/>
                  </a:cubicBezTo>
                  <a:cubicBezTo>
                    <a:pt x="13" y="27"/>
                    <a:pt x="12" y="26"/>
                    <a:pt x="10" y="24"/>
                  </a:cubicBezTo>
                  <a:cubicBezTo>
                    <a:pt x="9" y="23"/>
                    <a:pt x="8" y="21"/>
                    <a:pt x="8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7" y="16"/>
                    <a:pt x="6" y="15"/>
                    <a:pt x="5" y="14"/>
                  </a:cubicBezTo>
                  <a:cubicBezTo>
                    <a:pt x="5" y="13"/>
                    <a:pt x="5" y="11"/>
                    <a:pt x="4" y="10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8" y="2"/>
                    <a:pt x="26" y="1"/>
                    <a:pt x="33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6" y="4"/>
                    <a:pt x="37" y="5"/>
                    <a:pt x="38" y="5"/>
                  </a:cubicBezTo>
                  <a:cubicBezTo>
                    <a:pt x="39" y="5"/>
                    <a:pt x="41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6" y="5"/>
                    <a:pt x="47" y="5"/>
                    <a:pt x="48" y="5"/>
                  </a:cubicBezTo>
                  <a:cubicBezTo>
                    <a:pt x="51" y="5"/>
                    <a:pt x="54" y="4"/>
                    <a:pt x="57" y="4"/>
                  </a:cubicBezTo>
                  <a:cubicBezTo>
                    <a:pt x="59" y="3"/>
                    <a:pt x="60" y="3"/>
                    <a:pt x="62" y="3"/>
                  </a:cubicBezTo>
                  <a:cubicBezTo>
                    <a:pt x="62" y="3"/>
                    <a:pt x="63" y="3"/>
                    <a:pt x="63" y="3"/>
                  </a:cubicBezTo>
                  <a:cubicBezTo>
                    <a:pt x="64" y="3"/>
                    <a:pt x="65" y="4"/>
                    <a:pt x="65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5" name="Freeform 761"/>
            <p:cNvSpPr>
              <a:spLocks/>
            </p:cNvSpPr>
            <p:nvPr/>
          </p:nvSpPr>
          <p:spPr bwMode="auto">
            <a:xfrm>
              <a:off x="4262" y="3214"/>
              <a:ext cx="155" cy="155"/>
            </a:xfrm>
            <a:custGeom>
              <a:avLst/>
              <a:gdLst>
                <a:gd name="T0" fmla="*/ 155 w 45"/>
                <a:gd name="T1" fmla="*/ 72 h 45"/>
                <a:gd name="T2" fmla="*/ 152 w 45"/>
                <a:gd name="T3" fmla="*/ 69 h 45"/>
                <a:gd name="T4" fmla="*/ 152 w 45"/>
                <a:gd name="T5" fmla="*/ 65 h 45"/>
                <a:gd name="T6" fmla="*/ 141 w 45"/>
                <a:gd name="T7" fmla="*/ 62 h 45"/>
                <a:gd name="T8" fmla="*/ 134 w 45"/>
                <a:gd name="T9" fmla="*/ 62 h 45"/>
                <a:gd name="T10" fmla="*/ 127 w 45"/>
                <a:gd name="T11" fmla="*/ 55 h 45"/>
                <a:gd name="T12" fmla="*/ 127 w 45"/>
                <a:gd name="T13" fmla="*/ 45 h 45"/>
                <a:gd name="T14" fmla="*/ 124 w 45"/>
                <a:gd name="T15" fmla="*/ 45 h 45"/>
                <a:gd name="T16" fmla="*/ 124 w 45"/>
                <a:gd name="T17" fmla="*/ 38 h 45"/>
                <a:gd name="T18" fmla="*/ 110 w 45"/>
                <a:gd name="T19" fmla="*/ 31 h 45"/>
                <a:gd name="T20" fmla="*/ 103 w 45"/>
                <a:gd name="T21" fmla="*/ 28 h 45"/>
                <a:gd name="T22" fmla="*/ 100 w 45"/>
                <a:gd name="T23" fmla="*/ 17 h 45"/>
                <a:gd name="T24" fmla="*/ 93 w 45"/>
                <a:gd name="T25" fmla="*/ 10 h 45"/>
                <a:gd name="T26" fmla="*/ 90 w 45"/>
                <a:gd name="T27" fmla="*/ 0 h 45"/>
                <a:gd name="T28" fmla="*/ 83 w 45"/>
                <a:gd name="T29" fmla="*/ 0 h 45"/>
                <a:gd name="T30" fmla="*/ 79 w 45"/>
                <a:gd name="T31" fmla="*/ 3 h 45"/>
                <a:gd name="T32" fmla="*/ 72 w 45"/>
                <a:gd name="T33" fmla="*/ 0 h 45"/>
                <a:gd name="T34" fmla="*/ 65 w 45"/>
                <a:gd name="T35" fmla="*/ 10 h 45"/>
                <a:gd name="T36" fmla="*/ 59 w 45"/>
                <a:gd name="T37" fmla="*/ 10 h 45"/>
                <a:gd name="T38" fmla="*/ 52 w 45"/>
                <a:gd name="T39" fmla="*/ 3 h 45"/>
                <a:gd name="T40" fmla="*/ 41 w 45"/>
                <a:gd name="T41" fmla="*/ 3 h 45"/>
                <a:gd name="T42" fmla="*/ 24 w 45"/>
                <a:gd name="T43" fmla="*/ 7 h 45"/>
                <a:gd name="T44" fmla="*/ 17 w 45"/>
                <a:gd name="T45" fmla="*/ 7 h 45"/>
                <a:gd name="T46" fmla="*/ 17 w 45"/>
                <a:gd name="T47" fmla="*/ 69 h 45"/>
                <a:gd name="T48" fmla="*/ 0 w 45"/>
                <a:gd name="T49" fmla="*/ 69 h 45"/>
                <a:gd name="T50" fmla="*/ 0 w 45"/>
                <a:gd name="T51" fmla="*/ 117 h 45"/>
                <a:gd name="T52" fmla="*/ 3 w 45"/>
                <a:gd name="T53" fmla="*/ 124 h 45"/>
                <a:gd name="T54" fmla="*/ 7 w 45"/>
                <a:gd name="T55" fmla="*/ 134 h 45"/>
                <a:gd name="T56" fmla="*/ 10 w 45"/>
                <a:gd name="T57" fmla="*/ 138 h 45"/>
                <a:gd name="T58" fmla="*/ 7 w 45"/>
                <a:gd name="T59" fmla="*/ 148 h 45"/>
                <a:gd name="T60" fmla="*/ 10 w 45"/>
                <a:gd name="T61" fmla="*/ 155 h 45"/>
                <a:gd name="T62" fmla="*/ 17 w 45"/>
                <a:gd name="T63" fmla="*/ 152 h 45"/>
                <a:gd name="T64" fmla="*/ 28 w 45"/>
                <a:gd name="T65" fmla="*/ 152 h 45"/>
                <a:gd name="T66" fmla="*/ 28 w 45"/>
                <a:gd name="T67" fmla="*/ 148 h 45"/>
                <a:gd name="T68" fmla="*/ 38 w 45"/>
                <a:gd name="T69" fmla="*/ 145 h 45"/>
                <a:gd name="T70" fmla="*/ 45 w 45"/>
                <a:gd name="T71" fmla="*/ 138 h 45"/>
                <a:gd name="T72" fmla="*/ 48 w 45"/>
                <a:gd name="T73" fmla="*/ 127 h 45"/>
                <a:gd name="T74" fmla="*/ 55 w 45"/>
                <a:gd name="T75" fmla="*/ 127 h 45"/>
                <a:gd name="T76" fmla="*/ 62 w 45"/>
                <a:gd name="T77" fmla="*/ 127 h 45"/>
                <a:gd name="T78" fmla="*/ 65 w 45"/>
                <a:gd name="T79" fmla="*/ 134 h 45"/>
                <a:gd name="T80" fmla="*/ 76 w 45"/>
                <a:gd name="T81" fmla="*/ 134 h 45"/>
                <a:gd name="T82" fmla="*/ 79 w 45"/>
                <a:gd name="T83" fmla="*/ 134 h 45"/>
                <a:gd name="T84" fmla="*/ 93 w 45"/>
                <a:gd name="T85" fmla="*/ 134 h 45"/>
                <a:gd name="T86" fmla="*/ 96 w 45"/>
                <a:gd name="T87" fmla="*/ 127 h 45"/>
                <a:gd name="T88" fmla="*/ 100 w 45"/>
                <a:gd name="T89" fmla="*/ 117 h 45"/>
                <a:gd name="T90" fmla="*/ 107 w 45"/>
                <a:gd name="T91" fmla="*/ 114 h 45"/>
                <a:gd name="T92" fmla="*/ 117 w 45"/>
                <a:gd name="T93" fmla="*/ 107 h 45"/>
                <a:gd name="T94" fmla="*/ 117 w 45"/>
                <a:gd name="T95" fmla="*/ 96 h 45"/>
                <a:gd name="T96" fmla="*/ 134 w 45"/>
                <a:gd name="T97" fmla="*/ 83 h 45"/>
                <a:gd name="T98" fmla="*/ 145 w 45"/>
                <a:gd name="T99" fmla="*/ 79 h 45"/>
                <a:gd name="T100" fmla="*/ 148 w 45"/>
                <a:gd name="T101" fmla="*/ 76 h 45"/>
                <a:gd name="T102" fmla="*/ 155 w 45"/>
                <a:gd name="T103" fmla="*/ 72 h 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"/>
                <a:gd name="T157" fmla="*/ 0 h 45"/>
                <a:gd name="T158" fmla="*/ 45 w 45"/>
                <a:gd name="T159" fmla="*/ 45 h 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" h="45">
                  <a:moveTo>
                    <a:pt x="45" y="21"/>
                  </a:moveTo>
                  <a:cubicBezTo>
                    <a:pt x="44" y="21"/>
                    <a:pt x="44" y="21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3" y="19"/>
                    <a:pt x="42" y="19"/>
                    <a:pt x="41" y="18"/>
                  </a:cubicBezTo>
                  <a:cubicBezTo>
                    <a:pt x="41" y="18"/>
                    <a:pt x="40" y="19"/>
                    <a:pt x="39" y="18"/>
                  </a:cubicBezTo>
                  <a:cubicBezTo>
                    <a:pt x="38" y="18"/>
                    <a:pt x="38" y="17"/>
                    <a:pt x="37" y="16"/>
                  </a:cubicBezTo>
                  <a:cubicBezTo>
                    <a:pt x="37" y="15"/>
                    <a:pt x="38" y="14"/>
                    <a:pt x="37" y="13"/>
                  </a:cubicBezTo>
                  <a:cubicBezTo>
                    <a:pt x="37" y="12"/>
                    <a:pt x="36" y="13"/>
                    <a:pt x="36" y="13"/>
                  </a:cubicBezTo>
                  <a:cubicBezTo>
                    <a:pt x="35" y="12"/>
                    <a:pt x="36" y="12"/>
                    <a:pt x="36" y="11"/>
                  </a:cubicBezTo>
                  <a:cubicBezTo>
                    <a:pt x="35" y="10"/>
                    <a:pt x="33" y="10"/>
                    <a:pt x="32" y="9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7" y="2"/>
                    <a:pt x="26" y="1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1"/>
                    <a:pt x="22" y="0"/>
                    <a:pt x="21" y="0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6" y="3"/>
                    <a:pt x="16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1"/>
                    <a:pt x="2" y="42"/>
                    <a:pt x="2" y="43"/>
                  </a:cubicBezTo>
                  <a:cubicBezTo>
                    <a:pt x="2" y="44"/>
                    <a:pt x="2" y="44"/>
                    <a:pt x="3" y="45"/>
                  </a:cubicBezTo>
                  <a:cubicBezTo>
                    <a:pt x="3" y="45"/>
                    <a:pt x="4" y="44"/>
                    <a:pt x="5" y="44"/>
                  </a:cubicBezTo>
                  <a:cubicBezTo>
                    <a:pt x="6" y="44"/>
                    <a:pt x="7" y="45"/>
                    <a:pt x="8" y="44"/>
                  </a:cubicBezTo>
                  <a:cubicBezTo>
                    <a:pt x="8" y="44"/>
                    <a:pt x="8" y="43"/>
                    <a:pt x="8" y="43"/>
                  </a:cubicBezTo>
                  <a:cubicBezTo>
                    <a:pt x="9" y="43"/>
                    <a:pt x="10" y="42"/>
                    <a:pt x="11" y="42"/>
                  </a:cubicBezTo>
                  <a:cubicBezTo>
                    <a:pt x="12" y="41"/>
                    <a:pt x="12" y="41"/>
                    <a:pt x="13" y="40"/>
                  </a:cubicBezTo>
                  <a:cubicBezTo>
                    <a:pt x="13" y="39"/>
                    <a:pt x="13" y="38"/>
                    <a:pt x="14" y="37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8" y="37"/>
                    <a:pt x="18" y="38"/>
                    <a:pt x="19" y="39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8"/>
                    <a:pt x="27" y="37"/>
                    <a:pt x="28" y="37"/>
                  </a:cubicBezTo>
                  <a:cubicBezTo>
                    <a:pt x="28" y="36"/>
                    <a:pt x="28" y="35"/>
                    <a:pt x="29" y="34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32"/>
                    <a:pt x="33" y="32"/>
                    <a:pt x="34" y="31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5" y="27"/>
                    <a:pt x="37" y="26"/>
                    <a:pt x="39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3"/>
                    <a:pt x="43" y="22"/>
                    <a:pt x="43" y="22"/>
                  </a:cubicBezTo>
                  <a:cubicBezTo>
                    <a:pt x="44" y="22"/>
                    <a:pt x="44" y="21"/>
                    <a:pt x="45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6" name="Freeform 762"/>
            <p:cNvSpPr>
              <a:spLocks/>
            </p:cNvSpPr>
            <p:nvPr/>
          </p:nvSpPr>
          <p:spPr bwMode="auto">
            <a:xfrm>
              <a:off x="4345" y="3172"/>
              <a:ext cx="128" cy="128"/>
            </a:xfrm>
            <a:custGeom>
              <a:avLst/>
              <a:gdLst>
                <a:gd name="T0" fmla="*/ 100 w 37"/>
                <a:gd name="T1" fmla="*/ 125 h 37"/>
                <a:gd name="T2" fmla="*/ 118 w 37"/>
                <a:gd name="T3" fmla="*/ 104 h 37"/>
                <a:gd name="T4" fmla="*/ 118 w 37"/>
                <a:gd name="T5" fmla="*/ 93 h 37"/>
                <a:gd name="T6" fmla="*/ 121 w 37"/>
                <a:gd name="T7" fmla="*/ 90 h 37"/>
                <a:gd name="T8" fmla="*/ 125 w 37"/>
                <a:gd name="T9" fmla="*/ 83 h 37"/>
                <a:gd name="T10" fmla="*/ 128 w 37"/>
                <a:gd name="T11" fmla="*/ 80 h 37"/>
                <a:gd name="T12" fmla="*/ 121 w 37"/>
                <a:gd name="T13" fmla="*/ 73 h 37"/>
                <a:gd name="T14" fmla="*/ 125 w 37"/>
                <a:gd name="T15" fmla="*/ 69 h 37"/>
                <a:gd name="T16" fmla="*/ 118 w 37"/>
                <a:gd name="T17" fmla="*/ 62 h 37"/>
                <a:gd name="T18" fmla="*/ 121 w 37"/>
                <a:gd name="T19" fmla="*/ 62 h 37"/>
                <a:gd name="T20" fmla="*/ 128 w 37"/>
                <a:gd name="T21" fmla="*/ 52 h 37"/>
                <a:gd name="T22" fmla="*/ 125 w 37"/>
                <a:gd name="T23" fmla="*/ 45 h 37"/>
                <a:gd name="T24" fmla="*/ 125 w 37"/>
                <a:gd name="T25" fmla="*/ 35 h 37"/>
                <a:gd name="T26" fmla="*/ 121 w 37"/>
                <a:gd name="T27" fmla="*/ 21 h 37"/>
                <a:gd name="T28" fmla="*/ 111 w 37"/>
                <a:gd name="T29" fmla="*/ 21 h 37"/>
                <a:gd name="T30" fmla="*/ 107 w 37"/>
                <a:gd name="T31" fmla="*/ 14 h 37"/>
                <a:gd name="T32" fmla="*/ 104 w 37"/>
                <a:gd name="T33" fmla="*/ 10 h 37"/>
                <a:gd name="T34" fmla="*/ 93 w 37"/>
                <a:gd name="T35" fmla="*/ 7 h 37"/>
                <a:gd name="T36" fmla="*/ 86 w 37"/>
                <a:gd name="T37" fmla="*/ 7 h 37"/>
                <a:gd name="T38" fmla="*/ 83 w 37"/>
                <a:gd name="T39" fmla="*/ 3 h 37"/>
                <a:gd name="T40" fmla="*/ 86 w 37"/>
                <a:gd name="T41" fmla="*/ 0 h 37"/>
                <a:gd name="T42" fmla="*/ 76 w 37"/>
                <a:gd name="T43" fmla="*/ 0 h 37"/>
                <a:gd name="T44" fmla="*/ 62 w 37"/>
                <a:gd name="T45" fmla="*/ 7 h 37"/>
                <a:gd name="T46" fmla="*/ 62 w 37"/>
                <a:gd name="T47" fmla="*/ 17 h 37"/>
                <a:gd name="T48" fmla="*/ 48 w 37"/>
                <a:gd name="T49" fmla="*/ 24 h 37"/>
                <a:gd name="T50" fmla="*/ 42 w 37"/>
                <a:gd name="T51" fmla="*/ 31 h 37"/>
                <a:gd name="T52" fmla="*/ 35 w 37"/>
                <a:gd name="T53" fmla="*/ 38 h 37"/>
                <a:gd name="T54" fmla="*/ 31 w 37"/>
                <a:gd name="T55" fmla="*/ 45 h 37"/>
                <a:gd name="T56" fmla="*/ 21 w 37"/>
                <a:gd name="T57" fmla="*/ 45 h 37"/>
                <a:gd name="T58" fmla="*/ 14 w 37"/>
                <a:gd name="T59" fmla="*/ 42 h 37"/>
                <a:gd name="T60" fmla="*/ 7 w 37"/>
                <a:gd name="T61" fmla="*/ 42 h 37"/>
                <a:gd name="T62" fmla="*/ 0 w 37"/>
                <a:gd name="T63" fmla="*/ 42 h 37"/>
                <a:gd name="T64" fmla="*/ 7 w 37"/>
                <a:gd name="T65" fmla="*/ 52 h 37"/>
                <a:gd name="T66" fmla="*/ 10 w 37"/>
                <a:gd name="T67" fmla="*/ 62 h 37"/>
                <a:gd name="T68" fmla="*/ 14 w 37"/>
                <a:gd name="T69" fmla="*/ 73 h 37"/>
                <a:gd name="T70" fmla="*/ 21 w 37"/>
                <a:gd name="T71" fmla="*/ 76 h 37"/>
                <a:gd name="T72" fmla="*/ 35 w 37"/>
                <a:gd name="T73" fmla="*/ 83 h 37"/>
                <a:gd name="T74" fmla="*/ 35 w 37"/>
                <a:gd name="T75" fmla="*/ 90 h 37"/>
                <a:gd name="T76" fmla="*/ 42 w 37"/>
                <a:gd name="T77" fmla="*/ 90 h 37"/>
                <a:gd name="T78" fmla="*/ 42 w 37"/>
                <a:gd name="T79" fmla="*/ 100 h 37"/>
                <a:gd name="T80" fmla="*/ 45 w 37"/>
                <a:gd name="T81" fmla="*/ 111 h 37"/>
                <a:gd name="T82" fmla="*/ 52 w 37"/>
                <a:gd name="T83" fmla="*/ 111 h 37"/>
                <a:gd name="T84" fmla="*/ 62 w 37"/>
                <a:gd name="T85" fmla="*/ 114 h 37"/>
                <a:gd name="T86" fmla="*/ 62 w 37"/>
                <a:gd name="T87" fmla="*/ 118 h 37"/>
                <a:gd name="T88" fmla="*/ 66 w 37"/>
                <a:gd name="T89" fmla="*/ 121 h 37"/>
                <a:gd name="T90" fmla="*/ 73 w 37"/>
                <a:gd name="T91" fmla="*/ 121 h 37"/>
                <a:gd name="T92" fmla="*/ 86 w 37"/>
                <a:gd name="T93" fmla="*/ 125 h 37"/>
                <a:gd name="T94" fmla="*/ 93 w 37"/>
                <a:gd name="T95" fmla="*/ 125 h 37"/>
                <a:gd name="T96" fmla="*/ 97 w 37"/>
                <a:gd name="T97" fmla="*/ 125 h 37"/>
                <a:gd name="T98" fmla="*/ 100 w 37"/>
                <a:gd name="T99" fmla="*/ 125 h 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"/>
                <a:gd name="T151" fmla="*/ 0 h 37"/>
                <a:gd name="T152" fmla="*/ 37 w 37"/>
                <a:gd name="T153" fmla="*/ 37 h 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" h="37">
                  <a:moveTo>
                    <a:pt x="29" y="36"/>
                  </a:moveTo>
                  <a:cubicBezTo>
                    <a:pt x="30" y="34"/>
                    <a:pt x="33" y="33"/>
                    <a:pt x="34" y="30"/>
                  </a:cubicBezTo>
                  <a:cubicBezTo>
                    <a:pt x="34" y="30"/>
                    <a:pt x="34" y="28"/>
                    <a:pt x="34" y="27"/>
                  </a:cubicBezTo>
                  <a:cubicBezTo>
                    <a:pt x="34" y="27"/>
                    <a:pt x="34" y="27"/>
                    <a:pt x="35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6" y="22"/>
                    <a:pt x="35" y="21"/>
                  </a:cubicBezTo>
                  <a:cubicBezTo>
                    <a:pt x="35" y="21"/>
                    <a:pt x="36" y="20"/>
                    <a:pt x="36" y="20"/>
                  </a:cubicBezTo>
                  <a:cubicBezTo>
                    <a:pt x="35" y="19"/>
                    <a:pt x="34" y="19"/>
                    <a:pt x="34" y="18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6" y="17"/>
                    <a:pt x="37" y="16"/>
                    <a:pt x="37" y="15"/>
                  </a:cubicBezTo>
                  <a:cubicBezTo>
                    <a:pt x="37" y="15"/>
                    <a:pt x="36" y="14"/>
                    <a:pt x="36" y="13"/>
                  </a:cubicBezTo>
                  <a:cubicBezTo>
                    <a:pt x="36" y="12"/>
                    <a:pt x="37" y="11"/>
                    <a:pt x="36" y="10"/>
                  </a:cubicBezTo>
                  <a:cubicBezTo>
                    <a:pt x="36" y="9"/>
                    <a:pt x="36" y="7"/>
                    <a:pt x="35" y="6"/>
                  </a:cubicBezTo>
                  <a:cubicBezTo>
                    <a:pt x="34" y="6"/>
                    <a:pt x="33" y="6"/>
                    <a:pt x="32" y="6"/>
                  </a:cubicBezTo>
                  <a:cubicBezTo>
                    <a:pt x="31" y="5"/>
                    <a:pt x="31" y="5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5" y="2"/>
                    <a:pt x="25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5" y="1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1"/>
                    <a:pt x="19" y="1"/>
                    <a:pt x="18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8" y="13"/>
                    <a:pt x="7" y="14"/>
                    <a:pt x="6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5" y="22"/>
                    <a:pt x="6" y="21"/>
                    <a:pt x="6" y="22"/>
                  </a:cubicBezTo>
                  <a:cubicBezTo>
                    <a:pt x="7" y="23"/>
                    <a:pt x="9" y="23"/>
                    <a:pt x="10" y="24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7"/>
                    <a:pt x="12" y="25"/>
                    <a:pt x="12" y="26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3"/>
                  </a:cubicBezTo>
                  <a:cubicBezTo>
                    <a:pt x="18" y="33"/>
                    <a:pt x="18" y="34"/>
                    <a:pt x="18" y="34"/>
                  </a:cubicBezTo>
                  <a:cubicBezTo>
                    <a:pt x="18" y="34"/>
                    <a:pt x="18" y="35"/>
                    <a:pt x="19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2" y="35"/>
                    <a:pt x="24" y="36"/>
                    <a:pt x="25" y="36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8" y="37"/>
                    <a:pt x="28" y="36"/>
                    <a:pt x="29" y="3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7" name="Freeform 763"/>
            <p:cNvSpPr>
              <a:spLocks/>
            </p:cNvSpPr>
            <p:nvPr/>
          </p:nvSpPr>
          <p:spPr bwMode="auto">
            <a:xfrm>
              <a:off x="4431" y="3086"/>
              <a:ext cx="184" cy="283"/>
            </a:xfrm>
            <a:custGeom>
              <a:avLst/>
              <a:gdLst>
                <a:gd name="T0" fmla="*/ 42 w 53"/>
                <a:gd name="T1" fmla="*/ 276 h 82"/>
                <a:gd name="T2" fmla="*/ 38 w 53"/>
                <a:gd name="T3" fmla="*/ 262 h 82"/>
                <a:gd name="T4" fmla="*/ 45 w 53"/>
                <a:gd name="T5" fmla="*/ 259 h 82"/>
                <a:gd name="T6" fmla="*/ 66 w 53"/>
                <a:gd name="T7" fmla="*/ 248 h 82"/>
                <a:gd name="T8" fmla="*/ 87 w 53"/>
                <a:gd name="T9" fmla="*/ 238 h 82"/>
                <a:gd name="T10" fmla="*/ 87 w 53"/>
                <a:gd name="T11" fmla="*/ 221 h 82"/>
                <a:gd name="T12" fmla="*/ 83 w 53"/>
                <a:gd name="T13" fmla="*/ 200 h 82"/>
                <a:gd name="T14" fmla="*/ 76 w 53"/>
                <a:gd name="T15" fmla="*/ 183 h 82"/>
                <a:gd name="T16" fmla="*/ 76 w 53"/>
                <a:gd name="T17" fmla="*/ 166 h 82"/>
                <a:gd name="T18" fmla="*/ 97 w 53"/>
                <a:gd name="T19" fmla="*/ 148 h 82"/>
                <a:gd name="T20" fmla="*/ 118 w 53"/>
                <a:gd name="T21" fmla="*/ 128 h 82"/>
                <a:gd name="T22" fmla="*/ 156 w 53"/>
                <a:gd name="T23" fmla="*/ 110 h 82"/>
                <a:gd name="T24" fmla="*/ 184 w 53"/>
                <a:gd name="T25" fmla="*/ 79 h 82"/>
                <a:gd name="T26" fmla="*/ 184 w 53"/>
                <a:gd name="T27" fmla="*/ 72 h 82"/>
                <a:gd name="T28" fmla="*/ 181 w 53"/>
                <a:gd name="T29" fmla="*/ 52 h 82"/>
                <a:gd name="T30" fmla="*/ 177 w 53"/>
                <a:gd name="T31" fmla="*/ 21 h 82"/>
                <a:gd name="T32" fmla="*/ 181 w 53"/>
                <a:gd name="T33" fmla="*/ 7 h 82"/>
                <a:gd name="T34" fmla="*/ 174 w 53"/>
                <a:gd name="T35" fmla="*/ 3 h 82"/>
                <a:gd name="T36" fmla="*/ 153 w 53"/>
                <a:gd name="T37" fmla="*/ 17 h 82"/>
                <a:gd name="T38" fmla="*/ 142 w 53"/>
                <a:gd name="T39" fmla="*/ 17 h 82"/>
                <a:gd name="T40" fmla="*/ 128 w 53"/>
                <a:gd name="T41" fmla="*/ 24 h 82"/>
                <a:gd name="T42" fmla="*/ 111 w 53"/>
                <a:gd name="T43" fmla="*/ 24 h 82"/>
                <a:gd name="T44" fmla="*/ 94 w 53"/>
                <a:gd name="T45" fmla="*/ 21 h 82"/>
                <a:gd name="T46" fmla="*/ 80 w 53"/>
                <a:gd name="T47" fmla="*/ 21 h 82"/>
                <a:gd name="T48" fmla="*/ 76 w 53"/>
                <a:gd name="T49" fmla="*/ 35 h 82"/>
                <a:gd name="T50" fmla="*/ 76 w 53"/>
                <a:gd name="T51" fmla="*/ 52 h 82"/>
                <a:gd name="T52" fmla="*/ 87 w 53"/>
                <a:gd name="T53" fmla="*/ 66 h 82"/>
                <a:gd name="T54" fmla="*/ 97 w 53"/>
                <a:gd name="T55" fmla="*/ 79 h 82"/>
                <a:gd name="T56" fmla="*/ 97 w 53"/>
                <a:gd name="T57" fmla="*/ 97 h 82"/>
                <a:gd name="T58" fmla="*/ 87 w 53"/>
                <a:gd name="T59" fmla="*/ 104 h 82"/>
                <a:gd name="T60" fmla="*/ 73 w 53"/>
                <a:gd name="T61" fmla="*/ 104 h 82"/>
                <a:gd name="T62" fmla="*/ 69 w 53"/>
                <a:gd name="T63" fmla="*/ 93 h 82"/>
                <a:gd name="T64" fmla="*/ 76 w 53"/>
                <a:gd name="T65" fmla="*/ 76 h 82"/>
                <a:gd name="T66" fmla="*/ 59 w 53"/>
                <a:gd name="T67" fmla="*/ 72 h 82"/>
                <a:gd name="T68" fmla="*/ 49 w 53"/>
                <a:gd name="T69" fmla="*/ 66 h 82"/>
                <a:gd name="T70" fmla="*/ 3 w 53"/>
                <a:gd name="T71" fmla="*/ 90 h 82"/>
                <a:gd name="T72" fmla="*/ 0 w 53"/>
                <a:gd name="T73" fmla="*/ 93 h 82"/>
                <a:gd name="T74" fmla="*/ 10 w 53"/>
                <a:gd name="T75" fmla="*/ 97 h 82"/>
                <a:gd name="T76" fmla="*/ 24 w 53"/>
                <a:gd name="T77" fmla="*/ 104 h 82"/>
                <a:gd name="T78" fmla="*/ 38 w 53"/>
                <a:gd name="T79" fmla="*/ 110 h 82"/>
                <a:gd name="T80" fmla="*/ 45 w 53"/>
                <a:gd name="T81" fmla="*/ 131 h 82"/>
                <a:gd name="T82" fmla="*/ 42 w 53"/>
                <a:gd name="T83" fmla="*/ 145 h 82"/>
                <a:gd name="T84" fmla="*/ 42 w 53"/>
                <a:gd name="T85" fmla="*/ 155 h 82"/>
                <a:gd name="T86" fmla="*/ 45 w 53"/>
                <a:gd name="T87" fmla="*/ 162 h 82"/>
                <a:gd name="T88" fmla="*/ 38 w 53"/>
                <a:gd name="T89" fmla="*/ 173 h 82"/>
                <a:gd name="T90" fmla="*/ 38 w 53"/>
                <a:gd name="T91" fmla="*/ 186 h 82"/>
                <a:gd name="T92" fmla="*/ 17 w 53"/>
                <a:gd name="T93" fmla="*/ 214 h 82"/>
                <a:gd name="T94" fmla="*/ 21 w 53"/>
                <a:gd name="T95" fmla="*/ 228 h 82"/>
                <a:gd name="T96" fmla="*/ 28 w 53"/>
                <a:gd name="T97" fmla="*/ 242 h 82"/>
                <a:gd name="T98" fmla="*/ 24 w 53"/>
                <a:gd name="T99" fmla="*/ 266 h 82"/>
                <a:gd name="T100" fmla="*/ 28 w 53"/>
                <a:gd name="T101" fmla="*/ 276 h 82"/>
                <a:gd name="T102" fmla="*/ 42 w 53"/>
                <a:gd name="T103" fmla="*/ 283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"/>
                <a:gd name="T157" fmla="*/ 0 h 82"/>
                <a:gd name="T158" fmla="*/ 53 w 53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" h="82">
                  <a:moveTo>
                    <a:pt x="12" y="82"/>
                  </a:moveTo>
                  <a:cubicBezTo>
                    <a:pt x="12" y="82"/>
                    <a:pt x="12" y="81"/>
                    <a:pt x="12" y="80"/>
                  </a:cubicBezTo>
                  <a:cubicBezTo>
                    <a:pt x="12" y="79"/>
                    <a:pt x="11" y="79"/>
                    <a:pt x="11" y="78"/>
                  </a:cubicBezTo>
                  <a:cubicBezTo>
                    <a:pt x="11" y="78"/>
                    <a:pt x="11" y="77"/>
                    <a:pt x="11" y="76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4" y="74"/>
                    <a:pt x="15" y="74"/>
                    <a:pt x="15" y="73"/>
                  </a:cubicBezTo>
                  <a:cubicBezTo>
                    <a:pt x="16" y="73"/>
                    <a:pt x="18" y="72"/>
                    <a:pt x="19" y="72"/>
                  </a:cubicBezTo>
                  <a:cubicBezTo>
                    <a:pt x="20" y="71"/>
                    <a:pt x="22" y="71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5" y="63"/>
                    <a:pt x="25" y="62"/>
                    <a:pt x="25" y="60"/>
                  </a:cubicBezTo>
                  <a:cubicBezTo>
                    <a:pt x="25" y="59"/>
                    <a:pt x="25" y="59"/>
                    <a:pt x="24" y="58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3" y="53"/>
                    <a:pt x="22" y="53"/>
                    <a:pt x="22" y="53"/>
                  </a:cubicBezTo>
                  <a:cubicBezTo>
                    <a:pt x="22" y="53"/>
                    <a:pt x="23" y="52"/>
                    <a:pt x="23" y="52"/>
                  </a:cubicBezTo>
                  <a:cubicBezTo>
                    <a:pt x="23" y="50"/>
                    <a:pt x="21" y="49"/>
                    <a:pt x="22" y="48"/>
                  </a:cubicBezTo>
                  <a:cubicBezTo>
                    <a:pt x="22" y="48"/>
                    <a:pt x="23" y="47"/>
                    <a:pt x="23" y="47"/>
                  </a:cubicBezTo>
                  <a:cubicBezTo>
                    <a:pt x="25" y="46"/>
                    <a:pt x="26" y="44"/>
                    <a:pt x="28" y="43"/>
                  </a:cubicBezTo>
                  <a:cubicBezTo>
                    <a:pt x="30" y="41"/>
                    <a:pt x="31" y="40"/>
                    <a:pt x="32" y="39"/>
                  </a:cubicBezTo>
                  <a:cubicBezTo>
                    <a:pt x="33" y="38"/>
                    <a:pt x="33" y="38"/>
                    <a:pt x="34" y="37"/>
                  </a:cubicBezTo>
                  <a:cubicBezTo>
                    <a:pt x="36" y="36"/>
                    <a:pt x="38" y="35"/>
                    <a:pt x="40" y="34"/>
                  </a:cubicBezTo>
                  <a:cubicBezTo>
                    <a:pt x="42" y="33"/>
                    <a:pt x="44" y="33"/>
                    <a:pt x="45" y="32"/>
                  </a:cubicBezTo>
                  <a:cubicBezTo>
                    <a:pt x="47" y="30"/>
                    <a:pt x="49" y="28"/>
                    <a:pt x="51" y="26"/>
                  </a:cubicBezTo>
                  <a:cubicBezTo>
                    <a:pt x="51" y="25"/>
                    <a:pt x="53" y="24"/>
                    <a:pt x="53" y="23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3" y="21"/>
                    <a:pt x="53" y="21"/>
                  </a:cubicBezTo>
                  <a:cubicBezTo>
                    <a:pt x="53" y="20"/>
                    <a:pt x="51" y="20"/>
                    <a:pt x="51" y="19"/>
                  </a:cubicBezTo>
                  <a:cubicBezTo>
                    <a:pt x="51" y="18"/>
                    <a:pt x="52" y="17"/>
                    <a:pt x="52" y="15"/>
                  </a:cubicBezTo>
                  <a:cubicBezTo>
                    <a:pt x="52" y="14"/>
                    <a:pt x="51" y="13"/>
                    <a:pt x="51" y="11"/>
                  </a:cubicBezTo>
                  <a:cubicBezTo>
                    <a:pt x="51" y="10"/>
                    <a:pt x="51" y="8"/>
                    <a:pt x="51" y="6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2"/>
                    <a:pt x="52" y="1"/>
                    <a:pt x="52" y="1"/>
                  </a:cubicBezTo>
                  <a:cubicBezTo>
                    <a:pt x="51" y="0"/>
                    <a:pt x="51" y="1"/>
                    <a:pt x="50" y="1"/>
                  </a:cubicBezTo>
                  <a:cubicBezTo>
                    <a:pt x="49" y="2"/>
                    <a:pt x="48" y="3"/>
                    <a:pt x="46" y="4"/>
                  </a:cubicBezTo>
                  <a:cubicBezTo>
                    <a:pt x="46" y="4"/>
                    <a:pt x="45" y="4"/>
                    <a:pt x="44" y="5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38" y="5"/>
                    <a:pt x="38" y="6"/>
                    <a:pt x="37" y="7"/>
                  </a:cubicBezTo>
                  <a:cubicBezTo>
                    <a:pt x="36" y="7"/>
                    <a:pt x="35" y="6"/>
                    <a:pt x="34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0" y="7"/>
                    <a:pt x="30" y="5"/>
                    <a:pt x="29" y="5"/>
                  </a:cubicBezTo>
                  <a:cubicBezTo>
                    <a:pt x="28" y="5"/>
                    <a:pt x="28" y="6"/>
                    <a:pt x="27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2" y="13"/>
                    <a:pt x="22" y="14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6" y="19"/>
                    <a:pt x="26" y="20"/>
                    <a:pt x="26" y="21"/>
                  </a:cubicBezTo>
                  <a:cubicBezTo>
                    <a:pt x="27" y="22"/>
                    <a:pt x="28" y="22"/>
                    <a:pt x="28" y="23"/>
                  </a:cubicBezTo>
                  <a:cubicBezTo>
                    <a:pt x="28" y="24"/>
                    <a:pt x="28" y="25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9"/>
                    <a:pt x="26" y="28"/>
                    <a:pt x="26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1"/>
                    <a:pt x="25" y="33"/>
                    <a:pt x="24" y="32"/>
                  </a:cubicBezTo>
                  <a:cubicBezTo>
                    <a:pt x="23" y="32"/>
                    <a:pt x="22" y="31"/>
                    <a:pt x="21" y="30"/>
                  </a:cubicBezTo>
                  <a:cubicBezTo>
                    <a:pt x="21" y="29"/>
                    <a:pt x="20" y="29"/>
                    <a:pt x="20" y="28"/>
                  </a:cubicBezTo>
                  <a:cubicBezTo>
                    <a:pt x="20" y="28"/>
                    <a:pt x="20" y="27"/>
                    <a:pt x="20" y="27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4"/>
                    <a:pt x="22" y="23"/>
                    <a:pt x="22" y="22"/>
                  </a:cubicBezTo>
                  <a:cubicBezTo>
                    <a:pt x="21" y="22"/>
                    <a:pt x="21" y="21"/>
                    <a:pt x="20" y="21"/>
                  </a:cubicBezTo>
                  <a:cubicBezTo>
                    <a:pt x="19" y="20"/>
                    <a:pt x="18" y="22"/>
                    <a:pt x="17" y="21"/>
                  </a:cubicBezTo>
                  <a:cubicBezTo>
                    <a:pt x="16" y="21"/>
                    <a:pt x="16" y="19"/>
                    <a:pt x="15" y="19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1" y="28"/>
                    <a:pt x="3" y="28"/>
                    <a:pt x="3" y="28"/>
                  </a:cubicBezTo>
                  <a:cubicBezTo>
                    <a:pt x="4" y="28"/>
                    <a:pt x="5" y="28"/>
                    <a:pt x="6" y="29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9" y="32"/>
                    <a:pt x="11" y="31"/>
                    <a:pt x="11" y="32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6"/>
                    <a:pt x="13" y="37"/>
                    <a:pt x="13" y="38"/>
                  </a:cubicBezTo>
                  <a:cubicBezTo>
                    <a:pt x="13" y="39"/>
                    <a:pt x="14" y="40"/>
                    <a:pt x="14" y="40"/>
                  </a:cubicBezTo>
                  <a:cubicBezTo>
                    <a:pt x="13" y="41"/>
                    <a:pt x="12" y="42"/>
                    <a:pt x="12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4"/>
                    <a:pt x="12" y="44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3" y="47"/>
                    <a:pt x="13" y="47"/>
                  </a:cubicBezTo>
                  <a:cubicBezTo>
                    <a:pt x="13" y="48"/>
                    <a:pt x="13" y="48"/>
                    <a:pt x="12" y="49"/>
                  </a:cubicBezTo>
                  <a:cubicBezTo>
                    <a:pt x="12" y="49"/>
                    <a:pt x="12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2"/>
                    <a:pt x="11" y="54"/>
                    <a:pt x="11" y="54"/>
                  </a:cubicBezTo>
                  <a:cubicBezTo>
                    <a:pt x="9" y="56"/>
                    <a:pt x="7" y="58"/>
                    <a:pt x="5" y="60"/>
                  </a:cubicBezTo>
                  <a:cubicBezTo>
                    <a:pt x="5" y="61"/>
                    <a:pt x="5" y="61"/>
                    <a:pt x="5" y="62"/>
                  </a:cubicBezTo>
                  <a:cubicBezTo>
                    <a:pt x="5" y="63"/>
                    <a:pt x="6" y="63"/>
                    <a:pt x="6" y="64"/>
                  </a:cubicBezTo>
                  <a:cubicBezTo>
                    <a:pt x="6" y="64"/>
                    <a:pt x="6" y="65"/>
                    <a:pt x="6" y="66"/>
                  </a:cubicBezTo>
                  <a:cubicBezTo>
                    <a:pt x="6" y="66"/>
                    <a:pt x="7" y="67"/>
                    <a:pt x="7" y="68"/>
                  </a:cubicBezTo>
                  <a:cubicBezTo>
                    <a:pt x="7" y="69"/>
                    <a:pt x="8" y="70"/>
                    <a:pt x="8" y="70"/>
                  </a:cubicBezTo>
                  <a:cubicBezTo>
                    <a:pt x="8" y="72"/>
                    <a:pt x="8" y="74"/>
                    <a:pt x="7" y="75"/>
                  </a:cubicBezTo>
                  <a:cubicBezTo>
                    <a:pt x="7" y="76"/>
                    <a:pt x="7" y="76"/>
                    <a:pt x="7" y="77"/>
                  </a:cubicBezTo>
                  <a:cubicBezTo>
                    <a:pt x="7" y="77"/>
                    <a:pt x="8" y="77"/>
                    <a:pt x="8" y="78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8" y="81"/>
                    <a:pt x="8" y="81"/>
                    <a:pt x="8" y="82"/>
                  </a:cubicBezTo>
                  <a:lnTo>
                    <a:pt x="12" y="8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8" name="Freeform 764"/>
            <p:cNvSpPr>
              <a:spLocks/>
            </p:cNvSpPr>
            <p:nvPr/>
          </p:nvSpPr>
          <p:spPr bwMode="auto">
            <a:xfrm>
              <a:off x="4473" y="3072"/>
              <a:ext cx="55" cy="128"/>
            </a:xfrm>
            <a:custGeom>
              <a:avLst/>
              <a:gdLst>
                <a:gd name="T0" fmla="*/ 7 w 16"/>
                <a:gd name="T1" fmla="*/ 0 h 37"/>
                <a:gd name="T2" fmla="*/ 21 w 16"/>
                <a:gd name="T3" fmla="*/ 7 h 37"/>
                <a:gd name="T4" fmla="*/ 34 w 16"/>
                <a:gd name="T5" fmla="*/ 17 h 37"/>
                <a:gd name="T6" fmla="*/ 34 w 16"/>
                <a:gd name="T7" fmla="*/ 28 h 37"/>
                <a:gd name="T8" fmla="*/ 38 w 16"/>
                <a:gd name="T9" fmla="*/ 35 h 37"/>
                <a:gd name="T10" fmla="*/ 34 w 16"/>
                <a:gd name="T11" fmla="*/ 45 h 37"/>
                <a:gd name="T12" fmla="*/ 34 w 16"/>
                <a:gd name="T13" fmla="*/ 52 h 37"/>
                <a:gd name="T14" fmla="*/ 34 w 16"/>
                <a:gd name="T15" fmla="*/ 59 h 37"/>
                <a:gd name="T16" fmla="*/ 34 w 16"/>
                <a:gd name="T17" fmla="*/ 66 h 37"/>
                <a:gd name="T18" fmla="*/ 38 w 16"/>
                <a:gd name="T19" fmla="*/ 73 h 37"/>
                <a:gd name="T20" fmla="*/ 45 w 16"/>
                <a:gd name="T21" fmla="*/ 80 h 37"/>
                <a:gd name="T22" fmla="*/ 48 w 16"/>
                <a:gd name="T23" fmla="*/ 86 h 37"/>
                <a:gd name="T24" fmla="*/ 55 w 16"/>
                <a:gd name="T25" fmla="*/ 93 h 37"/>
                <a:gd name="T26" fmla="*/ 55 w 16"/>
                <a:gd name="T27" fmla="*/ 107 h 37"/>
                <a:gd name="T28" fmla="*/ 55 w 16"/>
                <a:gd name="T29" fmla="*/ 114 h 37"/>
                <a:gd name="T30" fmla="*/ 48 w 16"/>
                <a:gd name="T31" fmla="*/ 114 h 37"/>
                <a:gd name="T32" fmla="*/ 45 w 16"/>
                <a:gd name="T33" fmla="*/ 121 h 37"/>
                <a:gd name="T34" fmla="*/ 41 w 16"/>
                <a:gd name="T35" fmla="*/ 128 h 37"/>
                <a:gd name="T36" fmla="*/ 31 w 16"/>
                <a:gd name="T37" fmla="*/ 118 h 37"/>
                <a:gd name="T38" fmla="*/ 28 w 16"/>
                <a:gd name="T39" fmla="*/ 111 h 37"/>
                <a:gd name="T40" fmla="*/ 28 w 16"/>
                <a:gd name="T41" fmla="*/ 111 h 37"/>
                <a:gd name="T42" fmla="*/ 34 w 16"/>
                <a:gd name="T43" fmla="*/ 104 h 37"/>
                <a:gd name="T44" fmla="*/ 34 w 16"/>
                <a:gd name="T45" fmla="*/ 93 h 37"/>
                <a:gd name="T46" fmla="*/ 28 w 16"/>
                <a:gd name="T47" fmla="*/ 86 h 37"/>
                <a:gd name="T48" fmla="*/ 17 w 16"/>
                <a:gd name="T49" fmla="*/ 90 h 37"/>
                <a:gd name="T50" fmla="*/ 10 w 16"/>
                <a:gd name="T51" fmla="*/ 80 h 37"/>
                <a:gd name="T52" fmla="*/ 7 w 16"/>
                <a:gd name="T53" fmla="*/ 80 h 37"/>
                <a:gd name="T54" fmla="*/ 0 w 16"/>
                <a:gd name="T55" fmla="*/ 76 h 37"/>
                <a:gd name="T56" fmla="*/ 7 w 16"/>
                <a:gd name="T57" fmla="*/ 66 h 37"/>
                <a:gd name="T58" fmla="*/ 7 w 16"/>
                <a:gd name="T59" fmla="*/ 55 h 37"/>
                <a:gd name="T60" fmla="*/ 14 w 16"/>
                <a:gd name="T61" fmla="*/ 52 h 37"/>
                <a:gd name="T62" fmla="*/ 14 w 16"/>
                <a:gd name="T63" fmla="*/ 52 h 37"/>
                <a:gd name="T64" fmla="*/ 14 w 16"/>
                <a:gd name="T65" fmla="*/ 38 h 37"/>
                <a:gd name="T66" fmla="*/ 14 w 16"/>
                <a:gd name="T67" fmla="*/ 31 h 37"/>
                <a:gd name="T68" fmla="*/ 10 w 16"/>
                <a:gd name="T69" fmla="*/ 28 h 37"/>
                <a:gd name="T70" fmla="*/ 21 w 16"/>
                <a:gd name="T71" fmla="*/ 24 h 37"/>
                <a:gd name="T72" fmla="*/ 17 w 16"/>
                <a:gd name="T73" fmla="*/ 17 h 37"/>
                <a:gd name="T74" fmla="*/ 7 w 16"/>
                <a:gd name="T75" fmla="*/ 7 h 37"/>
                <a:gd name="T76" fmla="*/ 7 w 16"/>
                <a:gd name="T77" fmla="*/ 0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37"/>
                <a:gd name="T119" fmla="*/ 16 w 16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37">
                  <a:moveTo>
                    <a:pt x="2" y="0"/>
                  </a:moveTo>
                  <a:cubicBezTo>
                    <a:pt x="4" y="1"/>
                    <a:pt x="5" y="1"/>
                    <a:pt x="6" y="2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6"/>
                    <a:pt x="9" y="7"/>
                    <a:pt x="10" y="8"/>
                  </a:cubicBezTo>
                  <a:cubicBezTo>
                    <a:pt x="10" y="9"/>
                    <a:pt x="10" y="10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3"/>
                    <a:pt x="10" y="14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1" y="22"/>
                    <a:pt x="12" y="22"/>
                    <a:pt x="13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5" y="26"/>
                    <a:pt x="16" y="27"/>
                    <a:pt x="16" y="27"/>
                  </a:cubicBezTo>
                  <a:cubicBezTo>
                    <a:pt x="16" y="28"/>
                    <a:pt x="16" y="30"/>
                    <a:pt x="16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6" y="33"/>
                    <a:pt x="14" y="33"/>
                    <a:pt x="14" y="33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5"/>
                    <a:pt x="13" y="37"/>
                    <a:pt x="12" y="37"/>
                  </a:cubicBezTo>
                  <a:cubicBezTo>
                    <a:pt x="11" y="36"/>
                    <a:pt x="10" y="35"/>
                    <a:pt x="9" y="34"/>
                  </a:cubicBezTo>
                  <a:cubicBezTo>
                    <a:pt x="9" y="33"/>
                    <a:pt x="8" y="33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9" y="30"/>
                    <a:pt x="10" y="30"/>
                  </a:cubicBezTo>
                  <a:cubicBezTo>
                    <a:pt x="10" y="29"/>
                    <a:pt x="10" y="28"/>
                    <a:pt x="10" y="27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4" y="25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0" y="22"/>
                    <a:pt x="0" y="22"/>
                  </a:cubicBezTo>
                  <a:cubicBezTo>
                    <a:pt x="0" y="21"/>
                    <a:pt x="2" y="20"/>
                    <a:pt x="2" y="19"/>
                  </a:cubicBezTo>
                  <a:cubicBezTo>
                    <a:pt x="2" y="18"/>
                    <a:pt x="1" y="17"/>
                    <a:pt x="2" y="16"/>
                  </a:cubicBezTo>
                  <a:cubicBezTo>
                    <a:pt x="2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2"/>
                    <a:pt x="4" y="11"/>
                  </a:cubicBezTo>
                  <a:cubicBezTo>
                    <a:pt x="4" y="11"/>
                    <a:pt x="5" y="10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7"/>
                    <a:pt x="5" y="8"/>
                    <a:pt x="6" y="7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9" name="Freeform 765"/>
            <p:cNvSpPr>
              <a:spLocks/>
            </p:cNvSpPr>
            <p:nvPr/>
          </p:nvSpPr>
          <p:spPr bwMode="auto">
            <a:xfrm>
              <a:off x="4303" y="3044"/>
              <a:ext cx="184" cy="170"/>
            </a:xfrm>
            <a:custGeom>
              <a:avLst/>
              <a:gdLst>
                <a:gd name="T0" fmla="*/ 167 w 53"/>
                <a:gd name="T1" fmla="*/ 17 h 49"/>
                <a:gd name="T2" fmla="*/ 146 w 53"/>
                <a:gd name="T3" fmla="*/ 10 h 49"/>
                <a:gd name="T4" fmla="*/ 108 w 53"/>
                <a:gd name="T5" fmla="*/ 3 h 49"/>
                <a:gd name="T6" fmla="*/ 108 w 53"/>
                <a:gd name="T7" fmla="*/ 28 h 49"/>
                <a:gd name="T8" fmla="*/ 101 w 53"/>
                <a:gd name="T9" fmla="*/ 52 h 49"/>
                <a:gd name="T10" fmla="*/ 115 w 53"/>
                <a:gd name="T11" fmla="*/ 69 h 49"/>
                <a:gd name="T12" fmla="*/ 122 w 53"/>
                <a:gd name="T13" fmla="*/ 69 h 49"/>
                <a:gd name="T14" fmla="*/ 111 w 53"/>
                <a:gd name="T15" fmla="*/ 90 h 49"/>
                <a:gd name="T16" fmla="*/ 90 w 53"/>
                <a:gd name="T17" fmla="*/ 69 h 49"/>
                <a:gd name="T18" fmla="*/ 80 w 53"/>
                <a:gd name="T19" fmla="*/ 56 h 49"/>
                <a:gd name="T20" fmla="*/ 59 w 53"/>
                <a:gd name="T21" fmla="*/ 59 h 49"/>
                <a:gd name="T22" fmla="*/ 49 w 53"/>
                <a:gd name="T23" fmla="*/ 52 h 49"/>
                <a:gd name="T24" fmla="*/ 31 w 53"/>
                <a:gd name="T25" fmla="*/ 49 h 49"/>
                <a:gd name="T26" fmla="*/ 31 w 53"/>
                <a:gd name="T27" fmla="*/ 66 h 49"/>
                <a:gd name="T28" fmla="*/ 28 w 53"/>
                <a:gd name="T29" fmla="*/ 76 h 49"/>
                <a:gd name="T30" fmla="*/ 0 w 53"/>
                <a:gd name="T31" fmla="*/ 80 h 49"/>
                <a:gd name="T32" fmla="*/ 10 w 53"/>
                <a:gd name="T33" fmla="*/ 149 h 49"/>
                <a:gd name="T34" fmla="*/ 24 w 53"/>
                <a:gd name="T35" fmla="*/ 163 h 49"/>
                <a:gd name="T36" fmla="*/ 45 w 53"/>
                <a:gd name="T37" fmla="*/ 160 h 49"/>
                <a:gd name="T38" fmla="*/ 56 w 53"/>
                <a:gd name="T39" fmla="*/ 167 h 49"/>
                <a:gd name="T40" fmla="*/ 69 w 53"/>
                <a:gd name="T41" fmla="*/ 170 h 49"/>
                <a:gd name="T42" fmla="*/ 83 w 53"/>
                <a:gd name="T43" fmla="*/ 163 h 49"/>
                <a:gd name="T44" fmla="*/ 94 w 53"/>
                <a:gd name="T45" fmla="*/ 149 h 49"/>
                <a:gd name="T46" fmla="*/ 108 w 53"/>
                <a:gd name="T47" fmla="*/ 135 h 49"/>
                <a:gd name="T48" fmla="*/ 132 w 53"/>
                <a:gd name="T49" fmla="*/ 128 h 49"/>
                <a:gd name="T50" fmla="*/ 128 w 53"/>
                <a:gd name="T51" fmla="*/ 118 h 49"/>
                <a:gd name="T52" fmla="*/ 167 w 53"/>
                <a:gd name="T53" fmla="*/ 94 h 49"/>
                <a:gd name="T54" fmla="*/ 170 w 53"/>
                <a:gd name="T55" fmla="*/ 76 h 49"/>
                <a:gd name="T56" fmla="*/ 177 w 53"/>
                <a:gd name="T57" fmla="*/ 69 h 49"/>
                <a:gd name="T58" fmla="*/ 181 w 53"/>
                <a:gd name="T59" fmla="*/ 52 h 49"/>
                <a:gd name="T60" fmla="*/ 184 w 53"/>
                <a:gd name="T61" fmla="*/ 42 h 49"/>
                <a:gd name="T62" fmla="*/ 174 w 53"/>
                <a:gd name="T63" fmla="*/ 24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49"/>
                <a:gd name="T98" fmla="*/ 53 w 53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49">
                  <a:moveTo>
                    <a:pt x="50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"/>
                    <a:pt x="34" y="0"/>
                    <a:pt x="31" y="1"/>
                  </a:cubicBezTo>
                  <a:cubicBezTo>
                    <a:pt x="30" y="2"/>
                    <a:pt x="30" y="4"/>
                    <a:pt x="30" y="6"/>
                  </a:cubicBezTo>
                  <a:cubicBezTo>
                    <a:pt x="30" y="7"/>
                    <a:pt x="31" y="7"/>
                    <a:pt x="31" y="8"/>
                  </a:cubicBezTo>
                  <a:cubicBezTo>
                    <a:pt x="31" y="9"/>
                    <a:pt x="30" y="11"/>
                    <a:pt x="30" y="13"/>
                  </a:cubicBezTo>
                  <a:cubicBezTo>
                    <a:pt x="30" y="13"/>
                    <a:pt x="29" y="14"/>
                    <a:pt x="29" y="15"/>
                  </a:cubicBezTo>
                  <a:cubicBezTo>
                    <a:pt x="29" y="16"/>
                    <a:pt x="29" y="17"/>
                    <a:pt x="30" y="18"/>
                  </a:cubicBezTo>
                  <a:cubicBezTo>
                    <a:pt x="30" y="19"/>
                    <a:pt x="31" y="20"/>
                    <a:pt x="33" y="20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6" y="20"/>
                    <a:pt x="35" y="20"/>
                  </a:cubicBezTo>
                  <a:cubicBezTo>
                    <a:pt x="35" y="22"/>
                    <a:pt x="35" y="24"/>
                    <a:pt x="35" y="26"/>
                  </a:cubicBezTo>
                  <a:cubicBezTo>
                    <a:pt x="34" y="27"/>
                    <a:pt x="33" y="26"/>
                    <a:pt x="32" y="26"/>
                  </a:cubicBezTo>
                  <a:cubicBezTo>
                    <a:pt x="30" y="25"/>
                    <a:pt x="30" y="24"/>
                    <a:pt x="29" y="22"/>
                  </a:cubicBezTo>
                  <a:cubicBezTo>
                    <a:pt x="28" y="22"/>
                    <a:pt x="27" y="21"/>
                    <a:pt x="26" y="20"/>
                  </a:cubicBezTo>
                  <a:cubicBezTo>
                    <a:pt x="26" y="19"/>
                    <a:pt x="25" y="19"/>
                    <a:pt x="24" y="18"/>
                  </a:cubicBezTo>
                  <a:cubicBezTo>
                    <a:pt x="24" y="18"/>
                    <a:pt x="24" y="16"/>
                    <a:pt x="23" y="16"/>
                  </a:cubicBezTo>
                  <a:cubicBezTo>
                    <a:pt x="21" y="16"/>
                    <a:pt x="21" y="18"/>
                    <a:pt x="21" y="18"/>
                  </a:cubicBezTo>
                  <a:cubicBezTo>
                    <a:pt x="19" y="18"/>
                    <a:pt x="18" y="18"/>
                    <a:pt x="17" y="17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0" y="16"/>
                    <a:pt x="10" y="15"/>
                    <a:pt x="9" y="14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3"/>
                    <a:pt x="10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2" y="42"/>
                    <a:pt x="3" y="43"/>
                  </a:cubicBezTo>
                  <a:cubicBezTo>
                    <a:pt x="4" y="44"/>
                    <a:pt x="4" y="45"/>
                    <a:pt x="5" y="45"/>
                  </a:cubicBezTo>
                  <a:cubicBezTo>
                    <a:pt x="5" y="46"/>
                    <a:pt x="6" y="46"/>
                    <a:pt x="7" y="47"/>
                  </a:cubicBezTo>
                  <a:cubicBezTo>
                    <a:pt x="8" y="46"/>
                    <a:pt x="9" y="46"/>
                    <a:pt x="11" y="46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3" y="46"/>
                    <a:pt x="14" y="47"/>
                    <a:pt x="14" y="48"/>
                  </a:cubicBezTo>
                  <a:cubicBezTo>
                    <a:pt x="15" y="48"/>
                    <a:pt x="15" y="48"/>
                    <a:pt x="16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1" y="49"/>
                    <a:pt x="21" y="49"/>
                    <a:pt x="22" y="48"/>
                  </a:cubicBezTo>
                  <a:cubicBezTo>
                    <a:pt x="23" y="48"/>
                    <a:pt x="23" y="47"/>
                    <a:pt x="24" y="47"/>
                  </a:cubicBezTo>
                  <a:cubicBezTo>
                    <a:pt x="24" y="46"/>
                    <a:pt x="25" y="45"/>
                    <a:pt x="25" y="45"/>
                  </a:cubicBezTo>
                  <a:cubicBezTo>
                    <a:pt x="26" y="44"/>
                    <a:pt x="26" y="43"/>
                    <a:pt x="27" y="43"/>
                  </a:cubicBezTo>
                  <a:cubicBezTo>
                    <a:pt x="28" y="42"/>
                    <a:pt x="30" y="42"/>
                    <a:pt x="31" y="41"/>
                  </a:cubicBezTo>
                  <a:cubicBezTo>
                    <a:pt x="31" y="40"/>
                    <a:pt x="30" y="39"/>
                    <a:pt x="31" y="39"/>
                  </a:cubicBezTo>
                  <a:cubicBezTo>
                    <a:pt x="32" y="38"/>
                    <a:pt x="34" y="37"/>
                    <a:pt x="35" y="37"/>
                  </a:cubicBezTo>
                  <a:cubicBezTo>
                    <a:pt x="36" y="36"/>
                    <a:pt x="36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8" y="26"/>
                    <a:pt x="49" y="26"/>
                    <a:pt x="50" y="25"/>
                  </a:cubicBezTo>
                  <a:cubicBezTo>
                    <a:pt x="50" y="24"/>
                    <a:pt x="49" y="23"/>
                    <a:pt x="49" y="22"/>
                  </a:cubicBezTo>
                  <a:cubicBezTo>
                    <a:pt x="50" y="21"/>
                    <a:pt x="51" y="21"/>
                    <a:pt x="52" y="21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2" y="14"/>
                    <a:pt x="50" y="14"/>
                    <a:pt x="51" y="13"/>
                  </a:cubicBezTo>
                  <a:cubicBezTo>
                    <a:pt x="51" y="12"/>
                    <a:pt x="52" y="13"/>
                    <a:pt x="53" y="12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9"/>
                    <a:pt x="50" y="8"/>
                    <a:pt x="50" y="7"/>
                  </a:cubicBezTo>
                  <a:cubicBezTo>
                    <a:pt x="50" y="7"/>
                    <a:pt x="50" y="6"/>
                    <a:pt x="5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0" name="Freeform 766"/>
            <p:cNvSpPr>
              <a:spLocks/>
            </p:cNvSpPr>
            <p:nvPr/>
          </p:nvSpPr>
          <p:spPr bwMode="auto">
            <a:xfrm>
              <a:off x="4120" y="3003"/>
              <a:ext cx="211" cy="211"/>
            </a:xfrm>
            <a:custGeom>
              <a:avLst/>
              <a:gdLst>
                <a:gd name="T0" fmla="*/ 14 w 61"/>
                <a:gd name="T1" fmla="*/ 7 h 61"/>
                <a:gd name="T2" fmla="*/ 14 w 61"/>
                <a:gd name="T3" fmla="*/ 14 h 61"/>
                <a:gd name="T4" fmla="*/ 28 w 61"/>
                <a:gd name="T5" fmla="*/ 48 h 61"/>
                <a:gd name="T6" fmla="*/ 24 w 61"/>
                <a:gd name="T7" fmla="*/ 62 h 61"/>
                <a:gd name="T8" fmla="*/ 38 w 61"/>
                <a:gd name="T9" fmla="*/ 90 h 61"/>
                <a:gd name="T10" fmla="*/ 24 w 61"/>
                <a:gd name="T11" fmla="*/ 118 h 61"/>
                <a:gd name="T12" fmla="*/ 10 w 61"/>
                <a:gd name="T13" fmla="*/ 142 h 61"/>
                <a:gd name="T14" fmla="*/ 0 w 61"/>
                <a:gd name="T15" fmla="*/ 176 h 61"/>
                <a:gd name="T16" fmla="*/ 10 w 61"/>
                <a:gd name="T17" fmla="*/ 197 h 61"/>
                <a:gd name="T18" fmla="*/ 31 w 61"/>
                <a:gd name="T19" fmla="*/ 194 h 61"/>
                <a:gd name="T20" fmla="*/ 111 w 61"/>
                <a:gd name="T21" fmla="*/ 201 h 61"/>
                <a:gd name="T22" fmla="*/ 131 w 61"/>
                <a:gd name="T23" fmla="*/ 208 h 61"/>
                <a:gd name="T24" fmla="*/ 156 w 61"/>
                <a:gd name="T25" fmla="*/ 208 h 61"/>
                <a:gd name="T26" fmla="*/ 201 w 61"/>
                <a:gd name="T27" fmla="*/ 204 h 61"/>
                <a:gd name="T28" fmla="*/ 187 w 61"/>
                <a:gd name="T29" fmla="*/ 194 h 61"/>
                <a:gd name="T30" fmla="*/ 173 w 61"/>
                <a:gd name="T31" fmla="*/ 125 h 61"/>
                <a:gd name="T32" fmla="*/ 204 w 61"/>
                <a:gd name="T33" fmla="*/ 118 h 61"/>
                <a:gd name="T34" fmla="*/ 208 w 61"/>
                <a:gd name="T35" fmla="*/ 107 h 61"/>
                <a:gd name="T36" fmla="*/ 208 w 61"/>
                <a:gd name="T37" fmla="*/ 90 h 61"/>
                <a:gd name="T38" fmla="*/ 190 w 61"/>
                <a:gd name="T39" fmla="*/ 90 h 61"/>
                <a:gd name="T40" fmla="*/ 180 w 61"/>
                <a:gd name="T41" fmla="*/ 90 h 61"/>
                <a:gd name="T42" fmla="*/ 180 w 61"/>
                <a:gd name="T43" fmla="*/ 73 h 61"/>
                <a:gd name="T44" fmla="*/ 173 w 61"/>
                <a:gd name="T45" fmla="*/ 42 h 61"/>
                <a:gd name="T46" fmla="*/ 173 w 61"/>
                <a:gd name="T47" fmla="*/ 31 h 61"/>
                <a:gd name="T48" fmla="*/ 152 w 61"/>
                <a:gd name="T49" fmla="*/ 24 h 61"/>
                <a:gd name="T50" fmla="*/ 145 w 61"/>
                <a:gd name="T51" fmla="*/ 21 h 61"/>
                <a:gd name="T52" fmla="*/ 135 w 61"/>
                <a:gd name="T53" fmla="*/ 31 h 61"/>
                <a:gd name="T54" fmla="*/ 131 w 61"/>
                <a:gd name="T55" fmla="*/ 38 h 61"/>
                <a:gd name="T56" fmla="*/ 114 w 61"/>
                <a:gd name="T57" fmla="*/ 38 h 61"/>
                <a:gd name="T58" fmla="*/ 90 w 61"/>
                <a:gd name="T59" fmla="*/ 24 h 61"/>
                <a:gd name="T60" fmla="*/ 86 w 61"/>
                <a:gd name="T61" fmla="*/ 7 h 61"/>
                <a:gd name="T62" fmla="*/ 28 w 61"/>
                <a:gd name="T63" fmla="*/ 0 h 61"/>
                <a:gd name="T64" fmla="*/ 14 w 61"/>
                <a:gd name="T65" fmla="*/ 3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61"/>
                <a:gd name="T101" fmla="*/ 61 w 61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61">
                  <a:moveTo>
                    <a:pt x="2" y="0"/>
                  </a:moveTo>
                  <a:cubicBezTo>
                    <a:pt x="2" y="0"/>
                    <a:pt x="4" y="1"/>
                    <a:pt x="4" y="2"/>
                  </a:cubicBezTo>
                  <a:cubicBezTo>
                    <a:pt x="4" y="2"/>
                    <a:pt x="2" y="2"/>
                    <a:pt x="3" y="2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9"/>
                    <a:pt x="8" y="11"/>
                    <a:pt x="8" y="14"/>
                  </a:cubicBezTo>
                  <a:cubicBezTo>
                    <a:pt x="8" y="14"/>
                    <a:pt x="7" y="15"/>
                    <a:pt x="6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9" y="23"/>
                    <a:pt x="11" y="25"/>
                    <a:pt x="11" y="26"/>
                  </a:cubicBezTo>
                  <a:cubicBezTo>
                    <a:pt x="11" y="28"/>
                    <a:pt x="10" y="30"/>
                    <a:pt x="9" y="32"/>
                  </a:cubicBezTo>
                  <a:cubicBezTo>
                    <a:pt x="9" y="33"/>
                    <a:pt x="8" y="33"/>
                    <a:pt x="7" y="34"/>
                  </a:cubicBezTo>
                  <a:cubicBezTo>
                    <a:pt x="7" y="35"/>
                    <a:pt x="5" y="36"/>
                    <a:pt x="4" y="37"/>
                  </a:cubicBezTo>
                  <a:cubicBezTo>
                    <a:pt x="4" y="38"/>
                    <a:pt x="4" y="39"/>
                    <a:pt x="3" y="41"/>
                  </a:cubicBezTo>
                  <a:cubicBezTo>
                    <a:pt x="3" y="42"/>
                    <a:pt x="2" y="44"/>
                    <a:pt x="2" y="47"/>
                  </a:cubicBezTo>
                  <a:cubicBezTo>
                    <a:pt x="2" y="48"/>
                    <a:pt x="1" y="50"/>
                    <a:pt x="0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1" y="57"/>
                    <a:pt x="2" y="57"/>
                    <a:pt x="3" y="57"/>
                  </a:cubicBezTo>
                  <a:cubicBezTo>
                    <a:pt x="4" y="57"/>
                    <a:pt x="5" y="56"/>
                    <a:pt x="6" y="56"/>
                  </a:cubicBezTo>
                  <a:cubicBezTo>
                    <a:pt x="7" y="56"/>
                    <a:pt x="8" y="56"/>
                    <a:pt x="9" y="56"/>
                  </a:cubicBezTo>
                  <a:cubicBezTo>
                    <a:pt x="9" y="57"/>
                    <a:pt x="10" y="58"/>
                    <a:pt x="11" y="58"/>
                  </a:cubicBezTo>
                  <a:cubicBezTo>
                    <a:pt x="18" y="58"/>
                    <a:pt x="25" y="57"/>
                    <a:pt x="32" y="58"/>
                  </a:cubicBezTo>
                  <a:cubicBezTo>
                    <a:pt x="34" y="58"/>
                    <a:pt x="34" y="59"/>
                    <a:pt x="35" y="60"/>
                  </a:cubicBezTo>
                  <a:cubicBezTo>
                    <a:pt x="36" y="60"/>
                    <a:pt x="37" y="60"/>
                    <a:pt x="38" y="60"/>
                  </a:cubicBezTo>
                  <a:cubicBezTo>
                    <a:pt x="39" y="61"/>
                    <a:pt x="41" y="61"/>
                    <a:pt x="43" y="61"/>
                  </a:cubicBezTo>
                  <a:cubicBezTo>
                    <a:pt x="43" y="61"/>
                    <a:pt x="45" y="60"/>
                    <a:pt x="45" y="60"/>
                  </a:cubicBezTo>
                  <a:cubicBezTo>
                    <a:pt x="46" y="60"/>
                    <a:pt x="48" y="61"/>
                    <a:pt x="48" y="61"/>
                  </a:cubicBezTo>
                  <a:cubicBezTo>
                    <a:pt x="52" y="61"/>
                    <a:pt x="55" y="60"/>
                    <a:pt x="58" y="59"/>
                  </a:cubicBezTo>
                  <a:cubicBezTo>
                    <a:pt x="57" y="59"/>
                    <a:pt x="56" y="59"/>
                    <a:pt x="55" y="58"/>
                  </a:cubicBezTo>
                  <a:cubicBezTo>
                    <a:pt x="55" y="58"/>
                    <a:pt x="54" y="57"/>
                    <a:pt x="54" y="56"/>
                  </a:cubicBezTo>
                  <a:cubicBezTo>
                    <a:pt x="53" y="55"/>
                    <a:pt x="52" y="54"/>
                    <a:pt x="50" y="5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5"/>
                    <a:pt x="59" y="34"/>
                  </a:cubicBezTo>
                  <a:cubicBezTo>
                    <a:pt x="59" y="34"/>
                    <a:pt x="60" y="34"/>
                    <a:pt x="60" y="33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1" y="28"/>
                    <a:pt x="60" y="27"/>
                    <a:pt x="60" y="26"/>
                  </a:cubicBezTo>
                  <a:cubicBezTo>
                    <a:pt x="60" y="26"/>
                    <a:pt x="60" y="26"/>
                    <a:pt x="59" y="26"/>
                  </a:cubicBezTo>
                  <a:cubicBezTo>
                    <a:pt x="58" y="26"/>
                    <a:pt x="57" y="26"/>
                    <a:pt x="55" y="26"/>
                  </a:cubicBezTo>
                  <a:cubicBezTo>
                    <a:pt x="54" y="27"/>
                    <a:pt x="53" y="27"/>
                    <a:pt x="52" y="27"/>
                  </a:cubicBezTo>
                  <a:cubicBezTo>
                    <a:pt x="51" y="27"/>
                    <a:pt x="51" y="27"/>
                    <a:pt x="52" y="26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3"/>
                    <a:pt x="52" y="22"/>
                    <a:pt x="52" y="21"/>
                  </a:cubicBezTo>
                  <a:cubicBezTo>
                    <a:pt x="52" y="20"/>
                    <a:pt x="50" y="20"/>
                    <a:pt x="50" y="19"/>
                  </a:cubicBezTo>
                  <a:cubicBezTo>
                    <a:pt x="49" y="17"/>
                    <a:pt x="50" y="15"/>
                    <a:pt x="50" y="12"/>
                  </a:cubicBezTo>
                  <a:cubicBezTo>
                    <a:pt x="50" y="12"/>
                    <a:pt x="50" y="11"/>
                    <a:pt x="49" y="10"/>
                  </a:cubicBezTo>
                  <a:cubicBezTo>
                    <a:pt x="49" y="10"/>
                    <a:pt x="50" y="9"/>
                    <a:pt x="50" y="9"/>
                  </a:cubicBezTo>
                  <a:cubicBezTo>
                    <a:pt x="50" y="8"/>
                    <a:pt x="50" y="7"/>
                    <a:pt x="49" y="7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4" y="7"/>
                    <a:pt x="44" y="6"/>
                    <a:pt x="43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1" y="6"/>
                    <a:pt x="40" y="6"/>
                    <a:pt x="39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9"/>
                    <a:pt x="38" y="9"/>
                    <a:pt x="38" y="10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1" y="11"/>
                    <a:pt x="30" y="12"/>
                    <a:pt x="28" y="11"/>
                  </a:cubicBezTo>
                  <a:cubicBezTo>
                    <a:pt x="27" y="10"/>
                    <a:pt x="26" y="9"/>
                    <a:pt x="26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1" name="Freeform 767"/>
            <p:cNvSpPr>
              <a:spLocks/>
            </p:cNvSpPr>
            <p:nvPr/>
          </p:nvSpPr>
          <p:spPr bwMode="auto">
            <a:xfrm>
              <a:off x="4431" y="2916"/>
              <a:ext cx="170" cy="184"/>
            </a:xfrm>
            <a:custGeom>
              <a:avLst/>
              <a:gdLst>
                <a:gd name="T0" fmla="*/ 17 w 49"/>
                <a:gd name="T1" fmla="*/ 128 h 53"/>
                <a:gd name="T2" fmla="*/ 28 w 49"/>
                <a:gd name="T3" fmla="*/ 135 h 53"/>
                <a:gd name="T4" fmla="*/ 38 w 49"/>
                <a:gd name="T5" fmla="*/ 142 h 53"/>
                <a:gd name="T6" fmla="*/ 49 w 49"/>
                <a:gd name="T7" fmla="*/ 146 h 53"/>
                <a:gd name="T8" fmla="*/ 56 w 49"/>
                <a:gd name="T9" fmla="*/ 146 h 53"/>
                <a:gd name="T10" fmla="*/ 66 w 49"/>
                <a:gd name="T11" fmla="*/ 149 h 53"/>
                <a:gd name="T12" fmla="*/ 80 w 49"/>
                <a:gd name="T13" fmla="*/ 163 h 53"/>
                <a:gd name="T14" fmla="*/ 80 w 49"/>
                <a:gd name="T15" fmla="*/ 174 h 53"/>
                <a:gd name="T16" fmla="*/ 83 w 49"/>
                <a:gd name="T17" fmla="*/ 181 h 53"/>
                <a:gd name="T18" fmla="*/ 87 w 49"/>
                <a:gd name="T19" fmla="*/ 184 h 53"/>
                <a:gd name="T20" fmla="*/ 97 w 49"/>
                <a:gd name="T21" fmla="*/ 184 h 53"/>
                <a:gd name="T22" fmla="*/ 101 w 49"/>
                <a:gd name="T23" fmla="*/ 177 h 53"/>
                <a:gd name="T24" fmla="*/ 111 w 49"/>
                <a:gd name="T25" fmla="*/ 184 h 53"/>
                <a:gd name="T26" fmla="*/ 118 w 49"/>
                <a:gd name="T27" fmla="*/ 181 h 53"/>
                <a:gd name="T28" fmla="*/ 128 w 49"/>
                <a:gd name="T29" fmla="*/ 184 h 53"/>
                <a:gd name="T30" fmla="*/ 135 w 49"/>
                <a:gd name="T31" fmla="*/ 177 h 53"/>
                <a:gd name="T32" fmla="*/ 139 w 49"/>
                <a:gd name="T33" fmla="*/ 177 h 53"/>
                <a:gd name="T34" fmla="*/ 142 w 49"/>
                <a:gd name="T35" fmla="*/ 181 h 53"/>
                <a:gd name="T36" fmla="*/ 149 w 49"/>
                <a:gd name="T37" fmla="*/ 177 h 53"/>
                <a:gd name="T38" fmla="*/ 156 w 49"/>
                <a:gd name="T39" fmla="*/ 174 h 53"/>
                <a:gd name="T40" fmla="*/ 170 w 49"/>
                <a:gd name="T41" fmla="*/ 163 h 53"/>
                <a:gd name="T42" fmla="*/ 167 w 49"/>
                <a:gd name="T43" fmla="*/ 160 h 53"/>
                <a:gd name="T44" fmla="*/ 163 w 49"/>
                <a:gd name="T45" fmla="*/ 149 h 53"/>
                <a:gd name="T46" fmla="*/ 160 w 49"/>
                <a:gd name="T47" fmla="*/ 142 h 53"/>
                <a:gd name="T48" fmla="*/ 153 w 49"/>
                <a:gd name="T49" fmla="*/ 128 h 53"/>
                <a:gd name="T50" fmla="*/ 156 w 49"/>
                <a:gd name="T51" fmla="*/ 122 h 53"/>
                <a:gd name="T52" fmla="*/ 156 w 49"/>
                <a:gd name="T53" fmla="*/ 111 h 53"/>
                <a:gd name="T54" fmla="*/ 160 w 49"/>
                <a:gd name="T55" fmla="*/ 104 h 53"/>
                <a:gd name="T56" fmla="*/ 153 w 49"/>
                <a:gd name="T57" fmla="*/ 94 h 53"/>
                <a:gd name="T58" fmla="*/ 146 w 49"/>
                <a:gd name="T59" fmla="*/ 90 h 53"/>
                <a:gd name="T60" fmla="*/ 146 w 49"/>
                <a:gd name="T61" fmla="*/ 83 h 53"/>
                <a:gd name="T62" fmla="*/ 149 w 49"/>
                <a:gd name="T63" fmla="*/ 73 h 53"/>
                <a:gd name="T64" fmla="*/ 156 w 49"/>
                <a:gd name="T65" fmla="*/ 69 h 53"/>
                <a:gd name="T66" fmla="*/ 128 w 49"/>
                <a:gd name="T67" fmla="*/ 45 h 53"/>
                <a:gd name="T68" fmla="*/ 128 w 49"/>
                <a:gd name="T69" fmla="*/ 38 h 53"/>
                <a:gd name="T70" fmla="*/ 66 w 49"/>
                <a:gd name="T71" fmla="*/ 0 h 53"/>
                <a:gd name="T72" fmla="*/ 59 w 49"/>
                <a:gd name="T73" fmla="*/ 3 h 53"/>
                <a:gd name="T74" fmla="*/ 42 w 49"/>
                <a:gd name="T75" fmla="*/ 3 h 53"/>
                <a:gd name="T76" fmla="*/ 24 w 49"/>
                <a:gd name="T77" fmla="*/ 3 h 53"/>
                <a:gd name="T78" fmla="*/ 14 w 49"/>
                <a:gd name="T79" fmla="*/ 7 h 53"/>
                <a:gd name="T80" fmla="*/ 21 w 49"/>
                <a:gd name="T81" fmla="*/ 14 h 53"/>
                <a:gd name="T82" fmla="*/ 21 w 49"/>
                <a:gd name="T83" fmla="*/ 21 h 53"/>
                <a:gd name="T84" fmla="*/ 21 w 49"/>
                <a:gd name="T85" fmla="*/ 28 h 53"/>
                <a:gd name="T86" fmla="*/ 17 w 49"/>
                <a:gd name="T87" fmla="*/ 31 h 53"/>
                <a:gd name="T88" fmla="*/ 17 w 49"/>
                <a:gd name="T89" fmla="*/ 35 h 53"/>
                <a:gd name="T90" fmla="*/ 21 w 49"/>
                <a:gd name="T91" fmla="*/ 38 h 53"/>
                <a:gd name="T92" fmla="*/ 21 w 49"/>
                <a:gd name="T93" fmla="*/ 45 h 53"/>
                <a:gd name="T94" fmla="*/ 14 w 49"/>
                <a:gd name="T95" fmla="*/ 49 h 53"/>
                <a:gd name="T96" fmla="*/ 10 w 49"/>
                <a:gd name="T97" fmla="*/ 56 h 53"/>
                <a:gd name="T98" fmla="*/ 0 w 49"/>
                <a:gd name="T99" fmla="*/ 66 h 53"/>
                <a:gd name="T100" fmla="*/ 0 w 49"/>
                <a:gd name="T101" fmla="*/ 76 h 53"/>
                <a:gd name="T102" fmla="*/ 0 w 49"/>
                <a:gd name="T103" fmla="*/ 83 h 53"/>
                <a:gd name="T104" fmla="*/ 3 w 49"/>
                <a:gd name="T105" fmla="*/ 94 h 53"/>
                <a:gd name="T106" fmla="*/ 7 w 49"/>
                <a:gd name="T107" fmla="*/ 104 h 53"/>
                <a:gd name="T108" fmla="*/ 14 w 49"/>
                <a:gd name="T109" fmla="*/ 115 h 53"/>
                <a:gd name="T110" fmla="*/ 17 w 49"/>
                <a:gd name="T111" fmla="*/ 128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53"/>
                <a:gd name="T170" fmla="*/ 49 w 49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53">
                  <a:moveTo>
                    <a:pt x="5" y="3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8" y="43"/>
                    <a:pt x="19" y="43"/>
                  </a:cubicBezTo>
                  <a:cubicBezTo>
                    <a:pt x="21" y="44"/>
                    <a:pt x="22" y="45"/>
                    <a:pt x="23" y="47"/>
                  </a:cubicBezTo>
                  <a:cubicBezTo>
                    <a:pt x="23" y="48"/>
                    <a:pt x="22" y="49"/>
                    <a:pt x="23" y="50"/>
                  </a:cubicBezTo>
                  <a:cubicBezTo>
                    <a:pt x="23" y="51"/>
                    <a:pt x="23" y="51"/>
                    <a:pt x="24" y="52"/>
                  </a:cubicBezTo>
                  <a:cubicBezTo>
                    <a:pt x="24" y="52"/>
                    <a:pt x="25" y="52"/>
                    <a:pt x="25" y="53"/>
                  </a:cubicBezTo>
                  <a:cubicBezTo>
                    <a:pt x="26" y="53"/>
                    <a:pt x="27" y="53"/>
                    <a:pt x="28" y="53"/>
                  </a:cubicBezTo>
                  <a:cubicBezTo>
                    <a:pt x="28" y="52"/>
                    <a:pt x="29" y="51"/>
                    <a:pt x="29" y="51"/>
                  </a:cubicBezTo>
                  <a:cubicBezTo>
                    <a:pt x="31" y="51"/>
                    <a:pt x="31" y="53"/>
                    <a:pt x="32" y="53"/>
                  </a:cubicBezTo>
                  <a:cubicBezTo>
                    <a:pt x="33" y="53"/>
                    <a:pt x="33" y="52"/>
                    <a:pt x="34" y="52"/>
                  </a:cubicBezTo>
                  <a:cubicBezTo>
                    <a:pt x="35" y="52"/>
                    <a:pt x="36" y="53"/>
                    <a:pt x="37" y="53"/>
                  </a:cubicBezTo>
                  <a:cubicBezTo>
                    <a:pt x="38" y="53"/>
                    <a:pt x="38" y="52"/>
                    <a:pt x="39" y="51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1" y="51"/>
                    <a:pt x="41" y="52"/>
                    <a:pt x="41" y="52"/>
                  </a:cubicBezTo>
                  <a:cubicBezTo>
                    <a:pt x="42" y="52"/>
                    <a:pt x="43" y="51"/>
                    <a:pt x="43" y="51"/>
                  </a:cubicBezTo>
                  <a:cubicBezTo>
                    <a:pt x="44" y="51"/>
                    <a:pt x="45" y="51"/>
                    <a:pt x="45" y="50"/>
                  </a:cubicBezTo>
                  <a:cubicBezTo>
                    <a:pt x="47" y="50"/>
                    <a:pt x="48" y="48"/>
                    <a:pt x="49" y="47"/>
                  </a:cubicBezTo>
                  <a:cubicBezTo>
                    <a:pt x="49" y="47"/>
                    <a:pt x="48" y="46"/>
                    <a:pt x="48" y="46"/>
                  </a:cubicBezTo>
                  <a:cubicBezTo>
                    <a:pt x="48" y="45"/>
                    <a:pt x="47" y="44"/>
                    <a:pt x="47" y="43"/>
                  </a:cubicBezTo>
                  <a:cubicBezTo>
                    <a:pt x="47" y="43"/>
                    <a:pt x="47" y="42"/>
                    <a:pt x="46" y="41"/>
                  </a:cubicBezTo>
                  <a:cubicBezTo>
                    <a:pt x="46" y="40"/>
                    <a:pt x="45" y="38"/>
                    <a:pt x="44" y="37"/>
                  </a:cubicBezTo>
                  <a:cubicBezTo>
                    <a:pt x="44" y="36"/>
                    <a:pt x="45" y="35"/>
                    <a:pt x="45" y="35"/>
                  </a:cubicBezTo>
                  <a:cubicBezTo>
                    <a:pt x="45" y="34"/>
                    <a:pt x="45" y="33"/>
                    <a:pt x="45" y="32"/>
                  </a:cubicBezTo>
                  <a:cubicBezTo>
                    <a:pt x="45" y="31"/>
                    <a:pt x="46" y="31"/>
                    <a:pt x="46" y="30"/>
                  </a:cubicBezTo>
                  <a:cubicBezTo>
                    <a:pt x="45" y="29"/>
                    <a:pt x="45" y="28"/>
                    <a:pt x="44" y="27"/>
                  </a:cubicBezTo>
                  <a:cubicBezTo>
                    <a:pt x="44" y="26"/>
                    <a:pt x="43" y="26"/>
                    <a:pt x="42" y="26"/>
                  </a:cubicBezTo>
                  <a:cubicBezTo>
                    <a:pt x="42" y="25"/>
                    <a:pt x="42" y="24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4" y="21"/>
                    <a:pt x="44" y="20"/>
                    <a:pt x="45" y="2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5" y="2"/>
                    <a:pt x="14" y="2"/>
                    <a:pt x="12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5" y="34"/>
                    <a:pt x="5" y="36"/>
                    <a:pt x="5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2" name="Freeform 768"/>
            <p:cNvSpPr>
              <a:spLocks/>
            </p:cNvSpPr>
            <p:nvPr/>
          </p:nvSpPr>
          <p:spPr bwMode="auto">
            <a:xfrm>
              <a:off x="4417" y="2947"/>
              <a:ext cx="28" cy="42"/>
            </a:xfrm>
            <a:custGeom>
              <a:avLst/>
              <a:gdLst>
                <a:gd name="T0" fmla="*/ 7 w 8"/>
                <a:gd name="T1" fmla="*/ 42 h 12"/>
                <a:gd name="T2" fmla="*/ 4 w 8"/>
                <a:gd name="T3" fmla="*/ 32 h 12"/>
                <a:gd name="T4" fmla="*/ 4 w 8"/>
                <a:gd name="T5" fmla="*/ 14 h 12"/>
                <a:gd name="T6" fmla="*/ 4 w 8"/>
                <a:gd name="T7" fmla="*/ 11 h 12"/>
                <a:gd name="T8" fmla="*/ 0 w 8"/>
                <a:gd name="T9" fmla="*/ 4 h 12"/>
                <a:gd name="T10" fmla="*/ 4 w 8"/>
                <a:gd name="T11" fmla="*/ 4 h 12"/>
                <a:gd name="T12" fmla="*/ 7 w 8"/>
                <a:gd name="T13" fmla="*/ 7 h 12"/>
                <a:gd name="T14" fmla="*/ 10 w 8"/>
                <a:gd name="T15" fmla="*/ 7 h 12"/>
                <a:gd name="T16" fmla="*/ 14 w 8"/>
                <a:gd name="T17" fmla="*/ 0 h 12"/>
                <a:gd name="T18" fmla="*/ 21 w 8"/>
                <a:gd name="T19" fmla="*/ 0 h 12"/>
                <a:gd name="T20" fmla="*/ 24 w 8"/>
                <a:gd name="T21" fmla="*/ 4 h 12"/>
                <a:gd name="T22" fmla="*/ 24 w 8"/>
                <a:gd name="T23" fmla="*/ 7 h 12"/>
                <a:gd name="T24" fmla="*/ 28 w 8"/>
                <a:gd name="T25" fmla="*/ 11 h 12"/>
                <a:gd name="T26" fmla="*/ 28 w 8"/>
                <a:gd name="T27" fmla="*/ 18 h 12"/>
                <a:gd name="T28" fmla="*/ 21 w 8"/>
                <a:gd name="T29" fmla="*/ 21 h 12"/>
                <a:gd name="T30" fmla="*/ 17 w 8"/>
                <a:gd name="T31" fmla="*/ 28 h 12"/>
                <a:gd name="T32" fmla="*/ 7 w 8"/>
                <a:gd name="T33" fmla="*/ 4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2"/>
                <a:gd name="T53" fmla="*/ 8 w 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2">
                  <a:moveTo>
                    <a:pt x="2" y="12"/>
                  </a:moveTo>
                  <a:cubicBezTo>
                    <a:pt x="2" y="11"/>
                    <a:pt x="1" y="10"/>
                    <a:pt x="1" y="9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3" name="Freeform 769"/>
            <p:cNvSpPr>
              <a:spLocks/>
            </p:cNvSpPr>
            <p:nvPr/>
          </p:nvSpPr>
          <p:spPr bwMode="auto">
            <a:xfrm>
              <a:off x="4417" y="2930"/>
              <a:ext cx="28" cy="31"/>
            </a:xfrm>
            <a:custGeom>
              <a:avLst/>
              <a:gdLst>
                <a:gd name="T0" fmla="*/ 0 w 8"/>
                <a:gd name="T1" fmla="*/ 28 h 9"/>
                <a:gd name="T2" fmla="*/ 0 w 8"/>
                <a:gd name="T3" fmla="*/ 24 h 9"/>
                <a:gd name="T4" fmla="*/ 4 w 8"/>
                <a:gd name="T5" fmla="*/ 10 h 9"/>
                <a:gd name="T6" fmla="*/ 7 w 8"/>
                <a:gd name="T7" fmla="*/ 3 h 9"/>
                <a:gd name="T8" fmla="*/ 14 w 8"/>
                <a:gd name="T9" fmla="*/ 7 h 9"/>
                <a:gd name="T10" fmla="*/ 21 w 8"/>
                <a:gd name="T11" fmla="*/ 0 h 9"/>
                <a:gd name="T12" fmla="*/ 24 w 8"/>
                <a:gd name="T13" fmla="*/ 7 h 9"/>
                <a:gd name="T14" fmla="*/ 24 w 8"/>
                <a:gd name="T15" fmla="*/ 17 h 9"/>
                <a:gd name="T16" fmla="*/ 28 w 8"/>
                <a:gd name="T17" fmla="*/ 21 h 9"/>
                <a:gd name="T18" fmla="*/ 21 w 8"/>
                <a:gd name="T19" fmla="*/ 28 h 9"/>
                <a:gd name="T20" fmla="*/ 17 w 8"/>
                <a:gd name="T21" fmla="*/ 24 h 9"/>
                <a:gd name="T22" fmla="*/ 14 w 8"/>
                <a:gd name="T23" fmla="*/ 24 h 9"/>
                <a:gd name="T24" fmla="*/ 10 w 8"/>
                <a:gd name="T25" fmla="*/ 31 h 9"/>
                <a:gd name="T26" fmla="*/ 7 w 8"/>
                <a:gd name="T27" fmla="*/ 31 h 9"/>
                <a:gd name="T28" fmla="*/ 4 w 8"/>
                <a:gd name="T29" fmla="*/ 28 h 9"/>
                <a:gd name="T30" fmla="*/ 0 w 8"/>
                <a:gd name="T31" fmla="*/ 28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9"/>
                <a:gd name="T50" fmla="*/ 8 w 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9">
                  <a:moveTo>
                    <a:pt x="0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8" y="3"/>
                    <a:pt x="7" y="4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4" name="Freeform 770"/>
            <p:cNvSpPr>
              <a:spLocks/>
            </p:cNvSpPr>
            <p:nvPr/>
          </p:nvSpPr>
          <p:spPr bwMode="auto">
            <a:xfrm>
              <a:off x="4134" y="2989"/>
              <a:ext cx="14" cy="14"/>
            </a:xfrm>
            <a:custGeom>
              <a:avLst/>
              <a:gdLst>
                <a:gd name="T0" fmla="*/ 4 w 4"/>
                <a:gd name="T1" fmla="*/ 14 h 4"/>
                <a:gd name="T2" fmla="*/ 4 w 4"/>
                <a:gd name="T3" fmla="*/ 10 h 4"/>
                <a:gd name="T4" fmla="*/ 0 w 4"/>
                <a:gd name="T5" fmla="*/ 4 h 4"/>
                <a:gd name="T6" fmla="*/ 10 w 4"/>
                <a:gd name="T7" fmla="*/ 0 h 4"/>
                <a:gd name="T8" fmla="*/ 14 w 4"/>
                <a:gd name="T9" fmla="*/ 4 h 4"/>
                <a:gd name="T10" fmla="*/ 7 w 4"/>
                <a:gd name="T11" fmla="*/ 7 h 4"/>
                <a:gd name="T12" fmla="*/ 7 w 4"/>
                <a:gd name="T13" fmla="*/ 14 h 4"/>
                <a:gd name="T14" fmla="*/ 4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5" name="Freeform 771"/>
            <p:cNvSpPr>
              <a:spLocks/>
            </p:cNvSpPr>
            <p:nvPr/>
          </p:nvSpPr>
          <p:spPr bwMode="auto">
            <a:xfrm>
              <a:off x="4134" y="2819"/>
              <a:ext cx="325" cy="326"/>
            </a:xfrm>
            <a:custGeom>
              <a:avLst/>
              <a:gdLst>
                <a:gd name="T0" fmla="*/ 24 w 94"/>
                <a:gd name="T1" fmla="*/ 166 h 94"/>
                <a:gd name="T2" fmla="*/ 45 w 94"/>
                <a:gd name="T3" fmla="*/ 170 h 94"/>
                <a:gd name="T4" fmla="*/ 69 w 94"/>
                <a:gd name="T5" fmla="*/ 142 h 94"/>
                <a:gd name="T6" fmla="*/ 80 w 94"/>
                <a:gd name="T7" fmla="*/ 111 h 94"/>
                <a:gd name="T8" fmla="*/ 97 w 94"/>
                <a:gd name="T9" fmla="*/ 101 h 94"/>
                <a:gd name="T10" fmla="*/ 100 w 94"/>
                <a:gd name="T11" fmla="*/ 62 h 94"/>
                <a:gd name="T12" fmla="*/ 111 w 94"/>
                <a:gd name="T13" fmla="*/ 28 h 94"/>
                <a:gd name="T14" fmla="*/ 121 w 94"/>
                <a:gd name="T15" fmla="*/ 3 h 94"/>
                <a:gd name="T16" fmla="*/ 156 w 94"/>
                <a:gd name="T17" fmla="*/ 14 h 94"/>
                <a:gd name="T18" fmla="*/ 183 w 94"/>
                <a:gd name="T19" fmla="*/ 7 h 94"/>
                <a:gd name="T20" fmla="*/ 211 w 94"/>
                <a:gd name="T21" fmla="*/ 3 h 94"/>
                <a:gd name="T22" fmla="*/ 225 w 94"/>
                <a:gd name="T23" fmla="*/ 0 h 94"/>
                <a:gd name="T24" fmla="*/ 242 w 94"/>
                <a:gd name="T25" fmla="*/ 7 h 94"/>
                <a:gd name="T26" fmla="*/ 266 w 94"/>
                <a:gd name="T27" fmla="*/ 10 h 94"/>
                <a:gd name="T28" fmla="*/ 290 w 94"/>
                <a:gd name="T29" fmla="*/ 10 h 94"/>
                <a:gd name="T30" fmla="*/ 311 w 94"/>
                <a:gd name="T31" fmla="*/ 28 h 94"/>
                <a:gd name="T32" fmla="*/ 315 w 94"/>
                <a:gd name="T33" fmla="*/ 38 h 94"/>
                <a:gd name="T34" fmla="*/ 325 w 94"/>
                <a:gd name="T35" fmla="*/ 52 h 94"/>
                <a:gd name="T36" fmla="*/ 311 w 94"/>
                <a:gd name="T37" fmla="*/ 69 h 94"/>
                <a:gd name="T38" fmla="*/ 297 w 94"/>
                <a:gd name="T39" fmla="*/ 90 h 94"/>
                <a:gd name="T40" fmla="*/ 290 w 94"/>
                <a:gd name="T41" fmla="*/ 118 h 94"/>
                <a:gd name="T42" fmla="*/ 290 w 94"/>
                <a:gd name="T43" fmla="*/ 139 h 94"/>
                <a:gd name="T44" fmla="*/ 294 w 94"/>
                <a:gd name="T45" fmla="*/ 170 h 94"/>
                <a:gd name="T46" fmla="*/ 297 w 94"/>
                <a:gd name="T47" fmla="*/ 198 h 94"/>
                <a:gd name="T48" fmla="*/ 315 w 94"/>
                <a:gd name="T49" fmla="*/ 232 h 94"/>
                <a:gd name="T50" fmla="*/ 284 w 94"/>
                <a:gd name="T51" fmla="*/ 260 h 94"/>
                <a:gd name="T52" fmla="*/ 277 w 94"/>
                <a:gd name="T53" fmla="*/ 295 h 94"/>
                <a:gd name="T54" fmla="*/ 301 w 94"/>
                <a:gd name="T55" fmla="*/ 302 h 94"/>
                <a:gd name="T56" fmla="*/ 277 w 94"/>
                <a:gd name="T57" fmla="*/ 309 h 94"/>
                <a:gd name="T58" fmla="*/ 252 w 94"/>
                <a:gd name="T59" fmla="*/ 288 h 94"/>
                <a:gd name="T60" fmla="*/ 221 w 94"/>
                <a:gd name="T61" fmla="*/ 288 h 94"/>
                <a:gd name="T62" fmla="*/ 197 w 94"/>
                <a:gd name="T63" fmla="*/ 281 h 94"/>
                <a:gd name="T64" fmla="*/ 169 w 94"/>
                <a:gd name="T65" fmla="*/ 284 h 94"/>
                <a:gd name="T66" fmla="*/ 173 w 94"/>
                <a:gd name="T67" fmla="*/ 260 h 94"/>
                <a:gd name="T68" fmla="*/ 163 w 94"/>
                <a:gd name="T69" fmla="*/ 225 h 94"/>
                <a:gd name="T70" fmla="*/ 145 w 94"/>
                <a:gd name="T71" fmla="*/ 215 h 94"/>
                <a:gd name="T72" fmla="*/ 128 w 94"/>
                <a:gd name="T73" fmla="*/ 212 h 94"/>
                <a:gd name="T74" fmla="*/ 124 w 94"/>
                <a:gd name="T75" fmla="*/ 229 h 94"/>
                <a:gd name="T76" fmla="*/ 90 w 94"/>
                <a:gd name="T77" fmla="*/ 229 h 94"/>
                <a:gd name="T78" fmla="*/ 76 w 94"/>
                <a:gd name="T79" fmla="*/ 198 h 94"/>
                <a:gd name="T80" fmla="*/ 10 w 94"/>
                <a:gd name="T81" fmla="*/ 191 h 94"/>
                <a:gd name="T82" fmla="*/ 7 w 94"/>
                <a:gd name="T83" fmla="*/ 187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"/>
                <a:gd name="T127" fmla="*/ 0 h 94"/>
                <a:gd name="T128" fmla="*/ 94 w 94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" h="94">
                  <a:moveTo>
                    <a:pt x="4" y="49"/>
                  </a:moveTo>
                  <a:cubicBezTo>
                    <a:pt x="5" y="49"/>
                    <a:pt x="6" y="50"/>
                    <a:pt x="6" y="50"/>
                  </a:cubicBezTo>
                  <a:cubicBezTo>
                    <a:pt x="7" y="50"/>
                    <a:pt x="7" y="49"/>
                    <a:pt x="7" y="48"/>
                  </a:cubicBezTo>
                  <a:cubicBezTo>
                    <a:pt x="8" y="48"/>
                    <a:pt x="9" y="47"/>
                    <a:pt x="11" y="47"/>
                  </a:cubicBezTo>
                  <a:cubicBezTo>
                    <a:pt x="11" y="47"/>
                    <a:pt x="10" y="48"/>
                    <a:pt x="11" y="49"/>
                  </a:cubicBezTo>
                  <a:cubicBezTo>
                    <a:pt x="11" y="49"/>
                    <a:pt x="12" y="50"/>
                    <a:pt x="13" y="49"/>
                  </a:cubicBezTo>
                  <a:cubicBezTo>
                    <a:pt x="14" y="49"/>
                    <a:pt x="14" y="48"/>
                    <a:pt x="15" y="47"/>
                  </a:cubicBezTo>
                  <a:cubicBezTo>
                    <a:pt x="16" y="46"/>
                    <a:pt x="18" y="47"/>
                    <a:pt x="18" y="46"/>
                  </a:cubicBezTo>
                  <a:cubicBezTo>
                    <a:pt x="19" y="44"/>
                    <a:pt x="20" y="43"/>
                    <a:pt x="20" y="41"/>
                  </a:cubicBezTo>
                  <a:cubicBezTo>
                    <a:pt x="20" y="40"/>
                    <a:pt x="19" y="38"/>
                    <a:pt x="20" y="37"/>
                  </a:cubicBezTo>
                  <a:cubicBezTo>
                    <a:pt x="20" y="36"/>
                    <a:pt x="22" y="35"/>
                    <a:pt x="22" y="34"/>
                  </a:cubicBezTo>
                  <a:cubicBezTo>
                    <a:pt x="23" y="34"/>
                    <a:pt x="22" y="33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6" y="31"/>
                    <a:pt x="25" y="30"/>
                    <a:pt x="26" y="30"/>
                  </a:cubicBezTo>
                  <a:cubicBezTo>
                    <a:pt x="26" y="30"/>
                    <a:pt x="28" y="30"/>
                    <a:pt x="28" y="29"/>
                  </a:cubicBezTo>
                  <a:cubicBezTo>
                    <a:pt x="29" y="28"/>
                    <a:pt x="28" y="26"/>
                    <a:pt x="28" y="25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28" y="20"/>
                    <a:pt x="29" y="19"/>
                    <a:pt x="29" y="18"/>
                  </a:cubicBezTo>
                  <a:cubicBezTo>
                    <a:pt x="29" y="17"/>
                    <a:pt x="29" y="15"/>
                    <a:pt x="30" y="14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2" y="7"/>
                    <a:pt x="31" y="6"/>
                    <a:pt x="32" y="5"/>
                  </a:cubicBezTo>
                  <a:cubicBezTo>
                    <a:pt x="32" y="4"/>
                    <a:pt x="32" y="3"/>
                    <a:pt x="33" y="2"/>
                  </a:cubicBezTo>
                  <a:cubicBezTo>
                    <a:pt x="33" y="2"/>
                    <a:pt x="34" y="1"/>
                    <a:pt x="35" y="1"/>
                  </a:cubicBezTo>
                  <a:cubicBezTo>
                    <a:pt x="35" y="1"/>
                    <a:pt x="36" y="1"/>
                    <a:pt x="37" y="1"/>
                  </a:cubicBezTo>
                  <a:cubicBezTo>
                    <a:pt x="38" y="2"/>
                    <a:pt x="39" y="3"/>
                    <a:pt x="41" y="4"/>
                  </a:cubicBezTo>
                  <a:cubicBezTo>
                    <a:pt x="42" y="4"/>
                    <a:pt x="43" y="4"/>
                    <a:pt x="45" y="4"/>
                  </a:cubicBezTo>
                  <a:cubicBezTo>
                    <a:pt x="46" y="5"/>
                    <a:pt x="48" y="6"/>
                    <a:pt x="50" y="5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2" y="3"/>
                    <a:pt x="52" y="2"/>
                    <a:pt x="53" y="2"/>
                  </a:cubicBezTo>
                  <a:cubicBezTo>
                    <a:pt x="54" y="2"/>
                    <a:pt x="55" y="3"/>
                    <a:pt x="55" y="3"/>
                  </a:cubicBezTo>
                  <a:cubicBezTo>
                    <a:pt x="57" y="3"/>
                    <a:pt x="58" y="2"/>
                    <a:pt x="59" y="2"/>
                  </a:cubicBezTo>
                  <a:cubicBezTo>
                    <a:pt x="60" y="2"/>
                    <a:pt x="60" y="1"/>
                    <a:pt x="61" y="1"/>
                  </a:cubicBezTo>
                  <a:cubicBezTo>
                    <a:pt x="61" y="1"/>
                    <a:pt x="61" y="2"/>
                    <a:pt x="62" y="2"/>
                  </a:cubicBezTo>
                  <a:cubicBezTo>
                    <a:pt x="62" y="2"/>
                    <a:pt x="63" y="2"/>
                    <a:pt x="64" y="2"/>
                  </a:cubicBezTo>
                  <a:cubicBezTo>
                    <a:pt x="65" y="1"/>
                    <a:pt x="64" y="0"/>
                    <a:pt x="65" y="0"/>
                  </a:cubicBezTo>
                  <a:cubicBezTo>
                    <a:pt x="66" y="0"/>
                    <a:pt x="67" y="1"/>
                    <a:pt x="68" y="1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70" y="1"/>
                    <a:pt x="69" y="2"/>
                    <a:pt x="70" y="2"/>
                  </a:cubicBezTo>
                  <a:cubicBezTo>
                    <a:pt x="71" y="2"/>
                    <a:pt x="72" y="1"/>
                    <a:pt x="73" y="1"/>
                  </a:cubicBezTo>
                  <a:cubicBezTo>
                    <a:pt x="73" y="1"/>
                    <a:pt x="74" y="1"/>
                    <a:pt x="75" y="2"/>
                  </a:cubicBezTo>
                  <a:cubicBezTo>
                    <a:pt x="75" y="2"/>
                    <a:pt x="76" y="3"/>
                    <a:pt x="77" y="3"/>
                  </a:cubicBezTo>
                  <a:cubicBezTo>
                    <a:pt x="78" y="3"/>
                    <a:pt x="79" y="4"/>
                    <a:pt x="80" y="4"/>
                  </a:cubicBezTo>
                  <a:cubicBezTo>
                    <a:pt x="80" y="4"/>
                    <a:pt x="81" y="3"/>
                    <a:pt x="81" y="3"/>
                  </a:cubicBezTo>
                  <a:cubicBezTo>
                    <a:pt x="82" y="3"/>
                    <a:pt x="83" y="3"/>
                    <a:pt x="84" y="3"/>
                  </a:cubicBezTo>
                  <a:cubicBezTo>
                    <a:pt x="84" y="3"/>
                    <a:pt x="84" y="2"/>
                    <a:pt x="85" y="2"/>
                  </a:cubicBezTo>
                  <a:cubicBezTo>
                    <a:pt x="86" y="3"/>
                    <a:pt x="87" y="4"/>
                    <a:pt x="88" y="6"/>
                  </a:cubicBezTo>
                  <a:cubicBezTo>
                    <a:pt x="89" y="6"/>
                    <a:pt x="89" y="7"/>
                    <a:pt x="90" y="8"/>
                  </a:cubicBezTo>
                  <a:cubicBezTo>
                    <a:pt x="90" y="8"/>
                    <a:pt x="91" y="8"/>
                    <a:pt x="91" y="9"/>
                  </a:cubicBezTo>
                  <a:cubicBezTo>
                    <a:pt x="91" y="9"/>
                    <a:pt x="92" y="10"/>
                    <a:pt x="92" y="10"/>
                  </a:cubicBezTo>
                  <a:cubicBezTo>
                    <a:pt x="92" y="10"/>
                    <a:pt x="91" y="11"/>
                    <a:pt x="91" y="11"/>
                  </a:cubicBezTo>
                  <a:cubicBezTo>
                    <a:pt x="91" y="12"/>
                    <a:pt x="92" y="12"/>
                    <a:pt x="92" y="12"/>
                  </a:cubicBezTo>
                  <a:cubicBezTo>
                    <a:pt x="92" y="13"/>
                    <a:pt x="91" y="14"/>
                    <a:pt x="92" y="15"/>
                  </a:cubicBezTo>
                  <a:cubicBezTo>
                    <a:pt x="92" y="15"/>
                    <a:pt x="94" y="15"/>
                    <a:pt x="94" y="15"/>
                  </a:cubicBezTo>
                  <a:cubicBezTo>
                    <a:pt x="94" y="16"/>
                    <a:pt x="92" y="16"/>
                    <a:pt x="92" y="17"/>
                  </a:cubicBezTo>
                  <a:cubicBezTo>
                    <a:pt x="91" y="17"/>
                    <a:pt x="91" y="17"/>
                    <a:pt x="90" y="18"/>
                  </a:cubicBezTo>
                  <a:cubicBezTo>
                    <a:pt x="90" y="18"/>
                    <a:pt x="90" y="19"/>
                    <a:pt x="90" y="20"/>
                  </a:cubicBezTo>
                  <a:cubicBezTo>
                    <a:pt x="89" y="20"/>
                    <a:pt x="89" y="20"/>
                    <a:pt x="89" y="21"/>
                  </a:cubicBezTo>
                  <a:cubicBezTo>
                    <a:pt x="88" y="21"/>
                    <a:pt x="88" y="22"/>
                    <a:pt x="87" y="23"/>
                  </a:cubicBezTo>
                  <a:cubicBezTo>
                    <a:pt x="87" y="24"/>
                    <a:pt x="87" y="25"/>
                    <a:pt x="86" y="26"/>
                  </a:cubicBezTo>
                  <a:cubicBezTo>
                    <a:pt x="86" y="27"/>
                    <a:pt x="86" y="27"/>
                    <a:pt x="86" y="28"/>
                  </a:cubicBezTo>
                  <a:cubicBezTo>
                    <a:pt x="86" y="30"/>
                    <a:pt x="85" y="31"/>
                    <a:pt x="85" y="32"/>
                  </a:cubicBezTo>
                  <a:cubicBezTo>
                    <a:pt x="85" y="33"/>
                    <a:pt x="84" y="33"/>
                    <a:pt x="84" y="34"/>
                  </a:cubicBezTo>
                  <a:cubicBezTo>
                    <a:pt x="84" y="35"/>
                    <a:pt x="83" y="36"/>
                    <a:pt x="82" y="38"/>
                  </a:cubicBezTo>
                  <a:cubicBezTo>
                    <a:pt x="82" y="38"/>
                    <a:pt x="83" y="38"/>
                    <a:pt x="83" y="39"/>
                  </a:cubicBezTo>
                  <a:cubicBezTo>
                    <a:pt x="84" y="39"/>
                    <a:pt x="84" y="40"/>
                    <a:pt x="84" y="40"/>
                  </a:cubicBezTo>
                  <a:cubicBezTo>
                    <a:pt x="84" y="41"/>
                    <a:pt x="84" y="41"/>
                    <a:pt x="84" y="42"/>
                  </a:cubicBezTo>
                  <a:cubicBezTo>
                    <a:pt x="84" y="43"/>
                    <a:pt x="84" y="45"/>
                    <a:pt x="85" y="46"/>
                  </a:cubicBezTo>
                  <a:cubicBezTo>
                    <a:pt x="85" y="47"/>
                    <a:pt x="85" y="48"/>
                    <a:pt x="85" y="49"/>
                  </a:cubicBezTo>
                  <a:cubicBezTo>
                    <a:pt x="85" y="50"/>
                    <a:pt x="86" y="51"/>
                    <a:pt x="86" y="52"/>
                  </a:cubicBezTo>
                  <a:cubicBezTo>
                    <a:pt x="86" y="53"/>
                    <a:pt x="86" y="53"/>
                    <a:pt x="86" y="54"/>
                  </a:cubicBezTo>
                  <a:cubicBezTo>
                    <a:pt x="86" y="55"/>
                    <a:pt x="86" y="56"/>
                    <a:pt x="86" y="57"/>
                  </a:cubicBezTo>
                  <a:cubicBezTo>
                    <a:pt x="87" y="58"/>
                    <a:pt x="87" y="59"/>
                    <a:pt x="88" y="60"/>
                  </a:cubicBezTo>
                  <a:cubicBezTo>
                    <a:pt x="89" y="61"/>
                    <a:pt x="90" y="62"/>
                    <a:pt x="90" y="63"/>
                  </a:cubicBezTo>
                  <a:cubicBezTo>
                    <a:pt x="91" y="64"/>
                    <a:pt x="91" y="66"/>
                    <a:pt x="91" y="67"/>
                  </a:cubicBezTo>
                  <a:cubicBezTo>
                    <a:pt x="88" y="67"/>
                    <a:pt x="85" y="66"/>
                    <a:pt x="82" y="67"/>
                  </a:cubicBezTo>
                  <a:cubicBezTo>
                    <a:pt x="81" y="68"/>
                    <a:pt x="81" y="71"/>
                    <a:pt x="81" y="72"/>
                  </a:cubicBezTo>
                  <a:cubicBezTo>
                    <a:pt x="81" y="73"/>
                    <a:pt x="82" y="74"/>
                    <a:pt x="82" y="75"/>
                  </a:cubicBezTo>
                  <a:cubicBezTo>
                    <a:pt x="82" y="76"/>
                    <a:pt x="81" y="78"/>
                    <a:pt x="81" y="79"/>
                  </a:cubicBezTo>
                  <a:cubicBezTo>
                    <a:pt x="81" y="80"/>
                    <a:pt x="80" y="81"/>
                    <a:pt x="80" y="81"/>
                  </a:cubicBezTo>
                  <a:cubicBezTo>
                    <a:pt x="80" y="83"/>
                    <a:pt x="80" y="84"/>
                    <a:pt x="80" y="85"/>
                  </a:cubicBezTo>
                  <a:cubicBezTo>
                    <a:pt x="81" y="86"/>
                    <a:pt x="82" y="87"/>
                    <a:pt x="84" y="87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8"/>
                    <a:pt x="87" y="87"/>
                    <a:pt x="87" y="87"/>
                  </a:cubicBezTo>
                  <a:cubicBezTo>
                    <a:pt x="86" y="89"/>
                    <a:pt x="86" y="91"/>
                    <a:pt x="86" y="93"/>
                  </a:cubicBezTo>
                  <a:cubicBezTo>
                    <a:pt x="85" y="94"/>
                    <a:pt x="84" y="93"/>
                    <a:pt x="83" y="93"/>
                  </a:cubicBezTo>
                  <a:cubicBezTo>
                    <a:pt x="81" y="92"/>
                    <a:pt x="81" y="91"/>
                    <a:pt x="80" y="89"/>
                  </a:cubicBezTo>
                  <a:cubicBezTo>
                    <a:pt x="78" y="89"/>
                    <a:pt x="78" y="88"/>
                    <a:pt x="77" y="87"/>
                  </a:cubicBezTo>
                  <a:cubicBezTo>
                    <a:pt x="76" y="86"/>
                    <a:pt x="75" y="86"/>
                    <a:pt x="75" y="85"/>
                  </a:cubicBezTo>
                  <a:cubicBezTo>
                    <a:pt x="74" y="85"/>
                    <a:pt x="74" y="83"/>
                    <a:pt x="73" y="83"/>
                  </a:cubicBezTo>
                  <a:cubicBezTo>
                    <a:pt x="71" y="83"/>
                    <a:pt x="71" y="85"/>
                    <a:pt x="71" y="85"/>
                  </a:cubicBezTo>
                  <a:cubicBezTo>
                    <a:pt x="69" y="85"/>
                    <a:pt x="68" y="85"/>
                    <a:pt x="66" y="84"/>
                  </a:cubicBezTo>
                  <a:cubicBezTo>
                    <a:pt x="65" y="84"/>
                    <a:pt x="65" y="83"/>
                    <a:pt x="64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2" y="82"/>
                    <a:pt x="61" y="83"/>
                    <a:pt x="60" y="83"/>
                  </a:cubicBezTo>
                  <a:cubicBezTo>
                    <a:pt x="59" y="82"/>
                    <a:pt x="59" y="82"/>
                    <a:pt x="57" y="81"/>
                  </a:cubicBezTo>
                  <a:cubicBezTo>
                    <a:pt x="57" y="81"/>
                    <a:pt x="57" y="80"/>
                    <a:pt x="57" y="80"/>
                  </a:cubicBezTo>
                  <a:cubicBezTo>
                    <a:pt x="56" y="80"/>
                    <a:pt x="54" y="81"/>
                    <a:pt x="53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8" y="82"/>
                    <a:pt x="49" y="81"/>
                    <a:pt x="49" y="81"/>
                  </a:cubicBezTo>
                  <a:cubicBezTo>
                    <a:pt x="49" y="80"/>
                    <a:pt x="50" y="80"/>
                    <a:pt x="50" y="79"/>
                  </a:cubicBezTo>
                  <a:cubicBezTo>
                    <a:pt x="50" y="78"/>
                    <a:pt x="50" y="76"/>
                    <a:pt x="50" y="75"/>
                  </a:cubicBezTo>
                  <a:cubicBezTo>
                    <a:pt x="49" y="74"/>
                    <a:pt x="47" y="74"/>
                    <a:pt x="47" y="73"/>
                  </a:cubicBezTo>
                  <a:cubicBezTo>
                    <a:pt x="47" y="72"/>
                    <a:pt x="48" y="69"/>
                    <a:pt x="48" y="67"/>
                  </a:cubicBezTo>
                  <a:cubicBezTo>
                    <a:pt x="48" y="66"/>
                    <a:pt x="47" y="66"/>
                    <a:pt x="47" y="65"/>
                  </a:cubicBezTo>
                  <a:cubicBezTo>
                    <a:pt x="47" y="64"/>
                    <a:pt x="48" y="64"/>
                    <a:pt x="47" y="63"/>
                  </a:cubicBezTo>
                  <a:cubicBezTo>
                    <a:pt x="47" y="63"/>
                    <a:pt x="47" y="62"/>
                    <a:pt x="46" y="61"/>
                  </a:cubicBezTo>
                  <a:cubicBezTo>
                    <a:pt x="45" y="61"/>
                    <a:pt x="43" y="62"/>
                    <a:pt x="42" y="62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39" y="61"/>
                    <a:pt x="38" y="61"/>
                    <a:pt x="37" y="61"/>
                  </a:cubicBezTo>
                  <a:cubicBezTo>
                    <a:pt x="36" y="62"/>
                    <a:pt x="37" y="63"/>
                    <a:pt x="36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6" y="65"/>
                    <a:pt x="36" y="66"/>
                  </a:cubicBezTo>
                  <a:cubicBezTo>
                    <a:pt x="35" y="66"/>
                    <a:pt x="34" y="66"/>
                    <a:pt x="34" y="66"/>
                  </a:cubicBezTo>
                  <a:cubicBezTo>
                    <a:pt x="32" y="66"/>
                    <a:pt x="32" y="66"/>
                    <a:pt x="31" y="66"/>
                  </a:cubicBezTo>
                  <a:cubicBezTo>
                    <a:pt x="29" y="66"/>
                    <a:pt x="27" y="66"/>
                    <a:pt x="26" y="66"/>
                  </a:cubicBezTo>
                  <a:cubicBezTo>
                    <a:pt x="24" y="65"/>
                    <a:pt x="24" y="63"/>
                    <a:pt x="24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3" y="58"/>
                    <a:pt x="23" y="58"/>
                    <a:pt x="22" y="57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4" y="55"/>
                    <a:pt x="3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0" y="54"/>
                  </a:cubicBezTo>
                  <a:cubicBezTo>
                    <a:pt x="1" y="54"/>
                    <a:pt x="1" y="55"/>
                    <a:pt x="2" y="54"/>
                  </a:cubicBezTo>
                  <a:cubicBezTo>
                    <a:pt x="2" y="53"/>
                    <a:pt x="1" y="52"/>
                    <a:pt x="1" y="51"/>
                  </a:cubicBezTo>
                  <a:cubicBezTo>
                    <a:pt x="2" y="50"/>
                    <a:pt x="3" y="49"/>
                    <a:pt x="4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6" name="Freeform 772"/>
            <p:cNvSpPr>
              <a:spLocks/>
            </p:cNvSpPr>
            <p:nvPr/>
          </p:nvSpPr>
          <p:spPr bwMode="auto">
            <a:xfrm>
              <a:off x="4120" y="2847"/>
              <a:ext cx="128" cy="142"/>
            </a:xfrm>
            <a:custGeom>
              <a:avLst/>
              <a:gdLst>
                <a:gd name="T0" fmla="*/ 14 w 37"/>
                <a:gd name="T1" fmla="*/ 142 h 41"/>
                <a:gd name="T2" fmla="*/ 7 w 37"/>
                <a:gd name="T3" fmla="*/ 132 h 41"/>
                <a:gd name="T4" fmla="*/ 0 w 37"/>
                <a:gd name="T5" fmla="*/ 125 h 41"/>
                <a:gd name="T6" fmla="*/ 3 w 37"/>
                <a:gd name="T7" fmla="*/ 118 h 41"/>
                <a:gd name="T8" fmla="*/ 10 w 37"/>
                <a:gd name="T9" fmla="*/ 121 h 41"/>
                <a:gd name="T10" fmla="*/ 14 w 37"/>
                <a:gd name="T11" fmla="*/ 111 h 41"/>
                <a:gd name="T12" fmla="*/ 7 w 37"/>
                <a:gd name="T13" fmla="*/ 107 h 41"/>
                <a:gd name="T14" fmla="*/ 7 w 37"/>
                <a:gd name="T15" fmla="*/ 97 h 41"/>
                <a:gd name="T16" fmla="*/ 17 w 37"/>
                <a:gd name="T17" fmla="*/ 100 h 41"/>
                <a:gd name="T18" fmla="*/ 21 w 37"/>
                <a:gd name="T19" fmla="*/ 90 h 41"/>
                <a:gd name="T20" fmla="*/ 28 w 37"/>
                <a:gd name="T21" fmla="*/ 97 h 41"/>
                <a:gd name="T22" fmla="*/ 42 w 37"/>
                <a:gd name="T23" fmla="*/ 97 h 41"/>
                <a:gd name="T24" fmla="*/ 42 w 37"/>
                <a:gd name="T25" fmla="*/ 100 h 41"/>
                <a:gd name="T26" fmla="*/ 48 w 37"/>
                <a:gd name="T27" fmla="*/ 100 h 41"/>
                <a:gd name="T28" fmla="*/ 48 w 37"/>
                <a:gd name="T29" fmla="*/ 90 h 41"/>
                <a:gd name="T30" fmla="*/ 48 w 37"/>
                <a:gd name="T31" fmla="*/ 80 h 41"/>
                <a:gd name="T32" fmla="*/ 52 w 37"/>
                <a:gd name="T33" fmla="*/ 69 h 41"/>
                <a:gd name="T34" fmla="*/ 45 w 37"/>
                <a:gd name="T35" fmla="*/ 69 h 41"/>
                <a:gd name="T36" fmla="*/ 45 w 37"/>
                <a:gd name="T37" fmla="*/ 55 h 41"/>
                <a:gd name="T38" fmla="*/ 55 w 37"/>
                <a:gd name="T39" fmla="*/ 52 h 41"/>
                <a:gd name="T40" fmla="*/ 55 w 37"/>
                <a:gd name="T41" fmla="*/ 38 h 41"/>
                <a:gd name="T42" fmla="*/ 38 w 37"/>
                <a:gd name="T43" fmla="*/ 38 h 41"/>
                <a:gd name="T44" fmla="*/ 35 w 37"/>
                <a:gd name="T45" fmla="*/ 31 h 41"/>
                <a:gd name="T46" fmla="*/ 38 w 37"/>
                <a:gd name="T47" fmla="*/ 24 h 41"/>
                <a:gd name="T48" fmla="*/ 59 w 37"/>
                <a:gd name="T49" fmla="*/ 24 h 41"/>
                <a:gd name="T50" fmla="*/ 83 w 37"/>
                <a:gd name="T51" fmla="*/ 31 h 41"/>
                <a:gd name="T52" fmla="*/ 83 w 37"/>
                <a:gd name="T53" fmla="*/ 28 h 41"/>
                <a:gd name="T54" fmla="*/ 86 w 37"/>
                <a:gd name="T55" fmla="*/ 21 h 41"/>
                <a:gd name="T56" fmla="*/ 90 w 37"/>
                <a:gd name="T57" fmla="*/ 17 h 41"/>
                <a:gd name="T58" fmla="*/ 90 w 37"/>
                <a:gd name="T59" fmla="*/ 7 h 41"/>
                <a:gd name="T60" fmla="*/ 90 w 37"/>
                <a:gd name="T61" fmla="*/ 3 h 41"/>
                <a:gd name="T62" fmla="*/ 104 w 37"/>
                <a:gd name="T63" fmla="*/ 3 h 41"/>
                <a:gd name="T64" fmla="*/ 107 w 37"/>
                <a:gd name="T65" fmla="*/ 0 h 41"/>
                <a:gd name="T66" fmla="*/ 118 w 37"/>
                <a:gd name="T67" fmla="*/ 3 h 41"/>
                <a:gd name="T68" fmla="*/ 125 w 37"/>
                <a:gd name="T69" fmla="*/ 0 h 41"/>
                <a:gd name="T70" fmla="*/ 125 w 37"/>
                <a:gd name="T71" fmla="*/ 7 h 41"/>
                <a:gd name="T72" fmla="*/ 121 w 37"/>
                <a:gd name="T73" fmla="*/ 21 h 41"/>
                <a:gd name="T74" fmla="*/ 114 w 37"/>
                <a:gd name="T75" fmla="*/ 35 h 41"/>
                <a:gd name="T76" fmla="*/ 114 w 37"/>
                <a:gd name="T77" fmla="*/ 45 h 41"/>
                <a:gd name="T78" fmla="*/ 114 w 37"/>
                <a:gd name="T79" fmla="*/ 59 h 41"/>
                <a:gd name="T80" fmla="*/ 114 w 37"/>
                <a:gd name="T81" fmla="*/ 69 h 41"/>
                <a:gd name="T82" fmla="*/ 107 w 37"/>
                <a:gd name="T83" fmla="*/ 73 h 41"/>
                <a:gd name="T84" fmla="*/ 107 w 37"/>
                <a:gd name="T85" fmla="*/ 80 h 41"/>
                <a:gd name="T86" fmla="*/ 97 w 37"/>
                <a:gd name="T87" fmla="*/ 83 h 41"/>
                <a:gd name="T88" fmla="*/ 93 w 37"/>
                <a:gd name="T89" fmla="*/ 87 h 41"/>
                <a:gd name="T90" fmla="*/ 86 w 37"/>
                <a:gd name="T91" fmla="*/ 97 h 41"/>
                <a:gd name="T92" fmla="*/ 86 w 37"/>
                <a:gd name="T93" fmla="*/ 111 h 41"/>
                <a:gd name="T94" fmla="*/ 80 w 37"/>
                <a:gd name="T95" fmla="*/ 125 h 41"/>
                <a:gd name="T96" fmla="*/ 69 w 37"/>
                <a:gd name="T97" fmla="*/ 132 h 41"/>
                <a:gd name="T98" fmla="*/ 62 w 37"/>
                <a:gd name="T99" fmla="*/ 139 h 41"/>
                <a:gd name="T100" fmla="*/ 55 w 37"/>
                <a:gd name="T101" fmla="*/ 139 h 41"/>
                <a:gd name="T102" fmla="*/ 55 w 37"/>
                <a:gd name="T103" fmla="*/ 132 h 41"/>
                <a:gd name="T104" fmla="*/ 42 w 37"/>
                <a:gd name="T105" fmla="*/ 135 h 41"/>
                <a:gd name="T106" fmla="*/ 42 w 37"/>
                <a:gd name="T107" fmla="*/ 139 h 41"/>
                <a:gd name="T108" fmla="*/ 35 w 37"/>
                <a:gd name="T109" fmla="*/ 139 h 41"/>
                <a:gd name="T110" fmla="*/ 28 w 37"/>
                <a:gd name="T111" fmla="*/ 135 h 41"/>
                <a:gd name="T112" fmla="*/ 14 w 37"/>
                <a:gd name="T113" fmla="*/ 142 h 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"/>
                <a:gd name="T172" fmla="*/ 0 h 41"/>
                <a:gd name="T173" fmla="*/ 37 w 37"/>
                <a:gd name="T174" fmla="*/ 41 h 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" h="41">
                  <a:moveTo>
                    <a:pt x="4" y="41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4" y="34"/>
                    <a:pt x="4" y="33"/>
                    <a:pt x="4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1" y="30"/>
                    <a:pt x="1" y="29"/>
                    <a:pt x="2" y="28"/>
                  </a:cubicBezTo>
                  <a:cubicBezTo>
                    <a:pt x="3" y="28"/>
                    <a:pt x="5" y="29"/>
                    <a:pt x="5" y="29"/>
                  </a:cubicBezTo>
                  <a:cubicBezTo>
                    <a:pt x="6" y="28"/>
                    <a:pt x="5" y="27"/>
                    <a:pt x="6" y="26"/>
                  </a:cubicBezTo>
                  <a:cubicBezTo>
                    <a:pt x="7" y="26"/>
                    <a:pt x="8" y="28"/>
                    <a:pt x="8" y="28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4" y="22"/>
                    <a:pt x="15" y="21"/>
                    <a:pt x="15" y="20"/>
                  </a:cubicBezTo>
                  <a:cubicBezTo>
                    <a:pt x="15" y="20"/>
                    <a:pt x="13" y="20"/>
                    <a:pt x="13" y="20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7" y="14"/>
                    <a:pt x="17" y="12"/>
                    <a:pt x="16" y="11"/>
                  </a:cubicBezTo>
                  <a:cubicBezTo>
                    <a:pt x="15" y="10"/>
                    <a:pt x="12" y="12"/>
                    <a:pt x="11" y="11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3" y="7"/>
                    <a:pt x="15" y="7"/>
                    <a:pt x="17" y="7"/>
                  </a:cubicBezTo>
                  <a:cubicBezTo>
                    <a:pt x="19" y="8"/>
                    <a:pt x="21" y="9"/>
                    <a:pt x="24" y="9"/>
                  </a:cubicBezTo>
                  <a:cubicBezTo>
                    <a:pt x="25" y="9"/>
                    <a:pt x="24" y="8"/>
                    <a:pt x="24" y="8"/>
                  </a:cubicBezTo>
                  <a:cubicBezTo>
                    <a:pt x="24" y="7"/>
                    <a:pt x="24" y="7"/>
                    <a:pt x="25" y="6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3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2" y="0"/>
                    <a:pt x="33" y="1"/>
                    <a:pt x="34" y="1"/>
                  </a:cubicBezTo>
                  <a:cubicBezTo>
                    <a:pt x="35" y="1"/>
                    <a:pt x="35" y="1"/>
                    <a:pt x="36" y="0"/>
                  </a:cubicBezTo>
                  <a:cubicBezTo>
                    <a:pt x="36" y="1"/>
                    <a:pt x="37" y="2"/>
                    <a:pt x="36" y="2"/>
                  </a:cubicBezTo>
                  <a:cubicBezTo>
                    <a:pt x="36" y="4"/>
                    <a:pt x="35" y="5"/>
                    <a:pt x="35" y="6"/>
                  </a:cubicBezTo>
                  <a:cubicBezTo>
                    <a:pt x="34" y="7"/>
                    <a:pt x="34" y="8"/>
                    <a:pt x="33" y="10"/>
                  </a:cubicBezTo>
                  <a:cubicBezTo>
                    <a:pt x="33" y="11"/>
                    <a:pt x="33" y="12"/>
                    <a:pt x="33" y="13"/>
                  </a:cubicBezTo>
                  <a:cubicBezTo>
                    <a:pt x="33" y="14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1" y="21"/>
                    <a:pt x="31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0" y="23"/>
                    <a:pt x="29" y="23"/>
                    <a:pt x="28" y="24"/>
                  </a:cubicBezTo>
                  <a:cubicBezTo>
                    <a:pt x="27" y="24"/>
                    <a:pt x="28" y="25"/>
                    <a:pt x="27" y="25"/>
                  </a:cubicBezTo>
                  <a:cubicBezTo>
                    <a:pt x="26" y="26"/>
                    <a:pt x="25" y="27"/>
                    <a:pt x="25" y="28"/>
                  </a:cubicBezTo>
                  <a:cubicBezTo>
                    <a:pt x="24" y="29"/>
                    <a:pt x="25" y="31"/>
                    <a:pt x="25" y="32"/>
                  </a:cubicBezTo>
                  <a:cubicBezTo>
                    <a:pt x="25" y="34"/>
                    <a:pt x="24" y="35"/>
                    <a:pt x="23" y="36"/>
                  </a:cubicBezTo>
                  <a:cubicBezTo>
                    <a:pt x="23" y="37"/>
                    <a:pt x="21" y="37"/>
                    <a:pt x="20" y="38"/>
                  </a:cubicBezTo>
                  <a:cubicBezTo>
                    <a:pt x="19" y="38"/>
                    <a:pt x="19" y="40"/>
                    <a:pt x="18" y="40"/>
                  </a:cubicBezTo>
                  <a:cubicBezTo>
                    <a:pt x="17" y="40"/>
                    <a:pt x="16" y="40"/>
                    <a:pt x="16" y="40"/>
                  </a:cubicBezTo>
                  <a:cubicBezTo>
                    <a:pt x="15" y="39"/>
                    <a:pt x="17" y="38"/>
                    <a:pt x="16" y="38"/>
                  </a:cubicBezTo>
                  <a:cubicBezTo>
                    <a:pt x="15" y="38"/>
                    <a:pt x="13" y="38"/>
                    <a:pt x="12" y="39"/>
                  </a:cubicBezTo>
                  <a:cubicBezTo>
                    <a:pt x="12" y="39"/>
                    <a:pt x="12" y="40"/>
                    <a:pt x="12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9" y="39"/>
                    <a:pt x="8" y="38"/>
                    <a:pt x="8" y="39"/>
                  </a:cubicBezTo>
                  <a:cubicBezTo>
                    <a:pt x="7" y="39"/>
                    <a:pt x="5" y="40"/>
                    <a:pt x="4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7" name="Freeform 773"/>
            <p:cNvSpPr>
              <a:spLocks/>
            </p:cNvSpPr>
            <p:nvPr/>
          </p:nvSpPr>
          <p:spPr bwMode="auto">
            <a:xfrm>
              <a:off x="3653" y="2439"/>
              <a:ext cx="201" cy="211"/>
            </a:xfrm>
            <a:custGeom>
              <a:avLst/>
              <a:gdLst>
                <a:gd name="T0" fmla="*/ 76 w 58"/>
                <a:gd name="T1" fmla="*/ 211 h 61"/>
                <a:gd name="T2" fmla="*/ 83 w 58"/>
                <a:gd name="T3" fmla="*/ 208 h 61"/>
                <a:gd name="T4" fmla="*/ 87 w 58"/>
                <a:gd name="T5" fmla="*/ 201 h 61"/>
                <a:gd name="T6" fmla="*/ 94 w 58"/>
                <a:gd name="T7" fmla="*/ 201 h 61"/>
                <a:gd name="T8" fmla="*/ 101 w 58"/>
                <a:gd name="T9" fmla="*/ 208 h 61"/>
                <a:gd name="T10" fmla="*/ 104 w 58"/>
                <a:gd name="T11" fmla="*/ 201 h 61"/>
                <a:gd name="T12" fmla="*/ 121 w 58"/>
                <a:gd name="T13" fmla="*/ 201 h 61"/>
                <a:gd name="T14" fmla="*/ 125 w 58"/>
                <a:gd name="T15" fmla="*/ 197 h 61"/>
                <a:gd name="T16" fmla="*/ 128 w 58"/>
                <a:gd name="T17" fmla="*/ 201 h 61"/>
                <a:gd name="T18" fmla="*/ 191 w 58"/>
                <a:gd name="T19" fmla="*/ 201 h 61"/>
                <a:gd name="T20" fmla="*/ 194 w 58"/>
                <a:gd name="T21" fmla="*/ 183 h 61"/>
                <a:gd name="T22" fmla="*/ 187 w 58"/>
                <a:gd name="T23" fmla="*/ 183 h 61"/>
                <a:gd name="T24" fmla="*/ 173 w 58"/>
                <a:gd name="T25" fmla="*/ 38 h 61"/>
                <a:gd name="T26" fmla="*/ 201 w 58"/>
                <a:gd name="T27" fmla="*/ 38 h 61"/>
                <a:gd name="T28" fmla="*/ 135 w 58"/>
                <a:gd name="T29" fmla="*/ 0 h 61"/>
                <a:gd name="T30" fmla="*/ 135 w 58"/>
                <a:gd name="T31" fmla="*/ 24 h 61"/>
                <a:gd name="T32" fmla="*/ 83 w 58"/>
                <a:gd name="T33" fmla="*/ 24 h 61"/>
                <a:gd name="T34" fmla="*/ 83 w 58"/>
                <a:gd name="T35" fmla="*/ 66 h 61"/>
                <a:gd name="T36" fmla="*/ 76 w 58"/>
                <a:gd name="T37" fmla="*/ 66 h 61"/>
                <a:gd name="T38" fmla="*/ 69 w 58"/>
                <a:gd name="T39" fmla="*/ 69 h 61"/>
                <a:gd name="T40" fmla="*/ 62 w 58"/>
                <a:gd name="T41" fmla="*/ 76 h 61"/>
                <a:gd name="T42" fmla="*/ 66 w 58"/>
                <a:gd name="T43" fmla="*/ 97 h 61"/>
                <a:gd name="T44" fmla="*/ 62 w 58"/>
                <a:gd name="T45" fmla="*/ 100 h 61"/>
                <a:gd name="T46" fmla="*/ 7 w 58"/>
                <a:gd name="T47" fmla="*/ 100 h 61"/>
                <a:gd name="T48" fmla="*/ 0 w 58"/>
                <a:gd name="T49" fmla="*/ 107 h 61"/>
                <a:gd name="T50" fmla="*/ 7 w 58"/>
                <a:gd name="T51" fmla="*/ 111 h 61"/>
                <a:gd name="T52" fmla="*/ 10 w 58"/>
                <a:gd name="T53" fmla="*/ 111 h 61"/>
                <a:gd name="T54" fmla="*/ 10 w 58"/>
                <a:gd name="T55" fmla="*/ 121 h 61"/>
                <a:gd name="T56" fmla="*/ 7 w 58"/>
                <a:gd name="T57" fmla="*/ 135 h 61"/>
                <a:gd name="T58" fmla="*/ 10 w 58"/>
                <a:gd name="T59" fmla="*/ 138 h 61"/>
                <a:gd name="T60" fmla="*/ 14 w 58"/>
                <a:gd name="T61" fmla="*/ 152 h 61"/>
                <a:gd name="T62" fmla="*/ 10 w 58"/>
                <a:gd name="T63" fmla="*/ 166 h 61"/>
                <a:gd name="T64" fmla="*/ 3 w 58"/>
                <a:gd name="T65" fmla="*/ 183 h 61"/>
                <a:gd name="T66" fmla="*/ 10 w 58"/>
                <a:gd name="T67" fmla="*/ 180 h 61"/>
                <a:gd name="T68" fmla="*/ 28 w 58"/>
                <a:gd name="T69" fmla="*/ 180 h 61"/>
                <a:gd name="T70" fmla="*/ 31 w 58"/>
                <a:gd name="T71" fmla="*/ 176 h 61"/>
                <a:gd name="T72" fmla="*/ 42 w 58"/>
                <a:gd name="T73" fmla="*/ 176 h 61"/>
                <a:gd name="T74" fmla="*/ 49 w 58"/>
                <a:gd name="T75" fmla="*/ 187 h 61"/>
                <a:gd name="T76" fmla="*/ 59 w 58"/>
                <a:gd name="T77" fmla="*/ 187 h 61"/>
                <a:gd name="T78" fmla="*/ 62 w 58"/>
                <a:gd name="T79" fmla="*/ 197 h 61"/>
                <a:gd name="T80" fmla="*/ 69 w 58"/>
                <a:gd name="T81" fmla="*/ 204 h 61"/>
                <a:gd name="T82" fmla="*/ 76 w 58"/>
                <a:gd name="T83" fmla="*/ 211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61"/>
                <a:gd name="T128" fmla="*/ 58 w 58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61">
                  <a:moveTo>
                    <a:pt x="22" y="61"/>
                  </a:move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5" y="58"/>
                    <a:pt x="25" y="58"/>
                  </a:cubicBezTo>
                  <a:cubicBezTo>
                    <a:pt x="25" y="57"/>
                    <a:pt x="26" y="57"/>
                    <a:pt x="27" y="58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30" y="60"/>
                    <a:pt x="30" y="58"/>
                    <a:pt x="30" y="58"/>
                  </a:cubicBezTo>
                  <a:cubicBezTo>
                    <a:pt x="32" y="57"/>
                    <a:pt x="34" y="58"/>
                    <a:pt x="35" y="58"/>
                  </a:cubicBezTo>
                  <a:cubicBezTo>
                    <a:pt x="36" y="58"/>
                    <a:pt x="36" y="57"/>
                    <a:pt x="36" y="57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9"/>
                    <a:pt x="55" y="11"/>
                    <a:pt x="58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0" y="20"/>
                  </a:cubicBezTo>
                  <a:cubicBezTo>
                    <a:pt x="19" y="20"/>
                    <a:pt x="19" y="21"/>
                    <a:pt x="18" y="22"/>
                  </a:cubicBezTo>
                  <a:cubicBezTo>
                    <a:pt x="18" y="24"/>
                    <a:pt x="19" y="26"/>
                    <a:pt x="19" y="28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41"/>
                    <a:pt x="4" y="43"/>
                    <a:pt x="4" y="44"/>
                  </a:cubicBezTo>
                  <a:cubicBezTo>
                    <a:pt x="4" y="45"/>
                    <a:pt x="3" y="47"/>
                    <a:pt x="3" y="48"/>
                  </a:cubicBezTo>
                  <a:cubicBezTo>
                    <a:pt x="3" y="50"/>
                    <a:pt x="2" y="52"/>
                    <a:pt x="1" y="53"/>
                  </a:cubicBezTo>
                  <a:cubicBezTo>
                    <a:pt x="2" y="53"/>
                    <a:pt x="3" y="52"/>
                    <a:pt x="3" y="52"/>
                  </a:cubicBezTo>
                  <a:cubicBezTo>
                    <a:pt x="5" y="51"/>
                    <a:pt x="7" y="52"/>
                    <a:pt x="8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10" y="51"/>
                    <a:pt x="11" y="51"/>
                    <a:pt x="12" y="51"/>
                  </a:cubicBezTo>
                  <a:cubicBezTo>
                    <a:pt x="13" y="52"/>
                    <a:pt x="13" y="53"/>
                    <a:pt x="14" y="54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17" y="55"/>
                    <a:pt x="17" y="56"/>
                    <a:pt x="18" y="57"/>
                  </a:cubicBezTo>
                  <a:cubicBezTo>
                    <a:pt x="18" y="58"/>
                    <a:pt x="19" y="59"/>
                    <a:pt x="20" y="59"/>
                  </a:cubicBezTo>
                  <a:cubicBezTo>
                    <a:pt x="20" y="60"/>
                    <a:pt x="22" y="60"/>
                    <a:pt x="22" y="6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8" name="Freeform 774"/>
            <p:cNvSpPr>
              <a:spLocks/>
            </p:cNvSpPr>
            <p:nvPr/>
          </p:nvSpPr>
          <p:spPr bwMode="auto">
            <a:xfrm>
              <a:off x="3639" y="2622"/>
              <a:ext cx="101" cy="69"/>
            </a:xfrm>
            <a:custGeom>
              <a:avLst/>
              <a:gdLst>
                <a:gd name="T0" fmla="*/ 14 w 29"/>
                <a:gd name="T1" fmla="*/ 69 h 20"/>
                <a:gd name="T2" fmla="*/ 14 w 29"/>
                <a:gd name="T3" fmla="*/ 66 h 20"/>
                <a:gd name="T4" fmla="*/ 14 w 29"/>
                <a:gd name="T5" fmla="*/ 59 h 20"/>
                <a:gd name="T6" fmla="*/ 28 w 29"/>
                <a:gd name="T7" fmla="*/ 59 h 20"/>
                <a:gd name="T8" fmla="*/ 38 w 29"/>
                <a:gd name="T9" fmla="*/ 55 h 20"/>
                <a:gd name="T10" fmla="*/ 52 w 29"/>
                <a:gd name="T11" fmla="*/ 55 h 20"/>
                <a:gd name="T12" fmla="*/ 59 w 29"/>
                <a:gd name="T13" fmla="*/ 55 h 20"/>
                <a:gd name="T14" fmla="*/ 59 w 29"/>
                <a:gd name="T15" fmla="*/ 52 h 20"/>
                <a:gd name="T16" fmla="*/ 45 w 29"/>
                <a:gd name="T17" fmla="*/ 48 h 20"/>
                <a:gd name="T18" fmla="*/ 38 w 29"/>
                <a:gd name="T19" fmla="*/ 48 h 20"/>
                <a:gd name="T20" fmla="*/ 35 w 29"/>
                <a:gd name="T21" fmla="*/ 52 h 20"/>
                <a:gd name="T22" fmla="*/ 17 w 29"/>
                <a:gd name="T23" fmla="*/ 52 h 20"/>
                <a:gd name="T24" fmla="*/ 14 w 29"/>
                <a:gd name="T25" fmla="*/ 45 h 20"/>
                <a:gd name="T26" fmla="*/ 10 w 29"/>
                <a:gd name="T27" fmla="*/ 35 h 20"/>
                <a:gd name="T28" fmla="*/ 0 w 29"/>
                <a:gd name="T29" fmla="*/ 35 h 20"/>
                <a:gd name="T30" fmla="*/ 10 w 29"/>
                <a:gd name="T31" fmla="*/ 24 h 20"/>
                <a:gd name="T32" fmla="*/ 17 w 29"/>
                <a:gd name="T33" fmla="*/ 17 h 20"/>
                <a:gd name="T34" fmla="*/ 17 w 29"/>
                <a:gd name="T35" fmla="*/ 7 h 20"/>
                <a:gd name="T36" fmla="*/ 24 w 29"/>
                <a:gd name="T37" fmla="*/ 3 h 20"/>
                <a:gd name="T38" fmla="*/ 42 w 29"/>
                <a:gd name="T39" fmla="*/ 3 h 20"/>
                <a:gd name="T40" fmla="*/ 42 w 29"/>
                <a:gd name="T41" fmla="*/ 0 h 20"/>
                <a:gd name="T42" fmla="*/ 52 w 29"/>
                <a:gd name="T43" fmla="*/ 0 h 20"/>
                <a:gd name="T44" fmla="*/ 59 w 29"/>
                <a:gd name="T45" fmla="*/ 10 h 20"/>
                <a:gd name="T46" fmla="*/ 70 w 29"/>
                <a:gd name="T47" fmla="*/ 10 h 20"/>
                <a:gd name="T48" fmla="*/ 73 w 29"/>
                <a:gd name="T49" fmla="*/ 21 h 20"/>
                <a:gd name="T50" fmla="*/ 80 w 29"/>
                <a:gd name="T51" fmla="*/ 28 h 20"/>
                <a:gd name="T52" fmla="*/ 87 w 29"/>
                <a:gd name="T53" fmla="*/ 31 h 20"/>
                <a:gd name="T54" fmla="*/ 91 w 29"/>
                <a:gd name="T55" fmla="*/ 41 h 20"/>
                <a:gd name="T56" fmla="*/ 91 w 29"/>
                <a:gd name="T57" fmla="*/ 52 h 20"/>
                <a:gd name="T58" fmla="*/ 94 w 29"/>
                <a:gd name="T59" fmla="*/ 55 h 20"/>
                <a:gd name="T60" fmla="*/ 98 w 29"/>
                <a:gd name="T61" fmla="*/ 55 h 20"/>
                <a:gd name="T62" fmla="*/ 101 w 29"/>
                <a:gd name="T63" fmla="*/ 62 h 20"/>
                <a:gd name="T64" fmla="*/ 98 w 29"/>
                <a:gd name="T65" fmla="*/ 69 h 20"/>
                <a:gd name="T66" fmla="*/ 87 w 29"/>
                <a:gd name="T67" fmla="*/ 69 h 20"/>
                <a:gd name="T68" fmla="*/ 77 w 29"/>
                <a:gd name="T69" fmla="*/ 69 h 20"/>
                <a:gd name="T70" fmla="*/ 73 w 29"/>
                <a:gd name="T71" fmla="*/ 69 h 20"/>
                <a:gd name="T72" fmla="*/ 70 w 29"/>
                <a:gd name="T73" fmla="*/ 66 h 20"/>
                <a:gd name="T74" fmla="*/ 63 w 29"/>
                <a:gd name="T75" fmla="*/ 66 h 20"/>
                <a:gd name="T76" fmla="*/ 42 w 29"/>
                <a:gd name="T77" fmla="*/ 66 h 20"/>
                <a:gd name="T78" fmla="*/ 31 w 29"/>
                <a:gd name="T79" fmla="*/ 69 h 20"/>
                <a:gd name="T80" fmla="*/ 21 w 29"/>
                <a:gd name="T81" fmla="*/ 69 h 20"/>
                <a:gd name="T82" fmla="*/ 14 w 29"/>
                <a:gd name="T83" fmla="*/ 69 h 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20"/>
                <a:gd name="T128" fmla="*/ 29 w 29"/>
                <a:gd name="T129" fmla="*/ 20 h 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20">
                  <a:moveTo>
                    <a:pt x="4" y="20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5" y="17"/>
                    <a:pt x="6" y="17"/>
                    <a:pt x="8" y="17"/>
                  </a:cubicBezTo>
                  <a:cubicBezTo>
                    <a:pt x="9" y="17"/>
                    <a:pt x="10" y="16"/>
                    <a:pt x="11" y="16"/>
                  </a:cubicBezTo>
                  <a:cubicBezTo>
                    <a:pt x="12" y="16"/>
                    <a:pt x="13" y="16"/>
                    <a:pt x="15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8" y="15"/>
                    <a:pt x="17" y="15"/>
                  </a:cubicBezTo>
                  <a:cubicBezTo>
                    <a:pt x="16" y="14"/>
                    <a:pt x="15" y="14"/>
                    <a:pt x="13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8"/>
                    <a:pt x="2" y="8"/>
                    <a:pt x="3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8" y="0"/>
                    <a:pt x="10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0" y="4"/>
                    <a:pt x="20" y="5"/>
                    <a:pt x="21" y="6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20"/>
                    <a:pt x="22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1" y="19"/>
                    <a:pt x="11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9" name="Freeform 775"/>
            <p:cNvSpPr>
              <a:spLocks/>
            </p:cNvSpPr>
            <p:nvPr/>
          </p:nvSpPr>
          <p:spPr bwMode="auto">
            <a:xfrm>
              <a:off x="3653" y="2691"/>
              <a:ext cx="59" cy="28"/>
            </a:xfrm>
            <a:custGeom>
              <a:avLst/>
              <a:gdLst>
                <a:gd name="T0" fmla="*/ 31 w 17"/>
                <a:gd name="T1" fmla="*/ 28 h 8"/>
                <a:gd name="T2" fmla="*/ 35 w 17"/>
                <a:gd name="T3" fmla="*/ 21 h 8"/>
                <a:gd name="T4" fmla="*/ 45 w 17"/>
                <a:gd name="T5" fmla="*/ 17 h 8"/>
                <a:gd name="T6" fmla="*/ 56 w 17"/>
                <a:gd name="T7" fmla="*/ 14 h 8"/>
                <a:gd name="T8" fmla="*/ 52 w 17"/>
                <a:gd name="T9" fmla="*/ 10 h 8"/>
                <a:gd name="T10" fmla="*/ 56 w 17"/>
                <a:gd name="T11" fmla="*/ 7 h 8"/>
                <a:gd name="T12" fmla="*/ 52 w 17"/>
                <a:gd name="T13" fmla="*/ 4 h 8"/>
                <a:gd name="T14" fmla="*/ 31 w 17"/>
                <a:gd name="T15" fmla="*/ 0 h 8"/>
                <a:gd name="T16" fmla="*/ 21 w 17"/>
                <a:gd name="T17" fmla="*/ 7 h 8"/>
                <a:gd name="T18" fmla="*/ 10 w 17"/>
                <a:gd name="T19" fmla="*/ 4 h 8"/>
                <a:gd name="T20" fmla="*/ 0 w 17"/>
                <a:gd name="T21" fmla="*/ 7 h 8"/>
                <a:gd name="T22" fmla="*/ 7 w 17"/>
                <a:gd name="T23" fmla="*/ 14 h 8"/>
                <a:gd name="T24" fmla="*/ 31 w 17"/>
                <a:gd name="T25" fmla="*/ 14 h 8"/>
                <a:gd name="T26" fmla="*/ 21 w 17"/>
                <a:gd name="T27" fmla="*/ 17 h 8"/>
                <a:gd name="T28" fmla="*/ 24 w 17"/>
                <a:gd name="T29" fmla="*/ 21 h 8"/>
                <a:gd name="T30" fmla="*/ 31 w 17"/>
                <a:gd name="T31" fmla="*/ 2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8"/>
                <a:gd name="T50" fmla="*/ 17 w 1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8">
                  <a:moveTo>
                    <a:pt x="9" y="8"/>
                  </a:moveTo>
                  <a:cubicBezTo>
                    <a:pt x="9" y="7"/>
                    <a:pt x="9" y="6"/>
                    <a:pt x="10" y="6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5"/>
                    <a:pt x="16" y="5"/>
                    <a:pt x="16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5" y="4"/>
                    <a:pt x="7" y="3"/>
                    <a:pt x="9" y="4"/>
                  </a:cubicBezTo>
                  <a:cubicBezTo>
                    <a:pt x="10" y="4"/>
                    <a:pt x="6" y="4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0" name="Freeform 776"/>
            <p:cNvSpPr>
              <a:spLocks/>
            </p:cNvSpPr>
            <p:nvPr/>
          </p:nvSpPr>
          <p:spPr bwMode="auto">
            <a:xfrm>
              <a:off x="3653" y="2677"/>
              <a:ext cx="45" cy="0"/>
            </a:xfrm>
            <a:custGeom>
              <a:avLst/>
              <a:gdLst>
                <a:gd name="T0" fmla="*/ 0 w 13"/>
                <a:gd name="T1" fmla="*/ 17 w 13"/>
                <a:gd name="T2" fmla="*/ 7 w 13"/>
                <a:gd name="T3" fmla="*/ 21 w 13"/>
                <a:gd name="T4" fmla="*/ 24 w 13"/>
                <a:gd name="T5" fmla="*/ 31 w 13"/>
                <a:gd name="T6" fmla="*/ 42 w 13"/>
                <a:gd name="T7" fmla="*/ 42 w 13"/>
                <a:gd name="T8" fmla="*/ 35 w 13"/>
                <a:gd name="T9" fmla="*/ 24 w 13"/>
                <a:gd name="T10" fmla="*/ 14 w 13"/>
                <a:gd name="T11" fmla="*/ 0 w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13 w 13"/>
              </a:gdLst>
              <a:ahLst/>
              <a:cxnLst>
                <a:cxn ang="T12">
                  <a:pos x="T0" y="0"/>
                </a:cxn>
                <a:cxn ang="T13">
                  <a:pos x="T1" y="0"/>
                </a:cxn>
                <a:cxn ang="T14">
                  <a:pos x="T2" y="0"/>
                </a:cxn>
                <a:cxn ang="T15">
                  <a:pos x="T3" y="0"/>
                </a:cxn>
                <a:cxn ang="T16">
                  <a:pos x="T4" y="0"/>
                </a:cxn>
                <a:cxn ang="T17">
                  <a:pos x="T5" y="0"/>
                </a:cxn>
                <a:cxn ang="T18">
                  <a:pos x="T6" y="0"/>
                </a:cxn>
                <a:cxn ang="T19">
                  <a:pos x="T7" y="0"/>
                </a:cxn>
                <a:cxn ang="T20">
                  <a:pos x="T8" y="0"/>
                </a:cxn>
                <a:cxn ang="T21">
                  <a:pos x="T9" y="0"/>
                </a:cxn>
                <a:cxn ang="T22">
                  <a:pos x="T10" y="0"/>
                </a:cxn>
                <a:cxn ang="T23">
                  <a:pos x="T11" y="0"/>
                </a:cxn>
              </a:cxnLst>
              <a:rect l="T24" t="0" r="T25" b="0"/>
              <a:pathLst>
                <a:path w="13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1" name="Freeform 777"/>
            <p:cNvSpPr>
              <a:spLocks/>
            </p:cNvSpPr>
            <p:nvPr/>
          </p:nvSpPr>
          <p:spPr bwMode="auto">
            <a:xfrm>
              <a:off x="3684" y="2691"/>
              <a:ext cx="125" cy="101"/>
            </a:xfrm>
            <a:custGeom>
              <a:avLst/>
              <a:gdLst>
                <a:gd name="T0" fmla="*/ 111 w 36"/>
                <a:gd name="T1" fmla="*/ 38 h 29"/>
                <a:gd name="T2" fmla="*/ 104 w 36"/>
                <a:gd name="T3" fmla="*/ 35 h 29"/>
                <a:gd name="T4" fmla="*/ 104 w 36"/>
                <a:gd name="T5" fmla="*/ 17 h 29"/>
                <a:gd name="T6" fmla="*/ 94 w 36"/>
                <a:gd name="T7" fmla="*/ 7 h 29"/>
                <a:gd name="T8" fmla="*/ 87 w 36"/>
                <a:gd name="T9" fmla="*/ 10 h 29"/>
                <a:gd name="T10" fmla="*/ 73 w 36"/>
                <a:gd name="T11" fmla="*/ 14 h 29"/>
                <a:gd name="T12" fmla="*/ 63 w 36"/>
                <a:gd name="T13" fmla="*/ 10 h 29"/>
                <a:gd name="T14" fmla="*/ 56 w 36"/>
                <a:gd name="T15" fmla="*/ 3 h 29"/>
                <a:gd name="T16" fmla="*/ 35 w 36"/>
                <a:gd name="T17" fmla="*/ 3 h 29"/>
                <a:gd name="T18" fmla="*/ 28 w 36"/>
                <a:gd name="T19" fmla="*/ 0 h 29"/>
                <a:gd name="T20" fmla="*/ 21 w 36"/>
                <a:gd name="T21" fmla="*/ 7 h 29"/>
                <a:gd name="T22" fmla="*/ 21 w 36"/>
                <a:gd name="T23" fmla="*/ 17 h 29"/>
                <a:gd name="T24" fmla="*/ 3 w 36"/>
                <a:gd name="T25" fmla="*/ 21 h 29"/>
                <a:gd name="T26" fmla="*/ 7 w 36"/>
                <a:gd name="T27" fmla="*/ 31 h 29"/>
                <a:gd name="T28" fmla="*/ 14 w 36"/>
                <a:gd name="T29" fmla="*/ 45 h 29"/>
                <a:gd name="T30" fmla="*/ 28 w 36"/>
                <a:gd name="T31" fmla="*/ 59 h 29"/>
                <a:gd name="T32" fmla="*/ 35 w 36"/>
                <a:gd name="T33" fmla="*/ 59 h 29"/>
                <a:gd name="T34" fmla="*/ 49 w 36"/>
                <a:gd name="T35" fmla="*/ 52 h 29"/>
                <a:gd name="T36" fmla="*/ 63 w 36"/>
                <a:gd name="T37" fmla="*/ 49 h 29"/>
                <a:gd name="T38" fmla="*/ 66 w 36"/>
                <a:gd name="T39" fmla="*/ 56 h 29"/>
                <a:gd name="T40" fmla="*/ 73 w 36"/>
                <a:gd name="T41" fmla="*/ 66 h 29"/>
                <a:gd name="T42" fmla="*/ 73 w 36"/>
                <a:gd name="T43" fmla="*/ 77 h 29"/>
                <a:gd name="T44" fmla="*/ 80 w 36"/>
                <a:gd name="T45" fmla="*/ 77 h 29"/>
                <a:gd name="T46" fmla="*/ 87 w 36"/>
                <a:gd name="T47" fmla="*/ 77 h 29"/>
                <a:gd name="T48" fmla="*/ 94 w 36"/>
                <a:gd name="T49" fmla="*/ 84 h 29"/>
                <a:gd name="T50" fmla="*/ 94 w 36"/>
                <a:gd name="T51" fmla="*/ 91 h 29"/>
                <a:gd name="T52" fmla="*/ 97 w 36"/>
                <a:gd name="T53" fmla="*/ 101 h 29"/>
                <a:gd name="T54" fmla="*/ 108 w 36"/>
                <a:gd name="T55" fmla="*/ 91 h 29"/>
                <a:gd name="T56" fmla="*/ 115 w 36"/>
                <a:gd name="T57" fmla="*/ 94 h 29"/>
                <a:gd name="T58" fmla="*/ 118 w 36"/>
                <a:gd name="T59" fmla="*/ 84 h 29"/>
                <a:gd name="T60" fmla="*/ 125 w 36"/>
                <a:gd name="T61" fmla="*/ 77 h 29"/>
                <a:gd name="T62" fmla="*/ 122 w 36"/>
                <a:gd name="T63" fmla="*/ 70 h 29"/>
                <a:gd name="T64" fmla="*/ 115 w 36"/>
                <a:gd name="T65" fmla="*/ 52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9"/>
                <a:gd name="T101" fmla="*/ 36 w 36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9">
                  <a:moveTo>
                    <a:pt x="35" y="14"/>
                  </a:moveTo>
                  <a:cubicBezTo>
                    <a:pt x="34" y="13"/>
                    <a:pt x="32" y="12"/>
                    <a:pt x="32" y="11"/>
                  </a:cubicBezTo>
                  <a:cubicBezTo>
                    <a:pt x="32" y="11"/>
                    <a:pt x="32" y="10"/>
                    <a:pt x="32" y="9"/>
                  </a:cubicBezTo>
                  <a:cubicBezTo>
                    <a:pt x="32" y="9"/>
                    <a:pt x="30" y="10"/>
                    <a:pt x="30" y="10"/>
                  </a:cubicBezTo>
                  <a:cubicBezTo>
                    <a:pt x="30" y="9"/>
                    <a:pt x="32" y="8"/>
                    <a:pt x="32" y="7"/>
                  </a:cubicBezTo>
                  <a:cubicBezTo>
                    <a:pt x="32" y="6"/>
                    <a:pt x="31" y="6"/>
                    <a:pt x="30" y="5"/>
                  </a:cubicBezTo>
                  <a:cubicBezTo>
                    <a:pt x="30" y="5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3"/>
                    <a:pt x="17" y="4"/>
                    <a:pt x="17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10" y="1"/>
                    <a:pt x="9" y="2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4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1" y="5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3" y="12"/>
                    <a:pt x="4" y="12"/>
                    <a:pt x="4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6" y="16"/>
                    <a:pt x="7" y="16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2" y="20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3"/>
                    <a:pt x="26" y="23"/>
                    <a:pt x="27" y="24"/>
                  </a:cubicBezTo>
                  <a:cubicBezTo>
                    <a:pt x="27" y="24"/>
                    <a:pt x="28" y="25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7" y="29"/>
                    <a:pt x="27" y="29"/>
                    <a:pt x="28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30" y="28"/>
                    <a:pt x="30" y="26"/>
                    <a:pt x="31" y="26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5"/>
                    <a:pt x="34" y="24"/>
                    <a:pt x="34" y="24"/>
                  </a:cubicBezTo>
                  <a:cubicBezTo>
                    <a:pt x="34" y="23"/>
                    <a:pt x="32" y="23"/>
                    <a:pt x="32" y="23"/>
                  </a:cubicBezTo>
                  <a:cubicBezTo>
                    <a:pt x="33" y="22"/>
                    <a:pt x="35" y="23"/>
                    <a:pt x="36" y="22"/>
                  </a:cubicBezTo>
                  <a:cubicBezTo>
                    <a:pt x="36" y="21"/>
                    <a:pt x="34" y="21"/>
                    <a:pt x="34" y="21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7"/>
                    <a:pt x="34" y="16"/>
                    <a:pt x="33" y="15"/>
                  </a:cubicBezTo>
                  <a:cubicBezTo>
                    <a:pt x="33" y="15"/>
                    <a:pt x="34" y="14"/>
                    <a:pt x="35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2" name="Freeform 778"/>
            <p:cNvSpPr>
              <a:spLocks/>
            </p:cNvSpPr>
            <p:nvPr/>
          </p:nvSpPr>
          <p:spPr bwMode="auto">
            <a:xfrm>
              <a:off x="3712" y="2733"/>
              <a:ext cx="41" cy="59"/>
            </a:xfrm>
            <a:custGeom>
              <a:avLst/>
              <a:gdLst>
                <a:gd name="T0" fmla="*/ 38 w 12"/>
                <a:gd name="T1" fmla="*/ 35 h 17"/>
                <a:gd name="T2" fmla="*/ 41 w 12"/>
                <a:gd name="T3" fmla="*/ 42 h 17"/>
                <a:gd name="T4" fmla="*/ 31 w 12"/>
                <a:gd name="T5" fmla="*/ 49 h 17"/>
                <a:gd name="T6" fmla="*/ 31 w 12"/>
                <a:gd name="T7" fmla="*/ 52 h 17"/>
                <a:gd name="T8" fmla="*/ 27 w 12"/>
                <a:gd name="T9" fmla="*/ 59 h 17"/>
                <a:gd name="T10" fmla="*/ 10 w 12"/>
                <a:gd name="T11" fmla="*/ 52 h 17"/>
                <a:gd name="T12" fmla="*/ 10 w 12"/>
                <a:gd name="T13" fmla="*/ 45 h 17"/>
                <a:gd name="T14" fmla="*/ 3 w 12"/>
                <a:gd name="T15" fmla="*/ 42 h 17"/>
                <a:gd name="T16" fmla="*/ 3 w 12"/>
                <a:gd name="T17" fmla="*/ 35 h 17"/>
                <a:gd name="T18" fmla="*/ 0 w 12"/>
                <a:gd name="T19" fmla="*/ 31 h 17"/>
                <a:gd name="T20" fmla="*/ 0 w 12"/>
                <a:gd name="T21" fmla="*/ 21 h 17"/>
                <a:gd name="T22" fmla="*/ 0 w 12"/>
                <a:gd name="T23" fmla="*/ 17 h 17"/>
                <a:gd name="T24" fmla="*/ 3 w 12"/>
                <a:gd name="T25" fmla="*/ 14 h 17"/>
                <a:gd name="T26" fmla="*/ 10 w 12"/>
                <a:gd name="T27" fmla="*/ 3 h 17"/>
                <a:gd name="T28" fmla="*/ 17 w 12"/>
                <a:gd name="T29" fmla="*/ 3 h 17"/>
                <a:gd name="T30" fmla="*/ 21 w 12"/>
                <a:gd name="T31" fmla="*/ 3 h 17"/>
                <a:gd name="T32" fmla="*/ 27 w 12"/>
                <a:gd name="T33" fmla="*/ 3 h 17"/>
                <a:gd name="T34" fmla="*/ 31 w 12"/>
                <a:gd name="T35" fmla="*/ 3 h 17"/>
                <a:gd name="T36" fmla="*/ 34 w 12"/>
                <a:gd name="T37" fmla="*/ 10 h 17"/>
                <a:gd name="T38" fmla="*/ 38 w 12"/>
                <a:gd name="T39" fmla="*/ 14 h 17"/>
                <a:gd name="T40" fmla="*/ 38 w 12"/>
                <a:gd name="T41" fmla="*/ 17 h 17"/>
                <a:gd name="T42" fmla="*/ 41 w 12"/>
                <a:gd name="T43" fmla="*/ 24 h 17"/>
                <a:gd name="T44" fmla="*/ 38 w 12"/>
                <a:gd name="T45" fmla="*/ 31 h 17"/>
                <a:gd name="T46" fmla="*/ 38 w 12"/>
                <a:gd name="T47" fmla="*/ 35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17"/>
                <a:gd name="T74" fmla="*/ 12 w 12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17">
                  <a:moveTo>
                    <a:pt x="11" y="10"/>
                  </a:moveTo>
                  <a:cubicBezTo>
                    <a:pt x="11" y="11"/>
                    <a:pt x="12" y="11"/>
                    <a:pt x="12" y="12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6" y="16"/>
                    <a:pt x="5" y="16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" name="Freeform 779"/>
            <p:cNvSpPr>
              <a:spLocks/>
            </p:cNvSpPr>
            <p:nvPr/>
          </p:nvSpPr>
          <p:spPr bwMode="auto">
            <a:xfrm>
              <a:off x="3740" y="2764"/>
              <a:ext cx="69" cy="69"/>
            </a:xfrm>
            <a:custGeom>
              <a:avLst/>
              <a:gdLst>
                <a:gd name="T0" fmla="*/ 66 w 20"/>
                <a:gd name="T1" fmla="*/ 69 h 20"/>
                <a:gd name="T2" fmla="*/ 59 w 20"/>
                <a:gd name="T3" fmla="*/ 66 h 20"/>
                <a:gd name="T4" fmla="*/ 48 w 20"/>
                <a:gd name="T5" fmla="*/ 59 h 20"/>
                <a:gd name="T6" fmla="*/ 35 w 20"/>
                <a:gd name="T7" fmla="*/ 52 h 20"/>
                <a:gd name="T8" fmla="*/ 21 w 20"/>
                <a:gd name="T9" fmla="*/ 41 h 20"/>
                <a:gd name="T10" fmla="*/ 10 w 20"/>
                <a:gd name="T11" fmla="*/ 35 h 20"/>
                <a:gd name="T12" fmla="*/ 0 w 20"/>
                <a:gd name="T13" fmla="*/ 31 h 20"/>
                <a:gd name="T14" fmla="*/ 0 w 20"/>
                <a:gd name="T15" fmla="*/ 24 h 20"/>
                <a:gd name="T16" fmla="*/ 3 w 20"/>
                <a:gd name="T17" fmla="*/ 21 h 20"/>
                <a:gd name="T18" fmla="*/ 7 w 20"/>
                <a:gd name="T19" fmla="*/ 17 h 20"/>
                <a:gd name="T20" fmla="*/ 17 w 20"/>
                <a:gd name="T21" fmla="*/ 10 h 20"/>
                <a:gd name="T22" fmla="*/ 14 w 20"/>
                <a:gd name="T23" fmla="*/ 3 h 20"/>
                <a:gd name="T24" fmla="*/ 21 w 20"/>
                <a:gd name="T25" fmla="*/ 0 h 20"/>
                <a:gd name="T26" fmla="*/ 28 w 20"/>
                <a:gd name="T27" fmla="*/ 0 h 20"/>
                <a:gd name="T28" fmla="*/ 28 w 20"/>
                <a:gd name="T29" fmla="*/ 0 h 20"/>
                <a:gd name="T30" fmla="*/ 35 w 20"/>
                <a:gd name="T31" fmla="*/ 0 h 20"/>
                <a:gd name="T32" fmla="*/ 35 w 20"/>
                <a:gd name="T33" fmla="*/ 3 h 20"/>
                <a:gd name="T34" fmla="*/ 38 w 20"/>
                <a:gd name="T35" fmla="*/ 10 h 20"/>
                <a:gd name="T36" fmla="*/ 35 w 20"/>
                <a:gd name="T37" fmla="*/ 14 h 20"/>
                <a:gd name="T38" fmla="*/ 31 w 20"/>
                <a:gd name="T39" fmla="*/ 21 h 20"/>
                <a:gd name="T40" fmla="*/ 38 w 20"/>
                <a:gd name="T41" fmla="*/ 21 h 20"/>
                <a:gd name="T42" fmla="*/ 41 w 20"/>
                <a:gd name="T43" fmla="*/ 17 h 20"/>
                <a:gd name="T44" fmla="*/ 48 w 20"/>
                <a:gd name="T45" fmla="*/ 14 h 20"/>
                <a:gd name="T46" fmla="*/ 55 w 20"/>
                <a:gd name="T47" fmla="*/ 17 h 20"/>
                <a:gd name="T48" fmla="*/ 55 w 20"/>
                <a:gd name="T49" fmla="*/ 24 h 20"/>
                <a:gd name="T50" fmla="*/ 48 w 20"/>
                <a:gd name="T51" fmla="*/ 31 h 20"/>
                <a:gd name="T52" fmla="*/ 55 w 20"/>
                <a:gd name="T53" fmla="*/ 35 h 20"/>
                <a:gd name="T54" fmla="*/ 62 w 20"/>
                <a:gd name="T55" fmla="*/ 38 h 20"/>
                <a:gd name="T56" fmla="*/ 62 w 20"/>
                <a:gd name="T57" fmla="*/ 41 h 20"/>
                <a:gd name="T58" fmla="*/ 69 w 20"/>
                <a:gd name="T59" fmla="*/ 41 h 20"/>
                <a:gd name="T60" fmla="*/ 69 w 20"/>
                <a:gd name="T61" fmla="*/ 52 h 20"/>
                <a:gd name="T62" fmla="*/ 66 w 20"/>
                <a:gd name="T63" fmla="*/ 55 h 20"/>
                <a:gd name="T64" fmla="*/ 66 w 20"/>
                <a:gd name="T65" fmla="*/ 6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0"/>
                <a:gd name="T101" fmla="*/ 20 w 20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0">
                  <a:moveTo>
                    <a:pt x="19" y="20"/>
                  </a:moveTo>
                  <a:cubicBezTo>
                    <a:pt x="18" y="20"/>
                    <a:pt x="18" y="19"/>
                    <a:pt x="17" y="19"/>
                  </a:cubicBezTo>
                  <a:cubicBezTo>
                    <a:pt x="16" y="18"/>
                    <a:pt x="15" y="18"/>
                    <a:pt x="14" y="17"/>
                  </a:cubicBezTo>
                  <a:cubicBezTo>
                    <a:pt x="12" y="17"/>
                    <a:pt x="11" y="16"/>
                    <a:pt x="10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5" y="11"/>
                    <a:pt x="4" y="10"/>
                    <a:pt x="3" y="10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9" y="1"/>
                    <a:pt x="10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4"/>
                    <a:pt x="10" y="3"/>
                    <a:pt x="10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4" y="4"/>
                    <a:pt x="15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7" y="11"/>
                    <a:pt x="18" y="10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7"/>
                    <a:pt x="19" y="19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" name="Freeform 780"/>
            <p:cNvSpPr>
              <a:spLocks/>
            </p:cNvSpPr>
            <p:nvPr/>
          </p:nvSpPr>
          <p:spPr bwMode="auto">
            <a:xfrm>
              <a:off x="3795" y="2719"/>
              <a:ext cx="100" cy="114"/>
            </a:xfrm>
            <a:custGeom>
              <a:avLst/>
              <a:gdLst>
                <a:gd name="T0" fmla="*/ 93 w 29"/>
                <a:gd name="T1" fmla="*/ 100 h 33"/>
                <a:gd name="T2" fmla="*/ 79 w 29"/>
                <a:gd name="T3" fmla="*/ 97 h 33"/>
                <a:gd name="T4" fmla="*/ 76 w 29"/>
                <a:gd name="T5" fmla="*/ 100 h 33"/>
                <a:gd name="T6" fmla="*/ 69 w 29"/>
                <a:gd name="T7" fmla="*/ 97 h 33"/>
                <a:gd name="T8" fmla="*/ 48 w 29"/>
                <a:gd name="T9" fmla="*/ 100 h 33"/>
                <a:gd name="T10" fmla="*/ 31 w 29"/>
                <a:gd name="T11" fmla="*/ 104 h 33"/>
                <a:gd name="T12" fmla="*/ 17 w 29"/>
                <a:gd name="T13" fmla="*/ 114 h 33"/>
                <a:gd name="T14" fmla="*/ 14 w 29"/>
                <a:gd name="T15" fmla="*/ 100 h 33"/>
                <a:gd name="T16" fmla="*/ 17 w 29"/>
                <a:gd name="T17" fmla="*/ 93 h 33"/>
                <a:gd name="T18" fmla="*/ 17 w 29"/>
                <a:gd name="T19" fmla="*/ 86 h 33"/>
                <a:gd name="T20" fmla="*/ 14 w 29"/>
                <a:gd name="T21" fmla="*/ 83 h 33"/>
                <a:gd name="T22" fmla="*/ 14 w 29"/>
                <a:gd name="T23" fmla="*/ 79 h 33"/>
                <a:gd name="T24" fmla="*/ 7 w 29"/>
                <a:gd name="T25" fmla="*/ 79 h 33"/>
                <a:gd name="T26" fmla="*/ 0 w 29"/>
                <a:gd name="T27" fmla="*/ 73 h 33"/>
                <a:gd name="T28" fmla="*/ 7 w 29"/>
                <a:gd name="T29" fmla="*/ 66 h 33"/>
                <a:gd name="T30" fmla="*/ 3 w 29"/>
                <a:gd name="T31" fmla="*/ 59 h 33"/>
                <a:gd name="T32" fmla="*/ 7 w 29"/>
                <a:gd name="T33" fmla="*/ 55 h 33"/>
                <a:gd name="T34" fmla="*/ 7 w 29"/>
                <a:gd name="T35" fmla="*/ 52 h 33"/>
                <a:gd name="T36" fmla="*/ 10 w 29"/>
                <a:gd name="T37" fmla="*/ 45 h 33"/>
                <a:gd name="T38" fmla="*/ 3 w 29"/>
                <a:gd name="T39" fmla="*/ 41 h 33"/>
                <a:gd name="T40" fmla="*/ 17 w 29"/>
                <a:gd name="T41" fmla="*/ 38 h 33"/>
                <a:gd name="T42" fmla="*/ 10 w 29"/>
                <a:gd name="T43" fmla="*/ 35 h 33"/>
                <a:gd name="T44" fmla="*/ 14 w 29"/>
                <a:gd name="T45" fmla="*/ 31 h 33"/>
                <a:gd name="T46" fmla="*/ 14 w 29"/>
                <a:gd name="T47" fmla="*/ 24 h 33"/>
                <a:gd name="T48" fmla="*/ 7 w 29"/>
                <a:gd name="T49" fmla="*/ 17 h 33"/>
                <a:gd name="T50" fmla="*/ 14 w 29"/>
                <a:gd name="T51" fmla="*/ 10 h 33"/>
                <a:gd name="T52" fmla="*/ 14 w 29"/>
                <a:gd name="T53" fmla="*/ 3 h 33"/>
                <a:gd name="T54" fmla="*/ 21 w 29"/>
                <a:gd name="T55" fmla="*/ 7 h 33"/>
                <a:gd name="T56" fmla="*/ 28 w 29"/>
                <a:gd name="T57" fmla="*/ 7 h 33"/>
                <a:gd name="T58" fmla="*/ 28 w 29"/>
                <a:gd name="T59" fmla="*/ 0 h 33"/>
                <a:gd name="T60" fmla="*/ 34 w 29"/>
                <a:gd name="T61" fmla="*/ 3 h 33"/>
                <a:gd name="T62" fmla="*/ 38 w 29"/>
                <a:gd name="T63" fmla="*/ 0 h 33"/>
                <a:gd name="T64" fmla="*/ 38 w 29"/>
                <a:gd name="T65" fmla="*/ 7 h 33"/>
                <a:gd name="T66" fmla="*/ 45 w 29"/>
                <a:gd name="T67" fmla="*/ 7 h 33"/>
                <a:gd name="T68" fmla="*/ 55 w 29"/>
                <a:gd name="T69" fmla="*/ 3 h 33"/>
                <a:gd name="T70" fmla="*/ 55 w 29"/>
                <a:gd name="T71" fmla="*/ 10 h 33"/>
                <a:gd name="T72" fmla="*/ 59 w 29"/>
                <a:gd name="T73" fmla="*/ 10 h 33"/>
                <a:gd name="T74" fmla="*/ 59 w 29"/>
                <a:gd name="T75" fmla="*/ 17 h 33"/>
                <a:gd name="T76" fmla="*/ 62 w 29"/>
                <a:gd name="T77" fmla="*/ 17 h 33"/>
                <a:gd name="T78" fmla="*/ 66 w 29"/>
                <a:gd name="T79" fmla="*/ 17 h 33"/>
                <a:gd name="T80" fmla="*/ 72 w 29"/>
                <a:gd name="T81" fmla="*/ 17 h 33"/>
                <a:gd name="T82" fmla="*/ 83 w 29"/>
                <a:gd name="T83" fmla="*/ 14 h 33"/>
                <a:gd name="T84" fmla="*/ 90 w 29"/>
                <a:gd name="T85" fmla="*/ 17 h 33"/>
                <a:gd name="T86" fmla="*/ 93 w 29"/>
                <a:gd name="T87" fmla="*/ 21 h 33"/>
                <a:gd name="T88" fmla="*/ 97 w 29"/>
                <a:gd name="T89" fmla="*/ 28 h 33"/>
                <a:gd name="T90" fmla="*/ 97 w 29"/>
                <a:gd name="T91" fmla="*/ 31 h 33"/>
                <a:gd name="T92" fmla="*/ 97 w 29"/>
                <a:gd name="T93" fmla="*/ 38 h 33"/>
                <a:gd name="T94" fmla="*/ 97 w 29"/>
                <a:gd name="T95" fmla="*/ 45 h 33"/>
                <a:gd name="T96" fmla="*/ 97 w 29"/>
                <a:gd name="T97" fmla="*/ 48 h 33"/>
                <a:gd name="T98" fmla="*/ 93 w 29"/>
                <a:gd name="T99" fmla="*/ 62 h 33"/>
                <a:gd name="T100" fmla="*/ 90 w 29"/>
                <a:gd name="T101" fmla="*/ 69 h 33"/>
                <a:gd name="T102" fmla="*/ 90 w 29"/>
                <a:gd name="T103" fmla="*/ 79 h 33"/>
                <a:gd name="T104" fmla="*/ 90 w 29"/>
                <a:gd name="T105" fmla="*/ 86 h 33"/>
                <a:gd name="T106" fmla="*/ 97 w 29"/>
                <a:gd name="T107" fmla="*/ 90 h 33"/>
                <a:gd name="T108" fmla="*/ 97 w 29"/>
                <a:gd name="T109" fmla="*/ 97 h 33"/>
                <a:gd name="T110" fmla="*/ 93 w 29"/>
                <a:gd name="T111" fmla="*/ 100 h 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"/>
                <a:gd name="T169" fmla="*/ 0 h 33"/>
                <a:gd name="T170" fmla="*/ 29 w 29"/>
                <a:gd name="T171" fmla="*/ 33 h 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" h="33">
                  <a:moveTo>
                    <a:pt x="27" y="29"/>
                  </a:moveTo>
                  <a:cubicBezTo>
                    <a:pt x="26" y="29"/>
                    <a:pt x="24" y="28"/>
                    <a:pt x="23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1" y="29"/>
                    <a:pt x="20" y="28"/>
                    <a:pt x="20" y="28"/>
                  </a:cubicBezTo>
                  <a:cubicBezTo>
                    <a:pt x="18" y="28"/>
                    <a:pt x="16" y="28"/>
                    <a:pt x="14" y="29"/>
                  </a:cubicBezTo>
                  <a:cubicBezTo>
                    <a:pt x="12" y="29"/>
                    <a:pt x="11" y="30"/>
                    <a:pt x="9" y="30"/>
                  </a:cubicBezTo>
                  <a:cubicBezTo>
                    <a:pt x="7" y="31"/>
                    <a:pt x="6" y="32"/>
                    <a:pt x="5" y="33"/>
                  </a:cubicBezTo>
                  <a:cubicBezTo>
                    <a:pt x="5" y="32"/>
                    <a:pt x="4" y="30"/>
                    <a:pt x="4" y="29"/>
                  </a:cubicBezTo>
                  <a:cubicBezTo>
                    <a:pt x="4" y="28"/>
                    <a:pt x="5" y="28"/>
                    <a:pt x="5" y="27"/>
                  </a:cubicBezTo>
                  <a:cubicBezTo>
                    <a:pt x="5" y="27"/>
                    <a:pt x="6" y="25"/>
                    <a:pt x="5" y="25"/>
                  </a:cubicBezTo>
                  <a:cubicBezTo>
                    <a:pt x="5" y="24"/>
                    <a:pt x="4" y="25"/>
                    <a:pt x="4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3" y="13"/>
                    <a:pt x="1" y="13"/>
                    <a:pt x="1" y="12"/>
                  </a:cubicBezTo>
                  <a:cubicBezTo>
                    <a:pt x="2" y="11"/>
                    <a:pt x="4" y="12"/>
                    <a:pt x="5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2"/>
                    <a:pt x="15" y="2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6" y="4"/>
                    <a:pt x="17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8" y="5"/>
                    <a:pt x="19" y="6"/>
                    <a:pt x="19" y="5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6" y="4"/>
                    <a:pt x="26" y="5"/>
                  </a:cubicBezTo>
                  <a:cubicBezTo>
                    <a:pt x="26" y="5"/>
                    <a:pt x="27" y="5"/>
                    <a:pt x="27" y="6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9" y="12"/>
                    <a:pt x="29" y="12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7" y="16"/>
                    <a:pt x="28" y="17"/>
                    <a:pt x="27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7" y="25"/>
                    <a:pt x="28" y="26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7" y="29"/>
                    <a:pt x="27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" name="Freeform 781"/>
            <p:cNvSpPr>
              <a:spLocks/>
            </p:cNvSpPr>
            <p:nvPr/>
          </p:nvSpPr>
          <p:spPr bwMode="auto">
            <a:xfrm>
              <a:off x="3726" y="2466"/>
              <a:ext cx="280" cy="267"/>
            </a:xfrm>
            <a:custGeom>
              <a:avLst/>
              <a:gdLst>
                <a:gd name="T0" fmla="*/ 107 w 81"/>
                <a:gd name="T1" fmla="*/ 267 h 77"/>
                <a:gd name="T2" fmla="*/ 104 w 81"/>
                <a:gd name="T3" fmla="*/ 260 h 77"/>
                <a:gd name="T4" fmla="*/ 93 w 81"/>
                <a:gd name="T5" fmla="*/ 260 h 77"/>
                <a:gd name="T6" fmla="*/ 83 w 81"/>
                <a:gd name="T7" fmla="*/ 264 h 77"/>
                <a:gd name="T8" fmla="*/ 76 w 81"/>
                <a:gd name="T9" fmla="*/ 267 h 77"/>
                <a:gd name="T10" fmla="*/ 66 w 81"/>
                <a:gd name="T11" fmla="*/ 253 h 77"/>
                <a:gd name="T12" fmla="*/ 66 w 81"/>
                <a:gd name="T13" fmla="*/ 246 h 77"/>
                <a:gd name="T14" fmla="*/ 59 w 81"/>
                <a:gd name="T15" fmla="*/ 232 h 77"/>
                <a:gd name="T16" fmla="*/ 48 w 81"/>
                <a:gd name="T17" fmla="*/ 232 h 77"/>
                <a:gd name="T18" fmla="*/ 35 w 81"/>
                <a:gd name="T19" fmla="*/ 232 h 77"/>
                <a:gd name="T20" fmla="*/ 21 w 81"/>
                <a:gd name="T21" fmla="*/ 229 h 77"/>
                <a:gd name="T22" fmla="*/ 10 w 81"/>
                <a:gd name="T23" fmla="*/ 232 h 77"/>
                <a:gd name="T24" fmla="*/ 14 w 81"/>
                <a:gd name="T25" fmla="*/ 218 h 77"/>
                <a:gd name="T26" fmla="*/ 3 w 81"/>
                <a:gd name="T27" fmla="*/ 212 h 77"/>
                <a:gd name="T28" fmla="*/ 3 w 81"/>
                <a:gd name="T29" fmla="*/ 198 h 77"/>
                <a:gd name="T30" fmla="*/ 7 w 81"/>
                <a:gd name="T31" fmla="*/ 187 h 77"/>
                <a:gd name="T32" fmla="*/ 14 w 81"/>
                <a:gd name="T33" fmla="*/ 177 h 77"/>
                <a:gd name="T34" fmla="*/ 28 w 81"/>
                <a:gd name="T35" fmla="*/ 177 h 77"/>
                <a:gd name="T36" fmla="*/ 48 w 81"/>
                <a:gd name="T37" fmla="*/ 173 h 77"/>
                <a:gd name="T38" fmla="*/ 118 w 81"/>
                <a:gd name="T39" fmla="*/ 177 h 77"/>
                <a:gd name="T40" fmla="*/ 114 w 81"/>
                <a:gd name="T41" fmla="*/ 160 h 77"/>
                <a:gd name="T42" fmla="*/ 124 w 81"/>
                <a:gd name="T43" fmla="*/ 7 h 77"/>
                <a:gd name="T44" fmla="*/ 228 w 81"/>
                <a:gd name="T45" fmla="*/ 87 h 77"/>
                <a:gd name="T46" fmla="*/ 242 w 81"/>
                <a:gd name="T47" fmla="*/ 94 h 77"/>
                <a:gd name="T48" fmla="*/ 263 w 81"/>
                <a:gd name="T49" fmla="*/ 101 h 77"/>
                <a:gd name="T50" fmla="*/ 266 w 81"/>
                <a:gd name="T51" fmla="*/ 114 h 77"/>
                <a:gd name="T52" fmla="*/ 280 w 81"/>
                <a:gd name="T53" fmla="*/ 166 h 77"/>
                <a:gd name="T54" fmla="*/ 273 w 81"/>
                <a:gd name="T55" fmla="*/ 170 h 77"/>
                <a:gd name="T56" fmla="*/ 266 w 81"/>
                <a:gd name="T57" fmla="*/ 177 h 77"/>
                <a:gd name="T58" fmla="*/ 225 w 81"/>
                <a:gd name="T59" fmla="*/ 187 h 77"/>
                <a:gd name="T60" fmla="*/ 197 w 81"/>
                <a:gd name="T61" fmla="*/ 184 h 77"/>
                <a:gd name="T62" fmla="*/ 173 w 81"/>
                <a:gd name="T63" fmla="*/ 198 h 77"/>
                <a:gd name="T64" fmla="*/ 162 w 81"/>
                <a:gd name="T65" fmla="*/ 201 h 77"/>
                <a:gd name="T66" fmla="*/ 156 w 81"/>
                <a:gd name="T67" fmla="*/ 208 h 77"/>
                <a:gd name="T68" fmla="*/ 149 w 81"/>
                <a:gd name="T69" fmla="*/ 215 h 77"/>
                <a:gd name="T70" fmla="*/ 135 w 81"/>
                <a:gd name="T71" fmla="*/ 215 h 77"/>
                <a:gd name="T72" fmla="*/ 135 w 81"/>
                <a:gd name="T73" fmla="*/ 225 h 77"/>
                <a:gd name="T74" fmla="*/ 131 w 81"/>
                <a:gd name="T75" fmla="*/ 229 h 77"/>
                <a:gd name="T76" fmla="*/ 118 w 81"/>
                <a:gd name="T77" fmla="*/ 236 h 77"/>
                <a:gd name="T78" fmla="*/ 118 w 81"/>
                <a:gd name="T79" fmla="*/ 253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"/>
                <a:gd name="T121" fmla="*/ 0 h 77"/>
                <a:gd name="T122" fmla="*/ 81 w 81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" h="77">
                  <a:moveTo>
                    <a:pt x="34" y="76"/>
                  </a:moveTo>
                  <a:cubicBezTo>
                    <a:pt x="34" y="76"/>
                    <a:pt x="32" y="76"/>
                    <a:pt x="31" y="77"/>
                  </a:cubicBezTo>
                  <a:cubicBezTo>
                    <a:pt x="31" y="77"/>
                    <a:pt x="30" y="77"/>
                    <a:pt x="30" y="77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29" y="75"/>
                    <a:pt x="29" y="76"/>
                    <a:pt x="28" y="76"/>
                  </a:cubicBezTo>
                  <a:cubicBezTo>
                    <a:pt x="28" y="76"/>
                    <a:pt x="27" y="75"/>
                    <a:pt x="27" y="75"/>
                  </a:cubicBezTo>
                  <a:cubicBezTo>
                    <a:pt x="26" y="75"/>
                    <a:pt x="27" y="76"/>
                    <a:pt x="26" y="77"/>
                  </a:cubicBezTo>
                  <a:cubicBezTo>
                    <a:pt x="26" y="77"/>
                    <a:pt x="25" y="77"/>
                    <a:pt x="24" y="76"/>
                  </a:cubicBezTo>
                  <a:cubicBezTo>
                    <a:pt x="24" y="76"/>
                    <a:pt x="23" y="76"/>
                    <a:pt x="23" y="76"/>
                  </a:cubicBezTo>
                  <a:cubicBezTo>
                    <a:pt x="22" y="76"/>
                    <a:pt x="22" y="77"/>
                    <a:pt x="22" y="77"/>
                  </a:cubicBezTo>
                  <a:cubicBezTo>
                    <a:pt x="21" y="77"/>
                    <a:pt x="19" y="76"/>
                    <a:pt x="19" y="75"/>
                  </a:cubicBezTo>
                  <a:cubicBezTo>
                    <a:pt x="19" y="75"/>
                    <a:pt x="19" y="74"/>
                    <a:pt x="19" y="73"/>
                  </a:cubicBezTo>
                  <a:cubicBezTo>
                    <a:pt x="19" y="73"/>
                    <a:pt x="17" y="74"/>
                    <a:pt x="17" y="74"/>
                  </a:cubicBezTo>
                  <a:cubicBezTo>
                    <a:pt x="17" y="73"/>
                    <a:pt x="19" y="72"/>
                    <a:pt x="19" y="71"/>
                  </a:cubicBezTo>
                  <a:cubicBezTo>
                    <a:pt x="19" y="70"/>
                    <a:pt x="17" y="70"/>
                    <a:pt x="17" y="69"/>
                  </a:cubicBezTo>
                  <a:cubicBezTo>
                    <a:pt x="17" y="69"/>
                    <a:pt x="17" y="67"/>
                    <a:pt x="17" y="67"/>
                  </a:cubicBezTo>
                  <a:cubicBezTo>
                    <a:pt x="16" y="66"/>
                    <a:pt x="15" y="66"/>
                    <a:pt x="14" y="66"/>
                  </a:cubicBezTo>
                  <a:cubicBezTo>
                    <a:pt x="13" y="66"/>
                    <a:pt x="14" y="67"/>
                    <a:pt x="14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7"/>
                    <a:pt x="11" y="67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cubicBezTo>
                    <a:pt x="7" y="68"/>
                    <a:pt x="7" y="67"/>
                    <a:pt x="6" y="66"/>
                  </a:cubicBezTo>
                  <a:cubicBezTo>
                    <a:pt x="6" y="66"/>
                    <a:pt x="5" y="67"/>
                    <a:pt x="5" y="67"/>
                  </a:cubicBezTo>
                  <a:cubicBezTo>
                    <a:pt x="4" y="67"/>
                    <a:pt x="4" y="68"/>
                    <a:pt x="3" y="67"/>
                  </a:cubicBezTo>
                  <a:cubicBezTo>
                    <a:pt x="3" y="67"/>
                    <a:pt x="3" y="66"/>
                    <a:pt x="3" y="6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3" y="53"/>
                    <a:pt x="2" y="51"/>
                    <a:pt x="3" y="51"/>
                  </a:cubicBezTo>
                  <a:cubicBezTo>
                    <a:pt x="3" y="50"/>
                    <a:pt x="4" y="50"/>
                    <a:pt x="4" y="51"/>
                  </a:cubicBezTo>
                  <a:cubicBezTo>
                    <a:pt x="5" y="51"/>
                    <a:pt x="5" y="53"/>
                    <a:pt x="6" y="53"/>
                  </a:cubicBezTo>
                  <a:cubicBezTo>
                    <a:pt x="7" y="53"/>
                    <a:pt x="7" y="51"/>
                    <a:pt x="8" y="51"/>
                  </a:cubicBezTo>
                  <a:cubicBezTo>
                    <a:pt x="10" y="50"/>
                    <a:pt x="12" y="51"/>
                    <a:pt x="13" y="51"/>
                  </a:cubicBezTo>
                  <a:cubicBezTo>
                    <a:pt x="14" y="51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34" y="2"/>
                    <a:pt x="36" y="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4"/>
                    <a:pt x="66" y="25"/>
                  </a:cubicBezTo>
                  <a:cubicBezTo>
                    <a:pt x="66" y="25"/>
                    <a:pt x="68" y="25"/>
                    <a:pt x="68" y="25"/>
                  </a:cubicBezTo>
                  <a:cubicBezTo>
                    <a:pt x="69" y="26"/>
                    <a:pt x="69" y="27"/>
                    <a:pt x="70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4" y="28"/>
                    <a:pt x="75" y="28"/>
                    <a:pt x="76" y="29"/>
                  </a:cubicBezTo>
                  <a:cubicBezTo>
                    <a:pt x="76" y="30"/>
                    <a:pt x="75" y="32"/>
                    <a:pt x="76" y="33"/>
                  </a:cubicBezTo>
                  <a:cubicBezTo>
                    <a:pt x="76" y="33"/>
                    <a:pt x="76" y="33"/>
                    <a:pt x="77" y="33"/>
                  </a:cubicBezTo>
                  <a:cubicBezTo>
                    <a:pt x="79" y="33"/>
                    <a:pt x="80" y="33"/>
                    <a:pt x="81" y="32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0" y="48"/>
                    <a:pt x="80" y="48"/>
                  </a:cubicBezTo>
                  <a:cubicBezTo>
                    <a:pt x="79" y="48"/>
                    <a:pt x="79" y="49"/>
                    <a:pt x="79" y="49"/>
                  </a:cubicBezTo>
                  <a:cubicBezTo>
                    <a:pt x="79" y="50"/>
                    <a:pt x="78" y="49"/>
                    <a:pt x="77" y="50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4"/>
                    <a:pt x="65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0" y="53"/>
                    <a:pt x="59" y="52"/>
                    <a:pt x="57" y="53"/>
                  </a:cubicBezTo>
                  <a:cubicBezTo>
                    <a:pt x="55" y="53"/>
                    <a:pt x="53" y="55"/>
                    <a:pt x="51" y="56"/>
                  </a:cubicBezTo>
                  <a:cubicBezTo>
                    <a:pt x="51" y="56"/>
                    <a:pt x="51" y="57"/>
                    <a:pt x="50" y="57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8" y="57"/>
                    <a:pt x="47" y="58"/>
                    <a:pt x="47" y="58"/>
                  </a:cubicBezTo>
                  <a:cubicBezTo>
                    <a:pt x="46" y="59"/>
                    <a:pt x="48" y="60"/>
                    <a:pt x="47" y="60"/>
                  </a:cubicBezTo>
                  <a:cubicBezTo>
                    <a:pt x="46" y="60"/>
                    <a:pt x="46" y="59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2"/>
                    <a:pt x="44" y="62"/>
                    <a:pt x="43" y="62"/>
                  </a:cubicBezTo>
                  <a:cubicBezTo>
                    <a:pt x="42" y="62"/>
                    <a:pt x="42" y="61"/>
                    <a:pt x="41" y="61"/>
                  </a:cubicBezTo>
                  <a:cubicBezTo>
                    <a:pt x="40" y="61"/>
                    <a:pt x="40" y="61"/>
                    <a:pt x="39" y="62"/>
                  </a:cubicBezTo>
                  <a:cubicBezTo>
                    <a:pt x="39" y="62"/>
                    <a:pt x="38" y="62"/>
                    <a:pt x="38" y="63"/>
                  </a:cubicBezTo>
                  <a:cubicBezTo>
                    <a:pt x="37" y="63"/>
                    <a:pt x="39" y="64"/>
                    <a:pt x="39" y="65"/>
                  </a:cubicBezTo>
                  <a:cubicBezTo>
                    <a:pt x="39" y="65"/>
                    <a:pt x="38" y="65"/>
                    <a:pt x="37" y="65"/>
                  </a:cubicBezTo>
                  <a:cubicBezTo>
                    <a:pt x="37" y="65"/>
                    <a:pt x="39" y="66"/>
                    <a:pt x="38" y="66"/>
                  </a:cubicBezTo>
                  <a:cubicBezTo>
                    <a:pt x="38" y="67"/>
                    <a:pt x="37" y="68"/>
                    <a:pt x="36" y="68"/>
                  </a:cubicBezTo>
                  <a:cubicBezTo>
                    <a:pt x="35" y="69"/>
                    <a:pt x="34" y="68"/>
                    <a:pt x="34" y="68"/>
                  </a:cubicBezTo>
                  <a:cubicBezTo>
                    <a:pt x="33" y="69"/>
                    <a:pt x="35" y="69"/>
                    <a:pt x="35" y="70"/>
                  </a:cubicBezTo>
                  <a:cubicBezTo>
                    <a:pt x="35" y="71"/>
                    <a:pt x="34" y="72"/>
                    <a:pt x="34" y="73"/>
                  </a:cubicBezTo>
                  <a:cubicBezTo>
                    <a:pt x="34" y="74"/>
                    <a:pt x="34" y="75"/>
                    <a:pt x="34" y="7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" name="Freeform 782"/>
            <p:cNvSpPr>
              <a:spLocks/>
            </p:cNvSpPr>
            <p:nvPr/>
          </p:nvSpPr>
          <p:spPr bwMode="auto">
            <a:xfrm>
              <a:off x="3836" y="2650"/>
              <a:ext cx="128" cy="97"/>
            </a:xfrm>
            <a:custGeom>
              <a:avLst/>
              <a:gdLst>
                <a:gd name="T0" fmla="*/ 45 w 37"/>
                <a:gd name="T1" fmla="*/ 97 h 28"/>
                <a:gd name="T2" fmla="*/ 42 w 37"/>
                <a:gd name="T3" fmla="*/ 94 h 28"/>
                <a:gd name="T4" fmla="*/ 35 w 37"/>
                <a:gd name="T5" fmla="*/ 94 h 28"/>
                <a:gd name="T6" fmla="*/ 24 w 37"/>
                <a:gd name="T7" fmla="*/ 94 h 28"/>
                <a:gd name="T8" fmla="*/ 17 w 37"/>
                <a:gd name="T9" fmla="*/ 97 h 28"/>
                <a:gd name="T10" fmla="*/ 14 w 37"/>
                <a:gd name="T11" fmla="*/ 97 h 28"/>
                <a:gd name="T12" fmla="*/ 10 w 37"/>
                <a:gd name="T13" fmla="*/ 94 h 28"/>
                <a:gd name="T14" fmla="*/ 10 w 37"/>
                <a:gd name="T15" fmla="*/ 90 h 28"/>
                <a:gd name="T16" fmla="*/ 7 w 37"/>
                <a:gd name="T17" fmla="*/ 90 h 28"/>
                <a:gd name="T18" fmla="*/ 7 w 37"/>
                <a:gd name="T19" fmla="*/ 83 h 28"/>
                <a:gd name="T20" fmla="*/ 3 w 37"/>
                <a:gd name="T21" fmla="*/ 73 h 28"/>
                <a:gd name="T22" fmla="*/ 7 w 37"/>
                <a:gd name="T23" fmla="*/ 66 h 28"/>
                <a:gd name="T24" fmla="*/ 3 w 37"/>
                <a:gd name="T25" fmla="*/ 55 h 28"/>
                <a:gd name="T26" fmla="*/ 10 w 37"/>
                <a:gd name="T27" fmla="*/ 55 h 28"/>
                <a:gd name="T28" fmla="*/ 17 w 37"/>
                <a:gd name="T29" fmla="*/ 49 h 28"/>
                <a:gd name="T30" fmla="*/ 17 w 37"/>
                <a:gd name="T31" fmla="*/ 45 h 28"/>
                <a:gd name="T32" fmla="*/ 21 w 37"/>
                <a:gd name="T33" fmla="*/ 45 h 28"/>
                <a:gd name="T34" fmla="*/ 17 w 37"/>
                <a:gd name="T35" fmla="*/ 35 h 28"/>
                <a:gd name="T36" fmla="*/ 21 w 37"/>
                <a:gd name="T37" fmla="*/ 35 h 28"/>
                <a:gd name="T38" fmla="*/ 28 w 37"/>
                <a:gd name="T39" fmla="*/ 31 h 28"/>
                <a:gd name="T40" fmla="*/ 35 w 37"/>
                <a:gd name="T41" fmla="*/ 35 h 28"/>
                <a:gd name="T42" fmla="*/ 42 w 37"/>
                <a:gd name="T43" fmla="*/ 31 h 28"/>
                <a:gd name="T44" fmla="*/ 42 w 37"/>
                <a:gd name="T45" fmla="*/ 28 h 28"/>
                <a:gd name="T46" fmla="*/ 45 w 37"/>
                <a:gd name="T47" fmla="*/ 28 h 28"/>
                <a:gd name="T48" fmla="*/ 45 w 37"/>
                <a:gd name="T49" fmla="*/ 21 h 28"/>
                <a:gd name="T50" fmla="*/ 55 w 37"/>
                <a:gd name="T51" fmla="*/ 17 h 28"/>
                <a:gd name="T52" fmla="*/ 59 w 37"/>
                <a:gd name="T53" fmla="*/ 17 h 28"/>
                <a:gd name="T54" fmla="*/ 59 w 37"/>
                <a:gd name="T55" fmla="*/ 10 h 28"/>
                <a:gd name="T56" fmla="*/ 80 w 37"/>
                <a:gd name="T57" fmla="*/ 0 h 28"/>
                <a:gd name="T58" fmla="*/ 93 w 37"/>
                <a:gd name="T59" fmla="*/ 3 h 28"/>
                <a:gd name="T60" fmla="*/ 90 w 37"/>
                <a:gd name="T61" fmla="*/ 14 h 28"/>
                <a:gd name="T62" fmla="*/ 93 w 37"/>
                <a:gd name="T63" fmla="*/ 24 h 28"/>
                <a:gd name="T64" fmla="*/ 100 w 37"/>
                <a:gd name="T65" fmla="*/ 28 h 28"/>
                <a:gd name="T66" fmla="*/ 104 w 37"/>
                <a:gd name="T67" fmla="*/ 31 h 28"/>
                <a:gd name="T68" fmla="*/ 100 w 37"/>
                <a:gd name="T69" fmla="*/ 38 h 28"/>
                <a:gd name="T70" fmla="*/ 118 w 37"/>
                <a:gd name="T71" fmla="*/ 45 h 28"/>
                <a:gd name="T72" fmla="*/ 121 w 37"/>
                <a:gd name="T73" fmla="*/ 45 h 28"/>
                <a:gd name="T74" fmla="*/ 128 w 37"/>
                <a:gd name="T75" fmla="*/ 49 h 28"/>
                <a:gd name="T76" fmla="*/ 125 w 37"/>
                <a:gd name="T77" fmla="*/ 52 h 28"/>
                <a:gd name="T78" fmla="*/ 125 w 37"/>
                <a:gd name="T79" fmla="*/ 59 h 28"/>
                <a:gd name="T80" fmla="*/ 128 w 37"/>
                <a:gd name="T81" fmla="*/ 59 h 28"/>
                <a:gd name="T82" fmla="*/ 128 w 37"/>
                <a:gd name="T83" fmla="*/ 66 h 28"/>
                <a:gd name="T84" fmla="*/ 121 w 37"/>
                <a:gd name="T85" fmla="*/ 66 h 28"/>
                <a:gd name="T86" fmla="*/ 114 w 37"/>
                <a:gd name="T87" fmla="*/ 66 h 28"/>
                <a:gd name="T88" fmla="*/ 107 w 37"/>
                <a:gd name="T89" fmla="*/ 69 h 28"/>
                <a:gd name="T90" fmla="*/ 107 w 37"/>
                <a:gd name="T91" fmla="*/ 73 h 28"/>
                <a:gd name="T92" fmla="*/ 104 w 37"/>
                <a:gd name="T93" fmla="*/ 73 h 28"/>
                <a:gd name="T94" fmla="*/ 104 w 37"/>
                <a:gd name="T95" fmla="*/ 76 h 28"/>
                <a:gd name="T96" fmla="*/ 97 w 37"/>
                <a:gd name="T97" fmla="*/ 76 h 28"/>
                <a:gd name="T98" fmla="*/ 90 w 37"/>
                <a:gd name="T99" fmla="*/ 73 h 28"/>
                <a:gd name="T100" fmla="*/ 86 w 37"/>
                <a:gd name="T101" fmla="*/ 73 h 28"/>
                <a:gd name="T102" fmla="*/ 80 w 37"/>
                <a:gd name="T103" fmla="*/ 73 h 28"/>
                <a:gd name="T104" fmla="*/ 59 w 37"/>
                <a:gd name="T105" fmla="*/ 73 h 28"/>
                <a:gd name="T106" fmla="*/ 45 w 37"/>
                <a:gd name="T107" fmla="*/ 73 h 28"/>
                <a:gd name="T108" fmla="*/ 42 w 37"/>
                <a:gd name="T109" fmla="*/ 80 h 28"/>
                <a:gd name="T110" fmla="*/ 45 w 37"/>
                <a:gd name="T111" fmla="*/ 83 h 28"/>
                <a:gd name="T112" fmla="*/ 45 w 37"/>
                <a:gd name="T113" fmla="*/ 87 h 28"/>
                <a:gd name="T114" fmla="*/ 45 w 37"/>
                <a:gd name="T115" fmla="*/ 87 h 28"/>
                <a:gd name="T116" fmla="*/ 45 w 37"/>
                <a:gd name="T117" fmla="*/ 90 h 28"/>
                <a:gd name="T118" fmla="*/ 45 w 37"/>
                <a:gd name="T119" fmla="*/ 97 h 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"/>
                <a:gd name="T181" fmla="*/ 0 h 28"/>
                <a:gd name="T182" fmla="*/ 37 w 37"/>
                <a:gd name="T183" fmla="*/ 28 h 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" h="28">
                  <a:moveTo>
                    <a:pt x="13" y="28"/>
                  </a:moveTo>
                  <a:cubicBezTo>
                    <a:pt x="13" y="28"/>
                    <a:pt x="12" y="28"/>
                    <a:pt x="12" y="27"/>
                  </a:cubicBezTo>
                  <a:cubicBezTo>
                    <a:pt x="12" y="27"/>
                    <a:pt x="11" y="27"/>
                    <a:pt x="10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6" y="27"/>
                    <a:pt x="6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3" y="27"/>
                    <a:pt x="3" y="28"/>
                    <a:pt x="3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2" y="25"/>
                    <a:pt x="2" y="24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7"/>
                    <a:pt x="0" y="17"/>
                    <a:pt x="1" y="16"/>
                  </a:cubicBezTo>
                  <a:cubicBezTo>
                    <a:pt x="1" y="16"/>
                    <a:pt x="3" y="17"/>
                    <a:pt x="3" y="16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8"/>
                    <a:pt x="13" y="7"/>
                    <a:pt x="13" y="6"/>
                  </a:cubicBezTo>
                  <a:cubicBezTo>
                    <a:pt x="14" y="6"/>
                    <a:pt x="15" y="5"/>
                    <a:pt x="16" y="5"/>
                  </a:cubicBezTo>
                  <a:cubicBezTo>
                    <a:pt x="16" y="4"/>
                    <a:pt x="16" y="6"/>
                    <a:pt x="17" y="5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9" y="2"/>
                    <a:pt x="21" y="1"/>
                    <a:pt x="23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6" y="2"/>
                    <a:pt x="26" y="3"/>
                    <a:pt x="26" y="4"/>
                  </a:cubicBezTo>
                  <a:cubicBezTo>
                    <a:pt x="26" y="5"/>
                    <a:pt x="27" y="6"/>
                    <a:pt x="27" y="7"/>
                  </a:cubicBezTo>
                  <a:cubicBezTo>
                    <a:pt x="28" y="7"/>
                    <a:pt x="29" y="8"/>
                    <a:pt x="29" y="8"/>
                  </a:cubicBezTo>
                  <a:cubicBezTo>
                    <a:pt x="30" y="9"/>
                    <a:pt x="30" y="8"/>
                    <a:pt x="30" y="9"/>
                  </a:cubicBezTo>
                  <a:cubicBezTo>
                    <a:pt x="31" y="10"/>
                    <a:pt x="29" y="10"/>
                    <a:pt x="29" y="11"/>
                  </a:cubicBezTo>
                  <a:cubicBezTo>
                    <a:pt x="30" y="13"/>
                    <a:pt x="32" y="13"/>
                    <a:pt x="34" y="13"/>
                  </a:cubicBezTo>
                  <a:cubicBezTo>
                    <a:pt x="34" y="13"/>
                    <a:pt x="35" y="12"/>
                    <a:pt x="35" y="13"/>
                  </a:cubicBezTo>
                  <a:cubicBezTo>
                    <a:pt x="36" y="13"/>
                    <a:pt x="36" y="13"/>
                    <a:pt x="37" y="14"/>
                  </a:cubicBezTo>
                  <a:cubicBezTo>
                    <a:pt x="37" y="14"/>
                    <a:pt x="36" y="14"/>
                    <a:pt x="36" y="15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7"/>
                    <a:pt x="37" y="17"/>
                    <a:pt x="37" y="17"/>
                  </a:cubicBezTo>
                  <a:cubicBezTo>
                    <a:pt x="37" y="17"/>
                    <a:pt x="37" y="18"/>
                    <a:pt x="37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0"/>
                  </a:cubicBezTo>
                  <a:cubicBezTo>
                    <a:pt x="31" y="20"/>
                    <a:pt x="32" y="21"/>
                    <a:pt x="31" y="21"/>
                  </a:cubicBezTo>
                  <a:cubicBezTo>
                    <a:pt x="31" y="22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1" y="22"/>
                    <a:pt x="19" y="21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3" y="24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" name="Freeform 783"/>
            <p:cNvSpPr>
              <a:spLocks/>
            </p:cNvSpPr>
            <p:nvPr/>
          </p:nvSpPr>
          <p:spPr bwMode="auto">
            <a:xfrm>
              <a:off x="3881" y="2719"/>
              <a:ext cx="70" cy="114"/>
            </a:xfrm>
            <a:custGeom>
              <a:avLst/>
              <a:gdLst>
                <a:gd name="T0" fmla="*/ 4 w 20"/>
                <a:gd name="T1" fmla="*/ 111 h 33"/>
                <a:gd name="T2" fmla="*/ 21 w 20"/>
                <a:gd name="T3" fmla="*/ 114 h 33"/>
                <a:gd name="T4" fmla="*/ 24 w 20"/>
                <a:gd name="T5" fmla="*/ 111 h 33"/>
                <a:gd name="T6" fmla="*/ 35 w 20"/>
                <a:gd name="T7" fmla="*/ 111 h 33"/>
                <a:gd name="T8" fmla="*/ 42 w 20"/>
                <a:gd name="T9" fmla="*/ 104 h 33"/>
                <a:gd name="T10" fmla="*/ 45 w 20"/>
                <a:gd name="T11" fmla="*/ 100 h 33"/>
                <a:gd name="T12" fmla="*/ 56 w 20"/>
                <a:gd name="T13" fmla="*/ 97 h 33"/>
                <a:gd name="T14" fmla="*/ 63 w 20"/>
                <a:gd name="T15" fmla="*/ 93 h 33"/>
                <a:gd name="T16" fmla="*/ 70 w 20"/>
                <a:gd name="T17" fmla="*/ 93 h 33"/>
                <a:gd name="T18" fmla="*/ 60 w 20"/>
                <a:gd name="T19" fmla="*/ 86 h 33"/>
                <a:gd name="T20" fmla="*/ 56 w 20"/>
                <a:gd name="T21" fmla="*/ 79 h 33"/>
                <a:gd name="T22" fmla="*/ 60 w 20"/>
                <a:gd name="T23" fmla="*/ 73 h 33"/>
                <a:gd name="T24" fmla="*/ 56 w 20"/>
                <a:gd name="T25" fmla="*/ 66 h 33"/>
                <a:gd name="T26" fmla="*/ 60 w 20"/>
                <a:gd name="T27" fmla="*/ 59 h 33"/>
                <a:gd name="T28" fmla="*/ 60 w 20"/>
                <a:gd name="T29" fmla="*/ 52 h 33"/>
                <a:gd name="T30" fmla="*/ 56 w 20"/>
                <a:gd name="T31" fmla="*/ 45 h 33"/>
                <a:gd name="T32" fmla="*/ 56 w 20"/>
                <a:gd name="T33" fmla="*/ 31 h 33"/>
                <a:gd name="T34" fmla="*/ 52 w 20"/>
                <a:gd name="T35" fmla="*/ 28 h 33"/>
                <a:gd name="T36" fmla="*/ 56 w 20"/>
                <a:gd name="T37" fmla="*/ 17 h 33"/>
                <a:gd name="T38" fmla="*/ 49 w 20"/>
                <a:gd name="T39" fmla="*/ 17 h 33"/>
                <a:gd name="T40" fmla="*/ 49 w 20"/>
                <a:gd name="T41" fmla="*/ 10 h 33"/>
                <a:gd name="T42" fmla="*/ 45 w 20"/>
                <a:gd name="T43" fmla="*/ 7 h 33"/>
                <a:gd name="T44" fmla="*/ 49 w 20"/>
                <a:gd name="T45" fmla="*/ 3 h 33"/>
                <a:gd name="T46" fmla="*/ 42 w 20"/>
                <a:gd name="T47" fmla="*/ 0 h 33"/>
                <a:gd name="T48" fmla="*/ 38 w 20"/>
                <a:gd name="T49" fmla="*/ 3 h 33"/>
                <a:gd name="T50" fmla="*/ 18 w 20"/>
                <a:gd name="T51" fmla="*/ 3 h 33"/>
                <a:gd name="T52" fmla="*/ 4 w 20"/>
                <a:gd name="T53" fmla="*/ 3 h 33"/>
                <a:gd name="T54" fmla="*/ 4 w 20"/>
                <a:gd name="T55" fmla="*/ 7 h 33"/>
                <a:gd name="T56" fmla="*/ 4 w 20"/>
                <a:gd name="T57" fmla="*/ 10 h 33"/>
                <a:gd name="T58" fmla="*/ 4 w 20"/>
                <a:gd name="T59" fmla="*/ 14 h 33"/>
                <a:gd name="T60" fmla="*/ 7 w 20"/>
                <a:gd name="T61" fmla="*/ 17 h 33"/>
                <a:gd name="T62" fmla="*/ 4 w 20"/>
                <a:gd name="T63" fmla="*/ 17 h 33"/>
                <a:gd name="T64" fmla="*/ 4 w 20"/>
                <a:gd name="T65" fmla="*/ 28 h 33"/>
                <a:gd name="T66" fmla="*/ 7 w 20"/>
                <a:gd name="T67" fmla="*/ 35 h 33"/>
                <a:gd name="T68" fmla="*/ 7 w 20"/>
                <a:gd name="T69" fmla="*/ 41 h 33"/>
                <a:gd name="T70" fmla="*/ 7 w 20"/>
                <a:gd name="T71" fmla="*/ 45 h 33"/>
                <a:gd name="T72" fmla="*/ 7 w 20"/>
                <a:gd name="T73" fmla="*/ 52 h 33"/>
                <a:gd name="T74" fmla="*/ 7 w 20"/>
                <a:gd name="T75" fmla="*/ 59 h 33"/>
                <a:gd name="T76" fmla="*/ 4 w 20"/>
                <a:gd name="T77" fmla="*/ 69 h 33"/>
                <a:gd name="T78" fmla="*/ 0 w 20"/>
                <a:gd name="T79" fmla="*/ 76 h 33"/>
                <a:gd name="T80" fmla="*/ 4 w 20"/>
                <a:gd name="T81" fmla="*/ 86 h 33"/>
                <a:gd name="T82" fmla="*/ 0 w 20"/>
                <a:gd name="T83" fmla="*/ 97 h 33"/>
                <a:gd name="T84" fmla="*/ 7 w 20"/>
                <a:gd name="T85" fmla="*/ 100 h 33"/>
                <a:gd name="T86" fmla="*/ 7 w 20"/>
                <a:gd name="T87" fmla="*/ 107 h 33"/>
                <a:gd name="T88" fmla="*/ 4 w 20"/>
                <a:gd name="T89" fmla="*/ 111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"/>
                <a:gd name="T136" fmla="*/ 0 h 33"/>
                <a:gd name="T137" fmla="*/ 20 w 20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" h="33">
                  <a:moveTo>
                    <a:pt x="1" y="32"/>
                  </a:moveTo>
                  <a:cubicBezTo>
                    <a:pt x="3" y="32"/>
                    <a:pt x="4" y="33"/>
                    <a:pt x="6" y="33"/>
                  </a:cubicBezTo>
                  <a:cubicBezTo>
                    <a:pt x="6" y="33"/>
                    <a:pt x="6" y="32"/>
                    <a:pt x="7" y="32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1" y="31"/>
                    <a:pt x="11" y="31"/>
                    <a:pt x="12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4" y="29"/>
                    <a:pt x="15" y="29"/>
                    <a:pt x="16" y="28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9" y="27"/>
                    <a:pt x="19" y="27"/>
                    <a:pt x="20" y="27"/>
                  </a:cubicBezTo>
                  <a:cubicBezTo>
                    <a:pt x="19" y="26"/>
                    <a:pt x="18" y="25"/>
                    <a:pt x="17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2"/>
                    <a:pt x="17" y="22"/>
                    <a:pt x="17" y="21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4"/>
                    <a:pt x="16" y="14"/>
                    <a:pt x="16" y="13"/>
                  </a:cubicBezTo>
                  <a:cubicBezTo>
                    <a:pt x="16" y="12"/>
                    <a:pt x="17" y="11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5" y="7"/>
                    <a:pt x="16" y="6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3" y="14"/>
                    <a:pt x="3" y="15"/>
                    <a:pt x="2" y="15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1" y="18"/>
                    <a:pt x="2" y="19"/>
                    <a:pt x="1" y="20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1" y="28"/>
                    <a:pt x="1" y="28"/>
                    <a:pt x="2" y="29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1"/>
                    <a:pt x="1" y="31"/>
                    <a:pt x="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" name="Freeform 784"/>
            <p:cNvSpPr>
              <a:spLocks/>
            </p:cNvSpPr>
            <p:nvPr/>
          </p:nvSpPr>
          <p:spPr bwMode="auto">
            <a:xfrm>
              <a:off x="3923" y="2719"/>
              <a:ext cx="41" cy="86"/>
            </a:xfrm>
            <a:custGeom>
              <a:avLst/>
              <a:gdLst>
                <a:gd name="T0" fmla="*/ 34 w 12"/>
                <a:gd name="T1" fmla="*/ 86 h 25"/>
                <a:gd name="T2" fmla="*/ 17 w 12"/>
                <a:gd name="T3" fmla="*/ 79 h 25"/>
                <a:gd name="T4" fmla="*/ 10 w 12"/>
                <a:gd name="T5" fmla="*/ 76 h 25"/>
                <a:gd name="T6" fmla="*/ 17 w 12"/>
                <a:gd name="T7" fmla="*/ 65 h 25"/>
                <a:gd name="T8" fmla="*/ 14 w 12"/>
                <a:gd name="T9" fmla="*/ 62 h 25"/>
                <a:gd name="T10" fmla="*/ 17 w 12"/>
                <a:gd name="T11" fmla="*/ 52 h 25"/>
                <a:gd name="T12" fmla="*/ 17 w 12"/>
                <a:gd name="T13" fmla="*/ 48 h 25"/>
                <a:gd name="T14" fmla="*/ 14 w 12"/>
                <a:gd name="T15" fmla="*/ 41 h 25"/>
                <a:gd name="T16" fmla="*/ 14 w 12"/>
                <a:gd name="T17" fmla="*/ 28 h 25"/>
                <a:gd name="T18" fmla="*/ 7 w 12"/>
                <a:gd name="T19" fmla="*/ 24 h 25"/>
                <a:gd name="T20" fmla="*/ 10 w 12"/>
                <a:gd name="T21" fmla="*/ 14 h 25"/>
                <a:gd name="T22" fmla="*/ 3 w 12"/>
                <a:gd name="T23" fmla="*/ 14 h 25"/>
                <a:gd name="T24" fmla="*/ 3 w 12"/>
                <a:gd name="T25" fmla="*/ 10 h 25"/>
                <a:gd name="T26" fmla="*/ 0 w 12"/>
                <a:gd name="T27" fmla="*/ 7 h 25"/>
                <a:gd name="T28" fmla="*/ 0 w 12"/>
                <a:gd name="T29" fmla="*/ 0 h 25"/>
                <a:gd name="T30" fmla="*/ 10 w 12"/>
                <a:gd name="T31" fmla="*/ 3 h 25"/>
                <a:gd name="T32" fmla="*/ 21 w 12"/>
                <a:gd name="T33" fmla="*/ 3 h 25"/>
                <a:gd name="T34" fmla="*/ 21 w 12"/>
                <a:gd name="T35" fmla="*/ 10 h 25"/>
                <a:gd name="T36" fmla="*/ 31 w 12"/>
                <a:gd name="T37" fmla="*/ 17 h 25"/>
                <a:gd name="T38" fmla="*/ 31 w 12"/>
                <a:gd name="T39" fmla="*/ 28 h 25"/>
                <a:gd name="T40" fmla="*/ 38 w 12"/>
                <a:gd name="T41" fmla="*/ 34 h 25"/>
                <a:gd name="T42" fmla="*/ 38 w 12"/>
                <a:gd name="T43" fmla="*/ 72 h 25"/>
                <a:gd name="T44" fmla="*/ 41 w 12"/>
                <a:gd name="T45" fmla="*/ 83 h 25"/>
                <a:gd name="T46" fmla="*/ 34 w 12"/>
                <a:gd name="T47" fmla="*/ 86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25"/>
                <a:gd name="T74" fmla="*/ 12 w 12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25">
                  <a:moveTo>
                    <a:pt x="10" y="25"/>
                  </a:moveTo>
                  <a:cubicBezTo>
                    <a:pt x="8" y="24"/>
                    <a:pt x="6" y="24"/>
                    <a:pt x="5" y="23"/>
                  </a:cubicBezTo>
                  <a:cubicBezTo>
                    <a:pt x="4" y="23"/>
                    <a:pt x="3" y="22"/>
                    <a:pt x="3" y="22"/>
                  </a:cubicBezTo>
                  <a:cubicBezTo>
                    <a:pt x="3" y="21"/>
                    <a:pt x="5" y="20"/>
                    <a:pt x="5" y="19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4" y="16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3" y="11"/>
                    <a:pt x="5" y="10"/>
                    <a:pt x="4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1" y="14"/>
                    <a:pt x="10" y="18"/>
                    <a:pt x="11" y="21"/>
                  </a:cubicBezTo>
                  <a:cubicBezTo>
                    <a:pt x="11" y="22"/>
                    <a:pt x="12" y="23"/>
                    <a:pt x="12" y="24"/>
                  </a:cubicBezTo>
                  <a:cubicBezTo>
                    <a:pt x="11" y="24"/>
                    <a:pt x="10" y="24"/>
                    <a:pt x="10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" name="Freeform 785"/>
            <p:cNvSpPr>
              <a:spLocks/>
            </p:cNvSpPr>
            <p:nvPr/>
          </p:nvSpPr>
          <p:spPr bwMode="auto">
            <a:xfrm>
              <a:off x="3937" y="2691"/>
              <a:ext cx="55" cy="114"/>
            </a:xfrm>
            <a:custGeom>
              <a:avLst/>
              <a:gdLst>
                <a:gd name="T0" fmla="*/ 17 w 16"/>
                <a:gd name="T1" fmla="*/ 114 h 33"/>
                <a:gd name="T2" fmla="*/ 28 w 16"/>
                <a:gd name="T3" fmla="*/ 111 h 33"/>
                <a:gd name="T4" fmla="*/ 38 w 16"/>
                <a:gd name="T5" fmla="*/ 111 h 33"/>
                <a:gd name="T6" fmla="*/ 34 w 16"/>
                <a:gd name="T7" fmla="*/ 90 h 33"/>
                <a:gd name="T8" fmla="*/ 34 w 16"/>
                <a:gd name="T9" fmla="*/ 79 h 33"/>
                <a:gd name="T10" fmla="*/ 38 w 16"/>
                <a:gd name="T11" fmla="*/ 62 h 33"/>
                <a:gd name="T12" fmla="*/ 45 w 16"/>
                <a:gd name="T13" fmla="*/ 62 h 33"/>
                <a:gd name="T14" fmla="*/ 48 w 16"/>
                <a:gd name="T15" fmla="*/ 52 h 33"/>
                <a:gd name="T16" fmla="*/ 52 w 16"/>
                <a:gd name="T17" fmla="*/ 45 h 33"/>
                <a:gd name="T18" fmla="*/ 52 w 16"/>
                <a:gd name="T19" fmla="*/ 38 h 33"/>
                <a:gd name="T20" fmla="*/ 55 w 16"/>
                <a:gd name="T21" fmla="*/ 38 h 33"/>
                <a:gd name="T22" fmla="*/ 52 w 16"/>
                <a:gd name="T23" fmla="*/ 31 h 33"/>
                <a:gd name="T24" fmla="*/ 48 w 16"/>
                <a:gd name="T25" fmla="*/ 21 h 33"/>
                <a:gd name="T26" fmla="*/ 52 w 16"/>
                <a:gd name="T27" fmla="*/ 14 h 33"/>
                <a:gd name="T28" fmla="*/ 48 w 16"/>
                <a:gd name="T29" fmla="*/ 10 h 33"/>
                <a:gd name="T30" fmla="*/ 38 w 16"/>
                <a:gd name="T31" fmla="*/ 0 h 33"/>
                <a:gd name="T32" fmla="*/ 31 w 16"/>
                <a:gd name="T33" fmla="*/ 3 h 33"/>
                <a:gd name="T34" fmla="*/ 31 w 16"/>
                <a:gd name="T35" fmla="*/ 10 h 33"/>
                <a:gd name="T36" fmla="*/ 28 w 16"/>
                <a:gd name="T37" fmla="*/ 14 h 33"/>
                <a:gd name="T38" fmla="*/ 28 w 16"/>
                <a:gd name="T39" fmla="*/ 17 h 33"/>
                <a:gd name="T40" fmla="*/ 21 w 16"/>
                <a:gd name="T41" fmla="*/ 21 h 33"/>
                <a:gd name="T42" fmla="*/ 10 w 16"/>
                <a:gd name="T43" fmla="*/ 21 h 33"/>
                <a:gd name="T44" fmla="*/ 7 w 16"/>
                <a:gd name="T45" fmla="*/ 21 h 33"/>
                <a:gd name="T46" fmla="*/ 7 w 16"/>
                <a:gd name="T47" fmla="*/ 28 h 33"/>
                <a:gd name="T48" fmla="*/ 0 w 16"/>
                <a:gd name="T49" fmla="*/ 28 h 33"/>
                <a:gd name="T50" fmla="*/ 0 w 16"/>
                <a:gd name="T51" fmla="*/ 31 h 33"/>
                <a:gd name="T52" fmla="*/ 0 w 16"/>
                <a:gd name="T53" fmla="*/ 38 h 33"/>
                <a:gd name="T54" fmla="*/ 10 w 16"/>
                <a:gd name="T55" fmla="*/ 45 h 33"/>
                <a:gd name="T56" fmla="*/ 10 w 16"/>
                <a:gd name="T57" fmla="*/ 59 h 33"/>
                <a:gd name="T58" fmla="*/ 14 w 16"/>
                <a:gd name="T59" fmla="*/ 62 h 33"/>
                <a:gd name="T60" fmla="*/ 14 w 16"/>
                <a:gd name="T61" fmla="*/ 104 h 33"/>
                <a:gd name="T62" fmla="*/ 17 w 16"/>
                <a:gd name="T63" fmla="*/ 114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33"/>
                <a:gd name="T98" fmla="*/ 16 w 16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33">
                  <a:moveTo>
                    <a:pt x="5" y="33"/>
                  </a:moveTo>
                  <a:cubicBezTo>
                    <a:pt x="6" y="33"/>
                    <a:pt x="7" y="32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0" y="30"/>
                    <a:pt x="10" y="28"/>
                    <a:pt x="10" y="26"/>
                  </a:cubicBezTo>
                  <a:cubicBezTo>
                    <a:pt x="10" y="25"/>
                    <a:pt x="10" y="24"/>
                    <a:pt x="10" y="23"/>
                  </a:cubicBezTo>
                  <a:cubicBezTo>
                    <a:pt x="10" y="21"/>
                    <a:pt x="10" y="19"/>
                    <a:pt x="11" y="18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7"/>
                    <a:pt x="13" y="16"/>
                    <a:pt x="14" y="15"/>
                  </a:cubicBezTo>
                  <a:cubicBezTo>
                    <a:pt x="14" y="14"/>
                    <a:pt x="15" y="14"/>
                    <a:pt x="15" y="13"/>
                  </a:cubicBezTo>
                  <a:cubicBezTo>
                    <a:pt x="16" y="12"/>
                    <a:pt x="14" y="12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4" y="5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3" y="3"/>
                    <a:pt x="12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5" y="22"/>
                    <a:pt x="4" y="26"/>
                    <a:pt x="4" y="30"/>
                  </a:cubicBezTo>
                  <a:cubicBezTo>
                    <a:pt x="4" y="31"/>
                    <a:pt x="5" y="32"/>
                    <a:pt x="5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0" name="Freeform 786"/>
            <p:cNvSpPr>
              <a:spLocks/>
            </p:cNvSpPr>
            <p:nvPr/>
          </p:nvSpPr>
          <p:spPr bwMode="auto">
            <a:xfrm>
              <a:off x="3978" y="2677"/>
              <a:ext cx="197" cy="156"/>
            </a:xfrm>
            <a:custGeom>
              <a:avLst/>
              <a:gdLst>
                <a:gd name="T0" fmla="*/ 100 w 57"/>
                <a:gd name="T1" fmla="*/ 142 h 45"/>
                <a:gd name="T2" fmla="*/ 104 w 57"/>
                <a:gd name="T3" fmla="*/ 121 h 45"/>
                <a:gd name="T4" fmla="*/ 121 w 57"/>
                <a:gd name="T5" fmla="*/ 111 h 45"/>
                <a:gd name="T6" fmla="*/ 131 w 57"/>
                <a:gd name="T7" fmla="*/ 111 h 45"/>
                <a:gd name="T8" fmla="*/ 138 w 57"/>
                <a:gd name="T9" fmla="*/ 118 h 45"/>
                <a:gd name="T10" fmla="*/ 152 w 57"/>
                <a:gd name="T11" fmla="*/ 107 h 45"/>
                <a:gd name="T12" fmla="*/ 156 w 57"/>
                <a:gd name="T13" fmla="*/ 90 h 45"/>
                <a:gd name="T14" fmla="*/ 169 w 57"/>
                <a:gd name="T15" fmla="*/ 73 h 45"/>
                <a:gd name="T16" fmla="*/ 173 w 57"/>
                <a:gd name="T17" fmla="*/ 62 h 45"/>
                <a:gd name="T18" fmla="*/ 183 w 57"/>
                <a:gd name="T19" fmla="*/ 42 h 45"/>
                <a:gd name="T20" fmla="*/ 194 w 57"/>
                <a:gd name="T21" fmla="*/ 28 h 45"/>
                <a:gd name="T22" fmla="*/ 190 w 57"/>
                <a:gd name="T23" fmla="*/ 17 h 45"/>
                <a:gd name="T24" fmla="*/ 180 w 57"/>
                <a:gd name="T25" fmla="*/ 3 h 45"/>
                <a:gd name="T26" fmla="*/ 162 w 57"/>
                <a:gd name="T27" fmla="*/ 7 h 45"/>
                <a:gd name="T28" fmla="*/ 138 w 57"/>
                <a:gd name="T29" fmla="*/ 7 h 45"/>
                <a:gd name="T30" fmla="*/ 114 w 57"/>
                <a:gd name="T31" fmla="*/ 17 h 45"/>
                <a:gd name="T32" fmla="*/ 97 w 57"/>
                <a:gd name="T33" fmla="*/ 10 h 45"/>
                <a:gd name="T34" fmla="*/ 73 w 57"/>
                <a:gd name="T35" fmla="*/ 10 h 45"/>
                <a:gd name="T36" fmla="*/ 41 w 57"/>
                <a:gd name="T37" fmla="*/ 0 h 45"/>
                <a:gd name="T38" fmla="*/ 21 w 57"/>
                <a:gd name="T39" fmla="*/ 14 h 45"/>
                <a:gd name="T40" fmla="*/ 17 w 57"/>
                <a:gd name="T41" fmla="*/ 31 h 45"/>
                <a:gd name="T42" fmla="*/ 17 w 57"/>
                <a:gd name="T43" fmla="*/ 49 h 45"/>
                <a:gd name="T44" fmla="*/ 14 w 57"/>
                <a:gd name="T45" fmla="*/ 55 h 45"/>
                <a:gd name="T46" fmla="*/ 14 w 57"/>
                <a:gd name="T47" fmla="*/ 66 h 45"/>
                <a:gd name="T48" fmla="*/ 3 w 57"/>
                <a:gd name="T49" fmla="*/ 76 h 45"/>
                <a:gd name="T50" fmla="*/ 0 w 57"/>
                <a:gd name="T51" fmla="*/ 104 h 45"/>
                <a:gd name="T52" fmla="*/ 17 w 57"/>
                <a:gd name="T53" fmla="*/ 121 h 45"/>
                <a:gd name="T54" fmla="*/ 38 w 57"/>
                <a:gd name="T55" fmla="*/ 128 h 45"/>
                <a:gd name="T56" fmla="*/ 48 w 57"/>
                <a:gd name="T57" fmla="*/ 139 h 45"/>
                <a:gd name="T58" fmla="*/ 48 w 57"/>
                <a:gd name="T59" fmla="*/ 153 h 45"/>
                <a:gd name="T60" fmla="*/ 73 w 57"/>
                <a:gd name="T61" fmla="*/ 156 h 45"/>
                <a:gd name="T62" fmla="*/ 90 w 57"/>
                <a:gd name="T63" fmla="*/ 146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5"/>
                <a:gd name="T98" fmla="*/ 57 w 57"/>
                <a:gd name="T99" fmla="*/ 45 h 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5">
                  <a:moveTo>
                    <a:pt x="28" y="43"/>
                  </a:moveTo>
                  <a:cubicBezTo>
                    <a:pt x="28" y="42"/>
                    <a:pt x="29" y="41"/>
                    <a:pt x="29" y="41"/>
                  </a:cubicBezTo>
                  <a:cubicBezTo>
                    <a:pt x="29" y="40"/>
                    <a:pt x="29" y="38"/>
                    <a:pt x="29" y="37"/>
                  </a:cubicBezTo>
                  <a:cubicBezTo>
                    <a:pt x="29" y="37"/>
                    <a:pt x="30" y="36"/>
                    <a:pt x="30" y="35"/>
                  </a:cubicBezTo>
                  <a:cubicBezTo>
                    <a:pt x="31" y="35"/>
                    <a:pt x="32" y="34"/>
                    <a:pt x="33" y="34"/>
                  </a:cubicBezTo>
                  <a:cubicBezTo>
                    <a:pt x="34" y="33"/>
                    <a:pt x="34" y="32"/>
                    <a:pt x="35" y="32"/>
                  </a:cubicBezTo>
                  <a:cubicBezTo>
                    <a:pt x="36" y="32"/>
                    <a:pt x="36" y="32"/>
                    <a:pt x="37" y="33"/>
                  </a:cubicBezTo>
                  <a:cubicBezTo>
                    <a:pt x="37" y="33"/>
                    <a:pt x="38" y="33"/>
                    <a:pt x="38" y="32"/>
                  </a:cubicBezTo>
                  <a:cubicBezTo>
                    <a:pt x="38" y="32"/>
                    <a:pt x="38" y="31"/>
                    <a:pt x="38" y="32"/>
                  </a:cubicBezTo>
                  <a:cubicBezTo>
                    <a:pt x="39" y="32"/>
                    <a:pt x="39" y="33"/>
                    <a:pt x="40" y="34"/>
                  </a:cubicBezTo>
                  <a:cubicBezTo>
                    <a:pt x="41" y="34"/>
                    <a:pt x="42" y="35"/>
                    <a:pt x="42" y="34"/>
                  </a:cubicBezTo>
                  <a:cubicBezTo>
                    <a:pt x="43" y="34"/>
                    <a:pt x="44" y="32"/>
                    <a:pt x="44" y="31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6" y="25"/>
                    <a:pt x="47" y="25"/>
                    <a:pt x="48" y="24"/>
                  </a:cubicBezTo>
                  <a:cubicBezTo>
                    <a:pt x="48" y="23"/>
                    <a:pt x="48" y="22"/>
                    <a:pt x="49" y="21"/>
                  </a:cubicBezTo>
                  <a:cubicBezTo>
                    <a:pt x="49" y="20"/>
                    <a:pt x="50" y="20"/>
                    <a:pt x="50" y="19"/>
                  </a:cubicBezTo>
                  <a:cubicBezTo>
                    <a:pt x="51" y="19"/>
                    <a:pt x="50" y="18"/>
                    <a:pt x="50" y="18"/>
                  </a:cubicBezTo>
                  <a:cubicBezTo>
                    <a:pt x="50" y="17"/>
                    <a:pt x="51" y="16"/>
                    <a:pt x="51" y="16"/>
                  </a:cubicBezTo>
                  <a:cubicBezTo>
                    <a:pt x="52" y="14"/>
                    <a:pt x="52" y="13"/>
                    <a:pt x="53" y="12"/>
                  </a:cubicBezTo>
                  <a:cubicBezTo>
                    <a:pt x="54" y="11"/>
                    <a:pt x="56" y="12"/>
                    <a:pt x="57" y="11"/>
                  </a:cubicBezTo>
                  <a:cubicBezTo>
                    <a:pt x="57" y="10"/>
                    <a:pt x="57" y="9"/>
                    <a:pt x="56" y="8"/>
                  </a:cubicBezTo>
                  <a:cubicBezTo>
                    <a:pt x="56" y="7"/>
                    <a:pt x="54" y="7"/>
                    <a:pt x="54" y="7"/>
                  </a:cubicBezTo>
                  <a:cubicBezTo>
                    <a:pt x="54" y="6"/>
                    <a:pt x="54" y="5"/>
                    <a:pt x="55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3" y="3"/>
                    <a:pt x="53" y="1"/>
                    <a:pt x="52" y="1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3" y="3"/>
                    <a:pt x="42" y="2"/>
                    <a:pt x="40" y="2"/>
                  </a:cubicBezTo>
                  <a:cubicBezTo>
                    <a:pt x="39" y="2"/>
                    <a:pt x="37" y="2"/>
                    <a:pt x="36" y="3"/>
                  </a:cubicBezTo>
                  <a:cubicBezTo>
                    <a:pt x="35" y="3"/>
                    <a:pt x="34" y="4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2" y="3"/>
                    <a:pt x="21" y="3"/>
                  </a:cubicBezTo>
                  <a:cubicBezTo>
                    <a:pt x="20" y="3"/>
                    <a:pt x="19" y="2"/>
                    <a:pt x="18" y="2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7" y="1"/>
                    <a:pt x="7" y="3"/>
                    <a:pt x="6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6" y="16"/>
                    <a:pt x="4" y="15"/>
                    <a:pt x="4" y="16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3" y="20"/>
                    <a:pt x="3" y="21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1" y="25"/>
                    <a:pt x="1" y="27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1" y="32"/>
                    <a:pt x="1" y="33"/>
                    <a:pt x="1" y="35"/>
                  </a:cubicBezTo>
                  <a:cubicBezTo>
                    <a:pt x="2" y="35"/>
                    <a:pt x="3" y="35"/>
                    <a:pt x="5" y="35"/>
                  </a:cubicBezTo>
                  <a:cubicBezTo>
                    <a:pt x="6" y="35"/>
                    <a:pt x="7" y="35"/>
                    <a:pt x="8" y="35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2" y="38"/>
                    <a:pt x="12" y="39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40"/>
                    <a:pt x="13" y="41"/>
                    <a:pt x="13" y="41"/>
                  </a:cubicBezTo>
                  <a:cubicBezTo>
                    <a:pt x="13" y="42"/>
                    <a:pt x="13" y="43"/>
                    <a:pt x="14" y="44"/>
                  </a:cubicBezTo>
                  <a:cubicBezTo>
                    <a:pt x="15" y="45"/>
                    <a:pt x="16" y="45"/>
                    <a:pt x="17" y="45"/>
                  </a:cubicBezTo>
                  <a:cubicBezTo>
                    <a:pt x="18" y="45"/>
                    <a:pt x="20" y="45"/>
                    <a:pt x="21" y="45"/>
                  </a:cubicBezTo>
                  <a:cubicBezTo>
                    <a:pt x="23" y="45"/>
                    <a:pt x="25" y="45"/>
                    <a:pt x="27" y="44"/>
                  </a:cubicBezTo>
                  <a:cubicBezTo>
                    <a:pt x="27" y="43"/>
                    <a:pt x="26" y="42"/>
                    <a:pt x="26" y="42"/>
                  </a:cubicBezTo>
                  <a:cubicBezTo>
                    <a:pt x="26" y="42"/>
                    <a:pt x="27" y="42"/>
                    <a:pt x="28" y="4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1" name="Freeform 787"/>
            <p:cNvSpPr>
              <a:spLocks/>
            </p:cNvSpPr>
            <p:nvPr/>
          </p:nvSpPr>
          <p:spPr bwMode="auto">
            <a:xfrm>
              <a:off x="3937" y="2508"/>
              <a:ext cx="252" cy="197"/>
            </a:xfrm>
            <a:custGeom>
              <a:avLst/>
              <a:gdLst>
                <a:gd name="T0" fmla="*/ 217 w 73"/>
                <a:gd name="T1" fmla="*/ 169 h 57"/>
                <a:gd name="T2" fmla="*/ 217 w 73"/>
                <a:gd name="T3" fmla="*/ 152 h 57"/>
                <a:gd name="T4" fmla="*/ 245 w 73"/>
                <a:gd name="T5" fmla="*/ 118 h 57"/>
                <a:gd name="T6" fmla="*/ 245 w 73"/>
                <a:gd name="T7" fmla="*/ 93 h 57"/>
                <a:gd name="T8" fmla="*/ 245 w 73"/>
                <a:gd name="T9" fmla="*/ 69 h 57"/>
                <a:gd name="T10" fmla="*/ 252 w 73"/>
                <a:gd name="T11" fmla="*/ 52 h 57"/>
                <a:gd name="T12" fmla="*/ 245 w 73"/>
                <a:gd name="T13" fmla="*/ 48 h 57"/>
                <a:gd name="T14" fmla="*/ 245 w 73"/>
                <a:gd name="T15" fmla="*/ 41 h 57"/>
                <a:gd name="T16" fmla="*/ 242 w 73"/>
                <a:gd name="T17" fmla="*/ 35 h 57"/>
                <a:gd name="T18" fmla="*/ 242 w 73"/>
                <a:gd name="T19" fmla="*/ 24 h 57"/>
                <a:gd name="T20" fmla="*/ 238 w 73"/>
                <a:gd name="T21" fmla="*/ 10 h 57"/>
                <a:gd name="T22" fmla="*/ 221 w 73"/>
                <a:gd name="T23" fmla="*/ 17 h 57"/>
                <a:gd name="T24" fmla="*/ 211 w 73"/>
                <a:gd name="T25" fmla="*/ 7 h 57"/>
                <a:gd name="T26" fmla="*/ 197 w 73"/>
                <a:gd name="T27" fmla="*/ 7 h 57"/>
                <a:gd name="T28" fmla="*/ 186 w 73"/>
                <a:gd name="T29" fmla="*/ 0 h 57"/>
                <a:gd name="T30" fmla="*/ 86 w 73"/>
                <a:gd name="T31" fmla="*/ 69 h 57"/>
                <a:gd name="T32" fmla="*/ 66 w 73"/>
                <a:gd name="T33" fmla="*/ 76 h 57"/>
                <a:gd name="T34" fmla="*/ 66 w 73"/>
                <a:gd name="T35" fmla="*/ 128 h 57"/>
                <a:gd name="T36" fmla="*/ 62 w 73"/>
                <a:gd name="T37" fmla="*/ 128 h 57"/>
                <a:gd name="T38" fmla="*/ 59 w 73"/>
                <a:gd name="T39" fmla="*/ 131 h 57"/>
                <a:gd name="T40" fmla="*/ 55 w 73"/>
                <a:gd name="T41" fmla="*/ 135 h 57"/>
                <a:gd name="T42" fmla="*/ 52 w 73"/>
                <a:gd name="T43" fmla="*/ 138 h 57"/>
                <a:gd name="T44" fmla="*/ 17 w 73"/>
                <a:gd name="T45" fmla="*/ 142 h 57"/>
                <a:gd name="T46" fmla="*/ 14 w 73"/>
                <a:gd name="T47" fmla="*/ 145 h 57"/>
                <a:gd name="T48" fmla="*/ 0 w 73"/>
                <a:gd name="T49" fmla="*/ 145 h 57"/>
                <a:gd name="T50" fmla="*/ 0 w 73"/>
                <a:gd name="T51" fmla="*/ 156 h 57"/>
                <a:gd name="T52" fmla="*/ 3 w 73"/>
                <a:gd name="T53" fmla="*/ 162 h 57"/>
                <a:gd name="T54" fmla="*/ 10 w 73"/>
                <a:gd name="T55" fmla="*/ 169 h 57"/>
                <a:gd name="T56" fmla="*/ 14 w 73"/>
                <a:gd name="T57" fmla="*/ 169 h 57"/>
                <a:gd name="T58" fmla="*/ 10 w 73"/>
                <a:gd name="T59" fmla="*/ 180 h 57"/>
                <a:gd name="T60" fmla="*/ 24 w 73"/>
                <a:gd name="T61" fmla="*/ 183 h 57"/>
                <a:gd name="T62" fmla="*/ 31 w 73"/>
                <a:gd name="T63" fmla="*/ 183 h 57"/>
                <a:gd name="T64" fmla="*/ 35 w 73"/>
                <a:gd name="T65" fmla="*/ 187 h 57"/>
                <a:gd name="T66" fmla="*/ 35 w 73"/>
                <a:gd name="T67" fmla="*/ 190 h 57"/>
                <a:gd name="T68" fmla="*/ 35 w 73"/>
                <a:gd name="T69" fmla="*/ 197 h 57"/>
                <a:gd name="T70" fmla="*/ 38 w 73"/>
                <a:gd name="T71" fmla="*/ 197 h 57"/>
                <a:gd name="T72" fmla="*/ 38 w 73"/>
                <a:gd name="T73" fmla="*/ 197 h 57"/>
                <a:gd name="T74" fmla="*/ 38 w 73"/>
                <a:gd name="T75" fmla="*/ 190 h 57"/>
                <a:gd name="T76" fmla="*/ 45 w 73"/>
                <a:gd name="T77" fmla="*/ 187 h 57"/>
                <a:gd name="T78" fmla="*/ 52 w 73"/>
                <a:gd name="T79" fmla="*/ 197 h 57"/>
                <a:gd name="T80" fmla="*/ 59 w 73"/>
                <a:gd name="T81" fmla="*/ 197 h 57"/>
                <a:gd name="T82" fmla="*/ 59 w 73"/>
                <a:gd name="T83" fmla="*/ 187 h 57"/>
                <a:gd name="T84" fmla="*/ 62 w 73"/>
                <a:gd name="T85" fmla="*/ 180 h 57"/>
                <a:gd name="T86" fmla="*/ 66 w 73"/>
                <a:gd name="T87" fmla="*/ 169 h 57"/>
                <a:gd name="T88" fmla="*/ 83 w 73"/>
                <a:gd name="T89" fmla="*/ 166 h 57"/>
                <a:gd name="T90" fmla="*/ 104 w 73"/>
                <a:gd name="T91" fmla="*/ 173 h 57"/>
                <a:gd name="T92" fmla="*/ 114 w 73"/>
                <a:gd name="T93" fmla="*/ 176 h 57"/>
                <a:gd name="T94" fmla="*/ 121 w 73"/>
                <a:gd name="T95" fmla="*/ 173 h 57"/>
                <a:gd name="T96" fmla="*/ 135 w 73"/>
                <a:gd name="T97" fmla="*/ 176 h 57"/>
                <a:gd name="T98" fmla="*/ 145 w 73"/>
                <a:gd name="T99" fmla="*/ 183 h 57"/>
                <a:gd name="T100" fmla="*/ 152 w 73"/>
                <a:gd name="T101" fmla="*/ 183 h 57"/>
                <a:gd name="T102" fmla="*/ 162 w 73"/>
                <a:gd name="T103" fmla="*/ 176 h 57"/>
                <a:gd name="T104" fmla="*/ 176 w 73"/>
                <a:gd name="T105" fmla="*/ 173 h 57"/>
                <a:gd name="T106" fmla="*/ 193 w 73"/>
                <a:gd name="T107" fmla="*/ 176 h 57"/>
                <a:gd name="T108" fmla="*/ 200 w 73"/>
                <a:gd name="T109" fmla="*/ 173 h 57"/>
                <a:gd name="T110" fmla="*/ 207 w 73"/>
                <a:gd name="T111" fmla="*/ 169 h 57"/>
                <a:gd name="T112" fmla="*/ 217 w 73"/>
                <a:gd name="T113" fmla="*/ 169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57"/>
                <a:gd name="T173" fmla="*/ 73 w 73"/>
                <a:gd name="T174" fmla="*/ 57 h 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57">
                  <a:moveTo>
                    <a:pt x="63" y="49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4"/>
                    <a:pt x="65" y="5"/>
                    <a:pt x="64" y="5"/>
                  </a:cubicBezTo>
                  <a:cubicBezTo>
                    <a:pt x="63" y="4"/>
                    <a:pt x="63" y="3"/>
                    <a:pt x="61" y="2"/>
                  </a:cubicBezTo>
                  <a:cubicBezTo>
                    <a:pt x="60" y="1"/>
                    <a:pt x="58" y="2"/>
                    <a:pt x="57" y="2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8" y="37"/>
                    <a:pt x="18" y="37"/>
                  </a:cubicBezTo>
                  <a:cubicBezTo>
                    <a:pt x="18" y="37"/>
                    <a:pt x="18" y="38"/>
                    <a:pt x="17" y="38"/>
                  </a:cubicBezTo>
                  <a:cubicBezTo>
                    <a:pt x="17" y="39"/>
                    <a:pt x="16" y="38"/>
                    <a:pt x="16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0" y="47"/>
                    <a:pt x="1" y="47"/>
                  </a:cubicBezTo>
                  <a:cubicBezTo>
                    <a:pt x="1" y="48"/>
                    <a:pt x="2" y="48"/>
                    <a:pt x="3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50"/>
                    <a:pt x="3" y="51"/>
                    <a:pt x="3" y="52"/>
                  </a:cubicBezTo>
                  <a:cubicBezTo>
                    <a:pt x="4" y="53"/>
                    <a:pt x="6" y="53"/>
                    <a:pt x="7" y="53"/>
                  </a:cubicBezTo>
                  <a:cubicBezTo>
                    <a:pt x="8" y="54"/>
                    <a:pt x="8" y="53"/>
                    <a:pt x="9" y="53"/>
                  </a:cubicBezTo>
                  <a:cubicBezTo>
                    <a:pt x="10" y="53"/>
                    <a:pt x="10" y="54"/>
                    <a:pt x="10" y="54"/>
                  </a:cubicBezTo>
                  <a:cubicBezTo>
                    <a:pt x="10" y="54"/>
                    <a:pt x="10" y="55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10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4" y="55"/>
                    <a:pt x="14" y="56"/>
                    <a:pt x="15" y="57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6"/>
                    <a:pt x="16" y="55"/>
                    <a:pt x="17" y="54"/>
                  </a:cubicBezTo>
                  <a:cubicBezTo>
                    <a:pt x="17" y="53"/>
                    <a:pt x="18" y="53"/>
                    <a:pt x="18" y="52"/>
                  </a:cubicBezTo>
                  <a:cubicBezTo>
                    <a:pt x="19" y="51"/>
                    <a:pt x="18" y="49"/>
                    <a:pt x="19" y="49"/>
                  </a:cubicBezTo>
                  <a:cubicBezTo>
                    <a:pt x="21" y="48"/>
                    <a:pt x="22" y="48"/>
                    <a:pt x="24" y="48"/>
                  </a:cubicBezTo>
                  <a:cubicBezTo>
                    <a:pt x="26" y="48"/>
                    <a:pt x="28" y="49"/>
                    <a:pt x="30" y="50"/>
                  </a:cubicBezTo>
                  <a:cubicBezTo>
                    <a:pt x="31" y="50"/>
                    <a:pt x="32" y="51"/>
                    <a:pt x="33" y="51"/>
                  </a:cubicBezTo>
                  <a:cubicBezTo>
                    <a:pt x="33" y="51"/>
                    <a:pt x="34" y="50"/>
                    <a:pt x="35" y="50"/>
                  </a:cubicBezTo>
                  <a:cubicBezTo>
                    <a:pt x="36" y="50"/>
                    <a:pt x="38" y="50"/>
                    <a:pt x="39" y="51"/>
                  </a:cubicBezTo>
                  <a:cubicBezTo>
                    <a:pt x="40" y="51"/>
                    <a:pt x="41" y="52"/>
                    <a:pt x="42" y="53"/>
                  </a:cubicBezTo>
                  <a:cubicBezTo>
                    <a:pt x="43" y="53"/>
                    <a:pt x="43" y="53"/>
                    <a:pt x="44" y="53"/>
                  </a:cubicBezTo>
                  <a:cubicBezTo>
                    <a:pt x="45" y="52"/>
                    <a:pt x="46" y="51"/>
                    <a:pt x="47" y="51"/>
                  </a:cubicBezTo>
                  <a:cubicBezTo>
                    <a:pt x="48" y="50"/>
                    <a:pt x="50" y="50"/>
                    <a:pt x="51" y="50"/>
                  </a:cubicBezTo>
                  <a:cubicBezTo>
                    <a:pt x="53" y="50"/>
                    <a:pt x="54" y="51"/>
                    <a:pt x="56" y="51"/>
                  </a:cubicBezTo>
                  <a:cubicBezTo>
                    <a:pt x="57" y="51"/>
                    <a:pt x="58" y="51"/>
                    <a:pt x="58" y="50"/>
                  </a:cubicBezTo>
                  <a:cubicBezTo>
                    <a:pt x="59" y="50"/>
                    <a:pt x="60" y="49"/>
                    <a:pt x="60" y="49"/>
                  </a:cubicBezTo>
                  <a:cubicBezTo>
                    <a:pt x="61" y="49"/>
                    <a:pt x="62" y="49"/>
                    <a:pt x="63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2" name="Freeform 788"/>
            <p:cNvSpPr>
              <a:spLocks/>
            </p:cNvSpPr>
            <p:nvPr/>
          </p:nvSpPr>
          <p:spPr bwMode="auto">
            <a:xfrm>
              <a:off x="4051" y="2255"/>
              <a:ext cx="69" cy="125"/>
            </a:xfrm>
            <a:custGeom>
              <a:avLst/>
              <a:gdLst>
                <a:gd name="T0" fmla="*/ 35 w 20"/>
                <a:gd name="T1" fmla="*/ 125 h 36"/>
                <a:gd name="T2" fmla="*/ 41 w 20"/>
                <a:gd name="T3" fmla="*/ 122 h 36"/>
                <a:gd name="T4" fmla="*/ 45 w 20"/>
                <a:gd name="T5" fmla="*/ 115 h 36"/>
                <a:gd name="T6" fmla="*/ 41 w 20"/>
                <a:gd name="T7" fmla="*/ 101 h 36"/>
                <a:gd name="T8" fmla="*/ 48 w 20"/>
                <a:gd name="T9" fmla="*/ 97 h 36"/>
                <a:gd name="T10" fmla="*/ 59 w 20"/>
                <a:gd name="T11" fmla="*/ 90 h 36"/>
                <a:gd name="T12" fmla="*/ 69 w 20"/>
                <a:gd name="T13" fmla="*/ 87 h 36"/>
                <a:gd name="T14" fmla="*/ 66 w 20"/>
                <a:gd name="T15" fmla="*/ 83 h 36"/>
                <a:gd name="T16" fmla="*/ 66 w 20"/>
                <a:gd name="T17" fmla="*/ 73 h 36"/>
                <a:gd name="T18" fmla="*/ 48 w 20"/>
                <a:gd name="T19" fmla="*/ 66 h 36"/>
                <a:gd name="T20" fmla="*/ 45 w 20"/>
                <a:gd name="T21" fmla="*/ 63 h 36"/>
                <a:gd name="T22" fmla="*/ 41 w 20"/>
                <a:gd name="T23" fmla="*/ 52 h 36"/>
                <a:gd name="T24" fmla="*/ 52 w 20"/>
                <a:gd name="T25" fmla="*/ 49 h 36"/>
                <a:gd name="T26" fmla="*/ 59 w 20"/>
                <a:gd name="T27" fmla="*/ 38 h 36"/>
                <a:gd name="T28" fmla="*/ 59 w 20"/>
                <a:gd name="T29" fmla="*/ 28 h 36"/>
                <a:gd name="T30" fmla="*/ 48 w 20"/>
                <a:gd name="T31" fmla="*/ 24 h 36"/>
                <a:gd name="T32" fmla="*/ 48 w 20"/>
                <a:gd name="T33" fmla="*/ 17 h 36"/>
                <a:gd name="T34" fmla="*/ 55 w 20"/>
                <a:gd name="T35" fmla="*/ 14 h 36"/>
                <a:gd name="T36" fmla="*/ 59 w 20"/>
                <a:gd name="T37" fmla="*/ 7 h 36"/>
                <a:gd name="T38" fmla="*/ 59 w 20"/>
                <a:gd name="T39" fmla="*/ 3 h 36"/>
                <a:gd name="T40" fmla="*/ 52 w 20"/>
                <a:gd name="T41" fmla="*/ 10 h 36"/>
                <a:gd name="T42" fmla="*/ 45 w 20"/>
                <a:gd name="T43" fmla="*/ 7 h 36"/>
                <a:gd name="T44" fmla="*/ 48 w 20"/>
                <a:gd name="T45" fmla="*/ 3 h 36"/>
                <a:gd name="T46" fmla="*/ 38 w 20"/>
                <a:gd name="T47" fmla="*/ 0 h 36"/>
                <a:gd name="T48" fmla="*/ 28 w 20"/>
                <a:gd name="T49" fmla="*/ 0 h 36"/>
                <a:gd name="T50" fmla="*/ 17 w 20"/>
                <a:gd name="T51" fmla="*/ 7 h 36"/>
                <a:gd name="T52" fmla="*/ 17 w 20"/>
                <a:gd name="T53" fmla="*/ 10 h 36"/>
                <a:gd name="T54" fmla="*/ 14 w 20"/>
                <a:gd name="T55" fmla="*/ 14 h 36"/>
                <a:gd name="T56" fmla="*/ 10 w 20"/>
                <a:gd name="T57" fmla="*/ 14 h 36"/>
                <a:gd name="T58" fmla="*/ 14 w 20"/>
                <a:gd name="T59" fmla="*/ 21 h 36"/>
                <a:gd name="T60" fmla="*/ 14 w 20"/>
                <a:gd name="T61" fmla="*/ 24 h 36"/>
                <a:gd name="T62" fmla="*/ 14 w 20"/>
                <a:gd name="T63" fmla="*/ 35 h 36"/>
                <a:gd name="T64" fmla="*/ 14 w 20"/>
                <a:gd name="T65" fmla="*/ 45 h 36"/>
                <a:gd name="T66" fmla="*/ 7 w 20"/>
                <a:gd name="T67" fmla="*/ 52 h 36"/>
                <a:gd name="T68" fmla="*/ 0 w 20"/>
                <a:gd name="T69" fmla="*/ 59 h 36"/>
                <a:gd name="T70" fmla="*/ 0 w 20"/>
                <a:gd name="T71" fmla="*/ 63 h 36"/>
                <a:gd name="T72" fmla="*/ 3 w 20"/>
                <a:gd name="T73" fmla="*/ 73 h 36"/>
                <a:gd name="T74" fmla="*/ 14 w 20"/>
                <a:gd name="T75" fmla="*/ 80 h 36"/>
                <a:gd name="T76" fmla="*/ 14 w 20"/>
                <a:gd name="T77" fmla="*/ 87 h 36"/>
                <a:gd name="T78" fmla="*/ 21 w 20"/>
                <a:gd name="T79" fmla="*/ 90 h 36"/>
                <a:gd name="T80" fmla="*/ 28 w 20"/>
                <a:gd name="T81" fmla="*/ 94 h 36"/>
                <a:gd name="T82" fmla="*/ 35 w 20"/>
                <a:gd name="T83" fmla="*/ 125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36"/>
                <a:gd name="T128" fmla="*/ 20 w 20"/>
                <a:gd name="T129" fmla="*/ 36 h 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36">
                  <a:moveTo>
                    <a:pt x="10" y="36"/>
                  </a:moveTo>
                  <a:cubicBezTo>
                    <a:pt x="10" y="36"/>
                    <a:pt x="12" y="36"/>
                    <a:pt x="12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2"/>
                    <a:pt x="12" y="31"/>
                    <a:pt x="12" y="29"/>
                  </a:cubicBezTo>
                  <a:cubicBezTo>
                    <a:pt x="13" y="29"/>
                    <a:pt x="14" y="29"/>
                    <a:pt x="14" y="28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17" y="26"/>
                    <a:pt x="19" y="25"/>
                    <a:pt x="20" y="25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8" y="20"/>
                    <a:pt x="16" y="20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4" y="15"/>
                    <a:pt x="15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5" y="5"/>
                    <a:pt x="16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2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1"/>
                    <a:pt x="4" y="13"/>
                    <a:pt x="4" y="13"/>
                  </a:cubicBezTo>
                  <a:cubicBezTo>
                    <a:pt x="4" y="14"/>
                    <a:pt x="2" y="14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3" y="22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7" y="26"/>
                    <a:pt x="8" y="27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3" name="Freeform 789"/>
            <p:cNvSpPr>
              <a:spLocks/>
            </p:cNvSpPr>
            <p:nvPr/>
          </p:nvSpPr>
          <p:spPr bwMode="auto">
            <a:xfrm>
              <a:off x="4079" y="2875"/>
              <a:ext cx="96" cy="100"/>
            </a:xfrm>
            <a:custGeom>
              <a:avLst/>
              <a:gdLst>
                <a:gd name="T0" fmla="*/ 75 w 28"/>
                <a:gd name="T1" fmla="*/ 3 h 29"/>
                <a:gd name="T2" fmla="*/ 65 w 28"/>
                <a:gd name="T3" fmla="*/ 0 h 29"/>
                <a:gd name="T4" fmla="*/ 41 w 28"/>
                <a:gd name="T5" fmla="*/ 0 h 29"/>
                <a:gd name="T6" fmla="*/ 38 w 28"/>
                <a:gd name="T7" fmla="*/ 3 h 29"/>
                <a:gd name="T8" fmla="*/ 41 w 28"/>
                <a:gd name="T9" fmla="*/ 17 h 29"/>
                <a:gd name="T10" fmla="*/ 34 w 28"/>
                <a:gd name="T11" fmla="*/ 21 h 29"/>
                <a:gd name="T12" fmla="*/ 10 w 28"/>
                <a:gd name="T13" fmla="*/ 21 h 29"/>
                <a:gd name="T14" fmla="*/ 10 w 28"/>
                <a:gd name="T15" fmla="*/ 28 h 29"/>
                <a:gd name="T16" fmla="*/ 7 w 28"/>
                <a:gd name="T17" fmla="*/ 38 h 29"/>
                <a:gd name="T18" fmla="*/ 3 w 28"/>
                <a:gd name="T19" fmla="*/ 48 h 29"/>
                <a:gd name="T20" fmla="*/ 0 w 28"/>
                <a:gd name="T21" fmla="*/ 48 h 29"/>
                <a:gd name="T22" fmla="*/ 3 w 28"/>
                <a:gd name="T23" fmla="*/ 59 h 29"/>
                <a:gd name="T24" fmla="*/ 10 w 28"/>
                <a:gd name="T25" fmla="*/ 62 h 29"/>
                <a:gd name="T26" fmla="*/ 7 w 28"/>
                <a:gd name="T27" fmla="*/ 66 h 29"/>
                <a:gd name="T28" fmla="*/ 10 w 28"/>
                <a:gd name="T29" fmla="*/ 69 h 29"/>
                <a:gd name="T30" fmla="*/ 10 w 28"/>
                <a:gd name="T31" fmla="*/ 72 h 29"/>
                <a:gd name="T32" fmla="*/ 21 w 28"/>
                <a:gd name="T33" fmla="*/ 76 h 29"/>
                <a:gd name="T34" fmla="*/ 17 w 28"/>
                <a:gd name="T35" fmla="*/ 79 h 29"/>
                <a:gd name="T36" fmla="*/ 21 w 28"/>
                <a:gd name="T37" fmla="*/ 86 h 29"/>
                <a:gd name="T38" fmla="*/ 31 w 28"/>
                <a:gd name="T39" fmla="*/ 93 h 29"/>
                <a:gd name="T40" fmla="*/ 38 w 28"/>
                <a:gd name="T41" fmla="*/ 100 h 29"/>
                <a:gd name="T42" fmla="*/ 41 w 28"/>
                <a:gd name="T43" fmla="*/ 93 h 29"/>
                <a:gd name="T44" fmla="*/ 48 w 28"/>
                <a:gd name="T45" fmla="*/ 93 h 29"/>
                <a:gd name="T46" fmla="*/ 48 w 28"/>
                <a:gd name="T47" fmla="*/ 86 h 29"/>
                <a:gd name="T48" fmla="*/ 41 w 28"/>
                <a:gd name="T49" fmla="*/ 83 h 29"/>
                <a:gd name="T50" fmla="*/ 45 w 28"/>
                <a:gd name="T51" fmla="*/ 72 h 29"/>
                <a:gd name="T52" fmla="*/ 55 w 28"/>
                <a:gd name="T53" fmla="*/ 76 h 29"/>
                <a:gd name="T54" fmla="*/ 58 w 28"/>
                <a:gd name="T55" fmla="*/ 69 h 29"/>
                <a:gd name="T56" fmla="*/ 65 w 28"/>
                <a:gd name="T57" fmla="*/ 72 h 29"/>
                <a:gd name="T58" fmla="*/ 79 w 28"/>
                <a:gd name="T59" fmla="*/ 72 h 29"/>
                <a:gd name="T60" fmla="*/ 79 w 28"/>
                <a:gd name="T61" fmla="*/ 76 h 29"/>
                <a:gd name="T62" fmla="*/ 86 w 28"/>
                <a:gd name="T63" fmla="*/ 76 h 29"/>
                <a:gd name="T64" fmla="*/ 86 w 28"/>
                <a:gd name="T65" fmla="*/ 66 h 29"/>
                <a:gd name="T66" fmla="*/ 86 w 28"/>
                <a:gd name="T67" fmla="*/ 55 h 29"/>
                <a:gd name="T68" fmla="*/ 89 w 28"/>
                <a:gd name="T69" fmla="*/ 48 h 29"/>
                <a:gd name="T70" fmla="*/ 82 w 28"/>
                <a:gd name="T71" fmla="*/ 45 h 29"/>
                <a:gd name="T72" fmla="*/ 82 w 28"/>
                <a:gd name="T73" fmla="*/ 31 h 29"/>
                <a:gd name="T74" fmla="*/ 93 w 28"/>
                <a:gd name="T75" fmla="*/ 28 h 29"/>
                <a:gd name="T76" fmla="*/ 93 w 28"/>
                <a:gd name="T77" fmla="*/ 17 h 29"/>
                <a:gd name="T78" fmla="*/ 75 w 28"/>
                <a:gd name="T79" fmla="*/ 17 h 29"/>
                <a:gd name="T80" fmla="*/ 72 w 28"/>
                <a:gd name="T81" fmla="*/ 10 h 29"/>
                <a:gd name="T82" fmla="*/ 75 w 28"/>
                <a:gd name="T83" fmla="*/ 3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"/>
                <a:gd name="T127" fmla="*/ 0 h 29"/>
                <a:gd name="T128" fmla="*/ 28 w 28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" h="29">
                  <a:moveTo>
                    <a:pt x="22" y="1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2" y="4"/>
                    <a:pt x="12" y="5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6"/>
                    <a:pt x="6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7"/>
                    <a:pt x="3" y="18"/>
                    <a:pt x="3" y="18"/>
                  </a:cubicBezTo>
                  <a:cubicBezTo>
                    <a:pt x="3" y="19"/>
                    <a:pt x="2" y="18"/>
                    <a:pt x="2" y="19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4" y="22"/>
                    <a:pt x="5" y="23"/>
                  </a:cubicBezTo>
                  <a:cubicBezTo>
                    <a:pt x="5" y="24"/>
                    <a:pt x="6" y="24"/>
                    <a:pt x="6" y="25"/>
                  </a:cubicBezTo>
                  <a:cubicBezTo>
                    <a:pt x="7" y="26"/>
                    <a:pt x="8" y="27"/>
                    <a:pt x="9" y="27"/>
                  </a:cubicBezTo>
                  <a:cubicBezTo>
                    <a:pt x="10" y="28"/>
                    <a:pt x="10" y="28"/>
                    <a:pt x="11" y="29"/>
                  </a:cubicBezTo>
                  <a:cubicBezTo>
                    <a:pt x="11" y="28"/>
                    <a:pt x="11" y="27"/>
                    <a:pt x="12" y="27"/>
                  </a:cubicBezTo>
                  <a:cubicBezTo>
                    <a:pt x="12" y="27"/>
                    <a:pt x="14" y="28"/>
                    <a:pt x="14" y="27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4" y="25"/>
                    <a:pt x="12" y="24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4" y="21"/>
                    <a:pt x="15" y="22"/>
                    <a:pt x="16" y="22"/>
                  </a:cubicBezTo>
                  <a:cubicBezTo>
                    <a:pt x="17" y="21"/>
                    <a:pt x="16" y="20"/>
                    <a:pt x="17" y="20"/>
                  </a:cubicBezTo>
                  <a:cubicBezTo>
                    <a:pt x="18" y="19"/>
                    <a:pt x="19" y="21"/>
                    <a:pt x="19" y="21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6" y="21"/>
                    <a:pt x="25" y="20"/>
                    <a:pt x="25" y="19"/>
                  </a:cubicBezTo>
                  <a:cubicBezTo>
                    <a:pt x="25" y="18"/>
                    <a:pt x="25" y="17"/>
                    <a:pt x="25" y="16"/>
                  </a:cubicBezTo>
                  <a:cubicBezTo>
                    <a:pt x="25" y="15"/>
                    <a:pt x="26" y="14"/>
                    <a:pt x="26" y="14"/>
                  </a:cubicBezTo>
                  <a:cubicBezTo>
                    <a:pt x="26" y="13"/>
                    <a:pt x="24" y="14"/>
                    <a:pt x="24" y="13"/>
                  </a:cubicBezTo>
                  <a:cubicBezTo>
                    <a:pt x="23" y="12"/>
                    <a:pt x="24" y="10"/>
                    <a:pt x="24" y="9"/>
                  </a:cubicBezTo>
                  <a:cubicBezTo>
                    <a:pt x="25" y="9"/>
                    <a:pt x="26" y="9"/>
                    <a:pt x="27" y="8"/>
                  </a:cubicBezTo>
                  <a:cubicBezTo>
                    <a:pt x="28" y="7"/>
                    <a:pt x="28" y="6"/>
                    <a:pt x="27" y="5"/>
                  </a:cubicBezTo>
                  <a:cubicBezTo>
                    <a:pt x="26" y="4"/>
                    <a:pt x="23" y="5"/>
                    <a:pt x="22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2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4" name="Freeform 790"/>
            <p:cNvSpPr>
              <a:spLocks/>
            </p:cNvSpPr>
            <p:nvPr/>
          </p:nvSpPr>
          <p:spPr bwMode="auto">
            <a:xfrm>
              <a:off x="4092" y="2875"/>
              <a:ext cx="28" cy="14"/>
            </a:xfrm>
            <a:custGeom>
              <a:avLst/>
              <a:gdLst>
                <a:gd name="T0" fmla="*/ 0 w 8"/>
                <a:gd name="T1" fmla="*/ 14 h 4"/>
                <a:gd name="T2" fmla="*/ 0 w 8"/>
                <a:gd name="T3" fmla="*/ 7 h 4"/>
                <a:gd name="T4" fmla="*/ 4 w 8"/>
                <a:gd name="T5" fmla="*/ 0 h 4"/>
                <a:gd name="T6" fmla="*/ 24 w 8"/>
                <a:gd name="T7" fmla="*/ 0 h 4"/>
                <a:gd name="T8" fmla="*/ 28 w 8"/>
                <a:gd name="T9" fmla="*/ 14 h 4"/>
                <a:gd name="T10" fmla="*/ 24 w 8"/>
                <a:gd name="T11" fmla="*/ 14 h 4"/>
                <a:gd name="T12" fmla="*/ 0 w 8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5" name="Freeform 791"/>
            <p:cNvSpPr>
              <a:spLocks/>
            </p:cNvSpPr>
            <p:nvPr/>
          </p:nvSpPr>
          <p:spPr bwMode="auto">
            <a:xfrm>
              <a:off x="4079" y="2691"/>
              <a:ext cx="128" cy="184"/>
            </a:xfrm>
            <a:custGeom>
              <a:avLst/>
              <a:gdLst>
                <a:gd name="T0" fmla="*/ 24 w 37"/>
                <a:gd name="T1" fmla="*/ 167 h 53"/>
                <a:gd name="T2" fmla="*/ 21 w 37"/>
                <a:gd name="T3" fmla="*/ 149 h 53"/>
                <a:gd name="T4" fmla="*/ 17 w 37"/>
                <a:gd name="T5" fmla="*/ 149 h 53"/>
                <a:gd name="T6" fmla="*/ 7 w 37"/>
                <a:gd name="T7" fmla="*/ 135 h 53"/>
                <a:gd name="T8" fmla="*/ 0 w 37"/>
                <a:gd name="T9" fmla="*/ 132 h 53"/>
                <a:gd name="T10" fmla="*/ 3 w 37"/>
                <a:gd name="T11" fmla="*/ 115 h 53"/>
                <a:gd name="T12" fmla="*/ 17 w 37"/>
                <a:gd name="T13" fmla="*/ 104 h 53"/>
                <a:gd name="T14" fmla="*/ 31 w 37"/>
                <a:gd name="T15" fmla="*/ 101 h 53"/>
                <a:gd name="T16" fmla="*/ 35 w 37"/>
                <a:gd name="T17" fmla="*/ 97 h 53"/>
                <a:gd name="T18" fmla="*/ 48 w 37"/>
                <a:gd name="T19" fmla="*/ 104 h 53"/>
                <a:gd name="T20" fmla="*/ 62 w 37"/>
                <a:gd name="T21" fmla="*/ 83 h 53"/>
                <a:gd name="T22" fmla="*/ 69 w 37"/>
                <a:gd name="T23" fmla="*/ 69 h 53"/>
                <a:gd name="T24" fmla="*/ 76 w 37"/>
                <a:gd name="T25" fmla="*/ 52 h 53"/>
                <a:gd name="T26" fmla="*/ 83 w 37"/>
                <a:gd name="T27" fmla="*/ 42 h 53"/>
                <a:gd name="T28" fmla="*/ 100 w 37"/>
                <a:gd name="T29" fmla="*/ 24 h 53"/>
                <a:gd name="T30" fmla="*/ 90 w 37"/>
                <a:gd name="T31" fmla="*/ 7 h 53"/>
                <a:gd name="T32" fmla="*/ 97 w 37"/>
                <a:gd name="T33" fmla="*/ 0 h 53"/>
                <a:gd name="T34" fmla="*/ 107 w 37"/>
                <a:gd name="T35" fmla="*/ 28 h 53"/>
                <a:gd name="T36" fmla="*/ 118 w 37"/>
                <a:gd name="T37" fmla="*/ 49 h 53"/>
                <a:gd name="T38" fmla="*/ 104 w 37"/>
                <a:gd name="T39" fmla="*/ 49 h 53"/>
                <a:gd name="T40" fmla="*/ 90 w 37"/>
                <a:gd name="T41" fmla="*/ 52 h 53"/>
                <a:gd name="T42" fmla="*/ 107 w 37"/>
                <a:gd name="T43" fmla="*/ 69 h 53"/>
                <a:gd name="T44" fmla="*/ 118 w 37"/>
                <a:gd name="T45" fmla="*/ 87 h 53"/>
                <a:gd name="T46" fmla="*/ 111 w 37"/>
                <a:gd name="T47" fmla="*/ 97 h 53"/>
                <a:gd name="T48" fmla="*/ 97 w 37"/>
                <a:gd name="T49" fmla="*/ 115 h 53"/>
                <a:gd name="T50" fmla="*/ 104 w 37"/>
                <a:gd name="T51" fmla="*/ 135 h 53"/>
                <a:gd name="T52" fmla="*/ 111 w 37"/>
                <a:gd name="T53" fmla="*/ 146 h 53"/>
                <a:gd name="T54" fmla="*/ 118 w 37"/>
                <a:gd name="T55" fmla="*/ 160 h 53"/>
                <a:gd name="T56" fmla="*/ 128 w 37"/>
                <a:gd name="T57" fmla="*/ 174 h 53"/>
                <a:gd name="T58" fmla="*/ 125 w 37"/>
                <a:gd name="T59" fmla="*/ 184 h 53"/>
                <a:gd name="T60" fmla="*/ 83 w 37"/>
                <a:gd name="T61" fmla="*/ 177 h 53"/>
                <a:gd name="T62" fmla="*/ 48 w 37"/>
                <a:gd name="T63" fmla="*/ 174 h 53"/>
                <a:gd name="T64" fmla="*/ 21 w 37"/>
                <a:gd name="T65" fmla="*/ 177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53"/>
                <a:gd name="T101" fmla="*/ 37 w 3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53">
                  <a:moveTo>
                    <a:pt x="6" y="51"/>
                  </a:moveTo>
                  <a:cubicBezTo>
                    <a:pt x="6" y="50"/>
                    <a:pt x="6" y="49"/>
                    <a:pt x="7" y="48"/>
                  </a:cubicBezTo>
                  <a:cubicBezTo>
                    <a:pt x="7" y="47"/>
                    <a:pt x="6" y="46"/>
                    <a:pt x="6" y="46"/>
                  </a:cubicBezTo>
                  <a:cubicBezTo>
                    <a:pt x="6" y="45"/>
                    <a:pt x="6" y="44"/>
                    <a:pt x="6" y="43"/>
                  </a:cubicBezTo>
                  <a:cubicBezTo>
                    <a:pt x="6" y="43"/>
                    <a:pt x="6" y="42"/>
                    <a:pt x="6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2"/>
                    <a:pt x="3" y="42"/>
                    <a:pt x="2" y="42"/>
                  </a:cubicBezTo>
                  <a:cubicBezTo>
                    <a:pt x="2" y="41"/>
                    <a:pt x="3" y="40"/>
                    <a:pt x="2" y="39"/>
                  </a:cubicBezTo>
                  <a:cubicBezTo>
                    <a:pt x="2" y="39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" y="38"/>
                    <a:pt x="1" y="37"/>
                    <a:pt x="2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2" y="33"/>
                    <a:pt x="2" y="32"/>
                    <a:pt x="3" y="31"/>
                  </a:cubicBezTo>
                  <a:cubicBezTo>
                    <a:pt x="4" y="31"/>
                    <a:pt x="5" y="30"/>
                    <a:pt x="5" y="30"/>
                  </a:cubicBezTo>
                  <a:cubicBezTo>
                    <a:pt x="6" y="29"/>
                    <a:pt x="6" y="28"/>
                    <a:pt x="8" y="28"/>
                  </a:cubicBezTo>
                  <a:cubicBezTo>
                    <a:pt x="8" y="28"/>
                    <a:pt x="8" y="28"/>
                    <a:pt x="9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0" y="28"/>
                    <a:pt x="10" y="27"/>
                    <a:pt x="10" y="28"/>
                  </a:cubicBezTo>
                  <a:cubicBezTo>
                    <a:pt x="11" y="28"/>
                    <a:pt x="12" y="29"/>
                    <a:pt x="12" y="30"/>
                  </a:cubicBezTo>
                  <a:cubicBezTo>
                    <a:pt x="13" y="30"/>
                    <a:pt x="14" y="31"/>
                    <a:pt x="14" y="30"/>
                  </a:cubicBezTo>
                  <a:cubicBezTo>
                    <a:pt x="15" y="30"/>
                    <a:pt x="16" y="28"/>
                    <a:pt x="16" y="27"/>
                  </a:cubicBezTo>
                  <a:cubicBezTo>
                    <a:pt x="17" y="26"/>
                    <a:pt x="17" y="25"/>
                    <a:pt x="18" y="24"/>
                  </a:cubicBezTo>
                  <a:cubicBezTo>
                    <a:pt x="18" y="23"/>
                    <a:pt x="17" y="23"/>
                    <a:pt x="18" y="22"/>
                  </a:cubicBezTo>
                  <a:cubicBezTo>
                    <a:pt x="18" y="21"/>
                    <a:pt x="19" y="21"/>
                    <a:pt x="20" y="20"/>
                  </a:cubicBezTo>
                  <a:cubicBezTo>
                    <a:pt x="21" y="19"/>
                    <a:pt x="20" y="17"/>
                    <a:pt x="21" y="16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3" y="15"/>
                    <a:pt x="22" y="14"/>
                    <a:pt x="22" y="14"/>
                  </a:cubicBezTo>
                  <a:cubicBezTo>
                    <a:pt x="22" y="13"/>
                    <a:pt x="23" y="12"/>
                    <a:pt x="24" y="12"/>
                  </a:cubicBezTo>
                  <a:cubicBezTo>
                    <a:pt x="24" y="10"/>
                    <a:pt x="24" y="9"/>
                    <a:pt x="25" y="8"/>
                  </a:cubicBezTo>
                  <a:cubicBezTo>
                    <a:pt x="26" y="7"/>
                    <a:pt x="28" y="8"/>
                    <a:pt x="29" y="7"/>
                  </a:cubicBezTo>
                  <a:cubicBezTo>
                    <a:pt x="30" y="6"/>
                    <a:pt x="29" y="4"/>
                    <a:pt x="28" y="3"/>
                  </a:cubicBezTo>
                  <a:cubicBezTo>
                    <a:pt x="28" y="3"/>
                    <a:pt x="27" y="3"/>
                    <a:pt x="26" y="2"/>
                  </a:cubicBezTo>
                  <a:cubicBezTo>
                    <a:pt x="26" y="2"/>
                    <a:pt x="27" y="1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1"/>
                    <a:pt x="30" y="3"/>
                    <a:pt x="31" y="4"/>
                  </a:cubicBezTo>
                  <a:cubicBezTo>
                    <a:pt x="31" y="5"/>
                    <a:pt x="31" y="7"/>
                    <a:pt x="31" y="8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2" y="13"/>
                    <a:pt x="34" y="13"/>
                    <a:pt x="34" y="14"/>
                  </a:cubicBezTo>
                  <a:cubicBezTo>
                    <a:pt x="33" y="14"/>
                    <a:pt x="32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8" y="13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6" y="16"/>
                    <a:pt x="28" y="17"/>
                    <a:pt x="28" y="17"/>
                  </a:cubicBezTo>
                  <a:cubicBezTo>
                    <a:pt x="29" y="18"/>
                    <a:pt x="30" y="19"/>
                    <a:pt x="31" y="20"/>
                  </a:cubicBezTo>
                  <a:cubicBezTo>
                    <a:pt x="31" y="21"/>
                    <a:pt x="32" y="22"/>
                    <a:pt x="32" y="23"/>
                  </a:cubicBezTo>
                  <a:cubicBezTo>
                    <a:pt x="33" y="23"/>
                    <a:pt x="33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1" y="29"/>
                    <a:pt x="31" y="31"/>
                    <a:pt x="30" y="32"/>
                  </a:cubicBezTo>
                  <a:cubicBezTo>
                    <a:pt x="30" y="32"/>
                    <a:pt x="28" y="32"/>
                    <a:pt x="28" y="33"/>
                  </a:cubicBezTo>
                  <a:cubicBezTo>
                    <a:pt x="28" y="34"/>
                    <a:pt x="30" y="34"/>
                    <a:pt x="30" y="34"/>
                  </a:cubicBezTo>
                  <a:cubicBezTo>
                    <a:pt x="30" y="36"/>
                    <a:pt x="29" y="38"/>
                    <a:pt x="30" y="39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1" y="41"/>
                    <a:pt x="32" y="41"/>
                    <a:pt x="32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4"/>
                    <a:pt x="33" y="45"/>
                    <a:pt x="34" y="46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36" y="48"/>
                    <a:pt x="36" y="49"/>
                    <a:pt x="37" y="50"/>
                  </a:cubicBezTo>
                  <a:cubicBezTo>
                    <a:pt x="36" y="50"/>
                    <a:pt x="36" y="51"/>
                    <a:pt x="36" y="52"/>
                  </a:cubicBezTo>
                  <a:cubicBezTo>
                    <a:pt x="36" y="52"/>
                    <a:pt x="37" y="53"/>
                    <a:pt x="36" y="53"/>
                  </a:cubicBezTo>
                  <a:cubicBezTo>
                    <a:pt x="34" y="53"/>
                    <a:pt x="31" y="51"/>
                    <a:pt x="29" y="51"/>
                  </a:cubicBezTo>
                  <a:cubicBezTo>
                    <a:pt x="27" y="51"/>
                    <a:pt x="25" y="51"/>
                    <a:pt x="24" y="51"/>
                  </a:cubicBezTo>
                  <a:cubicBezTo>
                    <a:pt x="22" y="51"/>
                    <a:pt x="22" y="51"/>
                    <a:pt x="21" y="50"/>
                  </a:cubicBezTo>
                  <a:cubicBezTo>
                    <a:pt x="18" y="50"/>
                    <a:pt x="16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6" y="5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6" name="Freeform 792"/>
            <p:cNvSpPr>
              <a:spLocks/>
            </p:cNvSpPr>
            <p:nvPr/>
          </p:nvSpPr>
          <p:spPr bwMode="auto">
            <a:xfrm>
              <a:off x="4162" y="2508"/>
              <a:ext cx="169" cy="270"/>
            </a:xfrm>
            <a:custGeom>
              <a:avLst/>
              <a:gdLst>
                <a:gd name="T0" fmla="*/ 34 w 49"/>
                <a:gd name="T1" fmla="*/ 270 h 78"/>
                <a:gd name="T2" fmla="*/ 45 w 49"/>
                <a:gd name="T3" fmla="*/ 267 h 78"/>
                <a:gd name="T4" fmla="*/ 52 w 49"/>
                <a:gd name="T5" fmla="*/ 263 h 78"/>
                <a:gd name="T6" fmla="*/ 59 w 49"/>
                <a:gd name="T7" fmla="*/ 267 h 78"/>
                <a:gd name="T8" fmla="*/ 62 w 49"/>
                <a:gd name="T9" fmla="*/ 263 h 78"/>
                <a:gd name="T10" fmla="*/ 79 w 49"/>
                <a:gd name="T11" fmla="*/ 260 h 78"/>
                <a:gd name="T12" fmla="*/ 83 w 49"/>
                <a:gd name="T13" fmla="*/ 260 h 78"/>
                <a:gd name="T14" fmla="*/ 90 w 49"/>
                <a:gd name="T15" fmla="*/ 256 h 78"/>
                <a:gd name="T16" fmla="*/ 93 w 49"/>
                <a:gd name="T17" fmla="*/ 249 h 78"/>
                <a:gd name="T18" fmla="*/ 90 w 49"/>
                <a:gd name="T19" fmla="*/ 249 h 78"/>
                <a:gd name="T20" fmla="*/ 93 w 49"/>
                <a:gd name="T21" fmla="*/ 246 h 78"/>
                <a:gd name="T22" fmla="*/ 107 w 49"/>
                <a:gd name="T23" fmla="*/ 246 h 78"/>
                <a:gd name="T24" fmla="*/ 121 w 49"/>
                <a:gd name="T25" fmla="*/ 239 h 78"/>
                <a:gd name="T26" fmla="*/ 124 w 49"/>
                <a:gd name="T27" fmla="*/ 228 h 78"/>
                <a:gd name="T28" fmla="*/ 131 w 49"/>
                <a:gd name="T29" fmla="*/ 228 h 78"/>
                <a:gd name="T30" fmla="*/ 138 w 49"/>
                <a:gd name="T31" fmla="*/ 222 h 78"/>
                <a:gd name="T32" fmla="*/ 138 w 49"/>
                <a:gd name="T33" fmla="*/ 215 h 78"/>
                <a:gd name="T34" fmla="*/ 152 w 49"/>
                <a:gd name="T35" fmla="*/ 211 h 78"/>
                <a:gd name="T36" fmla="*/ 152 w 49"/>
                <a:gd name="T37" fmla="*/ 208 h 78"/>
                <a:gd name="T38" fmla="*/ 148 w 49"/>
                <a:gd name="T39" fmla="*/ 201 h 78"/>
                <a:gd name="T40" fmla="*/ 152 w 49"/>
                <a:gd name="T41" fmla="*/ 197 h 78"/>
                <a:gd name="T42" fmla="*/ 148 w 49"/>
                <a:gd name="T43" fmla="*/ 194 h 78"/>
                <a:gd name="T44" fmla="*/ 145 w 49"/>
                <a:gd name="T45" fmla="*/ 183 h 78"/>
                <a:gd name="T46" fmla="*/ 135 w 49"/>
                <a:gd name="T47" fmla="*/ 187 h 78"/>
                <a:gd name="T48" fmla="*/ 135 w 49"/>
                <a:gd name="T49" fmla="*/ 180 h 78"/>
                <a:gd name="T50" fmla="*/ 141 w 49"/>
                <a:gd name="T51" fmla="*/ 173 h 78"/>
                <a:gd name="T52" fmla="*/ 141 w 49"/>
                <a:gd name="T53" fmla="*/ 163 h 78"/>
                <a:gd name="T54" fmla="*/ 148 w 49"/>
                <a:gd name="T55" fmla="*/ 159 h 78"/>
                <a:gd name="T56" fmla="*/ 145 w 49"/>
                <a:gd name="T57" fmla="*/ 152 h 78"/>
                <a:gd name="T58" fmla="*/ 148 w 49"/>
                <a:gd name="T59" fmla="*/ 149 h 78"/>
                <a:gd name="T60" fmla="*/ 155 w 49"/>
                <a:gd name="T61" fmla="*/ 138 h 78"/>
                <a:gd name="T62" fmla="*/ 152 w 49"/>
                <a:gd name="T63" fmla="*/ 135 h 78"/>
                <a:gd name="T64" fmla="*/ 159 w 49"/>
                <a:gd name="T65" fmla="*/ 132 h 78"/>
                <a:gd name="T66" fmla="*/ 169 w 49"/>
                <a:gd name="T67" fmla="*/ 132 h 78"/>
                <a:gd name="T68" fmla="*/ 169 w 49"/>
                <a:gd name="T69" fmla="*/ 69 h 78"/>
                <a:gd name="T70" fmla="*/ 31 w 49"/>
                <a:gd name="T71" fmla="*/ 0 h 78"/>
                <a:gd name="T72" fmla="*/ 21 w 49"/>
                <a:gd name="T73" fmla="*/ 7 h 78"/>
                <a:gd name="T74" fmla="*/ 28 w 49"/>
                <a:gd name="T75" fmla="*/ 21 h 78"/>
                <a:gd name="T76" fmla="*/ 24 w 49"/>
                <a:gd name="T77" fmla="*/ 31 h 78"/>
                <a:gd name="T78" fmla="*/ 31 w 49"/>
                <a:gd name="T79" fmla="*/ 38 h 78"/>
                <a:gd name="T80" fmla="*/ 31 w 49"/>
                <a:gd name="T81" fmla="*/ 45 h 78"/>
                <a:gd name="T82" fmla="*/ 38 w 49"/>
                <a:gd name="T83" fmla="*/ 52 h 78"/>
                <a:gd name="T84" fmla="*/ 31 w 49"/>
                <a:gd name="T85" fmla="*/ 66 h 78"/>
                <a:gd name="T86" fmla="*/ 31 w 49"/>
                <a:gd name="T87" fmla="*/ 93 h 78"/>
                <a:gd name="T88" fmla="*/ 31 w 49"/>
                <a:gd name="T89" fmla="*/ 114 h 78"/>
                <a:gd name="T90" fmla="*/ 0 w 49"/>
                <a:gd name="T91" fmla="*/ 149 h 78"/>
                <a:gd name="T92" fmla="*/ 0 w 49"/>
                <a:gd name="T93" fmla="*/ 166 h 78"/>
                <a:gd name="T94" fmla="*/ 7 w 49"/>
                <a:gd name="T95" fmla="*/ 177 h 78"/>
                <a:gd name="T96" fmla="*/ 10 w 49"/>
                <a:gd name="T97" fmla="*/ 180 h 78"/>
                <a:gd name="T98" fmla="*/ 17 w 49"/>
                <a:gd name="T99" fmla="*/ 180 h 78"/>
                <a:gd name="T100" fmla="*/ 24 w 49"/>
                <a:gd name="T101" fmla="*/ 194 h 78"/>
                <a:gd name="T102" fmla="*/ 24 w 49"/>
                <a:gd name="T103" fmla="*/ 208 h 78"/>
                <a:gd name="T104" fmla="*/ 28 w 49"/>
                <a:gd name="T105" fmla="*/ 222 h 78"/>
                <a:gd name="T106" fmla="*/ 38 w 49"/>
                <a:gd name="T107" fmla="*/ 228 h 78"/>
                <a:gd name="T108" fmla="*/ 24 w 49"/>
                <a:gd name="T109" fmla="*/ 228 h 78"/>
                <a:gd name="T110" fmla="*/ 21 w 49"/>
                <a:gd name="T111" fmla="*/ 228 h 78"/>
                <a:gd name="T112" fmla="*/ 10 w 49"/>
                <a:gd name="T113" fmla="*/ 228 h 78"/>
                <a:gd name="T114" fmla="*/ 10 w 49"/>
                <a:gd name="T115" fmla="*/ 235 h 78"/>
                <a:gd name="T116" fmla="*/ 14 w 49"/>
                <a:gd name="T117" fmla="*/ 242 h 78"/>
                <a:gd name="T118" fmla="*/ 24 w 49"/>
                <a:gd name="T119" fmla="*/ 253 h 78"/>
                <a:gd name="T120" fmla="*/ 31 w 49"/>
                <a:gd name="T121" fmla="*/ 260 h 78"/>
                <a:gd name="T122" fmla="*/ 34 w 49"/>
                <a:gd name="T123" fmla="*/ 267 h 78"/>
                <a:gd name="T124" fmla="*/ 34 w 49"/>
                <a:gd name="T125" fmla="*/ 270 h 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78"/>
                <a:gd name="T191" fmla="*/ 49 w 49"/>
                <a:gd name="T192" fmla="*/ 78 h 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78">
                  <a:moveTo>
                    <a:pt x="10" y="78"/>
                  </a:moveTo>
                  <a:cubicBezTo>
                    <a:pt x="11" y="77"/>
                    <a:pt x="12" y="77"/>
                    <a:pt x="13" y="77"/>
                  </a:cubicBezTo>
                  <a:cubicBezTo>
                    <a:pt x="13" y="77"/>
                    <a:pt x="14" y="76"/>
                    <a:pt x="15" y="76"/>
                  </a:cubicBezTo>
                  <a:cubicBezTo>
                    <a:pt x="16" y="76"/>
                    <a:pt x="17" y="77"/>
                    <a:pt x="17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20" y="76"/>
                    <a:pt x="21" y="75"/>
                    <a:pt x="23" y="75"/>
                  </a:cubicBezTo>
                  <a:cubicBezTo>
                    <a:pt x="23" y="75"/>
                    <a:pt x="23" y="75"/>
                    <a:pt x="24" y="75"/>
                  </a:cubicBezTo>
                  <a:cubicBezTo>
                    <a:pt x="24" y="75"/>
                    <a:pt x="25" y="75"/>
                    <a:pt x="26" y="74"/>
                  </a:cubicBezTo>
                  <a:cubicBezTo>
                    <a:pt x="26" y="74"/>
                    <a:pt x="27" y="73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1"/>
                    <a:pt x="27" y="71"/>
                    <a:pt x="27" y="71"/>
                  </a:cubicBezTo>
                  <a:cubicBezTo>
                    <a:pt x="29" y="71"/>
                    <a:pt x="30" y="71"/>
                    <a:pt x="31" y="71"/>
                  </a:cubicBezTo>
                  <a:cubicBezTo>
                    <a:pt x="33" y="70"/>
                    <a:pt x="34" y="70"/>
                    <a:pt x="35" y="69"/>
                  </a:cubicBezTo>
                  <a:cubicBezTo>
                    <a:pt x="36" y="68"/>
                    <a:pt x="35" y="67"/>
                    <a:pt x="36" y="66"/>
                  </a:cubicBezTo>
                  <a:cubicBezTo>
                    <a:pt x="36" y="66"/>
                    <a:pt x="38" y="67"/>
                    <a:pt x="38" y="66"/>
                  </a:cubicBezTo>
                  <a:cubicBezTo>
                    <a:pt x="39" y="66"/>
                    <a:pt x="39" y="65"/>
                    <a:pt x="40" y="64"/>
                  </a:cubicBezTo>
                  <a:cubicBezTo>
                    <a:pt x="40" y="64"/>
                    <a:pt x="39" y="62"/>
                    <a:pt x="40" y="62"/>
                  </a:cubicBezTo>
                  <a:cubicBezTo>
                    <a:pt x="41" y="61"/>
                    <a:pt x="43" y="62"/>
                    <a:pt x="44" y="61"/>
                  </a:cubicBezTo>
                  <a:cubicBezTo>
                    <a:pt x="44" y="61"/>
                    <a:pt x="45" y="60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4" y="56"/>
                    <a:pt x="43" y="57"/>
                    <a:pt x="43" y="56"/>
                  </a:cubicBezTo>
                  <a:cubicBezTo>
                    <a:pt x="42" y="55"/>
                    <a:pt x="43" y="54"/>
                    <a:pt x="42" y="53"/>
                  </a:cubicBezTo>
                  <a:cubicBezTo>
                    <a:pt x="41" y="53"/>
                    <a:pt x="40" y="54"/>
                    <a:pt x="39" y="54"/>
                  </a:cubicBezTo>
                  <a:cubicBezTo>
                    <a:pt x="39" y="53"/>
                    <a:pt x="39" y="52"/>
                    <a:pt x="39" y="52"/>
                  </a:cubicBezTo>
                  <a:cubicBezTo>
                    <a:pt x="40" y="51"/>
                    <a:pt x="41" y="51"/>
                    <a:pt x="41" y="50"/>
                  </a:cubicBezTo>
                  <a:cubicBezTo>
                    <a:pt x="42" y="49"/>
                    <a:pt x="41" y="48"/>
                    <a:pt x="41" y="47"/>
                  </a:cubicBezTo>
                  <a:cubicBezTo>
                    <a:pt x="41" y="46"/>
                    <a:pt x="43" y="47"/>
                    <a:pt x="43" y="46"/>
                  </a:cubicBezTo>
                  <a:cubicBezTo>
                    <a:pt x="43" y="45"/>
                    <a:pt x="42" y="45"/>
                    <a:pt x="42" y="44"/>
                  </a:cubicBezTo>
                  <a:cubicBezTo>
                    <a:pt x="41" y="43"/>
                    <a:pt x="43" y="43"/>
                    <a:pt x="43" y="43"/>
                  </a:cubicBezTo>
                  <a:cubicBezTo>
                    <a:pt x="44" y="42"/>
                    <a:pt x="44" y="41"/>
                    <a:pt x="45" y="40"/>
                  </a:cubicBezTo>
                  <a:cubicBezTo>
                    <a:pt x="45" y="40"/>
                    <a:pt x="44" y="39"/>
                    <a:pt x="44" y="39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7" y="37"/>
                    <a:pt x="49" y="38"/>
                    <a:pt x="49" y="38"/>
                  </a:cubicBezTo>
                  <a:cubicBezTo>
                    <a:pt x="49" y="32"/>
                    <a:pt x="49" y="26"/>
                    <a:pt x="49" y="2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6" y="53"/>
                    <a:pt x="7" y="55"/>
                    <a:pt x="7" y="56"/>
                  </a:cubicBezTo>
                  <a:cubicBezTo>
                    <a:pt x="7" y="57"/>
                    <a:pt x="7" y="59"/>
                    <a:pt x="7" y="60"/>
                  </a:cubicBezTo>
                  <a:cubicBezTo>
                    <a:pt x="7" y="62"/>
                    <a:pt x="7" y="63"/>
                    <a:pt x="8" y="64"/>
                  </a:cubicBezTo>
                  <a:cubicBezTo>
                    <a:pt x="9" y="65"/>
                    <a:pt x="10" y="65"/>
                    <a:pt x="11" y="66"/>
                  </a:cubicBezTo>
                  <a:cubicBezTo>
                    <a:pt x="10" y="66"/>
                    <a:pt x="9" y="66"/>
                    <a:pt x="7" y="66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4" y="65"/>
                    <a:pt x="3" y="66"/>
                  </a:cubicBezTo>
                  <a:cubicBezTo>
                    <a:pt x="3" y="66"/>
                    <a:pt x="2" y="67"/>
                    <a:pt x="3" y="68"/>
                  </a:cubicBezTo>
                  <a:cubicBezTo>
                    <a:pt x="3" y="68"/>
                    <a:pt x="4" y="69"/>
                    <a:pt x="4" y="70"/>
                  </a:cubicBezTo>
                  <a:cubicBezTo>
                    <a:pt x="6" y="71"/>
                    <a:pt x="6" y="72"/>
                    <a:pt x="7" y="73"/>
                  </a:cubicBezTo>
                  <a:cubicBezTo>
                    <a:pt x="8" y="73"/>
                    <a:pt x="9" y="74"/>
                    <a:pt x="9" y="75"/>
                  </a:cubicBezTo>
                  <a:cubicBezTo>
                    <a:pt x="9" y="76"/>
                    <a:pt x="10" y="76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7" name="Freeform 793"/>
            <p:cNvSpPr>
              <a:spLocks/>
            </p:cNvSpPr>
            <p:nvPr/>
          </p:nvSpPr>
          <p:spPr bwMode="auto">
            <a:xfrm>
              <a:off x="4175" y="2719"/>
              <a:ext cx="215" cy="142"/>
            </a:xfrm>
            <a:custGeom>
              <a:avLst/>
              <a:gdLst>
                <a:gd name="T0" fmla="*/ 215 w 62"/>
                <a:gd name="T1" fmla="*/ 94 h 41"/>
                <a:gd name="T2" fmla="*/ 205 w 62"/>
                <a:gd name="T3" fmla="*/ 83 h 41"/>
                <a:gd name="T4" fmla="*/ 201 w 62"/>
                <a:gd name="T5" fmla="*/ 76 h 41"/>
                <a:gd name="T6" fmla="*/ 184 w 62"/>
                <a:gd name="T7" fmla="*/ 66 h 41"/>
                <a:gd name="T8" fmla="*/ 180 w 62"/>
                <a:gd name="T9" fmla="*/ 52 h 41"/>
                <a:gd name="T10" fmla="*/ 173 w 62"/>
                <a:gd name="T11" fmla="*/ 48 h 41"/>
                <a:gd name="T12" fmla="*/ 160 w 62"/>
                <a:gd name="T13" fmla="*/ 38 h 41"/>
                <a:gd name="T14" fmla="*/ 146 w 62"/>
                <a:gd name="T15" fmla="*/ 35 h 41"/>
                <a:gd name="T16" fmla="*/ 153 w 62"/>
                <a:gd name="T17" fmla="*/ 21 h 41"/>
                <a:gd name="T18" fmla="*/ 135 w 62"/>
                <a:gd name="T19" fmla="*/ 3 h 41"/>
                <a:gd name="T20" fmla="*/ 121 w 62"/>
                <a:gd name="T21" fmla="*/ 14 h 41"/>
                <a:gd name="T22" fmla="*/ 111 w 62"/>
                <a:gd name="T23" fmla="*/ 21 h 41"/>
                <a:gd name="T24" fmla="*/ 94 w 62"/>
                <a:gd name="T25" fmla="*/ 35 h 41"/>
                <a:gd name="T26" fmla="*/ 73 w 62"/>
                <a:gd name="T27" fmla="*/ 38 h 41"/>
                <a:gd name="T28" fmla="*/ 73 w 62"/>
                <a:gd name="T29" fmla="*/ 45 h 41"/>
                <a:gd name="T30" fmla="*/ 62 w 62"/>
                <a:gd name="T31" fmla="*/ 48 h 41"/>
                <a:gd name="T32" fmla="*/ 45 w 62"/>
                <a:gd name="T33" fmla="*/ 55 h 41"/>
                <a:gd name="T34" fmla="*/ 31 w 62"/>
                <a:gd name="T35" fmla="*/ 55 h 41"/>
                <a:gd name="T36" fmla="*/ 14 w 62"/>
                <a:gd name="T37" fmla="*/ 66 h 41"/>
                <a:gd name="T38" fmla="*/ 3 w 62"/>
                <a:gd name="T39" fmla="*/ 83 h 41"/>
                <a:gd name="T40" fmla="*/ 7 w 62"/>
                <a:gd name="T41" fmla="*/ 107 h 41"/>
                <a:gd name="T42" fmla="*/ 14 w 62"/>
                <a:gd name="T43" fmla="*/ 114 h 41"/>
                <a:gd name="T44" fmla="*/ 21 w 62"/>
                <a:gd name="T45" fmla="*/ 132 h 41"/>
                <a:gd name="T46" fmla="*/ 31 w 62"/>
                <a:gd name="T47" fmla="*/ 142 h 41"/>
                <a:gd name="T48" fmla="*/ 35 w 62"/>
                <a:gd name="T49" fmla="*/ 128 h 41"/>
                <a:gd name="T50" fmla="*/ 49 w 62"/>
                <a:gd name="T51" fmla="*/ 125 h 41"/>
                <a:gd name="T52" fmla="*/ 62 w 62"/>
                <a:gd name="T53" fmla="*/ 125 h 41"/>
                <a:gd name="T54" fmla="*/ 69 w 62"/>
                <a:gd name="T55" fmla="*/ 111 h 41"/>
                <a:gd name="T56" fmla="*/ 80 w 62"/>
                <a:gd name="T57" fmla="*/ 100 h 41"/>
                <a:gd name="T58" fmla="*/ 101 w 62"/>
                <a:gd name="T59" fmla="*/ 107 h 41"/>
                <a:gd name="T60" fmla="*/ 128 w 62"/>
                <a:gd name="T61" fmla="*/ 114 h 41"/>
                <a:gd name="T62" fmla="*/ 139 w 62"/>
                <a:gd name="T63" fmla="*/ 104 h 41"/>
                <a:gd name="T64" fmla="*/ 163 w 62"/>
                <a:gd name="T65" fmla="*/ 104 h 41"/>
                <a:gd name="T66" fmla="*/ 170 w 62"/>
                <a:gd name="T67" fmla="*/ 100 h 41"/>
                <a:gd name="T68" fmla="*/ 180 w 62"/>
                <a:gd name="T69" fmla="*/ 97 h 41"/>
                <a:gd name="T70" fmla="*/ 194 w 62"/>
                <a:gd name="T71" fmla="*/ 97 h 41"/>
                <a:gd name="T72" fmla="*/ 208 w 62"/>
                <a:gd name="T73" fmla="*/ 97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1"/>
                <a:gd name="T113" fmla="*/ 62 w 62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1">
                  <a:moveTo>
                    <a:pt x="61" y="29"/>
                  </a:moveTo>
                  <a:cubicBezTo>
                    <a:pt x="61" y="28"/>
                    <a:pt x="62" y="28"/>
                    <a:pt x="62" y="27"/>
                  </a:cubicBezTo>
                  <a:cubicBezTo>
                    <a:pt x="62" y="26"/>
                    <a:pt x="61" y="25"/>
                    <a:pt x="61" y="25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8" y="23"/>
                    <a:pt x="57" y="23"/>
                    <a:pt x="56" y="22"/>
                  </a:cubicBezTo>
                  <a:cubicBezTo>
                    <a:pt x="56" y="22"/>
                    <a:pt x="58" y="22"/>
                    <a:pt x="58" y="22"/>
                  </a:cubicBezTo>
                  <a:cubicBezTo>
                    <a:pt x="57" y="21"/>
                    <a:pt x="56" y="20"/>
                    <a:pt x="55" y="19"/>
                  </a:cubicBezTo>
                  <a:cubicBezTo>
                    <a:pt x="55" y="19"/>
                    <a:pt x="54" y="19"/>
                    <a:pt x="53" y="19"/>
                  </a:cubicBezTo>
                  <a:cubicBezTo>
                    <a:pt x="52" y="18"/>
                    <a:pt x="52" y="18"/>
                    <a:pt x="51" y="17"/>
                  </a:cubicBezTo>
                  <a:cubicBezTo>
                    <a:pt x="51" y="17"/>
                    <a:pt x="52" y="16"/>
                    <a:pt x="52" y="15"/>
                  </a:cubicBezTo>
                  <a:cubicBezTo>
                    <a:pt x="51" y="15"/>
                    <a:pt x="50" y="16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49" y="13"/>
                    <a:pt x="47" y="14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6" y="11"/>
                    <a:pt x="45" y="12"/>
                    <a:pt x="44" y="11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2" y="9"/>
                    <a:pt x="43" y="9"/>
                    <a:pt x="44" y="8"/>
                  </a:cubicBezTo>
                  <a:cubicBezTo>
                    <a:pt x="44" y="8"/>
                    <a:pt x="44" y="7"/>
                    <a:pt x="44" y="6"/>
                  </a:cubicBezTo>
                  <a:cubicBezTo>
                    <a:pt x="43" y="5"/>
                    <a:pt x="43" y="4"/>
                    <a:pt x="42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1"/>
                    <a:pt x="36" y="0"/>
                    <a:pt x="35" y="1"/>
                  </a:cubicBezTo>
                  <a:cubicBezTo>
                    <a:pt x="35" y="2"/>
                    <a:pt x="36" y="3"/>
                    <a:pt x="35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3" y="6"/>
                    <a:pt x="32" y="5"/>
                    <a:pt x="32" y="6"/>
                  </a:cubicBezTo>
                  <a:cubicBezTo>
                    <a:pt x="31" y="6"/>
                    <a:pt x="32" y="8"/>
                    <a:pt x="31" y="8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1"/>
                    <a:pt x="23" y="11"/>
                    <a:pt x="23" y="11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7" y="14"/>
                    <a:pt x="16" y="15"/>
                    <a:pt x="14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6"/>
                    <a:pt x="7" y="16"/>
                    <a:pt x="6" y="17"/>
                  </a:cubicBezTo>
                  <a:cubicBezTo>
                    <a:pt x="5" y="17"/>
                    <a:pt x="5" y="18"/>
                    <a:pt x="4" y="19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2" y="24"/>
                    <a:pt x="1" y="23"/>
                    <a:pt x="1" y="24"/>
                  </a:cubicBezTo>
                  <a:cubicBezTo>
                    <a:pt x="0" y="25"/>
                    <a:pt x="2" y="25"/>
                    <a:pt x="2" y="26"/>
                  </a:cubicBezTo>
                  <a:cubicBezTo>
                    <a:pt x="2" y="28"/>
                    <a:pt x="2" y="29"/>
                    <a:pt x="2" y="31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5" y="34"/>
                    <a:pt x="4" y="34"/>
                    <a:pt x="4" y="35"/>
                  </a:cubicBezTo>
                  <a:cubicBezTo>
                    <a:pt x="5" y="36"/>
                    <a:pt x="5" y="37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9" y="40"/>
                    <a:pt x="9" y="41"/>
                  </a:cubicBezTo>
                  <a:cubicBezTo>
                    <a:pt x="9" y="41"/>
                    <a:pt x="10" y="41"/>
                    <a:pt x="10" y="40"/>
                  </a:cubicBezTo>
                  <a:cubicBezTo>
                    <a:pt x="10" y="39"/>
                    <a:pt x="10" y="38"/>
                    <a:pt x="10" y="37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4" y="36"/>
                    <a:pt x="15" y="35"/>
                    <a:pt x="16" y="35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20" y="35"/>
                  </a:cubicBezTo>
                  <a:cubicBezTo>
                    <a:pt x="20" y="35"/>
                    <a:pt x="20" y="34"/>
                    <a:pt x="20" y="32"/>
                  </a:cubicBezTo>
                  <a:cubicBezTo>
                    <a:pt x="20" y="32"/>
                    <a:pt x="21" y="31"/>
                    <a:pt x="22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4" y="29"/>
                    <a:pt x="25" y="28"/>
                    <a:pt x="25" y="29"/>
                  </a:cubicBezTo>
                  <a:cubicBezTo>
                    <a:pt x="27" y="29"/>
                    <a:pt x="28" y="31"/>
                    <a:pt x="29" y="31"/>
                  </a:cubicBezTo>
                  <a:cubicBezTo>
                    <a:pt x="30" y="32"/>
                    <a:pt x="32" y="32"/>
                    <a:pt x="33" y="32"/>
                  </a:cubicBezTo>
                  <a:cubicBezTo>
                    <a:pt x="35" y="32"/>
                    <a:pt x="36" y="33"/>
                    <a:pt x="37" y="33"/>
                  </a:cubicBezTo>
                  <a:cubicBezTo>
                    <a:pt x="39" y="33"/>
                    <a:pt x="39" y="31"/>
                    <a:pt x="39" y="31"/>
                  </a:cubicBezTo>
                  <a:cubicBezTo>
                    <a:pt x="39" y="30"/>
                    <a:pt x="40" y="30"/>
                    <a:pt x="40" y="30"/>
                  </a:cubicBezTo>
                  <a:cubicBezTo>
                    <a:pt x="42" y="30"/>
                    <a:pt x="42" y="31"/>
                    <a:pt x="43" y="31"/>
                  </a:cubicBezTo>
                  <a:cubicBezTo>
                    <a:pt x="44" y="31"/>
                    <a:pt x="46" y="30"/>
                    <a:pt x="47" y="30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0" y="30"/>
                    <a:pt x="50" y="30"/>
                    <a:pt x="51" y="29"/>
                  </a:cubicBezTo>
                  <a:cubicBezTo>
                    <a:pt x="52" y="29"/>
                    <a:pt x="52" y="28"/>
                    <a:pt x="52" y="28"/>
                  </a:cubicBezTo>
                  <a:cubicBezTo>
                    <a:pt x="53" y="28"/>
                    <a:pt x="54" y="29"/>
                    <a:pt x="55" y="29"/>
                  </a:cubicBezTo>
                  <a:cubicBezTo>
                    <a:pt x="55" y="29"/>
                    <a:pt x="56" y="28"/>
                    <a:pt x="56" y="28"/>
                  </a:cubicBezTo>
                  <a:cubicBezTo>
                    <a:pt x="57" y="28"/>
                    <a:pt x="56" y="30"/>
                    <a:pt x="57" y="30"/>
                  </a:cubicBezTo>
                  <a:cubicBezTo>
                    <a:pt x="58" y="29"/>
                    <a:pt x="59" y="28"/>
                    <a:pt x="60" y="28"/>
                  </a:cubicBezTo>
                  <a:cubicBezTo>
                    <a:pt x="60" y="28"/>
                    <a:pt x="61" y="29"/>
                    <a:pt x="61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8" name="Freeform 794"/>
            <p:cNvSpPr>
              <a:spLocks/>
            </p:cNvSpPr>
            <p:nvPr/>
          </p:nvSpPr>
          <p:spPr bwMode="auto">
            <a:xfrm>
              <a:off x="4487" y="2819"/>
              <a:ext cx="141" cy="170"/>
            </a:xfrm>
            <a:custGeom>
              <a:avLst/>
              <a:gdLst>
                <a:gd name="T0" fmla="*/ 141 w 41"/>
                <a:gd name="T1" fmla="*/ 24 h 49"/>
                <a:gd name="T2" fmla="*/ 134 w 41"/>
                <a:gd name="T3" fmla="*/ 24 h 49"/>
                <a:gd name="T4" fmla="*/ 127 w 41"/>
                <a:gd name="T5" fmla="*/ 17 h 49"/>
                <a:gd name="T6" fmla="*/ 110 w 41"/>
                <a:gd name="T7" fmla="*/ 24 h 49"/>
                <a:gd name="T8" fmla="*/ 107 w 41"/>
                <a:gd name="T9" fmla="*/ 31 h 49"/>
                <a:gd name="T10" fmla="*/ 83 w 41"/>
                <a:gd name="T11" fmla="*/ 31 h 49"/>
                <a:gd name="T12" fmla="*/ 62 w 41"/>
                <a:gd name="T13" fmla="*/ 17 h 49"/>
                <a:gd name="T14" fmla="*/ 52 w 41"/>
                <a:gd name="T15" fmla="*/ 17 h 49"/>
                <a:gd name="T16" fmla="*/ 41 w 41"/>
                <a:gd name="T17" fmla="*/ 14 h 49"/>
                <a:gd name="T18" fmla="*/ 41 w 41"/>
                <a:gd name="T19" fmla="*/ 3 h 49"/>
                <a:gd name="T20" fmla="*/ 31 w 41"/>
                <a:gd name="T21" fmla="*/ 0 h 49"/>
                <a:gd name="T22" fmla="*/ 7 w 41"/>
                <a:gd name="T23" fmla="*/ 21 h 49"/>
                <a:gd name="T24" fmla="*/ 10 w 41"/>
                <a:gd name="T25" fmla="*/ 24 h 49"/>
                <a:gd name="T26" fmla="*/ 17 w 41"/>
                <a:gd name="T27" fmla="*/ 28 h 49"/>
                <a:gd name="T28" fmla="*/ 17 w 41"/>
                <a:gd name="T29" fmla="*/ 38 h 49"/>
                <a:gd name="T30" fmla="*/ 24 w 41"/>
                <a:gd name="T31" fmla="*/ 49 h 49"/>
                <a:gd name="T32" fmla="*/ 28 w 41"/>
                <a:gd name="T33" fmla="*/ 62 h 49"/>
                <a:gd name="T34" fmla="*/ 17 w 41"/>
                <a:gd name="T35" fmla="*/ 69 h 49"/>
                <a:gd name="T36" fmla="*/ 7 w 41"/>
                <a:gd name="T37" fmla="*/ 83 h 49"/>
                <a:gd name="T38" fmla="*/ 0 w 41"/>
                <a:gd name="T39" fmla="*/ 101 h 49"/>
                <a:gd name="T40" fmla="*/ 69 w 41"/>
                <a:gd name="T41" fmla="*/ 139 h 49"/>
                <a:gd name="T42" fmla="*/ 72 w 41"/>
                <a:gd name="T43" fmla="*/ 146 h 49"/>
                <a:gd name="T44" fmla="*/ 100 w 41"/>
                <a:gd name="T45" fmla="*/ 170 h 49"/>
                <a:gd name="T46" fmla="*/ 103 w 41"/>
                <a:gd name="T47" fmla="*/ 163 h 49"/>
                <a:gd name="T48" fmla="*/ 103 w 41"/>
                <a:gd name="T49" fmla="*/ 156 h 49"/>
                <a:gd name="T50" fmla="*/ 113 w 41"/>
                <a:gd name="T51" fmla="*/ 146 h 49"/>
                <a:gd name="T52" fmla="*/ 117 w 41"/>
                <a:gd name="T53" fmla="*/ 139 h 49"/>
                <a:gd name="T54" fmla="*/ 117 w 41"/>
                <a:gd name="T55" fmla="*/ 132 h 49"/>
                <a:gd name="T56" fmla="*/ 124 w 41"/>
                <a:gd name="T57" fmla="*/ 132 h 49"/>
                <a:gd name="T58" fmla="*/ 127 w 41"/>
                <a:gd name="T59" fmla="*/ 125 h 49"/>
                <a:gd name="T60" fmla="*/ 134 w 41"/>
                <a:gd name="T61" fmla="*/ 121 h 49"/>
                <a:gd name="T62" fmla="*/ 141 w 41"/>
                <a:gd name="T63" fmla="*/ 118 h 49"/>
                <a:gd name="T64" fmla="*/ 127 w 41"/>
                <a:gd name="T65" fmla="*/ 104 h 49"/>
                <a:gd name="T66" fmla="*/ 127 w 41"/>
                <a:gd name="T67" fmla="*/ 45 h 49"/>
                <a:gd name="T68" fmla="*/ 138 w 41"/>
                <a:gd name="T69" fmla="*/ 35 h 49"/>
                <a:gd name="T70" fmla="*/ 141 w 41"/>
                <a:gd name="T71" fmla="*/ 24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9"/>
                <a:gd name="T110" fmla="*/ 41 w 41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9">
                  <a:moveTo>
                    <a:pt x="41" y="7"/>
                  </a:moveTo>
                  <a:cubicBezTo>
                    <a:pt x="41" y="7"/>
                    <a:pt x="39" y="8"/>
                    <a:pt x="39" y="7"/>
                  </a:cubicBezTo>
                  <a:cubicBezTo>
                    <a:pt x="38" y="7"/>
                    <a:pt x="38" y="5"/>
                    <a:pt x="37" y="5"/>
                  </a:cubicBezTo>
                  <a:cubicBezTo>
                    <a:pt x="35" y="5"/>
                    <a:pt x="33" y="6"/>
                    <a:pt x="32" y="7"/>
                  </a:cubicBezTo>
                  <a:cubicBezTo>
                    <a:pt x="31" y="8"/>
                    <a:pt x="32" y="9"/>
                    <a:pt x="31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9"/>
                    <a:pt x="20" y="6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2" y="5"/>
                    <a:pt x="12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3"/>
                    <a:pt x="7" y="14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5" y="21"/>
                    <a:pt x="3" y="23"/>
                    <a:pt x="2" y="24"/>
                  </a:cubicBezTo>
                  <a:cubicBezTo>
                    <a:pt x="1" y="25"/>
                    <a:pt x="1" y="27"/>
                    <a:pt x="0" y="2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9" y="48"/>
                    <a:pt x="30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1" y="44"/>
                    <a:pt x="32" y="43"/>
                    <a:pt x="33" y="42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4" y="39"/>
                    <a:pt x="33" y="38"/>
                    <a:pt x="34" y="38"/>
                  </a:cubicBezTo>
                  <a:cubicBezTo>
                    <a:pt x="34" y="37"/>
                    <a:pt x="35" y="38"/>
                    <a:pt x="36" y="38"/>
                  </a:cubicBezTo>
                  <a:cubicBezTo>
                    <a:pt x="36" y="37"/>
                    <a:pt x="36" y="36"/>
                    <a:pt x="37" y="36"/>
                  </a:cubicBezTo>
                  <a:cubicBezTo>
                    <a:pt x="37" y="35"/>
                    <a:pt x="38" y="35"/>
                    <a:pt x="39" y="35"/>
                  </a:cubicBezTo>
                  <a:cubicBezTo>
                    <a:pt x="39" y="34"/>
                    <a:pt x="40" y="34"/>
                    <a:pt x="41" y="3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8"/>
                    <a:pt x="41" y="7"/>
                  </a:cubicBezTo>
                  <a:close/>
                </a:path>
              </a:pathLst>
            </a:custGeom>
            <a:solidFill>
              <a:srgbClr val="40B9E6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9" name="Freeform 795"/>
            <p:cNvSpPr>
              <a:spLocks/>
            </p:cNvSpPr>
            <p:nvPr/>
          </p:nvSpPr>
          <p:spPr bwMode="auto">
            <a:xfrm>
              <a:off x="4431" y="2833"/>
              <a:ext cx="83" cy="97"/>
            </a:xfrm>
            <a:custGeom>
              <a:avLst/>
              <a:gdLst>
                <a:gd name="T0" fmla="*/ 59 w 24"/>
                <a:gd name="T1" fmla="*/ 87 h 28"/>
                <a:gd name="T2" fmla="*/ 55 w 24"/>
                <a:gd name="T3" fmla="*/ 90 h 28"/>
                <a:gd name="T4" fmla="*/ 42 w 24"/>
                <a:gd name="T5" fmla="*/ 90 h 28"/>
                <a:gd name="T6" fmla="*/ 21 w 24"/>
                <a:gd name="T7" fmla="*/ 90 h 28"/>
                <a:gd name="T8" fmla="*/ 14 w 24"/>
                <a:gd name="T9" fmla="*/ 94 h 28"/>
                <a:gd name="T10" fmla="*/ 7 w 24"/>
                <a:gd name="T11" fmla="*/ 97 h 28"/>
                <a:gd name="T12" fmla="*/ 0 w 24"/>
                <a:gd name="T13" fmla="*/ 97 h 28"/>
                <a:gd name="T14" fmla="*/ 0 w 24"/>
                <a:gd name="T15" fmla="*/ 83 h 28"/>
                <a:gd name="T16" fmla="*/ 3 w 24"/>
                <a:gd name="T17" fmla="*/ 76 h 28"/>
                <a:gd name="T18" fmla="*/ 7 w 24"/>
                <a:gd name="T19" fmla="*/ 66 h 28"/>
                <a:gd name="T20" fmla="*/ 10 w 24"/>
                <a:gd name="T21" fmla="*/ 55 h 28"/>
                <a:gd name="T22" fmla="*/ 14 w 24"/>
                <a:gd name="T23" fmla="*/ 52 h 28"/>
                <a:gd name="T24" fmla="*/ 14 w 24"/>
                <a:gd name="T25" fmla="*/ 45 h 28"/>
                <a:gd name="T26" fmla="*/ 21 w 24"/>
                <a:gd name="T27" fmla="*/ 42 h 28"/>
                <a:gd name="T28" fmla="*/ 24 w 24"/>
                <a:gd name="T29" fmla="*/ 38 h 28"/>
                <a:gd name="T30" fmla="*/ 17 w 24"/>
                <a:gd name="T31" fmla="*/ 35 h 28"/>
                <a:gd name="T32" fmla="*/ 21 w 24"/>
                <a:gd name="T33" fmla="*/ 24 h 28"/>
                <a:gd name="T34" fmla="*/ 17 w 24"/>
                <a:gd name="T35" fmla="*/ 21 h 28"/>
                <a:gd name="T36" fmla="*/ 17 w 24"/>
                <a:gd name="T37" fmla="*/ 17 h 28"/>
                <a:gd name="T38" fmla="*/ 17 w 24"/>
                <a:gd name="T39" fmla="*/ 14 h 28"/>
                <a:gd name="T40" fmla="*/ 21 w 24"/>
                <a:gd name="T41" fmla="*/ 10 h 28"/>
                <a:gd name="T42" fmla="*/ 28 w 24"/>
                <a:gd name="T43" fmla="*/ 10 h 28"/>
                <a:gd name="T44" fmla="*/ 35 w 24"/>
                <a:gd name="T45" fmla="*/ 7 h 28"/>
                <a:gd name="T46" fmla="*/ 38 w 24"/>
                <a:gd name="T47" fmla="*/ 10 h 28"/>
                <a:gd name="T48" fmla="*/ 42 w 24"/>
                <a:gd name="T49" fmla="*/ 7 h 28"/>
                <a:gd name="T50" fmla="*/ 52 w 24"/>
                <a:gd name="T51" fmla="*/ 3 h 28"/>
                <a:gd name="T52" fmla="*/ 55 w 24"/>
                <a:gd name="T53" fmla="*/ 7 h 28"/>
                <a:gd name="T54" fmla="*/ 59 w 24"/>
                <a:gd name="T55" fmla="*/ 7 h 28"/>
                <a:gd name="T56" fmla="*/ 66 w 24"/>
                <a:gd name="T57" fmla="*/ 0 h 28"/>
                <a:gd name="T58" fmla="*/ 69 w 24"/>
                <a:gd name="T59" fmla="*/ 7 h 28"/>
                <a:gd name="T60" fmla="*/ 73 w 24"/>
                <a:gd name="T61" fmla="*/ 7 h 28"/>
                <a:gd name="T62" fmla="*/ 76 w 24"/>
                <a:gd name="T63" fmla="*/ 21 h 28"/>
                <a:gd name="T64" fmla="*/ 83 w 24"/>
                <a:gd name="T65" fmla="*/ 31 h 28"/>
                <a:gd name="T66" fmla="*/ 83 w 24"/>
                <a:gd name="T67" fmla="*/ 45 h 28"/>
                <a:gd name="T68" fmla="*/ 76 w 24"/>
                <a:gd name="T69" fmla="*/ 55 h 28"/>
                <a:gd name="T70" fmla="*/ 66 w 24"/>
                <a:gd name="T71" fmla="*/ 66 h 28"/>
                <a:gd name="T72" fmla="*/ 59 w 24"/>
                <a:gd name="T73" fmla="*/ 87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28"/>
                <a:gd name="T113" fmla="*/ 24 w 24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28">
                  <a:moveTo>
                    <a:pt x="17" y="25"/>
                  </a:moveTo>
                  <a:cubicBezTo>
                    <a:pt x="17" y="26"/>
                    <a:pt x="16" y="26"/>
                    <a:pt x="16" y="26"/>
                  </a:cubicBezTo>
                  <a:cubicBezTo>
                    <a:pt x="14" y="27"/>
                    <a:pt x="13" y="27"/>
                    <a:pt x="12" y="26"/>
                  </a:cubicBezTo>
                  <a:cubicBezTo>
                    <a:pt x="10" y="26"/>
                    <a:pt x="8" y="26"/>
                    <a:pt x="6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1"/>
                    <a:pt x="1" y="20"/>
                    <a:pt x="2" y="19"/>
                  </a:cubicBezTo>
                  <a:cubicBezTo>
                    <a:pt x="2" y="18"/>
                    <a:pt x="2" y="17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9" y="2"/>
                    <a:pt x="9" y="1"/>
                    <a:pt x="10" y="2"/>
                  </a:cubicBezTo>
                  <a:cubicBezTo>
                    <a:pt x="11" y="2"/>
                    <a:pt x="10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9" y="1"/>
                    <a:pt x="19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1" y="5"/>
                    <a:pt x="22" y="6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4" y="10"/>
                    <a:pt x="24" y="12"/>
                    <a:pt x="24" y="13"/>
                  </a:cubicBezTo>
                  <a:cubicBezTo>
                    <a:pt x="24" y="14"/>
                    <a:pt x="23" y="15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8" y="23"/>
                    <a:pt x="17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0" name="Freeform 796"/>
            <p:cNvSpPr>
              <a:spLocks/>
            </p:cNvSpPr>
            <p:nvPr/>
          </p:nvSpPr>
          <p:spPr bwMode="auto">
            <a:xfrm>
              <a:off x="4473" y="2650"/>
              <a:ext cx="256" cy="197"/>
            </a:xfrm>
            <a:custGeom>
              <a:avLst/>
              <a:gdLst>
                <a:gd name="T0" fmla="*/ 152 w 74"/>
                <a:gd name="T1" fmla="*/ 55 h 57"/>
                <a:gd name="T2" fmla="*/ 149 w 74"/>
                <a:gd name="T3" fmla="*/ 69 h 57"/>
                <a:gd name="T4" fmla="*/ 159 w 74"/>
                <a:gd name="T5" fmla="*/ 69 h 57"/>
                <a:gd name="T6" fmla="*/ 159 w 74"/>
                <a:gd name="T7" fmla="*/ 79 h 57"/>
                <a:gd name="T8" fmla="*/ 173 w 74"/>
                <a:gd name="T9" fmla="*/ 97 h 57"/>
                <a:gd name="T10" fmla="*/ 235 w 74"/>
                <a:gd name="T11" fmla="*/ 121 h 57"/>
                <a:gd name="T12" fmla="*/ 201 w 74"/>
                <a:gd name="T13" fmla="*/ 173 h 57"/>
                <a:gd name="T14" fmla="*/ 166 w 74"/>
                <a:gd name="T15" fmla="*/ 180 h 57"/>
                <a:gd name="T16" fmla="*/ 142 w 74"/>
                <a:gd name="T17" fmla="*/ 190 h 57"/>
                <a:gd name="T18" fmla="*/ 118 w 74"/>
                <a:gd name="T19" fmla="*/ 190 h 57"/>
                <a:gd name="T20" fmla="*/ 90 w 74"/>
                <a:gd name="T21" fmla="*/ 197 h 57"/>
                <a:gd name="T22" fmla="*/ 62 w 74"/>
                <a:gd name="T23" fmla="*/ 180 h 57"/>
                <a:gd name="T24" fmla="*/ 52 w 74"/>
                <a:gd name="T25" fmla="*/ 166 h 57"/>
                <a:gd name="T26" fmla="*/ 38 w 74"/>
                <a:gd name="T27" fmla="*/ 159 h 57"/>
                <a:gd name="T28" fmla="*/ 28 w 74"/>
                <a:gd name="T29" fmla="*/ 138 h 57"/>
                <a:gd name="T30" fmla="*/ 3 w 74"/>
                <a:gd name="T31" fmla="*/ 124 h 57"/>
                <a:gd name="T32" fmla="*/ 14 w 74"/>
                <a:gd name="T33" fmla="*/ 114 h 57"/>
                <a:gd name="T34" fmla="*/ 21 w 74"/>
                <a:gd name="T35" fmla="*/ 97 h 57"/>
                <a:gd name="T36" fmla="*/ 21 w 74"/>
                <a:gd name="T37" fmla="*/ 79 h 57"/>
                <a:gd name="T38" fmla="*/ 31 w 74"/>
                <a:gd name="T39" fmla="*/ 76 h 57"/>
                <a:gd name="T40" fmla="*/ 35 w 74"/>
                <a:gd name="T41" fmla="*/ 55 h 57"/>
                <a:gd name="T42" fmla="*/ 45 w 74"/>
                <a:gd name="T43" fmla="*/ 38 h 57"/>
                <a:gd name="T44" fmla="*/ 55 w 74"/>
                <a:gd name="T45" fmla="*/ 35 h 57"/>
                <a:gd name="T46" fmla="*/ 59 w 74"/>
                <a:gd name="T47" fmla="*/ 17 h 57"/>
                <a:gd name="T48" fmla="*/ 69 w 74"/>
                <a:gd name="T49" fmla="*/ 14 h 57"/>
                <a:gd name="T50" fmla="*/ 80 w 74"/>
                <a:gd name="T51" fmla="*/ 14 h 57"/>
                <a:gd name="T52" fmla="*/ 86 w 74"/>
                <a:gd name="T53" fmla="*/ 7 h 57"/>
                <a:gd name="T54" fmla="*/ 100 w 74"/>
                <a:gd name="T55" fmla="*/ 10 h 57"/>
                <a:gd name="T56" fmla="*/ 107 w 74"/>
                <a:gd name="T57" fmla="*/ 10 h 57"/>
                <a:gd name="T58" fmla="*/ 131 w 74"/>
                <a:gd name="T59" fmla="*/ 17 h 57"/>
                <a:gd name="T60" fmla="*/ 149 w 74"/>
                <a:gd name="T61" fmla="*/ 35 h 57"/>
                <a:gd name="T62" fmla="*/ 156 w 74"/>
                <a:gd name="T63" fmla="*/ 45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57"/>
                <a:gd name="T98" fmla="*/ 74 w 74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57">
                  <a:moveTo>
                    <a:pt x="45" y="13"/>
                  </a:moveTo>
                  <a:cubicBezTo>
                    <a:pt x="45" y="14"/>
                    <a:pt x="45" y="15"/>
                    <a:pt x="44" y="16"/>
                  </a:cubicBezTo>
                  <a:cubicBezTo>
                    <a:pt x="44" y="16"/>
                    <a:pt x="43" y="17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1"/>
                    <a:pt x="44" y="21"/>
                    <a:pt x="44" y="21"/>
                  </a:cubicBezTo>
                  <a:cubicBezTo>
                    <a:pt x="45" y="21"/>
                    <a:pt x="45" y="20"/>
                    <a:pt x="46" y="20"/>
                  </a:cubicBezTo>
                  <a:cubicBezTo>
                    <a:pt x="47" y="20"/>
                    <a:pt x="47" y="20"/>
                    <a:pt x="48" y="20"/>
                  </a:cubicBezTo>
                  <a:cubicBezTo>
                    <a:pt x="47" y="21"/>
                    <a:pt x="46" y="22"/>
                    <a:pt x="46" y="23"/>
                  </a:cubicBezTo>
                  <a:cubicBezTo>
                    <a:pt x="47" y="25"/>
                    <a:pt x="48" y="25"/>
                    <a:pt x="49" y="26"/>
                  </a:cubicBezTo>
                  <a:cubicBezTo>
                    <a:pt x="50" y="26"/>
                    <a:pt x="50" y="27"/>
                    <a:pt x="50" y="28"/>
                  </a:cubicBezTo>
                  <a:cubicBezTo>
                    <a:pt x="51" y="28"/>
                    <a:pt x="51" y="29"/>
                    <a:pt x="52" y="30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6"/>
                    <a:pt x="74" y="34"/>
                    <a:pt x="72" y="35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7" y="51"/>
                    <a:pt x="55" y="50"/>
                    <a:pt x="53" y="50"/>
                  </a:cubicBezTo>
                  <a:cubicBezTo>
                    <a:pt x="51" y="51"/>
                    <a:pt x="50" y="52"/>
                    <a:pt x="48" y="52"/>
                  </a:cubicBezTo>
                  <a:cubicBezTo>
                    <a:pt x="46" y="53"/>
                    <a:pt x="44" y="54"/>
                    <a:pt x="43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0" y="55"/>
                    <a:pt x="40" y="53"/>
                    <a:pt x="39" y="53"/>
                  </a:cubicBezTo>
                  <a:cubicBezTo>
                    <a:pt x="37" y="53"/>
                    <a:pt x="36" y="54"/>
                    <a:pt x="34" y="55"/>
                  </a:cubicBezTo>
                  <a:cubicBezTo>
                    <a:pt x="34" y="55"/>
                    <a:pt x="34" y="57"/>
                    <a:pt x="33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6"/>
                    <a:pt x="23" y="54"/>
                    <a:pt x="21" y="53"/>
                  </a:cubicBezTo>
                  <a:cubicBezTo>
                    <a:pt x="20" y="52"/>
                    <a:pt x="19" y="53"/>
                    <a:pt x="18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5" y="51"/>
                    <a:pt x="16" y="49"/>
                    <a:pt x="15" y="48"/>
                  </a:cubicBezTo>
                  <a:cubicBezTo>
                    <a:pt x="15" y="47"/>
                    <a:pt x="13" y="48"/>
                    <a:pt x="12" y="47"/>
                  </a:cubicBezTo>
                  <a:cubicBezTo>
                    <a:pt x="12" y="47"/>
                    <a:pt x="11" y="46"/>
                    <a:pt x="11" y="46"/>
                  </a:cubicBezTo>
                  <a:cubicBezTo>
                    <a:pt x="10" y="45"/>
                    <a:pt x="11" y="43"/>
                    <a:pt x="10" y="42"/>
                  </a:cubicBezTo>
                  <a:cubicBezTo>
                    <a:pt x="10" y="41"/>
                    <a:pt x="8" y="41"/>
                    <a:pt x="8" y="40"/>
                  </a:cubicBezTo>
                  <a:cubicBezTo>
                    <a:pt x="7" y="39"/>
                    <a:pt x="6" y="37"/>
                    <a:pt x="5" y="36"/>
                  </a:cubicBezTo>
                  <a:cubicBezTo>
                    <a:pt x="4" y="36"/>
                    <a:pt x="2" y="37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2" y="33"/>
                    <a:pt x="4" y="33"/>
                    <a:pt x="4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27"/>
                    <a:pt x="7" y="25"/>
                    <a:pt x="7" y="24"/>
                  </a:cubicBezTo>
                  <a:cubicBezTo>
                    <a:pt x="7" y="24"/>
                    <a:pt x="6" y="23"/>
                    <a:pt x="6" y="23"/>
                  </a:cubicBezTo>
                  <a:cubicBezTo>
                    <a:pt x="6" y="22"/>
                    <a:pt x="7" y="22"/>
                    <a:pt x="7" y="21"/>
                  </a:cubicBezTo>
                  <a:cubicBezTo>
                    <a:pt x="8" y="21"/>
                    <a:pt x="8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0" y="20"/>
                    <a:pt x="10" y="18"/>
                    <a:pt x="10" y="16"/>
                  </a:cubicBezTo>
                  <a:cubicBezTo>
                    <a:pt x="10" y="15"/>
                    <a:pt x="12" y="15"/>
                    <a:pt x="12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4" y="11"/>
                    <a:pt x="15" y="11"/>
                    <a:pt x="16" y="11"/>
                  </a:cubicBezTo>
                  <a:cubicBezTo>
                    <a:pt x="16" y="10"/>
                    <a:pt x="15" y="10"/>
                    <a:pt x="16" y="10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7" y="7"/>
                    <a:pt x="16" y="6"/>
                    <a:pt x="17" y="5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2" y="3"/>
                    <a:pt x="22" y="5"/>
                    <a:pt x="23" y="4"/>
                  </a:cubicBezTo>
                  <a:cubicBezTo>
                    <a:pt x="24" y="4"/>
                    <a:pt x="23" y="2"/>
                    <a:pt x="24" y="1"/>
                  </a:cubicBezTo>
                  <a:cubicBezTo>
                    <a:pt x="24" y="0"/>
                    <a:pt x="24" y="2"/>
                    <a:pt x="25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9" y="3"/>
                    <a:pt x="29" y="2"/>
                    <a:pt x="30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3" y="3"/>
                    <a:pt x="34" y="3"/>
                    <a:pt x="36" y="3"/>
                  </a:cubicBezTo>
                  <a:cubicBezTo>
                    <a:pt x="36" y="4"/>
                    <a:pt x="37" y="4"/>
                    <a:pt x="38" y="5"/>
                  </a:cubicBezTo>
                  <a:cubicBezTo>
                    <a:pt x="39" y="6"/>
                    <a:pt x="39" y="7"/>
                    <a:pt x="40" y="7"/>
                  </a:cubicBezTo>
                  <a:cubicBezTo>
                    <a:pt x="41" y="8"/>
                    <a:pt x="42" y="9"/>
                    <a:pt x="43" y="10"/>
                  </a:cubicBezTo>
                  <a:cubicBezTo>
                    <a:pt x="44" y="10"/>
                    <a:pt x="44" y="11"/>
                    <a:pt x="44" y="12"/>
                  </a:cubicBezTo>
                  <a:cubicBezTo>
                    <a:pt x="44" y="12"/>
                    <a:pt x="45" y="13"/>
                    <a:pt x="45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1" name="Freeform 797"/>
            <p:cNvSpPr>
              <a:spLocks/>
            </p:cNvSpPr>
            <p:nvPr/>
          </p:nvSpPr>
          <p:spPr bwMode="auto">
            <a:xfrm>
              <a:off x="4628" y="2691"/>
              <a:ext cx="28" cy="28"/>
            </a:xfrm>
            <a:custGeom>
              <a:avLst/>
              <a:gdLst>
                <a:gd name="T0" fmla="*/ 17 w 8"/>
                <a:gd name="T1" fmla="*/ 28 h 8"/>
                <a:gd name="T2" fmla="*/ 10 w 8"/>
                <a:gd name="T3" fmla="*/ 28 h 8"/>
                <a:gd name="T4" fmla="*/ 4 w 8"/>
                <a:gd name="T5" fmla="*/ 28 h 8"/>
                <a:gd name="T6" fmla="*/ 0 w 8"/>
                <a:gd name="T7" fmla="*/ 28 h 8"/>
                <a:gd name="T8" fmla="*/ 0 w 8"/>
                <a:gd name="T9" fmla="*/ 17 h 8"/>
                <a:gd name="T10" fmla="*/ 4 w 8"/>
                <a:gd name="T11" fmla="*/ 10 h 8"/>
                <a:gd name="T12" fmla="*/ 10 w 8"/>
                <a:gd name="T13" fmla="*/ 4 h 8"/>
                <a:gd name="T14" fmla="*/ 14 w 8"/>
                <a:gd name="T15" fmla="*/ 4 h 8"/>
                <a:gd name="T16" fmla="*/ 17 w 8"/>
                <a:gd name="T17" fmla="*/ 0 h 8"/>
                <a:gd name="T18" fmla="*/ 21 w 8"/>
                <a:gd name="T19" fmla="*/ 0 h 8"/>
                <a:gd name="T20" fmla="*/ 24 w 8"/>
                <a:gd name="T21" fmla="*/ 7 h 8"/>
                <a:gd name="T22" fmla="*/ 28 w 8"/>
                <a:gd name="T23" fmla="*/ 10 h 8"/>
                <a:gd name="T24" fmla="*/ 21 w 8"/>
                <a:gd name="T25" fmla="*/ 14 h 8"/>
                <a:gd name="T26" fmla="*/ 10 w 8"/>
                <a:gd name="T27" fmla="*/ 21 h 8"/>
                <a:gd name="T28" fmla="*/ 21 w 8"/>
                <a:gd name="T29" fmla="*/ 21 h 8"/>
                <a:gd name="T30" fmla="*/ 24 w 8"/>
                <a:gd name="T31" fmla="*/ 21 h 8"/>
                <a:gd name="T32" fmla="*/ 21 w 8"/>
                <a:gd name="T33" fmla="*/ 24 h 8"/>
                <a:gd name="T34" fmla="*/ 17 w 8"/>
                <a:gd name="T35" fmla="*/ 2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5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3" y="1"/>
                    <a:pt x="4" y="2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8"/>
                    <a:pt x="5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2" name="Freeform 798"/>
            <p:cNvSpPr>
              <a:spLocks/>
            </p:cNvSpPr>
            <p:nvPr/>
          </p:nvSpPr>
          <p:spPr bwMode="auto">
            <a:xfrm>
              <a:off x="4528" y="2608"/>
              <a:ext cx="114" cy="97"/>
            </a:xfrm>
            <a:custGeom>
              <a:avLst/>
              <a:gdLst>
                <a:gd name="T0" fmla="*/ 114 w 33"/>
                <a:gd name="T1" fmla="*/ 94 h 28"/>
                <a:gd name="T2" fmla="*/ 111 w 33"/>
                <a:gd name="T3" fmla="*/ 87 h 28"/>
                <a:gd name="T4" fmla="*/ 104 w 33"/>
                <a:gd name="T5" fmla="*/ 80 h 28"/>
                <a:gd name="T6" fmla="*/ 100 w 33"/>
                <a:gd name="T7" fmla="*/ 76 h 28"/>
                <a:gd name="T8" fmla="*/ 90 w 33"/>
                <a:gd name="T9" fmla="*/ 69 h 28"/>
                <a:gd name="T10" fmla="*/ 83 w 33"/>
                <a:gd name="T11" fmla="*/ 59 h 28"/>
                <a:gd name="T12" fmla="*/ 76 w 33"/>
                <a:gd name="T13" fmla="*/ 55 h 28"/>
                <a:gd name="T14" fmla="*/ 73 w 33"/>
                <a:gd name="T15" fmla="*/ 52 h 28"/>
                <a:gd name="T16" fmla="*/ 66 w 33"/>
                <a:gd name="T17" fmla="*/ 52 h 28"/>
                <a:gd name="T18" fmla="*/ 62 w 33"/>
                <a:gd name="T19" fmla="*/ 49 h 28"/>
                <a:gd name="T20" fmla="*/ 59 w 33"/>
                <a:gd name="T21" fmla="*/ 45 h 28"/>
                <a:gd name="T22" fmla="*/ 55 w 33"/>
                <a:gd name="T23" fmla="*/ 49 h 28"/>
                <a:gd name="T24" fmla="*/ 48 w 33"/>
                <a:gd name="T25" fmla="*/ 38 h 28"/>
                <a:gd name="T26" fmla="*/ 48 w 33"/>
                <a:gd name="T27" fmla="*/ 28 h 28"/>
                <a:gd name="T28" fmla="*/ 45 w 33"/>
                <a:gd name="T29" fmla="*/ 14 h 28"/>
                <a:gd name="T30" fmla="*/ 38 w 33"/>
                <a:gd name="T31" fmla="*/ 0 h 28"/>
                <a:gd name="T32" fmla="*/ 31 w 33"/>
                <a:gd name="T33" fmla="*/ 3 h 28"/>
                <a:gd name="T34" fmla="*/ 24 w 33"/>
                <a:gd name="T35" fmla="*/ 7 h 28"/>
                <a:gd name="T36" fmla="*/ 21 w 33"/>
                <a:gd name="T37" fmla="*/ 3 h 28"/>
                <a:gd name="T38" fmla="*/ 17 w 33"/>
                <a:gd name="T39" fmla="*/ 10 h 28"/>
                <a:gd name="T40" fmla="*/ 10 w 33"/>
                <a:gd name="T41" fmla="*/ 10 h 28"/>
                <a:gd name="T42" fmla="*/ 10 w 33"/>
                <a:gd name="T43" fmla="*/ 17 h 28"/>
                <a:gd name="T44" fmla="*/ 7 w 33"/>
                <a:gd name="T45" fmla="*/ 21 h 28"/>
                <a:gd name="T46" fmla="*/ 10 w 33"/>
                <a:gd name="T47" fmla="*/ 28 h 28"/>
                <a:gd name="T48" fmla="*/ 7 w 33"/>
                <a:gd name="T49" fmla="*/ 38 h 28"/>
                <a:gd name="T50" fmla="*/ 3 w 33"/>
                <a:gd name="T51" fmla="*/ 45 h 28"/>
                <a:gd name="T52" fmla="*/ 3 w 33"/>
                <a:gd name="T53" fmla="*/ 55 h 28"/>
                <a:gd name="T54" fmla="*/ 7 w 33"/>
                <a:gd name="T55" fmla="*/ 62 h 28"/>
                <a:gd name="T56" fmla="*/ 14 w 33"/>
                <a:gd name="T57" fmla="*/ 62 h 28"/>
                <a:gd name="T58" fmla="*/ 17 w 33"/>
                <a:gd name="T59" fmla="*/ 59 h 28"/>
                <a:gd name="T60" fmla="*/ 24 w 33"/>
                <a:gd name="T61" fmla="*/ 62 h 28"/>
                <a:gd name="T62" fmla="*/ 28 w 33"/>
                <a:gd name="T63" fmla="*/ 52 h 28"/>
                <a:gd name="T64" fmla="*/ 31 w 33"/>
                <a:gd name="T65" fmla="*/ 55 h 28"/>
                <a:gd name="T66" fmla="*/ 35 w 33"/>
                <a:gd name="T67" fmla="*/ 59 h 28"/>
                <a:gd name="T68" fmla="*/ 45 w 33"/>
                <a:gd name="T69" fmla="*/ 59 h 28"/>
                <a:gd name="T70" fmla="*/ 48 w 33"/>
                <a:gd name="T71" fmla="*/ 55 h 28"/>
                <a:gd name="T72" fmla="*/ 52 w 33"/>
                <a:gd name="T73" fmla="*/ 59 h 28"/>
                <a:gd name="T74" fmla="*/ 66 w 33"/>
                <a:gd name="T75" fmla="*/ 59 h 28"/>
                <a:gd name="T76" fmla="*/ 76 w 33"/>
                <a:gd name="T77" fmla="*/ 66 h 28"/>
                <a:gd name="T78" fmla="*/ 83 w 33"/>
                <a:gd name="T79" fmla="*/ 76 h 28"/>
                <a:gd name="T80" fmla="*/ 93 w 33"/>
                <a:gd name="T81" fmla="*/ 83 h 28"/>
                <a:gd name="T82" fmla="*/ 97 w 33"/>
                <a:gd name="T83" fmla="*/ 90 h 28"/>
                <a:gd name="T84" fmla="*/ 100 w 33"/>
                <a:gd name="T85" fmla="*/ 94 h 28"/>
                <a:gd name="T86" fmla="*/ 107 w 33"/>
                <a:gd name="T87" fmla="*/ 97 h 28"/>
                <a:gd name="T88" fmla="*/ 111 w 33"/>
                <a:gd name="T89" fmla="*/ 94 h 28"/>
                <a:gd name="T90" fmla="*/ 114 w 33"/>
                <a:gd name="T91" fmla="*/ 94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"/>
                <a:gd name="T139" fmla="*/ 0 h 28"/>
                <a:gd name="T140" fmla="*/ 33 w 33"/>
                <a:gd name="T141" fmla="*/ 28 h 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" h="28">
                  <a:moveTo>
                    <a:pt x="33" y="27"/>
                  </a:moveTo>
                  <a:cubicBezTo>
                    <a:pt x="33" y="26"/>
                    <a:pt x="32" y="26"/>
                    <a:pt x="32" y="25"/>
                  </a:cubicBezTo>
                  <a:cubicBezTo>
                    <a:pt x="31" y="25"/>
                    <a:pt x="30" y="24"/>
                    <a:pt x="30" y="23"/>
                  </a:cubicBezTo>
                  <a:cubicBezTo>
                    <a:pt x="30" y="23"/>
                    <a:pt x="29" y="23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19"/>
                    <a:pt x="25" y="18"/>
                    <a:pt x="24" y="17"/>
                  </a:cubicBezTo>
                  <a:cubicBezTo>
                    <a:pt x="23" y="17"/>
                    <a:pt x="22" y="17"/>
                    <a:pt x="22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3"/>
                    <a:pt x="15" y="12"/>
                    <a:pt x="14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7"/>
                    <a:pt x="13" y="6"/>
                    <a:pt x="13" y="4"/>
                  </a:cubicBezTo>
                  <a:cubicBezTo>
                    <a:pt x="12" y="3"/>
                    <a:pt x="11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1"/>
                    <a:pt x="6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1" y="12"/>
                    <a:pt x="1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8"/>
                    <a:pt x="5" y="17"/>
                    <a:pt x="5" y="17"/>
                  </a:cubicBezTo>
                  <a:cubicBezTo>
                    <a:pt x="6" y="17"/>
                    <a:pt x="6" y="19"/>
                    <a:pt x="7" y="18"/>
                  </a:cubicBezTo>
                  <a:cubicBezTo>
                    <a:pt x="8" y="18"/>
                    <a:pt x="7" y="16"/>
                    <a:pt x="8" y="15"/>
                  </a:cubicBezTo>
                  <a:cubicBezTo>
                    <a:pt x="8" y="14"/>
                    <a:pt x="8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8"/>
                    <a:pt x="21" y="18"/>
                    <a:pt x="22" y="19"/>
                  </a:cubicBezTo>
                  <a:cubicBezTo>
                    <a:pt x="23" y="20"/>
                    <a:pt x="23" y="21"/>
                    <a:pt x="24" y="22"/>
                  </a:cubicBezTo>
                  <a:cubicBezTo>
                    <a:pt x="25" y="23"/>
                    <a:pt x="26" y="23"/>
                    <a:pt x="27" y="24"/>
                  </a:cubicBezTo>
                  <a:cubicBezTo>
                    <a:pt x="27" y="25"/>
                    <a:pt x="27" y="25"/>
                    <a:pt x="28" y="26"/>
                  </a:cubicBezTo>
                  <a:cubicBezTo>
                    <a:pt x="28" y="26"/>
                    <a:pt x="29" y="27"/>
                    <a:pt x="29" y="27"/>
                  </a:cubicBezTo>
                  <a:cubicBezTo>
                    <a:pt x="30" y="27"/>
                    <a:pt x="30" y="28"/>
                    <a:pt x="31" y="28"/>
                  </a:cubicBezTo>
                  <a:cubicBezTo>
                    <a:pt x="32" y="28"/>
                    <a:pt x="32" y="27"/>
                    <a:pt x="32" y="27"/>
                  </a:cubicBezTo>
                  <a:cubicBezTo>
                    <a:pt x="32" y="26"/>
                    <a:pt x="33" y="27"/>
                    <a:pt x="3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3" name="Freeform 799"/>
            <p:cNvSpPr>
              <a:spLocks/>
            </p:cNvSpPr>
            <p:nvPr/>
          </p:nvSpPr>
          <p:spPr bwMode="auto">
            <a:xfrm>
              <a:off x="4290" y="2508"/>
              <a:ext cx="283" cy="339"/>
            </a:xfrm>
            <a:custGeom>
              <a:avLst/>
              <a:gdLst>
                <a:gd name="T0" fmla="*/ 248 w 82"/>
                <a:gd name="T1" fmla="*/ 149 h 98"/>
                <a:gd name="T2" fmla="*/ 248 w 82"/>
                <a:gd name="T3" fmla="*/ 128 h 98"/>
                <a:gd name="T4" fmla="*/ 248 w 82"/>
                <a:gd name="T5" fmla="*/ 114 h 98"/>
                <a:gd name="T6" fmla="*/ 255 w 82"/>
                <a:gd name="T7" fmla="*/ 104 h 98"/>
                <a:gd name="T8" fmla="*/ 262 w 82"/>
                <a:gd name="T9" fmla="*/ 97 h 98"/>
                <a:gd name="T10" fmla="*/ 273 w 82"/>
                <a:gd name="T11" fmla="*/ 93 h 98"/>
                <a:gd name="T12" fmla="*/ 273 w 82"/>
                <a:gd name="T13" fmla="*/ 86 h 98"/>
                <a:gd name="T14" fmla="*/ 262 w 82"/>
                <a:gd name="T15" fmla="*/ 76 h 98"/>
                <a:gd name="T16" fmla="*/ 255 w 82"/>
                <a:gd name="T17" fmla="*/ 52 h 98"/>
                <a:gd name="T18" fmla="*/ 248 w 82"/>
                <a:gd name="T19" fmla="*/ 28 h 98"/>
                <a:gd name="T20" fmla="*/ 238 w 82"/>
                <a:gd name="T21" fmla="*/ 7 h 98"/>
                <a:gd name="T22" fmla="*/ 228 w 82"/>
                <a:gd name="T23" fmla="*/ 0 h 98"/>
                <a:gd name="T24" fmla="*/ 214 w 82"/>
                <a:gd name="T25" fmla="*/ 7 h 98"/>
                <a:gd name="T26" fmla="*/ 204 w 82"/>
                <a:gd name="T27" fmla="*/ 14 h 98"/>
                <a:gd name="T28" fmla="*/ 197 w 82"/>
                <a:gd name="T29" fmla="*/ 28 h 98"/>
                <a:gd name="T30" fmla="*/ 52 w 82"/>
                <a:gd name="T31" fmla="*/ 21 h 98"/>
                <a:gd name="T32" fmla="*/ 35 w 82"/>
                <a:gd name="T33" fmla="*/ 55 h 98"/>
                <a:gd name="T34" fmla="*/ 35 w 82"/>
                <a:gd name="T35" fmla="*/ 128 h 98"/>
                <a:gd name="T36" fmla="*/ 17 w 82"/>
                <a:gd name="T37" fmla="*/ 131 h 98"/>
                <a:gd name="T38" fmla="*/ 14 w 82"/>
                <a:gd name="T39" fmla="*/ 145 h 98"/>
                <a:gd name="T40" fmla="*/ 14 w 82"/>
                <a:gd name="T41" fmla="*/ 156 h 98"/>
                <a:gd name="T42" fmla="*/ 7 w 82"/>
                <a:gd name="T43" fmla="*/ 170 h 98"/>
                <a:gd name="T44" fmla="*/ 0 w 82"/>
                <a:gd name="T45" fmla="*/ 183 h 98"/>
                <a:gd name="T46" fmla="*/ 14 w 82"/>
                <a:gd name="T47" fmla="*/ 194 h 98"/>
                <a:gd name="T48" fmla="*/ 14 w 82"/>
                <a:gd name="T49" fmla="*/ 201 h 98"/>
                <a:gd name="T50" fmla="*/ 17 w 82"/>
                <a:gd name="T51" fmla="*/ 211 h 98"/>
                <a:gd name="T52" fmla="*/ 35 w 82"/>
                <a:gd name="T53" fmla="*/ 232 h 98"/>
                <a:gd name="T54" fmla="*/ 28 w 82"/>
                <a:gd name="T55" fmla="*/ 246 h 98"/>
                <a:gd name="T56" fmla="*/ 41 w 82"/>
                <a:gd name="T57" fmla="*/ 249 h 98"/>
                <a:gd name="T58" fmla="*/ 55 w 82"/>
                <a:gd name="T59" fmla="*/ 259 h 98"/>
                <a:gd name="T60" fmla="*/ 62 w 82"/>
                <a:gd name="T61" fmla="*/ 263 h 98"/>
                <a:gd name="T62" fmla="*/ 66 w 82"/>
                <a:gd name="T63" fmla="*/ 277 h 98"/>
                <a:gd name="T64" fmla="*/ 83 w 82"/>
                <a:gd name="T65" fmla="*/ 287 h 98"/>
                <a:gd name="T66" fmla="*/ 90 w 82"/>
                <a:gd name="T67" fmla="*/ 294 h 98"/>
                <a:gd name="T68" fmla="*/ 97 w 82"/>
                <a:gd name="T69" fmla="*/ 304 h 98"/>
                <a:gd name="T70" fmla="*/ 104 w 82"/>
                <a:gd name="T71" fmla="*/ 318 h 98"/>
                <a:gd name="T72" fmla="*/ 117 w 82"/>
                <a:gd name="T73" fmla="*/ 322 h 98"/>
                <a:gd name="T74" fmla="*/ 131 w 82"/>
                <a:gd name="T75" fmla="*/ 315 h 98"/>
                <a:gd name="T76" fmla="*/ 148 w 82"/>
                <a:gd name="T77" fmla="*/ 336 h 98"/>
                <a:gd name="T78" fmla="*/ 155 w 82"/>
                <a:gd name="T79" fmla="*/ 336 h 98"/>
                <a:gd name="T80" fmla="*/ 173 w 82"/>
                <a:gd name="T81" fmla="*/ 332 h 98"/>
                <a:gd name="T82" fmla="*/ 183 w 82"/>
                <a:gd name="T83" fmla="*/ 336 h 98"/>
                <a:gd name="T84" fmla="*/ 197 w 82"/>
                <a:gd name="T85" fmla="*/ 332 h 98"/>
                <a:gd name="T86" fmla="*/ 207 w 82"/>
                <a:gd name="T87" fmla="*/ 325 h 98"/>
                <a:gd name="T88" fmla="*/ 224 w 82"/>
                <a:gd name="T89" fmla="*/ 301 h 98"/>
                <a:gd name="T90" fmla="*/ 214 w 82"/>
                <a:gd name="T91" fmla="*/ 280 h 98"/>
                <a:gd name="T92" fmla="*/ 190 w 82"/>
                <a:gd name="T93" fmla="*/ 266 h 98"/>
                <a:gd name="T94" fmla="*/ 200 w 82"/>
                <a:gd name="T95" fmla="*/ 256 h 98"/>
                <a:gd name="T96" fmla="*/ 207 w 82"/>
                <a:gd name="T97" fmla="*/ 239 h 98"/>
                <a:gd name="T98" fmla="*/ 207 w 82"/>
                <a:gd name="T99" fmla="*/ 218 h 98"/>
                <a:gd name="T100" fmla="*/ 217 w 82"/>
                <a:gd name="T101" fmla="*/ 214 h 98"/>
                <a:gd name="T102" fmla="*/ 224 w 82"/>
                <a:gd name="T103" fmla="*/ 194 h 98"/>
                <a:gd name="T104" fmla="*/ 231 w 82"/>
                <a:gd name="T105" fmla="*/ 180 h 98"/>
                <a:gd name="T106" fmla="*/ 242 w 82"/>
                <a:gd name="T107" fmla="*/ 173 h 98"/>
                <a:gd name="T108" fmla="*/ 245 w 82"/>
                <a:gd name="T109" fmla="*/ 15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98"/>
                <a:gd name="T167" fmla="*/ 82 w 82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98">
                  <a:moveTo>
                    <a:pt x="72" y="45"/>
                  </a:moveTo>
                  <a:cubicBezTo>
                    <a:pt x="72" y="44"/>
                    <a:pt x="72" y="44"/>
                    <a:pt x="72" y="43"/>
                  </a:cubicBezTo>
                  <a:cubicBezTo>
                    <a:pt x="71" y="42"/>
                    <a:pt x="71" y="40"/>
                    <a:pt x="71" y="39"/>
                  </a:cubicBezTo>
                  <a:cubicBezTo>
                    <a:pt x="71" y="39"/>
                    <a:pt x="72" y="38"/>
                    <a:pt x="72" y="37"/>
                  </a:cubicBezTo>
                  <a:cubicBezTo>
                    <a:pt x="73" y="36"/>
                    <a:pt x="74" y="35"/>
                    <a:pt x="74" y="34"/>
                  </a:cubicBezTo>
                  <a:cubicBezTo>
                    <a:pt x="73" y="34"/>
                    <a:pt x="72" y="34"/>
                    <a:pt x="72" y="33"/>
                  </a:cubicBezTo>
                  <a:cubicBezTo>
                    <a:pt x="72" y="33"/>
                    <a:pt x="73" y="32"/>
                    <a:pt x="73" y="32"/>
                  </a:cubicBezTo>
                  <a:cubicBezTo>
                    <a:pt x="74" y="31"/>
                    <a:pt x="73" y="30"/>
                    <a:pt x="74" y="30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29"/>
                    <a:pt x="76" y="28"/>
                    <a:pt x="76" y="28"/>
                  </a:cubicBezTo>
                  <a:cubicBezTo>
                    <a:pt x="77" y="27"/>
                    <a:pt x="77" y="28"/>
                    <a:pt x="78" y="28"/>
                  </a:cubicBezTo>
                  <a:cubicBezTo>
                    <a:pt x="78" y="28"/>
                    <a:pt x="79" y="27"/>
                    <a:pt x="79" y="27"/>
                  </a:cubicBezTo>
                  <a:cubicBezTo>
                    <a:pt x="80" y="27"/>
                    <a:pt x="81" y="27"/>
                    <a:pt x="82" y="26"/>
                  </a:cubicBezTo>
                  <a:cubicBezTo>
                    <a:pt x="81" y="26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3"/>
                    <a:pt x="77" y="23"/>
                    <a:pt x="76" y="22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74" y="18"/>
                    <a:pt x="74" y="16"/>
                    <a:pt x="74" y="15"/>
                  </a:cubicBezTo>
                  <a:cubicBezTo>
                    <a:pt x="74" y="13"/>
                    <a:pt x="74" y="12"/>
                    <a:pt x="74" y="10"/>
                  </a:cubicBezTo>
                  <a:cubicBezTo>
                    <a:pt x="74" y="9"/>
                    <a:pt x="72" y="9"/>
                    <a:pt x="72" y="8"/>
                  </a:cubicBezTo>
                  <a:cubicBezTo>
                    <a:pt x="72" y="7"/>
                    <a:pt x="73" y="6"/>
                    <a:pt x="73" y="5"/>
                  </a:cubicBezTo>
                  <a:cubicBezTo>
                    <a:pt x="72" y="4"/>
                    <a:pt x="71" y="3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7" y="1"/>
                    <a:pt x="67" y="1"/>
                    <a:pt x="66" y="0"/>
                  </a:cubicBezTo>
                  <a:cubicBezTo>
                    <a:pt x="66" y="1"/>
                    <a:pt x="65" y="1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2" y="2"/>
                    <a:pt x="62" y="3"/>
                    <a:pt x="61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5"/>
                    <a:pt x="59" y="6"/>
                    <a:pt x="59" y="7"/>
                  </a:cubicBezTo>
                  <a:cubicBezTo>
                    <a:pt x="58" y="7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41" y="5"/>
                    <a:pt x="28" y="6"/>
                    <a:pt x="15" y="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5"/>
                    <a:pt x="10" y="31"/>
                    <a:pt x="10" y="37"/>
                  </a:cubicBezTo>
                  <a:cubicBezTo>
                    <a:pt x="10" y="38"/>
                    <a:pt x="8" y="37"/>
                    <a:pt x="7" y="37"/>
                  </a:cubicBezTo>
                  <a:cubicBezTo>
                    <a:pt x="7" y="37"/>
                    <a:pt x="6" y="37"/>
                    <a:pt x="5" y="38"/>
                  </a:cubicBezTo>
                  <a:cubicBezTo>
                    <a:pt x="5" y="38"/>
                    <a:pt x="6" y="39"/>
                    <a:pt x="6" y="40"/>
                  </a:cubicBezTo>
                  <a:cubicBezTo>
                    <a:pt x="5" y="41"/>
                    <a:pt x="5" y="41"/>
                    <a:pt x="4" y="42"/>
                  </a:cubicBezTo>
                  <a:cubicBezTo>
                    <a:pt x="4" y="43"/>
                    <a:pt x="2" y="43"/>
                    <a:pt x="3" y="43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4" y="46"/>
                    <a:pt x="2" y="46"/>
                    <a:pt x="2" y="46"/>
                  </a:cubicBezTo>
                  <a:cubicBezTo>
                    <a:pt x="2" y="47"/>
                    <a:pt x="3" y="48"/>
                    <a:pt x="2" y="49"/>
                  </a:cubicBezTo>
                  <a:cubicBezTo>
                    <a:pt x="2" y="50"/>
                    <a:pt x="1" y="51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53"/>
                    <a:pt x="2" y="52"/>
                    <a:pt x="3" y="52"/>
                  </a:cubicBezTo>
                  <a:cubicBezTo>
                    <a:pt x="4" y="53"/>
                    <a:pt x="3" y="55"/>
                    <a:pt x="4" y="56"/>
                  </a:cubicBezTo>
                  <a:cubicBezTo>
                    <a:pt x="4" y="56"/>
                    <a:pt x="5" y="56"/>
                    <a:pt x="5" y="56"/>
                  </a:cubicBezTo>
                  <a:cubicBezTo>
                    <a:pt x="5" y="57"/>
                    <a:pt x="4" y="57"/>
                    <a:pt x="4" y="58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0"/>
                    <a:pt x="5" y="61"/>
                    <a:pt x="5" y="61"/>
                  </a:cubicBezTo>
                  <a:cubicBezTo>
                    <a:pt x="6" y="62"/>
                    <a:pt x="7" y="62"/>
                    <a:pt x="7" y="63"/>
                  </a:cubicBezTo>
                  <a:cubicBezTo>
                    <a:pt x="9" y="64"/>
                    <a:pt x="9" y="65"/>
                    <a:pt x="10" y="67"/>
                  </a:cubicBezTo>
                  <a:cubicBezTo>
                    <a:pt x="10" y="68"/>
                    <a:pt x="10" y="69"/>
                    <a:pt x="10" y="69"/>
                  </a:cubicBezTo>
                  <a:cubicBezTo>
                    <a:pt x="9" y="70"/>
                    <a:pt x="8" y="70"/>
                    <a:pt x="8" y="71"/>
                  </a:cubicBezTo>
                  <a:cubicBezTo>
                    <a:pt x="8" y="71"/>
                    <a:pt x="9" y="72"/>
                    <a:pt x="10" y="72"/>
                  </a:cubicBezTo>
                  <a:cubicBezTo>
                    <a:pt x="10" y="73"/>
                    <a:pt x="12" y="72"/>
                    <a:pt x="12" y="72"/>
                  </a:cubicBezTo>
                  <a:cubicBezTo>
                    <a:pt x="13" y="73"/>
                    <a:pt x="12" y="73"/>
                    <a:pt x="12" y="74"/>
                  </a:cubicBezTo>
                  <a:cubicBezTo>
                    <a:pt x="13" y="75"/>
                    <a:pt x="15" y="74"/>
                    <a:pt x="16" y="75"/>
                  </a:cubicBezTo>
                  <a:cubicBezTo>
                    <a:pt x="16" y="75"/>
                    <a:pt x="16" y="76"/>
                    <a:pt x="16" y="76"/>
                  </a:cubicBezTo>
                  <a:cubicBezTo>
                    <a:pt x="17" y="77"/>
                    <a:pt x="17" y="76"/>
                    <a:pt x="18" y="76"/>
                  </a:cubicBezTo>
                  <a:cubicBezTo>
                    <a:pt x="18" y="77"/>
                    <a:pt x="17" y="78"/>
                    <a:pt x="17" y="78"/>
                  </a:cubicBezTo>
                  <a:cubicBezTo>
                    <a:pt x="18" y="79"/>
                    <a:pt x="19" y="80"/>
                    <a:pt x="19" y="80"/>
                  </a:cubicBezTo>
                  <a:cubicBezTo>
                    <a:pt x="20" y="81"/>
                    <a:pt x="21" y="80"/>
                    <a:pt x="21" y="80"/>
                  </a:cubicBezTo>
                  <a:cubicBezTo>
                    <a:pt x="22" y="82"/>
                    <a:pt x="24" y="82"/>
                    <a:pt x="24" y="83"/>
                  </a:cubicBezTo>
                  <a:cubicBezTo>
                    <a:pt x="24" y="83"/>
                    <a:pt x="23" y="83"/>
                    <a:pt x="23" y="84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5"/>
                    <a:pt x="27" y="86"/>
                    <a:pt x="27" y="86"/>
                  </a:cubicBezTo>
                  <a:cubicBezTo>
                    <a:pt x="28" y="87"/>
                    <a:pt x="28" y="87"/>
                    <a:pt x="28" y="88"/>
                  </a:cubicBezTo>
                  <a:cubicBezTo>
                    <a:pt x="28" y="89"/>
                    <a:pt x="28" y="90"/>
                    <a:pt x="28" y="91"/>
                  </a:cubicBezTo>
                  <a:cubicBezTo>
                    <a:pt x="29" y="91"/>
                    <a:pt x="29" y="92"/>
                    <a:pt x="30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8" y="92"/>
                    <a:pt x="38" y="91"/>
                    <a:pt x="38" y="91"/>
                  </a:cubicBezTo>
                  <a:cubicBezTo>
                    <a:pt x="40" y="92"/>
                    <a:pt x="41" y="94"/>
                    <a:pt x="41" y="95"/>
                  </a:cubicBezTo>
                  <a:cubicBezTo>
                    <a:pt x="42" y="95"/>
                    <a:pt x="42" y="96"/>
                    <a:pt x="43" y="97"/>
                  </a:cubicBezTo>
                  <a:cubicBezTo>
                    <a:pt x="43" y="97"/>
                    <a:pt x="44" y="98"/>
                    <a:pt x="44" y="98"/>
                  </a:cubicBezTo>
                  <a:cubicBezTo>
                    <a:pt x="45" y="98"/>
                    <a:pt x="45" y="97"/>
                    <a:pt x="45" y="97"/>
                  </a:cubicBezTo>
                  <a:cubicBezTo>
                    <a:pt x="46" y="97"/>
                    <a:pt x="47" y="97"/>
                    <a:pt x="48" y="97"/>
                  </a:cubicBezTo>
                  <a:cubicBezTo>
                    <a:pt x="49" y="97"/>
                    <a:pt x="49" y="96"/>
                    <a:pt x="50" y="96"/>
                  </a:cubicBezTo>
                  <a:cubicBezTo>
                    <a:pt x="51" y="96"/>
                    <a:pt x="50" y="97"/>
                    <a:pt x="51" y="97"/>
                  </a:cubicBezTo>
                  <a:cubicBezTo>
                    <a:pt x="51" y="98"/>
                    <a:pt x="52" y="97"/>
                    <a:pt x="53" y="97"/>
                  </a:cubicBezTo>
                  <a:cubicBezTo>
                    <a:pt x="53" y="96"/>
                    <a:pt x="54" y="96"/>
                    <a:pt x="55" y="96"/>
                  </a:cubicBezTo>
                  <a:cubicBezTo>
                    <a:pt x="56" y="96"/>
                    <a:pt x="56" y="96"/>
                    <a:pt x="57" y="96"/>
                  </a:cubicBezTo>
                  <a:cubicBezTo>
                    <a:pt x="57" y="96"/>
                    <a:pt x="58" y="97"/>
                    <a:pt x="58" y="96"/>
                  </a:cubicBezTo>
                  <a:cubicBezTo>
                    <a:pt x="60" y="96"/>
                    <a:pt x="60" y="95"/>
                    <a:pt x="60" y="94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6"/>
                    <a:pt x="65" y="84"/>
                    <a:pt x="64" y="83"/>
                  </a:cubicBezTo>
                  <a:cubicBezTo>
                    <a:pt x="64" y="82"/>
                    <a:pt x="63" y="82"/>
                    <a:pt x="62" y="81"/>
                  </a:cubicBezTo>
                  <a:cubicBezTo>
                    <a:pt x="61" y="80"/>
                    <a:pt x="60" y="78"/>
                    <a:pt x="59" y="77"/>
                  </a:cubicBezTo>
                  <a:cubicBezTo>
                    <a:pt x="58" y="76"/>
                    <a:pt x="56" y="77"/>
                    <a:pt x="55" y="77"/>
                  </a:cubicBezTo>
                  <a:cubicBezTo>
                    <a:pt x="54" y="76"/>
                    <a:pt x="55" y="75"/>
                    <a:pt x="55" y="74"/>
                  </a:cubicBezTo>
                  <a:cubicBezTo>
                    <a:pt x="56" y="73"/>
                    <a:pt x="58" y="74"/>
                    <a:pt x="58" y="74"/>
                  </a:cubicBezTo>
                  <a:cubicBezTo>
                    <a:pt x="59" y="74"/>
                    <a:pt x="60" y="74"/>
                    <a:pt x="60" y="73"/>
                  </a:cubicBezTo>
                  <a:cubicBezTo>
                    <a:pt x="61" y="72"/>
                    <a:pt x="60" y="70"/>
                    <a:pt x="60" y="69"/>
                  </a:cubicBezTo>
                  <a:cubicBezTo>
                    <a:pt x="60" y="68"/>
                    <a:pt x="61" y="66"/>
                    <a:pt x="61" y="65"/>
                  </a:cubicBezTo>
                  <a:cubicBezTo>
                    <a:pt x="61" y="64"/>
                    <a:pt x="60" y="64"/>
                    <a:pt x="60" y="63"/>
                  </a:cubicBezTo>
                  <a:cubicBezTo>
                    <a:pt x="60" y="63"/>
                    <a:pt x="61" y="62"/>
                    <a:pt x="62" y="62"/>
                  </a:cubicBezTo>
                  <a:cubicBezTo>
                    <a:pt x="62" y="62"/>
                    <a:pt x="62" y="62"/>
                    <a:pt x="63" y="62"/>
                  </a:cubicBezTo>
                  <a:cubicBezTo>
                    <a:pt x="63" y="62"/>
                    <a:pt x="64" y="63"/>
                    <a:pt x="64" y="62"/>
                  </a:cubicBezTo>
                  <a:cubicBezTo>
                    <a:pt x="65" y="60"/>
                    <a:pt x="64" y="58"/>
                    <a:pt x="65" y="56"/>
                  </a:cubicBezTo>
                  <a:cubicBezTo>
                    <a:pt x="65" y="56"/>
                    <a:pt x="66" y="56"/>
                    <a:pt x="66" y="55"/>
                  </a:cubicBezTo>
                  <a:cubicBezTo>
                    <a:pt x="67" y="54"/>
                    <a:pt x="67" y="53"/>
                    <a:pt x="67" y="52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7"/>
                    <a:pt x="71" y="47"/>
                    <a:pt x="71" y="46"/>
                  </a:cubicBezTo>
                  <a:cubicBezTo>
                    <a:pt x="71" y="45"/>
                    <a:pt x="72" y="45"/>
                    <a:pt x="72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4" name="Freeform 800"/>
            <p:cNvSpPr>
              <a:spLocks/>
            </p:cNvSpPr>
            <p:nvPr/>
          </p:nvSpPr>
          <p:spPr bwMode="auto">
            <a:xfrm>
              <a:off x="4079" y="2324"/>
              <a:ext cx="266" cy="253"/>
            </a:xfrm>
            <a:custGeom>
              <a:avLst/>
              <a:gdLst>
                <a:gd name="T0" fmla="*/ 266 w 77"/>
                <a:gd name="T1" fmla="*/ 208 h 73"/>
                <a:gd name="T2" fmla="*/ 266 w 77"/>
                <a:gd name="T3" fmla="*/ 246 h 73"/>
                <a:gd name="T4" fmla="*/ 252 w 77"/>
                <a:gd name="T5" fmla="*/ 246 h 73"/>
                <a:gd name="T6" fmla="*/ 249 w 77"/>
                <a:gd name="T7" fmla="*/ 253 h 73"/>
                <a:gd name="T8" fmla="*/ 111 w 77"/>
                <a:gd name="T9" fmla="*/ 184 h 73"/>
                <a:gd name="T10" fmla="*/ 100 w 77"/>
                <a:gd name="T11" fmla="*/ 191 h 73"/>
                <a:gd name="T12" fmla="*/ 79 w 77"/>
                <a:gd name="T13" fmla="*/ 198 h 73"/>
                <a:gd name="T14" fmla="*/ 73 w 77"/>
                <a:gd name="T15" fmla="*/ 187 h 73"/>
                <a:gd name="T16" fmla="*/ 55 w 77"/>
                <a:gd name="T17" fmla="*/ 187 h 73"/>
                <a:gd name="T18" fmla="*/ 45 w 77"/>
                <a:gd name="T19" fmla="*/ 180 h 73"/>
                <a:gd name="T20" fmla="*/ 38 w 77"/>
                <a:gd name="T21" fmla="*/ 173 h 73"/>
                <a:gd name="T22" fmla="*/ 41 w 77"/>
                <a:gd name="T23" fmla="*/ 170 h 73"/>
                <a:gd name="T24" fmla="*/ 28 w 77"/>
                <a:gd name="T25" fmla="*/ 163 h 73"/>
                <a:gd name="T26" fmla="*/ 17 w 77"/>
                <a:gd name="T27" fmla="*/ 166 h 73"/>
                <a:gd name="T28" fmla="*/ 14 w 77"/>
                <a:gd name="T29" fmla="*/ 152 h 73"/>
                <a:gd name="T30" fmla="*/ 3 w 77"/>
                <a:gd name="T31" fmla="*/ 132 h 73"/>
                <a:gd name="T32" fmla="*/ 14 w 77"/>
                <a:gd name="T33" fmla="*/ 125 h 73"/>
                <a:gd name="T34" fmla="*/ 10 w 77"/>
                <a:gd name="T35" fmla="*/ 107 h 73"/>
                <a:gd name="T36" fmla="*/ 10 w 77"/>
                <a:gd name="T37" fmla="*/ 83 h 73"/>
                <a:gd name="T38" fmla="*/ 0 w 77"/>
                <a:gd name="T39" fmla="*/ 59 h 73"/>
                <a:gd name="T40" fmla="*/ 3 w 77"/>
                <a:gd name="T41" fmla="*/ 55 h 73"/>
                <a:gd name="T42" fmla="*/ 14 w 77"/>
                <a:gd name="T43" fmla="*/ 52 h 73"/>
                <a:gd name="T44" fmla="*/ 14 w 77"/>
                <a:gd name="T45" fmla="*/ 45 h 73"/>
                <a:gd name="T46" fmla="*/ 14 w 77"/>
                <a:gd name="T47" fmla="*/ 31 h 73"/>
                <a:gd name="T48" fmla="*/ 21 w 77"/>
                <a:gd name="T49" fmla="*/ 28 h 73"/>
                <a:gd name="T50" fmla="*/ 28 w 77"/>
                <a:gd name="T51" fmla="*/ 21 h 73"/>
                <a:gd name="T52" fmla="*/ 38 w 77"/>
                <a:gd name="T53" fmla="*/ 14 h 73"/>
                <a:gd name="T54" fmla="*/ 35 w 77"/>
                <a:gd name="T55" fmla="*/ 10 h 73"/>
                <a:gd name="T56" fmla="*/ 38 w 77"/>
                <a:gd name="T57" fmla="*/ 0 h 73"/>
                <a:gd name="T58" fmla="*/ 45 w 77"/>
                <a:gd name="T59" fmla="*/ 3 h 73"/>
                <a:gd name="T60" fmla="*/ 66 w 77"/>
                <a:gd name="T61" fmla="*/ 7 h 73"/>
                <a:gd name="T62" fmla="*/ 83 w 77"/>
                <a:gd name="T63" fmla="*/ 10 h 73"/>
                <a:gd name="T64" fmla="*/ 97 w 77"/>
                <a:gd name="T65" fmla="*/ 14 h 73"/>
                <a:gd name="T66" fmla="*/ 104 w 77"/>
                <a:gd name="T67" fmla="*/ 28 h 73"/>
                <a:gd name="T68" fmla="*/ 114 w 77"/>
                <a:gd name="T69" fmla="*/ 35 h 73"/>
                <a:gd name="T70" fmla="*/ 124 w 77"/>
                <a:gd name="T71" fmla="*/ 38 h 73"/>
                <a:gd name="T72" fmla="*/ 145 w 77"/>
                <a:gd name="T73" fmla="*/ 45 h 73"/>
                <a:gd name="T74" fmla="*/ 159 w 77"/>
                <a:gd name="T75" fmla="*/ 52 h 73"/>
                <a:gd name="T76" fmla="*/ 169 w 77"/>
                <a:gd name="T77" fmla="*/ 55 h 73"/>
                <a:gd name="T78" fmla="*/ 176 w 77"/>
                <a:gd name="T79" fmla="*/ 49 h 73"/>
                <a:gd name="T80" fmla="*/ 180 w 77"/>
                <a:gd name="T81" fmla="*/ 38 h 73"/>
                <a:gd name="T82" fmla="*/ 180 w 77"/>
                <a:gd name="T83" fmla="*/ 31 h 73"/>
                <a:gd name="T84" fmla="*/ 180 w 77"/>
                <a:gd name="T85" fmla="*/ 21 h 73"/>
                <a:gd name="T86" fmla="*/ 187 w 77"/>
                <a:gd name="T87" fmla="*/ 10 h 73"/>
                <a:gd name="T88" fmla="*/ 200 w 77"/>
                <a:gd name="T89" fmla="*/ 7 h 73"/>
                <a:gd name="T90" fmla="*/ 211 w 77"/>
                <a:gd name="T91" fmla="*/ 3 h 73"/>
                <a:gd name="T92" fmla="*/ 221 w 77"/>
                <a:gd name="T93" fmla="*/ 7 h 73"/>
                <a:gd name="T94" fmla="*/ 228 w 77"/>
                <a:gd name="T95" fmla="*/ 10 h 73"/>
                <a:gd name="T96" fmla="*/ 235 w 77"/>
                <a:gd name="T97" fmla="*/ 17 h 73"/>
                <a:gd name="T98" fmla="*/ 249 w 77"/>
                <a:gd name="T99" fmla="*/ 24 h 73"/>
                <a:gd name="T100" fmla="*/ 259 w 77"/>
                <a:gd name="T101" fmla="*/ 24 h 73"/>
                <a:gd name="T102" fmla="*/ 263 w 77"/>
                <a:gd name="T103" fmla="*/ 24 h 73"/>
                <a:gd name="T104" fmla="*/ 266 w 77"/>
                <a:gd name="T105" fmla="*/ 28 h 73"/>
                <a:gd name="T106" fmla="*/ 263 w 77"/>
                <a:gd name="T107" fmla="*/ 31 h 73"/>
                <a:gd name="T108" fmla="*/ 263 w 77"/>
                <a:gd name="T109" fmla="*/ 45 h 73"/>
                <a:gd name="T110" fmla="*/ 259 w 77"/>
                <a:gd name="T111" fmla="*/ 55 h 73"/>
                <a:gd name="T112" fmla="*/ 263 w 77"/>
                <a:gd name="T113" fmla="*/ 76 h 73"/>
                <a:gd name="T114" fmla="*/ 266 w 77"/>
                <a:gd name="T115" fmla="*/ 208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"/>
                <a:gd name="T175" fmla="*/ 0 h 73"/>
                <a:gd name="T176" fmla="*/ 77 w 77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" h="73">
                  <a:moveTo>
                    <a:pt x="77" y="60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7" y="56"/>
                    <a:pt x="25" y="57"/>
                    <a:pt x="23" y="57"/>
                  </a:cubicBezTo>
                  <a:cubicBezTo>
                    <a:pt x="23" y="56"/>
                    <a:pt x="22" y="55"/>
                    <a:pt x="21" y="54"/>
                  </a:cubicBezTo>
                  <a:cubicBezTo>
                    <a:pt x="20" y="53"/>
                    <a:pt x="18" y="54"/>
                    <a:pt x="16" y="54"/>
                  </a:cubicBezTo>
                  <a:cubicBezTo>
                    <a:pt x="15" y="54"/>
                    <a:pt x="14" y="53"/>
                    <a:pt x="13" y="52"/>
                  </a:cubicBezTo>
                  <a:cubicBezTo>
                    <a:pt x="13" y="52"/>
                    <a:pt x="11" y="51"/>
                    <a:pt x="11" y="50"/>
                  </a:cubicBezTo>
                  <a:cubicBezTo>
                    <a:pt x="11" y="50"/>
                    <a:pt x="12" y="49"/>
                    <a:pt x="12" y="49"/>
                  </a:cubicBezTo>
                  <a:cubicBezTo>
                    <a:pt x="11" y="48"/>
                    <a:pt x="10" y="48"/>
                    <a:pt x="8" y="47"/>
                  </a:cubicBezTo>
                  <a:cubicBezTo>
                    <a:pt x="7" y="47"/>
                    <a:pt x="6" y="48"/>
                    <a:pt x="5" y="48"/>
                  </a:cubicBezTo>
                  <a:cubicBezTo>
                    <a:pt x="4" y="47"/>
                    <a:pt x="5" y="45"/>
                    <a:pt x="4" y="44"/>
                  </a:cubicBezTo>
                  <a:cubicBezTo>
                    <a:pt x="4" y="42"/>
                    <a:pt x="1" y="40"/>
                    <a:pt x="1" y="38"/>
                  </a:cubicBezTo>
                  <a:cubicBezTo>
                    <a:pt x="1" y="37"/>
                    <a:pt x="3" y="37"/>
                    <a:pt x="4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3" y="26"/>
                    <a:pt x="3" y="24"/>
                  </a:cubicBezTo>
                  <a:cubicBezTo>
                    <a:pt x="3" y="22"/>
                    <a:pt x="1" y="19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3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2" y="3"/>
                    <a:pt x="10" y="3"/>
                    <a:pt x="10" y="3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5" y="1"/>
                    <a:pt x="17" y="1"/>
                    <a:pt x="19" y="2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5" y="3"/>
                    <a:pt x="27" y="3"/>
                    <a:pt x="28" y="4"/>
                  </a:cubicBezTo>
                  <a:cubicBezTo>
                    <a:pt x="29" y="5"/>
                    <a:pt x="29" y="7"/>
                    <a:pt x="30" y="8"/>
                  </a:cubicBezTo>
                  <a:cubicBezTo>
                    <a:pt x="31" y="9"/>
                    <a:pt x="31" y="10"/>
                    <a:pt x="33" y="10"/>
                  </a:cubicBezTo>
                  <a:cubicBezTo>
                    <a:pt x="34" y="11"/>
                    <a:pt x="35" y="11"/>
                    <a:pt x="36" y="11"/>
                  </a:cubicBezTo>
                  <a:cubicBezTo>
                    <a:pt x="38" y="11"/>
                    <a:pt x="40" y="12"/>
                    <a:pt x="42" y="13"/>
                  </a:cubicBezTo>
                  <a:cubicBezTo>
                    <a:pt x="43" y="13"/>
                    <a:pt x="44" y="15"/>
                    <a:pt x="46" y="15"/>
                  </a:cubicBezTo>
                  <a:cubicBezTo>
                    <a:pt x="47" y="16"/>
                    <a:pt x="48" y="16"/>
                    <a:pt x="49" y="16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2" y="13"/>
                    <a:pt x="52" y="12"/>
                    <a:pt x="52" y="11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1" y="8"/>
                    <a:pt x="51" y="7"/>
                    <a:pt x="52" y="6"/>
                  </a:cubicBezTo>
                  <a:cubicBezTo>
                    <a:pt x="52" y="5"/>
                    <a:pt x="53" y="4"/>
                    <a:pt x="54" y="3"/>
                  </a:cubicBezTo>
                  <a:cubicBezTo>
                    <a:pt x="55" y="3"/>
                    <a:pt x="56" y="2"/>
                    <a:pt x="58" y="2"/>
                  </a:cubicBezTo>
                  <a:cubicBezTo>
                    <a:pt x="59" y="2"/>
                    <a:pt x="60" y="1"/>
                    <a:pt x="61" y="1"/>
                  </a:cubicBezTo>
                  <a:cubicBezTo>
                    <a:pt x="62" y="1"/>
                    <a:pt x="63" y="2"/>
                    <a:pt x="64" y="2"/>
                  </a:cubicBezTo>
                  <a:cubicBezTo>
                    <a:pt x="65" y="3"/>
                    <a:pt x="66" y="2"/>
                    <a:pt x="66" y="3"/>
                  </a:cubicBezTo>
                  <a:cubicBezTo>
                    <a:pt x="67" y="3"/>
                    <a:pt x="67" y="5"/>
                    <a:pt x="68" y="5"/>
                  </a:cubicBezTo>
                  <a:cubicBezTo>
                    <a:pt x="69" y="6"/>
                    <a:pt x="70" y="6"/>
                    <a:pt x="72" y="7"/>
                  </a:cubicBezTo>
                  <a:cubicBezTo>
                    <a:pt x="73" y="7"/>
                    <a:pt x="74" y="7"/>
                    <a:pt x="75" y="7"/>
                  </a:cubicBezTo>
                  <a:cubicBezTo>
                    <a:pt x="75" y="7"/>
                    <a:pt x="76" y="6"/>
                    <a:pt x="76" y="7"/>
                  </a:cubicBezTo>
                  <a:cubicBezTo>
                    <a:pt x="77" y="7"/>
                    <a:pt x="77" y="7"/>
                    <a:pt x="77" y="8"/>
                  </a:cubicBezTo>
                  <a:cubicBezTo>
                    <a:pt x="77" y="8"/>
                    <a:pt x="76" y="9"/>
                    <a:pt x="76" y="9"/>
                  </a:cubicBezTo>
                  <a:cubicBezTo>
                    <a:pt x="75" y="11"/>
                    <a:pt x="76" y="12"/>
                    <a:pt x="76" y="13"/>
                  </a:cubicBezTo>
                  <a:cubicBezTo>
                    <a:pt x="76" y="14"/>
                    <a:pt x="75" y="15"/>
                    <a:pt x="75" y="16"/>
                  </a:cubicBezTo>
                  <a:cubicBezTo>
                    <a:pt x="75" y="18"/>
                    <a:pt x="76" y="19"/>
                    <a:pt x="76" y="22"/>
                  </a:cubicBezTo>
                  <a:cubicBezTo>
                    <a:pt x="77" y="34"/>
                    <a:pt x="77" y="47"/>
                    <a:pt x="77" y="6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5" name="Freeform 801"/>
            <p:cNvSpPr>
              <a:spLocks/>
            </p:cNvSpPr>
            <p:nvPr/>
          </p:nvSpPr>
          <p:spPr bwMode="auto">
            <a:xfrm>
              <a:off x="4020" y="1999"/>
              <a:ext cx="17" cy="14"/>
            </a:xfrm>
            <a:custGeom>
              <a:avLst/>
              <a:gdLst>
                <a:gd name="T0" fmla="*/ 14 w 5"/>
                <a:gd name="T1" fmla="*/ 14 h 4"/>
                <a:gd name="T2" fmla="*/ 17 w 5"/>
                <a:gd name="T3" fmla="*/ 10 h 4"/>
                <a:gd name="T4" fmla="*/ 14 w 5"/>
                <a:gd name="T5" fmla="*/ 7 h 4"/>
                <a:gd name="T6" fmla="*/ 10 w 5"/>
                <a:gd name="T7" fmla="*/ 4 h 4"/>
                <a:gd name="T8" fmla="*/ 7 w 5"/>
                <a:gd name="T9" fmla="*/ 0 h 4"/>
                <a:gd name="T10" fmla="*/ 3 w 5"/>
                <a:gd name="T11" fmla="*/ 0 h 4"/>
                <a:gd name="T12" fmla="*/ 0 w 5"/>
                <a:gd name="T13" fmla="*/ 4 h 4"/>
                <a:gd name="T14" fmla="*/ 3 w 5"/>
                <a:gd name="T15" fmla="*/ 7 h 4"/>
                <a:gd name="T16" fmla="*/ 3 w 5"/>
                <a:gd name="T17" fmla="*/ 14 h 4"/>
                <a:gd name="T18" fmla="*/ 10 w 5"/>
                <a:gd name="T19" fmla="*/ 14 h 4"/>
                <a:gd name="T20" fmla="*/ 14 w 5"/>
                <a:gd name="T21" fmla="*/ 1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4"/>
                  </a:move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6" name="Freeform 802"/>
            <p:cNvSpPr>
              <a:spLocks/>
            </p:cNvSpPr>
            <p:nvPr/>
          </p:nvSpPr>
          <p:spPr bwMode="auto">
            <a:xfrm>
              <a:off x="4020" y="2041"/>
              <a:ext cx="72" cy="45"/>
            </a:xfrm>
            <a:custGeom>
              <a:avLst/>
              <a:gdLst>
                <a:gd name="T0" fmla="*/ 72 w 21"/>
                <a:gd name="T1" fmla="*/ 21 h 13"/>
                <a:gd name="T2" fmla="*/ 72 w 21"/>
                <a:gd name="T3" fmla="*/ 17 h 13"/>
                <a:gd name="T4" fmla="*/ 65 w 21"/>
                <a:gd name="T5" fmla="*/ 21 h 13"/>
                <a:gd name="T6" fmla="*/ 62 w 21"/>
                <a:gd name="T7" fmla="*/ 17 h 13"/>
                <a:gd name="T8" fmla="*/ 58 w 21"/>
                <a:gd name="T9" fmla="*/ 17 h 13"/>
                <a:gd name="T10" fmla="*/ 58 w 21"/>
                <a:gd name="T11" fmla="*/ 14 h 13"/>
                <a:gd name="T12" fmla="*/ 58 w 21"/>
                <a:gd name="T13" fmla="*/ 10 h 13"/>
                <a:gd name="T14" fmla="*/ 55 w 21"/>
                <a:gd name="T15" fmla="*/ 7 h 13"/>
                <a:gd name="T16" fmla="*/ 51 w 21"/>
                <a:gd name="T17" fmla="*/ 3 h 13"/>
                <a:gd name="T18" fmla="*/ 45 w 21"/>
                <a:gd name="T19" fmla="*/ 3 h 13"/>
                <a:gd name="T20" fmla="*/ 41 w 21"/>
                <a:gd name="T21" fmla="*/ 0 h 13"/>
                <a:gd name="T22" fmla="*/ 41 w 21"/>
                <a:gd name="T23" fmla="*/ 3 h 13"/>
                <a:gd name="T24" fmla="*/ 38 w 21"/>
                <a:gd name="T25" fmla="*/ 7 h 13"/>
                <a:gd name="T26" fmla="*/ 34 w 21"/>
                <a:gd name="T27" fmla="*/ 10 h 13"/>
                <a:gd name="T28" fmla="*/ 27 w 21"/>
                <a:gd name="T29" fmla="*/ 7 h 13"/>
                <a:gd name="T30" fmla="*/ 24 w 21"/>
                <a:gd name="T31" fmla="*/ 10 h 13"/>
                <a:gd name="T32" fmla="*/ 17 w 21"/>
                <a:gd name="T33" fmla="*/ 10 h 13"/>
                <a:gd name="T34" fmla="*/ 14 w 21"/>
                <a:gd name="T35" fmla="*/ 10 h 13"/>
                <a:gd name="T36" fmla="*/ 17 w 21"/>
                <a:gd name="T37" fmla="*/ 14 h 13"/>
                <a:gd name="T38" fmla="*/ 14 w 21"/>
                <a:gd name="T39" fmla="*/ 17 h 13"/>
                <a:gd name="T40" fmla="*/ 7 w 21"/>
                <a:gd name="T41" fmla="*/ 21 h 13"/>
                <a:gd name="T42" fmla="*/ 7 w 21"/>
                <a:gd name="T43" fmla="*/ 28 h 13"/>
                <a:gd name="T44" fmla="*/ 3 w 21"/>
                <a:gd name="T45" fmla="*/ 31 h 13"/>
                <a:gd name="T46" fmla="*/ 3 w 21"/>
                <a:gd name="T47" fmla="*/ 38 h 13"/>
                <a:gd name="T48" fmla="*/ 7 w 21"/>
                <a:gd name="T49" fmla="*/ 31 h 13"/>
                <a:gd name="T50" fmla="*/ 14 w 21"/>
                <a:gd name="T51" fmla="*/ 31 h 13"/>
                <a:gd name="T52" fmla="*/ 14 w 21"/>
                <a:gd name="T53" fmla="*/ 35 h 13"/>
                <a:gd name="T54" fmla="*/ 14 w 21"/>
                <a:gd name="T55" fmla="*/ 38 h 13"/>
                <a:gd name="T56" fmla="*/ 17 w 21"/>
                <a:gd name="T57" fmla="*/ 42 h 13"/>
                <a:gd name="T58" fmla="*/ 24 w 21"/>
                <a:gd name="T59" fmla="*/ 42 h 13"/>
                <a:gd name="T60" fmla="*/ 27 w 21"/>
                <a:gd name="T61" fmla="*/ 42 h 13"/>
                <a:gd name="T62" fmla="*/ 31 w 21"/>
                <a:gd name="T63" fmla="*/ 42 h 13"/>
                <a:gd name="T64" fmla="*/ 34 w 21"/>
                <a:gd name="T65" fmla="*/ 38 h 13"/>
                <a:gd name="T66" fmla="*/ 34 w 21"/>
                <a:gd name="T67" fmla="*/ 35 h 13"/>
                <a:gd name="T68" fmla="*/ 38 w 21"/>
                <a:gd name="T69" fmla="*/ 31 h 13"/>
                <a:gd name="T70" fmla="*/ 41 w 21"/>
                <a:gd name="T71" fmla="*/ 35 h 13"/>
                <a:gd name="T72" fmla="*/ 45 w 21"/>
                <a:gd name="T73" fmla="*/ 38 h 13"/>
                <a:gd name="T74" fmla="*/ 48 w 21"/>
                <a:gd name="T75" fmla="*/ 42 h 13"/>
                <a:gd name="T76" fmla="*/ 51 w 21"/>
                <a:gd name="T77" fmla="*/ 42 h 13"/>
                <a:gd name="T78" fmla="*/ 51 w 21"/>
                <a:gd name="T79" fmla="*/ 35 h 13"/>
                <a:gd name="T80" fmla="*/ 55 w 21"/>
                <a:gd name="T81" fmla="*/ 31 h 13"/>
                <a:gd name="T82" fmla="*/ 58 w 21"/>
                <a:gd name="T83" fmla="*/ 35 h 13"/>
                <a:gd name="T84" fmla="*/ 62 w 21"/>
                <a:gd name="T85" fmla="*/ 35 h 13"/>
                <a:gd name="T86" fmla="*/ 65 w 21"/>
                <a:gd name="T87" fmla="*/ 35 h 13"/>
                <a:gd name="T88" fmla="*/ 65 w 21"/>
                <a:gd name="T89" fmla="*/ 28 h 13"/>
                <a:gd name="T90" fmla="*/ 65 w 21"/>
                <a:gd name="T91" fmla="*/ 28 h 13"/>
                <a:gd name="T92" fmla="*/ 72 w 21"/>
                <a:gd name="T93" fmla="*/ 31 h 13"/>
                <a:gd name="T94" fmla="*/ 72 w 21"/>
                <a:gd name="T95" fmla="*/ 24 h 13"/>
                <a:gd name="T96" fmla="*/ 72 w 21"/>
                <a:gd name="T97" fmla="*/ 21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13"/>
                <a:gd name="T149" fmla="*/ 21 w 21"/>
                <a:gd name="T150" fmla="*/ 13 h 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13">
                  <a:moveTo>
                    <a:pt x="21" y="6"/>
                  </a:move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1" y="2"/>
                    <a:pt x="11" y="1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0" y="10"/>
                    <a:pt x="1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3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6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7" name="Freeform 803"/>
            <p:cNvSpPr>
              <a:spLocks/>
            </p:cNvSpPr>
            <p:nvPr/>
          </p:nvSpPr>
          <p:spPr bwMode="auto">
            <a:xfrm>
              <a:off x="4079" y="2013"/>
              <a:ext cx="128" cy="59"/>
            </a:xfrm>
            <a:custGeom>
              <a:avLst/>
              <a:gdLst>
                <a:gd name="T0" fmla="*/ 114 w 37"/>
                <a:gd name="T1" fmla="*/ 45 h 17"/>
                <a:gd name="T2" fmla="*/ 114 w 37"/>
                <a:gd name="T3" fmla="*/ 45 h 17"/>
                <a:gd name="T4" fmla="*/ 118 w 37"/>
                <a:gd name="T5" fmla="*/ 45 h 17"/>
                <a:gd name="T6" fmla="*/ 114 w 37"/>
                <a:gd name="T7" fmla="*/ 38 h 17"/>
                <a:gd name="T8" fmla="*/ 121 w 37"/>
                <a:gd name="T9" fmla="*/ 35 h 17"/>
                <a:gd name="T10" fmla="*/ 121 w 37"/>
                <a:gd name="T11" fmla="*/ 31 h 17"/>
                <a:gd name="T12" fmla="*/ 125 w 37"/>
                <a:gd name="T13" fmla="*/ 28 h 17"/>
                <a:gd name="T14" fmla="*/ 128 w 37"/>
                <a:gd name="T15" fmla="*/ 24 h 17"/>
                <a:gd name="T16" fmla="*/ 121 w 37"/>
                <a:gd name="T17" fmla="*/ 17 h 17"/>
                <a:gd name="T18" fmla="*/ 121 w 37"/>
                <a:gd name="T19" fmla="*/ 14 h 17"/>
                <a:gd name="T20" fmla="*/ 121 w 37"/>
                <a:gd name="T21" fmla="*/ 10 h 17"/>
                <a:gd name="T22" fmla="*/ 114 w 37"/>
                <a:gd name="T23" fmla="*/ 7 h 17"/>
                <a:gd name="T24" fmla="*/ 111 w 37"/>
                <a:gd name="T25" fmla="*/ 7 h 17"/>
                <a:gd name="T26" fmla="*/ 100 w 37"/>
                <a:gd name="T27" fmla="*/ 3 h 17"/>
                <a:gd name="T28" fmla="*/ 90 w 37"/>
                <a:gd name="T29" fmla="*/ 3 h 17"/>
                <a:gd name="T30" fmla="*/ 90 w 37"/>
                <a:gd name="T31" fmla="*/ 3 h 17"/>
                <a:gd name="T32" fmla="*/ 90 w 37"/>
                <a:gd name="T33" fmla="*/ 7 h 17"/>
                <a:gd name="T34" fmla="*/ 80 w 37"/>
                <a:gd name="T35" fmla="*/ 10 h 17"/>
                <a:gd name="T36" fmla="*/ 69 w 37"/>
                <a:gd name="T37" fmla="*/ 7 h 17"/>
                <a:gd name="T38" fmla="*/ 69 w 37"/>
                <a:gd name="T39" fmla="*/ 10 h 17"/>
                <a:gd name="T40" fmla="*/ 62 w 37"/>
                <a:gd name="T41" fmla="*/ 10 h 17"/>
                <a:gd name="T42" fmla="*/ 62 w 37"/>
                <a:gd name="T43" fmla="*/ 17 h 17"/>
                <a:gd name="T44" fmla="*/ 55 w 37"/>
                <a:gd name="T45" fmla="*/ 21 h 17"/>
                <a:gd name="T46" fmla="*/ 55 w 37"/>
                <a:gd name="T47" fmla="*/ 28 h 17"/>
                <a:gd name="T48" fmla="*/ 45 w 37"/>
                <a:gd name="T49" fmla="*/ 31 h 17"/>
                <a:gd name="T50" fmla="*/ 35 w 37"/>
                <a:gd name="T51" fmla="*/ 31 h 17"/>
                <a:gd name="T52" fmla="*/ 28 w 37"/>
                <a:gd name="T53" fmla="*/ 35 h 17"/>
                <a:gd name="T54" fmla="*/ 21 w 37"/>
                <a:gd name="T55" fmla="*/ 35 h 17"/>
                <a:gd name="T56" fmla="*/ 14 w 37"/>
                <a:gd name="T57" fmla="*/ 35 h 17"/>
                <a:gd name="T58" fmla="*/ 10 w 37"/>
                <a:gd name="T59" fmla="*/ 38 h 17"/>
                <a:gd name="T60" fmla="*/ 3 w 37"/>
                <a:gd name="T61" fmla="*/ 31 h 17"/>
                <a:gd name="T62" fmla="*/ 0 w 37"/>
                <a:gd name="T63" fmla="*/ 38 h 17"/>
                <a:gd name="T64" fmla="*/ 0 w 37"/>
                <a:gd name="T65" fmla="*/ 38 h 17"/>
                <a:gd name="T66" fmla="*/ 0 w 37"/>
                <a:gd name="T67" fmla="*/ 42 h 17"/>
                <a:gd name="T68" fmla="*/ 3 w 37"/>
                <a:gd name="T69" fmla="*/ 45 h 17"/>
                <a:gd name="T70" fmla="*/ 10 w 37"/>
                <a:gd name="T71" fmla="*/ 49 h 17"/>
                <a:gd name="T72" fmla="*/ 14 w 37"/>
                <a:gd name="T73" fmla="*/ 45 h 17"/>
                <a:gd name="T74" fmla="*/ 17 w 37"/>
                <a:gd name="T75" fmla="*/ 49 h 17"/>
                <a:gd name="T76" fmla="*/ 21 w 37"/>
                <a:gd name="T77" fmla="*/ 49 h 17"/>
                <a:gd name="T78" fmla="*/ 24 w 37"/>
                <a:gd name="T79" fmla="*/ 49 h 17"/>
                <a:gd name="T80" fmla="*/ 24 w 37"/>
                <a:gd name="T81" fmla="*/ 45 h 17"/>
                <a:gd name="T82" fmla="*/ 35 w 37"/>
                <a:gd name="T83" fmla="*/ 45 h 17"/>
                <a:gd name="T84" fmla="*/ 42 w 37"/>
                <a:gd name="T85" fmla="*/ 45 h 17"/>
                <a:gd name="T86" fmla="*/ 45 w 37"/>
                <a:gd name="T87" fmla="*/ 42 h 17"/>
                <a:gd name="T88" fmla="*/ 45 w 37"/>
                <a:gd name="T89" fmla="*/ 45 h 17"/>
                <a:gd name="T90" fmla="*/ 48 w 37"/>
                <a:gd name="T91" fmla="*/ 52 h 17"/>
                <a:gd name="T92" fmla="*/ 59 w 37"/>
                <a:gd name="T93" fmla="*/ 52 h 17"/>
                <a:gd name="T94" fmla="*/ 69 w 37"/>
                <a:gd name="T95" fmla="*/ 52 h 17"/>
                <a:gd name="T96" fmla="*/ 69 w 37"/>
                <a:gd name="T97" fmla="*/ 56 h 17"/>
                <a:gd name="T98" fmla="*/ 83 w 37"/>
                <a:gd name="T99" fmla="*/ 59 h 17"/>
                <a:gd name="T100" fmla="*/ 90 w 37"/>
                <a:gd name="T101" fmla="*/ 52 h 17"/>
                <a:gd name="T102" fmla="*/ 100 w 37"/>
                <a:gd name="T103" fmla="*/ 52 h 17"/>
                <a:gd name="T104" fmla="*/ 107 w 37"/>
                <a:gd name="T105" fmla="*/ 52 h 17"/>
                <a:gd name="T106" fmla="*/ 114 w 37"/>
                <a:gd name="T107" fmla="*/ 45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17"/>
                <a:gd name="T164" fmla="*/ 37 w 37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17"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4" y="13"/>
                    <a:pt x="34" y="13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6" y="6"/>
                    <a:pt x="35" y="6"/>
                    <a:pt x="35" y="5"/>
                  </a:cubicBezTo>
                  <a:cubicBezTo>
                    <a:pt x="35" y="5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0" y="2"/>
                    <a:pt x="30" y="2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6" y="0"/>
                    <a:pt x="26" y="1"/>
                  </a:cubicBezTo>
                  <a:cubicBezTo>
                    <a:pt x="25" y="1"/>
                    <a:pt x="26" y="2"/>
                    <a:pt x="26" y="2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8" y="4"/>
                    <a:pt x="19" y="4"/>
                    <a:pt x="18" y="5"/>
                  </a:cubicBezTo>
                  <a:cubicBezTo>
                    <a:pt x="18" y="5"/>
                    <a:pt x="16" y="5"/>
                    <a:pt x="16" y="6"/>
                  </a:cubicBezTo>
                  <a:cubicBezTo>
                    <a:pt x="15" y="6"/>
                    <a:pt x="17" y="7"/>
                    <a:pt x="16" y="8"/>
                  </a:cubicBezTo>
                  <a:cubicBezTo>
                    <a:pt x="16" y="8"/>
                    <a:pt x="14" y="8"/>
                    <a:pt x="13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5" y="10"/>
                    <a:pt x="5" y="9"/>
                    <a:pt x="4" y="10"/>
                  </a:cubicBezTo>
                  <a:cubicBezTo>
                    <a:pt x="3" y="10"/>
                    <a:pt x="4" y="11"/>
                    <a:pt x="3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9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2"/>
                    <a:pt x="1" y="13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5" y="13"/>
                    <a:pt x="4" y="13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1" y="16"/>
                    <a:pt x="23" y="17"/>
                    <a:pt x="24" y="17"/>
                  </a:cubicBezTo>
                  <a:cubicBezTo>
                    <a:pt x="25" y="17"/>
                    <a:pt x="25" y="15"/>
                    <a:pt x="26" y="15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2" y="14"/>
                    <a:pt x="32" y="14"/>
                    <a:pt x="33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8" name="Freeform 804"/>
            <p:cNvSpPr>
              <a:spLocks/>
            </p:cNvSpPr>
            <p:nvPr/>
          </p:nvSpPr>
          <p:spPr bwMode="auto">
            <a:xfrm>
              <a:off x="4134" y="2055"/>
              <a:ext cx="55" cy="45"/>
            </a:xfrm>
            <a:custGeom>
              <a:avLst/>
              <a:gdLst>
                <a:gd name="T0" fmla="*/ 55 w 16"/>
                <a:gd name="T1" fmla="*/ 14 h 13"/>
                <a:gd name="T2" fmla="*/ 55 w 16"/>
                <a:gd name="T3" fmla="*/ 7 h 13"/>
                <a:gd name="T4" fmla="*/ 52 w 16"/>
                <a:gd name="T5" fmla="*/ 0 h 13"/>
                <a:gd name="T6" fmla="*/ 45 w 16"/>
                <a:gd name="T7" fmla="*/ 7 h 13"/>
                <a:gd name="T8" fmla="*/ 38 w 16"/>
                <a:gd name="T9" fmla="*/ 10 h 13"/>
                <a:gd name="T10" fmla="*/ 28 w 16"/>
                <a:gd name="T11" fmla="*/ 10 h 13"/>
                <a:gd name="T12" fmla="*/ 21 w 16"/>
                <a:gd name="T13" fmla="*/ 17 h 13"/>
                <a:gd name="T14" fmla="*/ 7 w 16"/>
                <a:gd name="T15" fmla="*/ 14 h 13"/>
                <a:gd name="T16" fmla="*/ 3 w 16"/>
                <a:gd name="T17" fmla="*/ 17 h 13"/>
                <a:gd name="T18" fmla="*/ 3 w 16"/>
                <a:gd name="T19" fmla="*/ 21 h 13"/>
                <a:gd name="T20" fmla="*/ 3 w 16"/>
                <a:gd name="T21" fmla="*/ 28 h 13"/>
                <a:gd name="T22" fmla="*/ 7 w 16"/>
                <a:gd name="T23" fmla="*/ 35 h 13"/>
                <a:gd name="T24" fmla="*/ 10 w 16"/>
                <a:gd name="T25" fmla="*/ 38 h 13"/>
                <a:gd name="T26" fmla="*/ 3 w 16"/>
                <a:gd name="T27" fmla="*/ 42 h 13"/>
                <a:gd name="T28" fmla="*/ 10 w 16"/>
                <a:gd name="T29" fmla="*/ 42 h 13"/>
                <a:gd name="T30" fmla="*/ 14 w 16"/>
                <a:gd name="T31" fmla="*/ 38 h 13"/>
                <a:gd name="T32" fmla="*/ 17 w 16"/>
                <a:gd name="T33" fmla="*/ 42 h 13"/>
                <a:gd name="T34" fmla="*/ 21 w 16"/>
                <a:gd name="T35" fmla="*/ 38 h 13"/>
                <a:gd name="T36" fmla="*/ 24 w 16"/>
                <a:gd name="T37" fmla="*/ 42 h 13"/>
                <a:gd name="T38" fmla="*/ 31 w 16"/>
                <a:gd name="T39" fmla="*/ 42 h 13"/>
                <a:gd name="T40" fmla="*/ 34 w 16"/>
                <a:gd name="T41" fmla="*/ 42 h 13"/>
                <a:gd name="T42" fmla="*/ 34 w 16"/>
                <a:gd name="T43" fmla="*/ 31 h 13"/>
                <a:gd name="T44" fmla="*/ 41 w 16"/>
                <a:gd name="T45" fmla="*/ 31 h 13"/>
                <a:gd name="T46" fmla="*/ 41 w 16"/>
                <a:gd name="T47" fmla="*/ 21 h 13"/>
                <a:gd name="T48" fmla="*/ 52 w 16"/>
                <a:gd name="T49" fmla="*/ 17 h 13"/>
                <a:gd name="T50" fmla="*/ 52 w 16"/>
                <a:gd name="T51" fmla="*/ 10 h 13"/>
                <a:gd name="T52" fmla="*/ 55 w 16"/>
                <a:gd name="T53" fmla="*/ 14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13"/>
                <a:gd name="T83" fmla="*/ 16 w 16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13">
                  <a:moveTo>
                    <a:pt x="16" y="4"/>
                  </a:move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5" y="1"/>
                    <a:pt x="15" y="0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2"/>
                    <a:pt x="8" y="3"/>
                  </a:cubicBezTo>
                  <a:cubicBezTo>
                    <a:pt x="7" y="3"/>
                    <a:pt x="7" y="5"/>
                    <a:pt x="6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1" y="11"/>
                    <a:pt x="10" y="10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4" y="5"/>
                    <a:pt x="15" y="5"/>
                  </a:cubicBezTo>
                  <a:cubicBezTo>
                    <a:pt x="16" y="5"/>
                    <a:pt x="15" y="4"/>
                    <a:pt x="15" y="3"/>
                  </a:cubicBezTo>
                  <a:cubicBezTo>
                    <a:pt x="16" y="3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9" name="Freeform 805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7 w 29"/>
                <a:gd name="T1" fmla="*/ 42 h 17"/>
                <a:gd name="T2" fmla="*/ 7 w 29"/>
                <a:gd name="T3" fmla="*/ 45 h 17"/>
                <a:gd name="T4" fmla="*/ 10 w 29"/>
                <a:gd name="T5" fmla="*/ 45 h 17"/>
                <a:gd name="T6" fmla="*/ 14 w 29"/>
                <a:gd name="T7" fmla="*/ 49 h 17"/>
                <a:gd name="T8" fmla="*/ 14 w 29"/>
                <a:gd name="T9" fmla="*/ 49 h 17"/>
                <a:gd name="T10" fmla="*/ 17 w 29"/>
                <a:gd name="T11" fmla="*/ 56 h 17"/>
                <a:gd name="T12" fmla="*/ 28 w 29"/>
                <a:gd name="T13" fmla="*/ 56 h 17"/>
                <a:gd name="T14" fmla="*/ 35 w 29"/>
                <a:gd name="T15" fmla="*/ 59 h 17"/>
                <a:gd name="T16" fmla="*/ 38 w 29"/>
                <a:gd name="T17" fmla="*/ 56 h 17"/>
                <a:gd name="T18" fmla="*/ 42 w 29"/>
                <a:gd name="T19" fmla="*/ 56 h 17"/>
                <a:gd name="T20" fmla="*/ 45 w 29"/>
                <a:gd name="T21" fmla="*/ 52 h 17"/>
                <a:gd name="T22" fmla="*/ 52 w 29"/>
                <a:gd name="T23" fmla="*/ 52 h 17"/>
                <a:gd name="T24" fmla="*/ 56 w 29"/>
                <a:gd name="T25" fmla="*/ 49 h 17"/>
                <a:gd name="T26" fmla="*/ 63 w 29"/>
                <a:gd name="T27" fmla="*/ 49 h 17"/>
                <a:gd name="T28" fmla="*/ 73 w 29"/>
                <a:gd name="T29" fmla="*/ 49 h 17"/>
                <a:gd name="T30" fmla="*/ 80 w 29"/>
                <a:gd name="T31" fmla="*/ 45 h 17"/>
                <a:gd name="T32" fmla="*/ 80 w 29"/>
                <a:gd name="T33" fmla="*/ 42 h 17"/>
                <a:gd name="T34" fmla="*/ 84 w 29"/>
                <a:gd name="T35" fmla="*/ 38 h 17"/>
                <a:gd name="T36" fmla="*/ 84 w 29"/>
                <a:gd name="T37" fmla="*/ 31 h 17"/>
                <a:gd name="T38" fmla="*/ 87 w 29"/>
                <a:gd name="T39" fmla="*/ 24 h 17"/>
                <a:gd name="T40" fmla="*/ 94 w 29"/>
                <a:gd name="T41" fmla="*/ 17 h 17"/>
                <a:gd name="T42" fmla="*/ 98 w 29"/>
                <a:gd name="T43" fmla="*/ 17 h 17"/>
                <a:gd name="T44" fmla="*/ 101 w 29"/>
                <a:gd name="T45" fmla="*/ 14 h 17"/>
                <a:gd name="T46" fmla="*/ 101 w 29"/>
                <a:gd name="T47" fmla="*/ 10 h 17"/>
                <a:gd name="T48" fmla="*/ 98 w 29"/>
                <a:gd name="T49" fmla="*/ 10 h 17"/>
                <a:gd name="T50" fmla="*/ 98 w 29"/>
                <a:gd name="T51" fmla="*/ 10 h 17"/>
                <a:gd name="T52" fmla="*/ 94 w 29"/>
                <a:gd name="T53" fmla="*/ 7 h 17"/>
                <a:gd name="T54" fmla="*/ 91 w 29"/>
                <a:gd name="T55" fmla="*/ 3 h 17"/>
                <a:gd name="T56" fmla="*/ 84 w 29"/>
                <a:gd name="T57" fmla="*/ 7 h 17"/>
                <a:gd name="T58" fmla="*/ 80 w 29"/>
                <a:gd name="T59" fmla="*/ 0 h 17"/>
                <a:gd name="T60" fmla="*/ 73 w 29"/>
                <a:gd name="T61" fmla="*/ 3 h 17"/>
                <a:gd name="T62" fmla="*/ 66 w 29"/>
                <a:gd name="T63" fmla="*/ 3 h 17"/>
                <a:gd name="T64" fmla="*/ 63 w 29"/>
                <a:gd name="T65" fmla="*/ 7 h 17"/>
                <a:gd name="T66" fmla="*/ 56 w 29"/>
                <a:gd name="T67" fmla="*/ 10 h 17"/>
                <a:gd name="T68" fmla="*/ 52 w 29"/>
                <a:gd name="T69" fmla="*/ 7 h 17"/>
                <a:gd name="T70" fmla="*/ 49 w 29"/>
                <a:gd name="T71" fmla="*/ 14 h 17"/>
                <a:gd name="T72" fmla="*/ 42 w 29"/>
                <a:gd name="T73" fmla="*/ 14 h 17"/>
                <a:gd name="T74" fmla="*/ 38 w 29"/>
                <a:gd name="T75" fmla="*/ 14 h 17"/>
                <a:gd name="T76" fmla="*/ 38 w 29"/>
                <a:gd name="T77" fmla="*/ 17 h 17"/>
                <a:gd name="T78" fmla="*/ 38 w 29"/>
                <a:gd name="T79" fmla="*/ 17 h 17"/>
                <a:gd name="T80" fmla="*/ 21 w 29"/>
                <a:gd name="T81" fmla="*/ 17 h 17"/>
                <a:gd name="T82" fmla="*/ 14 w 29"/>
                <a:gd name="T83" fmla="*/ 14 h 17"/>
                <a:gd name="T84" fmla="*/ 14 w 29"/>
                <a:gd name="T85" fmla="*/ 17 h 17"/>
                <a:gd name="T86" fmla="*/ 10 w 29"/>
                <a:gd name="T87" fmla="*/ 17 h 17"/>
                <a:gd name="T88" fmla="*/ 7 w 29"/>
                <a:gd name="T89" fmla="*/ 21 h 17"/>
                <a:gd name="T90" fmla="*/ 3 w 29"/>
                <a:gd name="T91" fmla="*/ 24 h 17"/>
                <a:gd name="T92" fmla="*/ 7 w 29"/>
                <a:gd name="T93" fmla="*/ 31 h 17"/>
                <a:gd name="T94" fmla="*/ 3 w 29"/>
                <a:gd name="T95" fmla="*/ 31 h 17"/>
                <a:gd name="T96" fmla="*/ 0 w 29"/>
                <a:gd name="T97" fmla="*/ 35 h 17"/>
                <a:gd name="T98" fmla="*/ 3 w 29"/>
                <a:gd name="T99" fmla="*/ 38 h 17"/>
                <a:gd name="T100" fmla="*/ 7 w 29"/>
                <a:gd name="T101" fmla="*/ 42 h 17"/>
                <a:gd name="T102" fmla="*/ 0 w 29"/>
                <a:gd name="T103" fmla="*/ 35 h 17"/>
                <a:gd name="T104" fmla="*/ 3 w 29"/>
                <a:gd name="T105" fmla="*/ 38 h 17"/>
                <a:gd name="T106" fmla="*/ 7 w 29"/>
                <a:gd name="T107" fmla="*/ 42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0" name="Freeform 806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7 w 29"/>
                <a:gd name="T1" fmla="*/ 42 h 17"/>
                <a:gd name="T2" fmla="*/ 7 w 29"/>
                <a:gd name="T3" fmla="*/ 45 h 17"/>
                <a:gd name="T4" fmla="*/ 10 w 29"/>
                <a:gd name="T5" fmla="*/ 45 h 17"/>
                <a:gd name="T6" fmla="*/ 14 w 29"/>
                <a:gd name="T7" fmla="*/ 49 h 17"/>
                <a:gd name="T8" fmla="*/ 14 w 29"/>
                <a:gd name="T9" fmla="*/ 49 h 17"/>
                <a:gd name="T10" fmla="*/ 17 w 29"/>
                <a:gd name="T11" fmla="*/ 56 h 17"/>
                <a:gd name="T12" fmla="*/ 28 w 29"/>
                <a:gd name="T13" fmla="*/ 56 h 17"/>
                <a:gd name="T14" fmla="*/ 35 w 29"/>
                <a:gd name="T15" fmla="*/ 59 h 17"/>
                <a:gd name="T16" fmla="*/ 38 w 29"/>
                <a:gd name="T17" fmla="*/ 56 h 17"/>
                <a:gd name="T18" fmla="*/ 42 w 29"/>
                <a:gd name="T19" fmla="*/ 56 h 17"/>
                <a:gd name="T20" fmla="*/ 45 w 29"/>
                <a:gd name="T21" fmla="*/ 52 h 17"/>
                <a:gd name="T22" fmla="*/ 52 w 29"/>
                <a:gd name="T23" fmla="*/ 52 h 17"/>
                <a:gd name="T24" fmla="*/ 56 w 29"/>
                <a:gd name="T25" fmla="*/ 49 h 17"/>
                <a:gd name="T26" fmla="*/ 63 w 29"/>
                <a:gd name="T27" fmla="*/ 49 h 17"/>
                <a:gd name="T28" fmla="*/ 73 w 29"/>
                <a:gd name="T29" fmla="*/ 49 h 17"/>
                <a:gd name="T30" fmla="*/ 80 w 29"/>
                <a:gd name="T31" fmla="*/ 45 h 17"/>
                <a:gd name="T32" fmla="*/ 80 w 29"/>
                <a:gd name="T33" fmla="*/ 42 h 17"/>
                <a:gd name="T34" fmla="*/ 84 w 29"/>
                <a:gd name="T35" fmla="*/ 38 h 17"/>
                <a:gd name="T36" fmla="*/ 84 w 29"/>
                <a:gd name="T37" fmla="*/ 31 h 17"/>
                <a:gd name="T38" fmla="*/ 87 w 29"/>
                <a:gd name="T39" fmla="*/ 24 h 17"/>
                <a:gd name="T40" fmla="*/ 94 w 29"/>
                <a:gd name="T41" fmla="*/ 17 h 17"/>
                <a:gd name="T42" fmla="*/ 98 w 29"/>
                <a:gd name="T43" fmla="*/ 17 h 17"/>
                <a:gd name="T44" fmla="*/ 101 w 29"/>
                <a:gd name="T45" fmla="*/ 14 h 17"/>
                <a:gd name="T46" fmla="*/ 101 w 29"/>
                <a:gd name="T47" fmla="*/ 10 h 17"/>
                <a:gd name="T48" fmla="*/ 98 w 29"/>
                <a:gd name="T49" fmla="*/ 10 h 17"/>
                <a:gd name="T50" fmla="*/ 98 w 29"/>
                <a:gd name="T51" fmla="*/ 10 h 17"/>
                <a:gd name="T52" fmla="*/ 94 w 29"/>
                <a:gd name="T53" fmla="*/ 7 h 17"/>
                <a:gd name="T54" fmla="*/ 91 w 29"/>
                <a:gd name="T55" fmla="*/ 3 h 17"/>
                <a:gd name="T56" fmla="*/ 84 w 29"/>
                <a:gd name="T57" fmla="*/ 7 h 17"/>
                <a:gd name="T58" fmla="*/ 80 w 29"/>
                <a:gd name="T59" fmla="*/ 0 h 17"/>
                <a:gd name="T60" fmla="*/ 73 w 29"/>
                <a:gd name="T61" fmla="*/ 3 h 17"/>
                <a:gd name="T62" fmla="*/ 66 w 29"/>
                <a:gd name="T63" fmla="*/ 3 h 17"/>
                <a:gd name="T64" fmla="*/ 63 w 29"/>
                <a:gd name="T65" fmla="*/ 7 h 17"/>
                <a:gd name="T66" fmla="*/ 56 w 29"/>
                <a:gd name="T67" fmla="*/ 10 h 17"/>
                <a:gd name="T68" fmla="*/ 52 w 29"/>
                <a:gd name="T69" fmla="*/ 7 h 17"/>
                <a:gd name="T70" fmla="*/ 49 w 29"/>
                <a:gd name="T71" fmla="*/ 14 h 17"/>
                <a:gd name="T72" fmla="*/ 42 w 29"/>
                <a:gd name="T73" fmla="*/ 14 h 17"/>
                <a:gd name="T74" fmla="*/ 38 w 29"/>
                <a:gd name="T75" fmla="*/ 14 h 17"/>
                <a:gd name="T76" fmla="*/ 38 w 29"/>
                <a:gd name="T77" fmla="*/ 17 h 17"/>
                <a:gd name="T78" fmla="*/ 38 w 29"/>
                <a:gd name="T79" fmla="*/ 17 h 17"/>
                <a:gd name="T80" fmla="*/ 21 w 29"/>
                <a:gd name="T81" fmla="*/ 17 h 17"/>
                <a:gd name="T82" fmla="*/ 14 w 29"/>
                <a:gd name="T83" fmla="*/ 14 h 17"/>
                <a:gd name="T84" fmla="*/ 14 w 29"/>
                <a:gd name="T85" fmla="*/ 17 h 17"/>
                <a:gd name="T86" fmla="*/ 10 w 29"/>
                <a:gd name="T87" fmla="*/ 17 h 17"/>
                <a:gd name="T88" fmla="*/ 7 w 29"/>
                <a:gd name="T89" fmla="*/ 21 h 17"/>
                <a:gd name="T90" fmla="*/ 3 w 29"/>
                <a:gd name="T91" fmla="*/ 24 h 17"/>
                <a:gd name="T92" fmla="*/ 7 w 29"/>
                <a:gd name="T93" fmla="*/ 31 h 17"/>
                <a:gd name="T94" fmla="*/ 3 w 29"/>
                <a:gd name="T95" fmla="*/ 31 h 17"/>
                <a:gd name="T96" fmla="*/ 0 w 29"/>
                <a:gd name="T97" fmla="*/ 35 h 17"/>
                <a:gd name="T98" fmla="*/ 3 w 29"/>
                <a:gd name="T99" fmla="*/ 38 h 17"/>
                <a:gd name="T100" fmla="*/ 7 w 29"/>
                <a:gd name="T101" fmla="*/ 42 h 17"/>
                <a:gd name="T102" fmla="*/ 0 w 29"/>
                <a:gd name="T103" fmla="*/ 35 h 17"/>
                <a:gd name="T104" fmla="*/ 3 w 29"/>
                <a:gd name="T105" fmla="*/ 38 h 17"/>
                <a:gd name="T106" fmla="*/ 7 w 29"/>
                <a:gd name="T107" fmla="*/ 42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noFill/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1" name="Freeform 807"/>
            <p:cNvSpPr>
              <a:spLocks/>
            </p:cNvSpPr>
            <p:nvPr/>
          </p:nvSpPr>
          <p:spPr bwMode="auto">
            <a:xfrm>
              <a:off x="4175" y="2100"/>
              <a:ext cx="73" cy="55"/>
            </a:xfrm>
            <a:custGeom>
              <a:avLst/>
              <a:gdLst>
                <a:gd name="T0" fmla="*/ 38 w 21"/>
                <a:gd name="T1" fmla="*/ 45 h 16"/>
                <a:gd name="T2" fmla="*/ 35 w 21"/>
                <a:gd name="T3" fmla="*/ 41 h 16"/>
                <a:gd name="T4" fmla="*/ 24 w 21"/>
                <a:gd name="T5" fmla="*/ 34 h 16"/>
                <a:gd name="T6" fmla="*/ 17 w 21"/>
                <a:gd name="T7" fmla="*/ 24 h 16"/>
                <a:gd name="T8" fmla="*/ 14 w 21"/>
                <a:gd name="T9" fmla="*/ 21 h 16"/>
                <a:gd name="T10" fmla="*/ 10 w 21"/>
                <a:gd name="T11" fmla="*/ 14 h 16"/>
                <a:gd name="T12" fmla="*/ 7 w 21"/>
                <a:gd name="T13" fmla="*/ 10 h 16"/>
                <a:gd name="T14" fmla="*/ 3 w 21"/>
                <a:gd name="T15" fmla="*/ 10 h 16"/>
                <a:gd name="T16" fmla="*/ 3 w 21"/>
                <a:gd name="T17" fmla="*/ 0 h 16"/>
                <a:gd name="T18" fmla="*/ 7 w 21"/>
                <a:gd name="T19" fmla="*/ 0 h 16"/>
                <a:gd name="T20" fmla="*/ 14 w 21"/>
                <a:gd name="T21" fmla="*/ 3 h 16"/>
                <a:gd name="T22" fmla="*/ 17 w 21"/>
                <a:gd name="T23" fmla="*/ 0 h 16"/>
                <a:gd name="T24" fmla="*/ 17 w 21"/>
                <a:gd name="T25" fmla="*/ 0 h 16"/>
                <a:gd name="T26" fmla="*/ 21 w 21"/>
                <a:gd name="T27" fmla="*/ 0 h 16"/>
                <a:gd name="T28" fmla="*/ 28 w 21"/>
                <a:gd name="T29" fmla="*/ 0 h 16"/>
                <a:gd name="T30" fmla="*/ 38 w 21"/>
                <a:gd name="T31" fmla="*/ 0 h 16"/>
                <a:gd name="T32" fmla="*/ 38 w 21"/>
                <a:gd name="T33" fmla="*/ 3 h 16"/>
                <a:gd name="T34" fmla="*/ 42 w 21"/>
                <a:gd name="T35" fmla="*/ 3 h 16"/>
                <a:gd name="T36" fmla="*/ 52 w 21"/>
                <a:gd name="T37" fmla="*/ 3 h 16"/>
                <a:gd name="T38" fmla="*/ 56 w 21"/>
                <a:gd name="T39" fmla="*/ 3 h 16"/>
                <a:gd name="T40" fmla="*/ 59 w 21"/>
                <a:gd name="T41" fmla="*/ 7 h 16"/>
                <a:gd name="T42" fmla="*/ 63 w 21"/>
                <a:gd name="T43" fmla="*/ 7 h 16"/>
                <a:gd name="T44" fmla="*/ 66 w 21"/>
                <a:gd name="T45" fmla="*/ 7 h 16"/>
                <a:gd name="T46" fmla="*/ 63 w 21"/>
                <a:gd name="T47" fmla="*/ 17 h 16"/>
                <a:gd name="T48" fmla="*/ 70 w 21"/>
                <a:gd name="T49" fmla="*/ 24 h 16"/>
                <a:gd name="T50" fmla="*/ 66 w 21"/>
                <a:gd name="T51" fmla="*/ 24 h 16"/>
                <a:gd name="T52" fmla="*/ 70 w 21"/>
                <a:gd name="T53" fmla="*/ 34 h 16"/>
                <a:gd name="T54" fmla="*/ 66 w 21"/>
                <a:gd name="T55" fmla="*/ 34 h 16"/>
                <a:gd name="T56" fmla="*/ 59 w 21"/>
                <a:gd name="T57" fmla="*/ 34 h 16"/>
                <a:gd name="T58" fmla="*/ 59 w 21"/>
                <a:gd name="T59" fmla="*/ 38 h 16"/>
                <a:gd name="T60" fmla="*/ 56 w 21"/>
                <a:gd name="T61" fmla="*/ 45 h 16"/>
                <a:gd name="T62" fmla="*/ 52 w 21"/>
                <a:gd name="T63" fmla="*/ 48 h 16"/>
                <a:gd name="T64" fmla="*/ 52 w 21"/>
                <a:gd name="T65" fmla="*/ 55 h 16"/>
                <a:gd name="T66" fmla="*/ 42 w 21"/>
                <a:gd name="T67" fmla="*/ 48 h 16"/>
                <a:gd name="T68" fmla="*/ 38 w 21"/>
                <a:gd name="T69" fmla="*/ 45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16"/>
                <a:gd name="T107" fmla="*/ 21 w 21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16">
                  <a:moveTo>
                    <a:pt x="11" y="13"/>
                  </a:moveTo>
                  <a:cubicBezTo>
                    <a:pt x="10" y="13"/>
                    <a:pt x="10" y="12"/>
                    <a:pt x="10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9"/>
                    <a:pt x="6" y="8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6" y="2"/>
                    <a:pt x="17" y="2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8" y="2"/>
                    <a:pt x="19" y="1"/>
                    <a:pt x="19" y="2"/>
                  </a:cubicBezTo>
                  <a:cubicBezTo>
                    <a:pt x="19" y="3"/>
                    <a:pt x="17" y="4"/>
                    <a:pt x="18" y="5"/>
                  </a:cubicBezTo>
                  <a:cubicBezTo>
                    <a:pt x="18" y="6"/>
                    <a:pt x="20" y="6"/>
                    <a:pt x="20" y="7"/>
                  </a:cubicBezTo>
                  <a:cubicBezTo>
                    <a:pt x="21" y="7"/>
                    <a:pt x="19" y="7"/>
                    <a:pt x="19" y="7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8" y="11"/>
                    <a:pt x="17" y="11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4"/>
                    <a:pt x="11" y="14"/>
                    <a:pt x="11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9" name="Group 1009"/>
          <p:cNvGrpSpPr>
            <a:grpSpLocks/>
          </p:cNvGrpSpPr>
          <p:nvPr/>
        </p:nvGrpSpPr>
        <p:grpSpPr bwMode="auto">
          <a:xfrm>
            <a:off x="5622925" y="2409825"/>
            <a:ext cx="4321175" cy="3049588"/>
            <a:chOff x="3542" y="1518"/>
            <a:chExt cx="2722" cy="1921"/>
          </a:xfrm>
        </p:grpSpPr>
        <p:sp>
          <p:nvSpPr>
            <p:cNvPr id="14682" name="Freeform 809"/>
            <p:cNvSpPr>
              <a:spLocks/>
            </p:cNvSpPr>
            <p:nvPr/>
          </p:nvSpPr>
          <p:spPr bwMode="auto">
            <a:xfrm>
              <a:off x="4220" y="2072"/>
              <a:ext cx="70" cy="97"/>
            </a:xfrm>
            <a:custGeom>
              <a:avLst/>
              <a:gdLst>
                <a:gd name="T0" fmla="*/ 24 w 20"/>
                <a:gd name="T1" fmla="*/ 0 h 28"/>
                <a:gd name="T2" fmla="*/ 32 w 20"/>
                <a:gd name="T3" fmla="*/ 7 h 28"/>
                <a:gd name="T4" fmla="*/ 35 w 20"/>
                <a:gd name="T5" fmla="*/ 10 h 28"/>
                <a:gd name="T6" fmla="*/ 35 w 20"/>
                <a:gd name="T7" fmla="*/ 17 h 28"/>
                <a:gd name="T8" fmla="*/ 45 w 20"/>
                <a:gd name="T9" fmla="*/ 24 h 28"/>
                <a:gd name="T10" fmla="*/ 45 w 20"/>
                <a:gd name="T11" fmla="*/ 31 h 28"/>
                <a:gd name="T12" fmla="*/ 52 w 20"/>
                <a:gd name="T13" fmla="*/ 35 h 28"/>
                <a:gd name="T14" fmla="*/ 60 w 20"/>
                <a:gd name="T15" fmla="*/ 38 h 28"/>
                <a:gd name="T16" fmla="*/ 60 w 20"/>
                <a:gd name="T17" fmla="*/ 35 h 28"/>
                <a:gd name="T18" fmla="*/ 63 w 20"/>
                <a:gd name="T19" fmla="*/ 38 h 28"/>
                <a:gd name="T20" fmla="*/ 60 w 20"/>
                <a:gd name="T21" fmla="*/ 38 h 28"/>
                <a:gd name="T22" fmla="*/ 63 w 20"/>
                <a:gd name="T23" fmla="*/ 42 h 28"/>
                <a:gd name="T24" fmla="*/ 60 w 20"/>
                <a:gd name="T25" fmla="*/ 49 h 28"/>
                <a:gd name="T26" fmla="*/ 60 w 20"/>
                <a:gd name="T27" fmla="*/ 59 h 28"/>
                <a:gd name="T28" fmla="*/ 67 w 20"/>
                <a:gd name="T29" fmla="*/ 66 h 28"/>
                <a:gd name="T30" fmla="*/ 70 w 20"/>
                <a:gd name="T31" fmla="*/ 69 h 28"/>
                <a:gd name="T32" fmla="*/ 60 w 20"/>
                <a:gd name="T33" fmla="*/ 76 h 28"/>
                <a:gd name="T34" fmla="*/ 60 w 20"/>
                <a:gd name="T35" fmla="*/ 87 h 28"/>
                <a:gd name="T36" fmla="*/ 56 w 20"/>
                <a:gd name="T37" fmla="*/ 87 h 28"/>
                <a:gd name="T38" fmla="*/ 49 w 20"/>
                <a:gd name="T39" fmla="*/ 87 h 28"/>
                <a:gd name="T40" fmla="*/ 45 w 20"/>
                <a:gd name="T41" fmla="*/ 90 h 28"/>
                <a:gd name="T42" fmla="*/ 42 w 20"/>
                <a:gd name="T43" fmla="*/ 90 h 28"/>
                <a:gd name="T44" fmla="*/ 35 w 20"/>
                <a:gd name="T45" fmla="*/ 94 h 28"/>
                <a:gd name="T46" fmla="*/ 35 w 20"/>
                <a:gd name="T47" fmla="*/ 97 h 28"/>
                <a:gd name="T48" fmla="*/ 35 w 20"/>
                <a:gd name="T49" fmla="*/ 97 h 28"/>
                <a:gd name="T50" fmla="*/ 35 w 20"/>
                <a:gd name="T51" fmla="*/ 90 h 28"/>
                <a:gd name="T52" fmla="*/ 28 w 20"/>
                <a:gd name="T53" fmla="*/ 83 h 28"/>
                <a:gd name="T54" fmla="*/ 21 w 20"/>
                <a:gd name="T55" fmla="*/ 80 h 28"/>
                <a:gd name="T56" fmla="*/ 18 w 20"/>
                <a:gd name="T57" fmla="*/ 80 h 28"/>
                <a:gd name="T58" fmla="*/ 14 w 20"/>
                <a:gd name="T59" fmla="*/ 87 h 28"/>
                <a:gd name="T60" fmla="*/ 10 w 20"/>
                <a:gd name="T61" fmla="*/ 87 h 28"/>
                <a:gd name="T62" fmla="*/ 14 w 20"/>
                <a:gd name="T63" fmla="*/ 94 h 28"/>
                <a:gd name="T64" fmla="*/ 14 w 20"/>
                <a:gd name="T65" fmla="*/ 97 h 28"/>
                <a:gd name="T66" fmla="*/ 7 w 20"/>
                <a:gd name="T67" fmla="*/ 90 h 28"/>
                <a:gd name="T68" fmla="*/ 4 w 20"/>
                <a:gd name="T69" fmla="*/ 87 h 28"/>
                <a:gd name="T70" fmla="*/ 4 w 20"/>
                <a:gd name="T71" fmla="*/ 83 h 28"/>
                <a:gd name="T72" fmla="*/ 4 w 20"/>
                <a:gd name="T73" fmla="*/ 83 h 28"/>
                <a:gd name="T74" fmla="*/ 0 w 20"/>
                <a:gd name="T75" fmla="*/ 83 h 28"/>
                <a:gd name="T76" fmla="*/ 0 w 20"/>
                <a:gd name="T77" fmla="*/ 76 h 28"/>
                <a:gd name="T78" fmla="*/ 4 w 20"/>
                <a:gd name="T79" fmla="*/ 69 h 28"/>
                <a:gd name="T80" fmla="*/ 7 w 20"/>
                <a:gd name="T81" fmla="*/ 66 h 28"/>
                <a:gd name="T82" fmla="*/ 7 w 20"/>
                <a:gd name="T83" fmla="*/ 59 h 28"/>
                <a:gd name="T84" fmla="*/ 10 w 20"/>
                <a:gd name="T85" fmla="*/ 59 h 28"/>
                <a:gd name="T86" fmla="*/ 18 w 20"/>
                <a:gd name="T87" fmla="*/ 59 h 28"/>
                <a:gd name="T88" fmla="*/ 10 w 20"/>
                <a:gd name="T89" fmla="*/ 49 h 28"/>
                <a:gd name="T90" fmla="*/ 18 w 20"/>
                <a:gd name="T91" fmla="*/ 49 h 28"/>
                <a:gd name="T92" fmla="*/ 10 w 20"/>
                <a:gd name="T93" fmla="*/ 42 h 28"/>
                <a:gd name="T94" fmla="*/ 14 w 20"/>
                <a:gd name="T95" fmla="*/ 28 h 28"/>
                <a:gd name="T96" fmla="*/ 10 w 20"/>
                <a:gd name="T97" fmla="*/ 28 h 28"/>
                <a:gd name="T98" fmla="*/ 7 w 20"/>
                <a:gd name="T99" fmla="*/ 24 h 28"/>
                <a:gd name="T100" fmla="*/ 10 w 20"/>
                <a:gd name="T101" fmla="*/ 21 h 28"/>
                <a:gd name="T102" fmla="*/ 7 w 20"/>
                <a:gd name="T103" fmla="*/ 21 h 28"/>
                <a:gd name="T104" fmla="*/ 7 w 20"/>
                <a:gd name="T105" fmla="*/ 17 h 28"/>
                <a:gd name="T106" fmla="*/ 7 w 20"/>
                <a:gd name="T107" fmla="*/ 10 h 28"/>
                <a:gd name="T108" fmla="*/ 4 w 20"/>
                <a:gd name="T109" fmla="*/ 7 h 28"/>
                <a:gd name="T110" fmla="*/ 7 w 20"/>
                <a:gd name="T111" fmla="*/ 3 h 28"/>
                <a:gd name="T112" fmla="*/ 14 w 20"/>
                <a:gd name="T113" fmla="*/ 0 h 28"/>
                <a:gd name="T114" fmla="*/ 18 w 20"/>
                <a:gd name="T115" fmla="*/ 0 h 28"/>
                <a:gd name="T116" fmla="*/ 24 w 20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"/>
                <a:gd name="T178" fmla="*/ 0 h 28"/>
                <a:gd name="T179" fmla="*/ 20 w 20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" h="28">
                  <a:moveTo>
                    <a:pt x="7" y="0"/>
                  </a:moveTo>
                  <a:cubicBezTo>
                    <a:pt x="8" y="1"/>
                    <a:pt x="8" y="1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3" y="7"/>
                    <a:pt x="12" y="8"/>
                    <a:pt x="13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5"/>
                    <a:pt x="16" y="16"/>
                    <a:pt x="17" y="17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19" y="21"/>
                    <a:pt x="18" y="21"/>
                    <a:pt x="17" y="22"/>
                  </a:cubicBezTo>
                  <a:cubicBezTo>
                    <a:pt x="17" y="23"/>
                    <a:pt x="17" y="24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5"/>
                    <a:pt x="14" y="25"/>
                    <a:pt x="14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10" y="27"/>
                    <a:pt x="11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6"/>
                  </a:cubicBezTo>
                  <a:cubicBezTo>
                    <a:pt x="9" y="25"/>
                    <a:pt x="9" y="25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4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3" y="26"/>
                    <a:pt x="4" y="26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7"/>
                    <a:pt x="3" y="26"/>
                    <a:pt x="2" y="26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1" y="20"/>
                    <a:pt x="1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5" y="18"/>
                    <a:pt x="5" y="17"/>
                  </a:cubicBezTo>
                  <a:cubicBezTo>
                    <a:pt x="5" y="16"/>
                    <a:pt x="3" y="15"/>
                    <a:pt x="3" y="14"/>
                  </a:cubicBezTo>
                  <a:cubicBezTo>
                    <a:pt x="3" y="14"/>
                    <a:pt x="5" y="15"/>
                    <a:pt x="5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1"/>
                    <a:pt x="4" y="10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3" y="6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3" name="Freeform 810"/>
            <p:cNvSpPr>
              <a:spLocks/>
            </p:cNvSpPr>
            <p:nvPr/>
          </p:nvSpPr>
          <p:spPr bwMode="auto">
            <a:xfrm>
              <a:off x="4262" y="2155"/>
              <a:ext cx="28" cy="28"/>
            </a:xfrm>
            <a:custGeom>
              <a:avLst/>
              <a:gdLst>
                <a:gd name="T0" fmla="*/ 28 w 8"/>
                <a:gd name="T1" fmla="*/ 17 h 8"/>
                <a:gd name="T2" fmla="*/ 24 w 8"/>
                <a:gd name="T3" fmla="*/ 17 h 8"/>
                <a:gd name="T4" fmla="*/ 17 w 8"/>
                <a:gd name="T5" fmla="*/ 21 h 8"/>
                <a:gd name="T6" fmla="*/ 14 w 8"/>
                <a:gd name="T7" fmla="*/ 28 h 8"/>
                <a:gd name="T8" fmla="*/ 7 w 8"/>
                <a:gd name="T9" fmla="*/ 28 h 8"/>
                <a:gd name="T10" fmla="*/ 4 w 8"/>
                <a:gd name="T11" fmla="*/ 28 h 8"/>
                <a:gd name="T12" fmla="*/ 0 w 8"/>
                <a:gd name="T13" fmla="*/ 21 h 8"/>
                <a:gd name="T14" fmla="*/ 0 w 8"/>
                <a:gd name="T15" fmla="*/ 14 h 8"/>
                <a:gd name="T16" fmla="*/ 0 w 8"/>
                <a:gd name="T17" fmla="*/ 10 h 8"/>
                <a:gd name="T18" fmla="*/ 4 w 8"/>
                <a:gd name="T19" fmla="*/ 10 h 8"/>
                <a:gd name="T20" fmla="*/ 4 w 8"/>
                <a:gd name="T21" fmla="*/ 7 h 8"/>
                <a:gd name="T22" fmla="*/ 7 w 8"/>
                <a:gd name="T23" fmla="*/ 4 h 8"/>
                <a:gd name="T24" fmla="*/ 7 w 8"/>
                <a:gd name="T25" fmla="*/ 4 h 8"/>
                <a:gd name="T26" fmla="*/ 10 w 8"/>
                <a:gd name="T27" fmla="*/ 0 h 8"/>
                <a:gd name="T28" fmla="*/ 17 w 8"/>
                <a:gd name="T29" fmla="*/ 4 h 8"/>
                <a:gd name="T30" fmla="*/ 21 w 8"/>
                <a:gd name="T31" fmla="*/ 0 h 8"/>
                <a:gd name="T32" fmla="*/ 21 w 8"/>
                <a:gd name="T33" fmla="*/ 4 h 8"/>
                <a:gd name="T34" fmla="*/ 24 w 8"/>
                <a:gd name="T35" fmla="*/ 7 h 8"/>
                <a:gd name="T36" fmla="*/ 28 w 8"/>
                <a:gd name="T37" fmla="*/ 10 h 8"/>
                <a:gd name="T38" fmla="*/ 28 w 8"/>
                <a:gd name="T39" fmla="*/ 17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8"/>
                <a:gd name="T62" fmla="*/ 8 w 8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8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1"/>
                    <a:pt x="7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" name="Freeform 811"/>
            <p:cNvSpPr>
              <a:spLocks/>
            </p:cNvSpPr>
            <p:nvPr/>
          </p:nvSpPr>
          <p:spPr bwMode="auto">
            <a:xfrm>
              <a:off x="4234" y="2141"/>
              <a:ext cx="28" cy="69"/>
            </a:xfrm>
            <a:custGeom>
              <a:avLst/>
              <a:gdLst>
                <a:gd name="T0" fmla="*/ 14 w 8"/>
                <a:gd name="T1" fmla="*/ 69 h 20"/>
                <a:gd name="T2" fmla="*/ 7 w 8"/>
                <a:gd name="T3" fmla="*/ 59 h 20"/>
                <a:gd name="T4" fmla="*/ 0 w 8"/>
                <a:gd name="T5" fmla="*/ 52 h 20"/>
                <a:gd name="T6" fmla="*/ 0 w 8"/>
                <a:gd name="T7" fmla="*/ 52 h 20"/>
                <a:gd name="T8" fmla="*/ 0 w 8"/>
                <a:gd name="T9" fmla="*/ 45 h 20"/>
                <a:gd name="T10" fmla="*/ 0 w 8"/>
                <a:gd name="T11" fmla="*/ 45 h 20"/>
                <a:gd name="T12" fmla="*/ 0 w 8"/>
                <a:gd name="T13" fmla="*/ 38 h 20"/>
                <a:gd name="T14" fmla="*/ 0 w 8"/>
                <a:gd name="T15" fmla="*/ 28 h 20"/>
                <a:gd name="T16" fmla="*/ 0 w 8"/>
                <a:gd name="T17" fmla="*/ 21 h 20"/>
                <a:gd name="T18" fmla="*/ 0 w 8"/>
                <a:gd name="T19" fmla="*/ 14 h 20"/>
                <a:gd name="T20" fmla="*/ 0 w 8"/>
                <a:gd name="T21" fmla="*/ 7 h 20"/>
                <a:gd name="T22" fmla="*/ 4 w 8"/>
                <a:gd name="T23" fmla="*/ 0 h 20"/>
                <a:gd name="T24" fmla="*/ 7 w 8"/>
                <a:gd name="T25" fmla="*/ 0 h 20"/>
                <a:gd name="T26" fmla="*/ 14 w 8"/>
                <a:gd name="T27" fmla="*/ 3 h 20"/>
                <a:gd name="T28" fmla="*/ 17 w 8"/>
                <a:gd name="T29" fmla="*/ 10 h 20"/>
                <a:gd name="T30" fmla="*/ 17 w 8"/>
                <a:gd name="T31" fmla="*/ 17 h 20"/>
                <a:gd name="T32" fmla="*/ 17 w 8"/>
                <a:gd name="T33" fmla="*/ 24 h 20"/>
                <a:gd name="T34" fmla="*/ 17 w 8"/>
                <a:gd name="T35" fmla="*/ 35 h 20"/>
                <a:gd name="T36" fmla="*/ 21 w 8"/>
                <a:gd name="T37" fmla="*/ 38 h 20"/>
                <a:gd name="T38" fmla="*/ 28 w 8"/>
                <a:gd name="T39" fmla="*/ 41 h 20"/>
                <a:gd name="T40" fmla="*/ 28 w 8"/>
                <a:gd name="T41" fmla="*/ 48 h 20"/>
                <a:gd name="T42" fmla="*/ 24 w 8"/>
                <a:gd name="T43" fmla="*/ 52 h 20"/>
                <a:gd name="T44" fmla="*/ 21 w 8"/>
                <a:gd name="T45" fmla="*/ 59 h 20"/>
                <a:gd name="T46" fmla="*/ 17 w 8"/>
                <a:gd name="T47" fmla="*/ 59 h 20"/>
                <a:gd name="T48" fmla="*/ 17 w 8"/>
                <a:gd name="T49" fmla="*/ 66 h 20"/>
                <a:gd name="T50" fmla="*/ 14 w 8"/>
                <a:gd name="T51" fmla="*/ 69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0"/>
                <a:gd name="T80" fmla="*/ 8 w 8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0">
                  <a:moveTo>
                    <a:pt x="4" y="20"/>
                  </a:moveTo>
                  <a:cubicBezTo>
                    <a:pt x="3" y="20"/>
                    <a:pt x="3" y="18"/>
                    <a:pt x="2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15"/>
                    <a:pt x="1" y="15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6" y="15"/>
                    <a:pt x="7" y="16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" name="Freeform 812"/>
            <p:cNvSpPr>
              <a:spLocks/>
            </p:cNvSpPr>
            <p:nvPr/>
          </p:nvSpPr>
          <p:spPr bwMode="auto">
            <a:xfrm>
              <a:off x="4345" y="2155"/>
              <a:ext cx="45" cy="28"/>
            </a:xfrm>
            <a:custGeom>
              <a:avLst/>
              <a:gdLst>
                <a:gd name="T0" fmla="*/ 28 w 13"/>
                <a:gd name="T1" fmla="*/ 4 h 8"/>
                <a:gd name="T2" fmla="*/ 31 w 13"/>
                <a:gd name="T3" fmla="*/ 4 h 8"/>
                <a:gd name="T4" fmla="*/ 31 w 13"/>
                <a:gd name="T5" fmla="*/ 7 h 8"/>
                <a:gd name="T6" fmla="*/ 35 w 13"/>
                <a:gd name="T7" fmla="*/ 14 h 8"/>
                <a:gd name="T8" fmla="*/ 42 w 13"/>
                <a:gd name="T9" fmla="*/ 14 h 8"/>
                <a:gd name="T10" fmla="*/ 42 w 13"/>
                <a:gd name="T11" fmla="*/ 17 h 8"/>
                <a:gd name="T12" fmla="*/ 35 w 13"/>
                <a:gd name="T13" fmla="*/ 17 h 8"/>
                <a:gd name="T14" fmla="*/ 31 w 13"/>
                <a:gd name="T15" fmla="*/ 17 h 8"/>
                <a:gd name="T16" fmla="*/ 24 w 13"/>
                <a:gd name="T17" fmla="*/ 17 h 8"/>
                <a:gd name="T18" fmla="*/ 21 w 13"/>
                <a:gd name="T19" fmla="*/ 24 h 8"/>
                <a:gd name="T20" fmla="*/ 14 w 13"/>
                <a:gd name="T21" fmla="*/ 28 h 8"/>
                <a:gd name="T22" fmla="*/ 14 w 13"/>
                <a:gd name="T23" fmla="*/ 24 h 8"/>
                <a:gd name="T24" fmla="*/ 3 w 13"/>
                <a:gd name="T25" fmla="*/ 28 h 8"/>
                <a:gd name="T26" fmla="*/ 3 w 13"/>
                <a:gd name="T27" fmla="*/ 24 h 8"/>
                <a:gd name="T28" fmla="*/ 3 w 13"/>
                <a:gd name="T29" fmla="*/ 21 h 8"/>
                <a:gd name="T30" fmla="*/ 3 w 13"/>
                <a:gd name="T31" fmla="*/ 17 h 8"/>
                <a:gd name="T32" fmla="*/ 7 w 13"/>
                <a:gd name="T33" fmla="*/ 14 h 8"/>
                <a:gd name="T34" fmla="*/ 7 w 13"/>
                <a:gd name="T35" fmla="*/ 10 h 8"/>
                <a:gd name="T36" fmla="*/ 3 w 13"/>
                <a:gd name="T37" fmla="*/ 7 h 8"/>
                <a:gd name="T38" fmla="*/ 3 w 13"/>
                <a:gd name="T39" fmla="*/ 4 h 8"/>
                <a:gd name="T40" fmla="*/ 7 w 13"/>
                <a:gd name="T41" fmla="*/ 4 h 8"/>
                <a:gd name="T42" fmla="*/ 14 w 13"/>
                <a:gd name="T43" fmla="*/ 4 h 8"/>
                <a:gd name="T44" fmla="*/ 17 w 13"/>
                <a:gd name="T45" fmla="*/ 0 h 8"/>
                <a:gd name="T46" fmla="*/ 24 w 13"/>
                <a:gd name="T47" fmla="*/ 0 h 8"/>
                <a:gd name="T48" fmla="*/ 28 w 13"/>
                <a:gd name="T49" fmla="*/ 4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8"/>
                <a:gd name="T77" fmla="*/ 13 w 13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8">
                  <a:moveTo>
                    <a:pt x="8" y="1"/>
                  </a:move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6" name="Freeform 813"/>
            <p:cNvSpPr>
              <a:spLocks/>
            </p:cNvSpPr>
            <p:nvPr/>
          </p:nvSpPr>
          <p:spPr bwMode="auto">
            <a:xfrm>
              <a:off x="4345" y="2027"/>
              <a:ext cx="59" cy="73"/>
            </a:xfrm>
            <a:custGeom>
              <a:avLst/>
              <a:gdLst>
                <a:gd name="T0" fmla="*/ 28 w 17"/>
                <a:gd name="T1" fmla="*/ 73 h 21"/>
                <a:gd name="T2" fmla="*/ 35 w 17"/>
                <a:gd name="T3" fmla="*/ 66 h 21"/>
                <a:gd name="T4" fmla="*/ 42 w 17"/>
                <a:gd name="T5" fmla="*/ 56 h 21"/>
                <a:gd name="T6" fmla="*/ 42 w 17"/>
                <a:gd name="T7" fmla="*/ 45 h 21"/>
                <a:gd name="T8" fmla="*/ 49 w 17"/>
                <a:gd name="T9" fmla="*/ 49 h 21"/>
                <a:gd name="T10" fmla="*/ 56 w 17"/>
                <a:gd name="T11" fmla="*/ 49 h 21"/>
                <a:gd name="T12" fmla="*/ 56 w 17"/>
                <a:gd name="T13" fmla="*/ 38 h 21"/>
                <a:gd name="T14" fmla="*/ 49 w 17"/>
                <a:gd name="T15" fmla="*/ 35 h 21"/>
                <a:gd name="T16" fmla="*/ 49 w 17"/>
                <a:gd name="T17" fmla="*/ 28 h 21"/>
                <a:gd name="T18" fmla="*/ 45 w 17"/>
                <a:gd name="T19" fmla="*/ 21 h 21"/>
                <a:gd name="T20" fmla="*/ 42 w 17"/>
                <a:gd name="T21" fmla="*/ 14 h 21"/>
                <a:gd name="T22" fmla="*/ 31 w 17"/>
                <a:gd name="T23" fmla="*/ 10 h 21"/>
                <a:gd name="T24" fmla="*/ 28 w 17"/>
                <a:gd name="T25" fmla="*/ 10 h 21"/>
                <a:gd name="T26" fmla="*/ 17 w 17"/>
                <a:gd name="T27" fmla="*/ 3 h 21"/>
                <a:gd name="T28" fmla="*/ 7 w 17"/>
                <a:gd name="T29" fmla="*/ 3 h 21"/>
                <a:gd name="T30" fmla="*/ 3 w 17"/>
                <a:gd name="T31" fmla="*/ 3 h 21"/>
                <a:gd name="T32" fmla="*/ 0 w 17"/>
                <a:gd name="T33" fmla="*/ 10 h 21"/>
                <a:gd name="T34" fmla="*/ 7 w 17"/>
                <a:gd name="T35" fmla="*/ 10 h 21"/>
                <a:gd name="T36" fmla="*/ 14 w 17"/>
                <a:gd name="T37" fmla="*/ 24 h 21"/>
                <a:gd name="T38" fmla="*/ 24 w 17"/>
                <a:gd name="T39" fmla="*/ 35 h 21"/>
                <a:gd name="T40" fmla="*/ 31 w 17"/>
                <a:gd name="T41" fmla="*/ 45 h 21"/>
                <a:gd name="T42" fmla="*/ 28 w 17"/>
                <a:gd name="T43" fmla="*/ 56 h 21"/>
                <a:gd name="T44" fmla="*/ 28 w 17"/>
                <a:gd name="T45" fmla="*/ 73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21"/>
                <a:gd name="T71" fmla="*/ 17 w 17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21">
                  <a:moveTo>
                    <a:pt x="8" y="21"/>
                  </a:moveTo>
                  <a:cubicBezTo>
                    <a:pt x="9" y="20"/>
                    <a:pt x="10" y="19"/>
                    <a:pt x="10" y="19"/>
                  </a:cubicBezTo>
                  <a:cubicBezTo>
                    <a:pt x="11" y="18"/>
                    <a:pt x="11" y="17"/>
                    <a:pt x="12" y="16"/>
                  </a:cubicBezTo>
                  <a:cubicBezTo>
                    <a:pt x="12" y="15"/>
                    <a:pt x="11" y="14"/>
                    <a:pt x="12" y="13"/>
                  </a:cubicBezTo>
                  <a:cubicBezTo>
                    <a:pt x="13" y="13"/>
                    <a:pt x="14" y="14"/>
                    <a:pt x="14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2" y="6"/>
                    <a:pt x="13" y="4"/>
                    <a:pt x="12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6"/>
                    <a:pt x="4" y="7"/>
                  </a:cubicBezTo>
                  <a:cubicBezTo>
                    <a:pt x="5" y="8"/>
                    <a:pt x="6" y="9"/>
                    <a:pt x="7" y="10"/>
                  </a:cubicBezTo>
                  <a:cubicBezTo>
                    <a:pt x="8" y="11"/>
                    <a:pt x="9" y="12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8" y="18"/>
                    <a:pt x="8" y="19"/>
                    <a:pt x="8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7" name="Freeform 814"/>
            <p:cNvSpPr>
              <a:spLocks/>
            </p:cNvSpPr>
            <p:nvPr/>
          </p:nvSpPr>
          <p:spPr bwMode="auto">
            <a:xfrm>
              <a:off x="4276" y="1944"/>
              <a:ext cx="283" cy="169"/>
            </a:xfrm>
            <a:custGeom>
              <a:avLst/>
              <a:gdLst>
                <a:gd name="T0" fmla="*/ 245 w 82"/>
                <a:gd name="T1" fmla="*/ 114 h 49"/>
                <a:gd name="T2" fmla="*/ 217 w 82"/>
                <a:gd name="T3" fmla="*/ 121 h 49"/>
                <a:gd name="T4" fmla="*/ 204 w 82"/>
                <a:gd name="T5" fmla="*/ 131 h 49"/>
                <a:gd name="T6" fmla="*/ 186 w 82"/>
                <a:gd name="T7" fmla="*/ 128 h 49"/>
                <a:gd name="T8" fmla="*/ 207 w 82"/>
                <a:gd name="T9" fmla="*/ 145 h 49"/>
                <a:gd name="T10" fmla="*/ 228 w 82"/>
                <a:gd name="T11" fmla="*/ 148 h 49"/>
                <a:gd name="T12" fmla="*/ 221 w 82"/>
                <a:gd name="T13" fmla="*/ 159 h 49"/>
                <a:gd name="T14" fmla="*/ 200 w 82"/>
                <a:gd name="T15" fmla="*/ 162 h 49"/>
                <a:gd name="T16" fmla="*/ 183 w 82"/>
                <a:gd name="T17" fmla="*/ 152 h 49"/>
                <a:gd name="T18" fmla="*/ 183 w 82"/>
                <a:gd name="T19" fmla="*/ 135 h 49"/>
                <a:gd name="T20" fmla="*/ 162 w 82"/>
                <a:gd name="T21" fmla="*/ 131 h 49"/>
                <a:gd name="T22" fmla="*/ 152 w 82"/>
                <a:gd name="T23" fmla="*/ 124 h 49"/>
                <a:gd name="T24" fmla="*/ 159 w 82"/>
                <a:gd name="T25" fmla="*/ 124 h 49"/>
                <a:gd name="T26" fmla="*/ 142 w 82"/>
                <a:gd name="T27" fmla="*/ 117 h 49"/>
                <a:gd name="T28" fmla="*/ 128 w 82"/>
                <a:gd name="T29" fmla="*/ 128 h 49"/>
                <a:gd name="T30" fmla="*/ 128 w 82"/>
                <a:gd name="T31" fmla="*/ 135 h 49"/>
                <a:gd name="T32" fmla="*/ 121 w 82"/>
                <a:gd name="T33" fmla="*/ 141 h 49"/>
                <a:gd name="T34" fmla="*/ 114 w 82"/>
                <a:gd name="T35" fmla="*/ 148 h 49"/>
                <a:gd name="T36" fmla="*/ 97 w 82"/>
                <a:gd name="T37" fmla="*/ 152 h 49"/>
                <a:gd name="T38" fmla="*/ 110 w 82"/>
                <a:gd name="T39" fmla="*/ 128 h 49"/>
                <a:gd name="T40" fmla="*/ 124 w 82"/>
                <a:gd name="T41" fmla="*/ 117 h 49"/>
                <a:gd name="T42" fmla="*/ 110 w 82"/>
                <a:gd name="T43" fmla="*/ 103 h 49"/>
                <a:gd name="T44" fmla="*/ 97 w 82"/>
                <a:gd name="T45" fmla="*/ 90 h 49"/>
                <a:gd name="T46" fmla="*/ 72 w 82"/>
                <a:gd name="T47" fmla="*/ 83 h 49"/>
                <a:gd name="T48" fmla="*/ 59 w 82"/>
                <a:gd name="T49" fmla="*/ 93 h 49"/>
                <a:gd name="T50" fmla="*/ 38 w 82"/>
                <a:gd name="T51" fmla="*/ 93 h 49"/>
                <a:gd name="T52" fmla="*/ 17 w 82"/>
                <a:gd name="T53" fmla="*/ 90 h 49"/>
                <a:gd name="T54" fmla="*/ 7 w 82"/>
                <a:gd name="T55" fmla="*/ 90 h 49"/>
                <a:gd name="T56" fmla="*/ 0 w 82"/>
                <a:gd name="T57" fmla="*/ 83 h 49"/>
                <a:gd name="T58" fmla="*/ 3 w 82"/>
                <a:gd name="T59" fmla="*/ 72 h 49"/>
                <a:gd name="T60" fmla="*/ 10 w 82"/>
                <a:gd name="T61" fmla="*/ 69 h 49"/>
                <a:gd name="T62" fmla="*/ 7 w 82"/>
                <a:gd name="T63" fmla="*/ 59 h 49"/>
                <a:gd name="T64" fmla="*/ 28 w 82"/>
                <a:gd name="T65" fmla="*/ 45 h 49"/>
                <a:gd name="T66" fmla="*/ 28 w 82"/>
                <a:gd name="T67" fmla="*/ 34 h 49"/>
                <a:gd name="T68" fmla="*/ 28 w 82"/>
                <a:gd name="T69" fmla="*/ 21 h 49"/>
                <a:gd name="T70" fmla="*/ 55 w 82"/>
                <a:gd name="T71" fmla="*/ 14 h 49"/>
                <a:gd name="T72" fmla="*/ 79 w 82"/>
                <a:gd name="T73" fmla="*/ 21 h 49"/>
                <a:gd name="T74" fmla="*/ 100 w 82"/>
                <a:gd name="T75" fmla="*/ 21 h 49"/>
                <a:gd name="T76" fmla="*/ 117 w 82"/>
                <a:gd name="T77" fmla="*/ 21 h 49"/>
                <a:gd name="T78" fmla="*/ 131 w 82"/>
                <a:gd name="T79" fmla="*/ 10 h 49"/>
                <a:gd name="T80" fmla="*/ 155 w 82"/>
                <a:gd name="T81" fmla="*/ 3 h 49"/>
                <a:gd name="T82" fmla="*/ 183 w 82"/>
                <a:gd name="T83" fmla="*/ 10 h 49"/>
                <a:gd name="T84" fmla="*/ 183 w 82"/>
                <a:gd name="T85" fmla="*/ 24 h 49"/>
                <a:gd name="T86" fmla="*/ 221 w 82"/>
                <a:gd name="T87" fmla="*/ 45 h 49"/>
                <a:gd name="T88" fmla="*/ 242 w 82"/>
                <a:gd name="T89" fmla="*/ 48 h 49"/>
                <a:gd name="T90" fmla="*/ 266 w 82"/>
                <a:gd name="T91" fmla="*/ 55 h 49"/>
                <a:gd name="T92" fmla="*/ 280 w 82"/>
                <a:gd name="T93" fmla="*/ 69 h 49"/>
                <a:gd name="T94" fmla="*/ 273 w 82"/>
                <a:gd name="T95" fmla="*/ 79 h 49"/>
                <a:gd name="T96" fmla="*/ 280 w 82"/>
                <a:gd name="T97" fmla="*/ 93 h 49"/>
                <a:gd name="T98" fmla="*/ 255 w 82"/>
                <a:gd name="T99" fmla="*/ 107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49"/>
                <a:gd name="T152" fmla="*/ 82 w 82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49">
                  <a:moveTo>
                    <a:pt x="74" y="33"/>
                  </a:moveTo>
                  <a:cubicBezTo>
                    <a:pt x="74" y="33"/>
                    <a:pt x="74" y="32"/>
                    <a:pt x="73" y="32"/>
                  </a:cubicBezTo>
                  <a:cubicBezTo>
                    <a:pt x="72" y="32"/>
                    <a:pt x="72" y="32"/>
                    <a:pt x="71" y="33"/>
                  </a:cubicBezTo>
                  <a:cubicBezTo>
                    <a:pt x="70" y="33"/>
                    <a:pt x="70" y="33"/>
                    <a:pt x="69" y="34"/>
                  </a:cubicBezTo>
                  <a:cubicBezTo>
                    <a:pt x="68" y="34"/>
                    <a:pt x="67" y="35"/>
                    <a:pt x="66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2" y="35"/>
                    <a:pt x="62" y="37"/>
                    <a:pt x="61" y="37"/>
                  </a:cubicBezTo>
                  <a:cubicBezTo>
                    <a:pt x="61" y="37"/>
                    <a:pt x="61" y="36"/>
                    <a:pt x="60" y="36"/>
                  </a:cubicBezTo>
                  <a:cubicBezTo>
                    <a:pt x="59" y="36"/>
                    <a:pt x="59" y="37"/>
                    <a:pt x="59" y="38"/>
                  </a:cubicBezTo>
                  <a:cubicBezTo>
                    <a:pt x="58" y="38"/>
                    <a:pt x="59" y="39"/>
                    <a:pt x="59" y="40"/>
                  </a:cubicBezTo>
                  <a:cubicBezTo>
                    <a:pt x="59" y="40"/>
                    <a:pt x="58" y="39"/>
                    <a:pt x="58" y="39"/>
                  </a:cubicBezTo>
                  <a:cubicBezTo>
                    <a:pt x="56" y="38"/>
                    <a:pt x="55" y="37"/>
                    <a:pt x="54" y="37"/>
                  </a:cubicBezTo>
                  <a:cubicBezTo>
                    <a:pt x="53" y="37"/>
                    <a:pt x="54" y="38"/>
                    <a:pt x="55" y="39"/>
                  </a:cubicBezTo>
                  <a:cubicBezTo>
                    <a:pt x="55" y="39"/>
                    <a:pt x="56" y="40"/>
                    <a:pt x="58" y="40"/>
                  </a:cubicBezTo>
                  <a:cubicBezTo>
                    <a:pt x="58" y="41"/>
                    <a:pt x="59" y="41"/>
                    <a:pt x="60" y="42"/>
                  </a:cubicBezTo>
                  <a:cubicBezTo>
                    <a:pt x="60" y="43"/>
                    <a:pt x="61" y="44"/>
                    <a:pt x="62" y="44"/>
                  </a:cubicBezTo>
                  <a:cubicBezTo>
                    <a:pt x="63" y="44"/>
                    <a:pt x="63" y="43"/>
                    <a:pt x="64" y="43"/>
                  </a:cubicBezTo>
                  <a:cubicBezTo>
                    <a:pt x="64" y="43"/>
                    <a:pt x="65" y="43"/>
                    <a:pt x="66" y="43"/>
                  </a:cubicBezTo>
                  <a:cubicBezTo>
                    <a:pt x="66" y="43"/>
                    <a:pt x="67" y="43"/>
                    <a:pt x="67" y="44"/>
                  </a:cubicBezTo>
                  <a:cubicBezTo>
                    <a:pt x="67" y="44"/>
                    <a:pt x="67" y="44"/>
                    <a:pt x="67" y="45"/>
                  </a:cubicBezTo>
                  <a:cubicBezTo>
                    <a:pt x="66" y="45"/>
                    <a:pt x="65" y="46"/>
                    <a:pt x="64" y="46"/>
                  </a:cubicBezTo>
                  <a:cubicBezTo>
                    <a:pt x="63" y="46"/>
                    <a:pt x="63" y="45"/>
                    <a:pt x="62" y="45"/>
                  </a:cubicBezTo>
                  <a:cubicBezTo>
                    <a:pt x="61" y="45"/>
                    <a:pt x="61" y="46"/>
                    <a:pt x="61" y="46"/>
                  </a:cubicBezTo>
                  <a:cubicBezTo>
                    <a:pt x="60" y="46"/>
                    <a:pt x="59" y="46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5" y="49"/>
                    <a:pt x="53" y="48"/>
                    <a:pt x="53" y="48"/>
                  </a:cubicBezTo>
                  <a:cubicBezTo>
                    <a:pt x="52" y="47"/>
                    <a:pt x="53" y="45"/>
                    <a:pt x="53" y="44"/>
                  </a:cubicBezTo>
                  <a:cubicBezTo>
                    <a:pt x="51" y="43"/>
                    <a:pt x="48" y="45"/>
                    <a:pt x="48" y="43"/>
                  </a:cubicBezTo>
                  <a:cubicBezTo>
                    <a:pt x="48" y="41"/>
                    <a:pt x="52" y="41"/>
                    <a:pt x="53" y="40"/>
                  </a:cubicBezTo>
                  <a:cubicBezTo>
                    <a:pt x="54" y="40"/>
                    <a:pt x="54" y="39"/>
                    <a:pt x="53" y="39"/>
                  </a:cubicBezTo>
                  <a:cubicBezTo>
                    <a:pt x="53" y="39"/>
                    <a:pt x="52" y="38"/>
                    <a:pt x="51" y="38"/>
                  </a:cubicBezTo>
                  <a:cubicBezTo>
                    <a:pt x="51" y="38"/>
                    <a:pt x="50" y="39"/>
                    <a:pt x="48" y="39"/>
                  </a:cubicBezTo>
                  <a:cubicBezTo>
                    <a:pt x="48" y="39"/>
                    <a:pt x="47" y="38"/>
                    <a:pt x="47" y="38"/>
                  </a:cubicBezTo>
                  <a:cubicBezTo>
                    <a:pt x="46" y="38"/>
                    <a:pt x="45" y="38"/>
                    <a:pt x="44" y="38"/>
                  </a:cubicBezTo>
                  <a:cubicBezTo>
                    <a:pt x="44" y="37"/>
                    <a:pt x="46" y="37"/>
                    <a:pt x="46" y="37"/>
                  </a:cubicBezTo>
                  <a:cubicBezTo>
                    <a:pt x="45" y="36"/>
                    <a:pt x="45" y="37"/>
                    <a:pt x="44" y="36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3" y="35"/>
                    <a:pt x="44" y="35"/>
                    <a:pt x="45" y="35"/>
                  </a:cubicBezTo>
                  <a:cubicBezTo>
                    <a:pt x="45" y="35"/>
                    <a:pt x="45" y="36"/>
                    <a:pt x="46" y="36"/>
                  </a:cubicBezTo>
                  <a:cubicBezTo>
                    <a:pt x="47" y="36"/>
                    <a:pt x="47" y="36"/>
                    <a:pt x="47" y="35"/>
                  </a:cubicBezTo>
                  <a:cubicBezTo>
                    <a:pt x="47" y="35"/>
                    <a:pt x="46" y="35"/>
                    <a:pt x="45" y="35"/>
                  </a:cubicBezTo>
                  <a:cubicBezTo>
                    <a:pt x="44" y="34"/>
                    <a:pt x="43" y="34"/>
                    <a:pt x="41" y="34"/>
                  </a:cubicBezTo>
                  <a:cubicBezTo>
                    <a:pt x="40" y="34"/>
                    <a:pt x="40" y="35"/>
                    <a:pt x="39" y="35"/>
                  </a:cubicBezTo>
                  <a:cubicBezTo>
                    <a:pt x="38" y="35"/>
                    <a:pt x="39" y="37"/>
                    <a:pt x="38" y="37"/>
                  </a:cubicBezTo>
                  <a:cubicBezTo>
                    <a:pt x="38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7" y="39"/>
                    <a:pt x="37" y="39"/>
                  </a:cubicBezTo>
                  <a:cubicBezTo>
                    <a:pt x="37" y="40"/>
                    <a:pt x="37" y="40"/>
                    <a:pt x="36" y="41"/>
                  </a:cubicBezTo>
                  <a:cubicBezTo>
                    <a:pt x="36" y="41"/>
                    <a:pt x="36" y="42"/>
                    <a:pt x="35" y="42"/>
                  </a:cubicBezTo>
                  <a:cubicBezTo>
                    <a:pt x="35" y="42"/>
                    <a:pt x="35" y="41"/>
                    <a:pt x="35" y="41"/>
                  </a:cubicBezTo>
                  <a:cubicBezTo>
                    <a:pt x="34" y="41"/>
                    <a:pt x="35" y="42"/>
                    <a:pt x="35" y="42"/>
                  </a:cubicBezTo>
                  <a:cubicBezTo>
                    <a:pt x="35" y="43"/>
                    <a:pt x="35" y="44"/>
                    <a:pt x="35" y="45"/>
                  </a:cubicBezTo>
                  <a:cubicBezTo>
                    <a:pt x="35" y="44"/>
                    <a:pt x="34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1" y="45"/>
                    <a:pt x="30" y="45"/>
                    <a:pt x="30" y="45"/>
                  </a:cubicBezTo>
                  <a:cubicBezTo>
                    <a:pt x="29" y="45"/>
                    <a:pt x="29" y="44"/>
                    <a:pt x="28" y="44"/>
                  </a:cubicBezTo>
                  <a:cubicBezTo>
                    <a:pt x="29" y="43"/>
                    <a:pt x="30" y="42"/>
                    <a:pt x="30" y="42"/>
                  </a:cubicBezTo>
                  <a:cubicBezTo>
                    <a:pt x="31" y="41"/>
                    <a:pt x="31" y="40"/>
                    <a:pt x="32" y="39"/>
                  </a:cubicBezTo>
                  <a:cubicBezTo>
                    <a:pt x="32" y="38"/>
                    <a:pt x="31" y="37"/>
                    <a:pt x="32" y="37"/>
                  </a:cubicBezTo>
                  <a:cubicBezTo>
                    <a:pt x="32" y="36"/>
                    <a:pt x="34" y="37"/>
                    <a:pt x="34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7" y="36"/>
                    <a:pt x="37" y="35"/>
                    <a:pt x="36" y="34"/>
                  </a:cubicBezTo>
                  <a:cubicBezTo>
                    <a:pt x="36" y="34"/>
                    <a:pt x="35" y="34"/>
                    <a:pt x="34" y="34"/>
                  </a:cubicBez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3" y="30"/>
                    <a:pt x="32" y="30"/>
                  </a:cubicBezTo>
                  <a:cubicBezTo>
                    <a:pt x="32" y="29"/>
                    <a:pt x="32" y="28"/>
                    <a:pt x="32" y="27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7" y="26"/>
                    <a:pt x="26" y="24"/>
                    <a:pt x="24" y="24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0" y="25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6"/>
                    <a:pt x="18" y="27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2" y="29"/>
                    <a:pt x="12" y="28"/>
                    <a:pt x="11" y="27"/>
                  </a:cubicBezTo>
                  <a:cubicBezTo>
                    <a:pt x="11" y="27"/>
                    <a:pt x="10" y="27"/>
                    <a:pt x="9" y="27"/>
                  </a:cubicBezTo>
                  <a:cubicBezTo>
                    <a:pt x="8" y="27"/>
                    <a:pt x="8" y="27"/>
                    <a:pt x="6" y="27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4"/>
                    <a:pt x="0" y="24"/>
                    <a:pt x="0" y="23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0"/>
                    <a:pt x="2" y="20"/>
                  </a:cubicBezTo>
                  <a:cubicBezTo>
                    <a:pt x="2" y="20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19"/>
                  </a:cubicBezTo>
                  <a:cubicBezTo>
                    <a:pt x="2" y="19"/>
                    <a:pt x="3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4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7" y="11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9"/>
                    <a:pt x="6" y="9"/>
                    <a:pt x="6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5"/>
                    <a:pt x="8" y="4"/>
                    <a:pt x="9" y="4"/>
                  </a:cubicBezTo>
                  <a:cubicBezTo>
                    <a:pt x="10" y="3"/>
                    <a:pt x="11" y="3"/>
                    <a:pt x="12" y="4"/>
                  </a:cubicBezTo>
                  <a:cubicBezTo>
                    <a:pt x="13" y="4"/>
                    <a:pt x="14" y="4"/>
                    <a:pt x="16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9" y="2"/>
                    <a:pt x="41" y="2"/>
                    <a:pt x="42" y="2"/>
                  </a:cubicBezTo>
                  <a:cubicBezTo>
                    <a:pt x="43" y="2"/>
                    <a:pt x="43" y="3"/>
                    <a:pt x="44" y="2"/>
                  </a:cubicBezTo>
                  <a:cubicBezTo>
                    <a:pt x="45" y="2"/>
                    <a:pt x="45" y="1"/>
                    <a:pt x="45" y="1"/>
                  </a:cubicBezTo>
                  <a:cubicBezTo>
                    <a:pt x="47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3" y="1"/>
                    <a:pt x="53" y="2"/>
                    <a:pt x="53" y="3"/>
                  </a:cubicBezTo>
                  <a:cubicBezTo>
                    <a:pt x="53" y="3"/>
                    <a:pt x="55" y="4"/>
                    <a:pt x="55" y="5"/>
                  </a:cubicBezTo>
                  <a:cubicBezTo>
                    <a:pt x="55" y="5"/>
                    <a:pt x="54" y="5"/>
                    <a:pt x="53" y="6"/>
                  </a:cubicBezTo>
                  <a:cubicBezTo>
                    <a:pt x="53" y="6"/>
                    <a:pt x="53" y="7"/>
                    <a:pt x="53" y="7"/>
                  </a:cubicBezTo>
                  <a:cubicBezTo>
                    <a:pt x="55" y="8"/>
                    <a:pt x="57" y="7"/>
                    <a:pt x="59" y="8"/>
                  </a:cubicBezTo>
                  <a:cubicBezTo>
                    <a:pt x="60" y="9"/>
                    <a:pt x="59" y="11"/>
                    <a:pt x="60" y="13"/>
                  </a:cubicBezTo>
                  <a:cubicBezTo>
                    <a:pt x="61" y="13"/>
                    <a:pt x="63" y="13"/>
                    <a:pt x="64" y="13"/>
                  </a:cubicBezTo>
                  <a:cubicBezTo>
                    <a:pt x="65" y="13"/>
                    <a:pt x="66" y="13"/>
                    <a:pt x="67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9" y="12"/>
                    <a:pt x="69" y="13"/>
                    <a:pt x="70" y="14"/>
                  </a:cubicBezTo>
                  <a:cubicBezTo>
                    <a:pt x="71" y="14"/>
                    <a:pt x="72" y="15"/>
                    <a:pt x="73" y="15"/>
                  </a:cubicBezTo>
                  <a:cubicBezTo>
                    <a:pt x="73" y="15"/>
                    <a:pt x="73" y="14"/>
                    <a:pt x="74" y="14"/>
                  </a:cubicBezTo>
                  <a:cubicBezTo>
                    <a:pt x="75" y="15"/>
                    <a:pt x="76" y="16"/>
                    <a:pt x="77" y="16"/>
                  </a:cubicBezTo>
                  <a:cubicBezTo>
                    <a:pt x="78" y="17"/>
                    <a:pt x="79" y="18"/>
                    <a:pt x="80" y="18"/>
                  </a:cubicBezTo>
                  <a:cubicBezTo>
                    <a:pt x="80" y="18"/>
                    <a:pt x="81" y="17"/>
                    <a:pt x="81" y="17"/>
                  </a:cubicBezTo>
                  <a:cubicBezTo>
                    <a:pt x="82" y="18"/>
                    <a:pt x="82" y="19"/>
                    <a:pt x="81" y="20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9" y="22"/>
                    <a:pt x="81" y="22"/>
                    <a:pt x="81" y="22"/>
                  </a:cubicBezTo>
                  <a:cubicBezTo>
                    <a:pt x="81" y="23"/>
                    <a:pt x="80" y="22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80" y="25"/>
                    <a:pt x="80" y="24"/>
                    <a:pt x="80" y="24"/>
                  </a:cubicBezTo>
                  <a:cubicBezTo>
                    <a:pt x="81" y="25"/>
                    <a:pt x="81" y="26"/>
                    <a:pt x="81" y="27"/>
                  </a:cubicBezTo>
                  <a:cubicBezTo>
                    <a:pt x="81" y="27"/>
                    <a:pt x="80" y="28"/>
                    <a:pt x="80" y="28"/>
                  </a:cubicBezTo>
                  <a:cubicBezTo>
                    <a:pt x="78" y="28"/>
                    <a:pt x="77" y="28"/>
                    <a:pt x="75" y="28"/>
                  </a:cubicBezTo>
                  <a:cubicBezTo>
                    <a:pt x="74" y="28"/>
                    <a:pt x="74" y="30"/>
                    <a:pt x="74" y="31"/>
                  </a:cubicBezTo>
                  <a:cubicBezTo>
                    <a:pt x="73" y="31"/>
                    <a:pt x="74" y="32"/>
                    <a:pt x="74" y="32"/>
                  </a:cubicBezTo>
                  <a:cubicBezTo>
                    <a:pt x="74" y="33"/>
                    <a:pt x="74" y="33"/>
                    <a:pt x="7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8" name="Freeform 815"/>
            <p:cNvSpPr>
              <a:spLocks/>
            </p:cNvSpPr>
            <p:nvPr/>
          </p:nvSpPr>
          <p:spPr bwMode="auto">
            <a:xfrm>
              <a:off x="4656" y="1885"/>
              <a:ext cx="650" cy="298"/>
            </a:xfrm>
            <a:custGeom>
              <a:avLst/>
              <a:gdLst>
                <a:gd name="T0" fmla="*/ 643 w 188"/>
                <a:gd name="T1" fmla="*/ 149 h 86"/>
                <a:gd name="T2" fmla="*/ 626 w 188"/>
                <a:gd name="T3" fmla="*/ 177 h 86"/>
                <a:gd name="T4" fmla="*/ 584 w 188"/>
                <a:gd name="T5" fmla="*/ 208 h 86"/>
                <a:gd name="T6" fmla="*/ 564 w 188"/>
                <a:gd name="T7" fmla="*/ 215 h 86"/>
                <a:gd name="T8" fmla="*/ 553 w 188"/>
                <a:gd name="T9" fmla="*/ 225 h 86"/>
                <a:gd name="T10" fmla="*/ 560 w 188"/>
                <a:gd name="T11" fmla="*/ 267 h 86"/>
                <a:gd name="T12" fmla="*/ 539 w 188"/>
                <a:gd name="T13" fmla="*/ 260 h 86"/>
                <a:gd name="T14" fmla="*/ 494 w 188"/>
                <a:gd name="T15" fmla="*/ 256 h 86"/>
                <a:gd name="T16" fmla="*/ 453 w 188"/>
                <a:gd name="T17" fmla="*/ 253 h 86"/>
                <a:gd name="T18" fmla="*/ 425 w 188"/>
                <a:gd name="T19" fmla="*/ 260 h 86"/>
                <a:gd name="T20" fmla="*/ 398 w 188"/>
                <a:gd name="T21" fmla="*/ 274 h 86"/>
                <a:gd name="T22" fmla="*/ 366 w 188"/>
                <a:gd name="T23" fmla="*/ 288 h 86"/>
                <a:gd name="T24" fmla="*/ 335 w 188"/>
                <a:gd name="T25" fmla="*/ 281 h 86"/>
                <a:gd name="T26" fmla="*/ 328 w 188"/>
                <a:gd name="T27" fmla="*/ 260 h 86"/>
                <a:gd name="T28" fmla="*/ 301 w 188"/>
                <a:gd name="T29" fmla="*/ 246 h 86"/>
                <a:gd name="T30" fmla="*/ 204 w 188"/>
                <a:gd name="T31" fmla="*/ 201 h 86"/>
                <a:gd name="T32" fmla="*/ 163 w 188"/>
                <a:gd name="T33" fmla="*/ 288 h 86"/>
                <a:gd name="T34" fmla="*/ 135 w 188"/>
                <a:gd name="T35" fmla="*/ 267 h 86"/>
                <a:gd name="T36" fmla="*/ 111 w 188"/>
                <a:gd name="T37" fmla="*/ 270 h 86"/>
                <a:gd name="T38" fmla="*/ 97 w 188"/>
                <a:gd name="T39" fmla="*/ 253 h 86"/>
                <a:gd name="T40" fmla="*/ 73 w 188"/>
                <a:gd name="T41" fmla="*/ 225 h 86"/>
                <a:gd name="T42" fmla="*/ 83 w 188"/>
                <a:gd name="T43" fmla="*/ 218 h 86"/>
                <a:gd name="T44" fmla="*/ 111 w 188"/>
                <a:gd name="T45" fmla="*/ 201 h 86"/>
                <a:gd name="T46" fmla="*/ 100 w 188"/>
                <a:gd name="T47" fmla="*/ 180 h 86"/>
                <a:gd name="T48" fmla="*/ 48 w 188"/>
                <a:gd name="T49" fmla="*/ 191 h 86"/>
                <a:gd name="T50" fmla="*/ 41 w 188"/>
                <a:gd name="T51" fmla="*/ 180 h 86"/>
                <a:gd name="T52" fmla="*/ 14 w 188"/>
                <a:gd name="T53" fmla="*/ 159 h 86"/>
                <a:gd name="T54" fmla="*/ 10 w 188"/>
                <a:gd name="T55" fmla="*/ 132 h 86"/>
                <a:gd name="T56" fmla="*/ 14 w 188"/>
                <a:gd name="T57" fmla="*/ 104 h 86"/>
                <a:gd name="T58" fmla="*/ 35 w 188"/>
                <a:gd name="T59" fmla="*/ 111 h 86"/>
                <a:gd name="T60" fmla="*/ 41 w 188"/>
                <a:gd name="T61" fmla="*/ 90 h 86"/>
                <a:gd name="T62" fmla="*/ 73 w 188"/>
                <a:gd name="T63" fmla="*/ 83 h 86"/>
                <a:gd name="T64" fmla="*/ 104 w 188"/>
                <a:gd name="T65" fmla="*/ 83 h 86"/>
                <a:gd name="T66" fmla="*/ 128 w 188"/>
                <a:gd name="T67" fmla="*/ 104 h 86"/>
                <a:gd name="T68" fmla="*/ 163 w 188"/>
                <a:gd name="T69" fmla="*/ 94 h 86"/>
                <a:gd name="T70" fmla="*/ 187 w 188"/>
                <a:gd name="T71" fmla="*/ 100 h 86"/>
                <a:gd name="T72" fmla="*/ 232 w 188"/>
                <a:gd name="T73" fmla="*/ 94 h 86"/>
                <a:gd name="T74" fmla="*/ 221 w 188"/>
                <a:gd name="T75" fmla="*/ 69 h 86"/>
                <a:gd name="T76" fmla="*/ 232 w 188"/>
                <a:gd name="T77" fmla="*/ 52 h 86"/>
                <a:gd name="T78" fmla="*/ 218 w 188"/>
                <a:gd name="T79" fmla="*/ 35 h 86"/>
                <a:gd name="T80" fmla="*/ 287 w 188"/>
                <a:gd name="T81" fmla="*/ 28 h 86"/>
                <a:gd name="T82" fmla="*/ 332 w 188"/>
                <a:gd name="T83" fmla="*/ 3 h 86"/>
                <a:gd name="T84" fmla="*/ 373 w 188"/>
                <a:gd name="T85" fmla="*/ 17 h 86"/>
                <a:gd name="T86" fmla="*/ 391 w 188"/>
                <a:gd name="T87" fmla="*/ 28 h 86"/>
                <a:gd name="T88" fmla="*/ 405 w 188"/>
                <a:gd name="T89" fmla="*/ 35 h 86"/>
                <a:gd name="T90" fmla="*/ 418 w 188"/>
                <a:gd name="T91" fmla="*/ 42 h 86"/>
                <a:gd name="T92" fmla="*/ 467 w 188"/>
                <a:gd name="T93" fmla="*/ 24 h 86"/>
                <a:gd name="T94" fmla="*/ 529 w 188"/>
                <a:gd name="T95" fmla="*/ 100 h 86"/>
                <a:gd name="T96" fmla="*/ 546 w 188"/>
                <a:gd name="T97" fmla="*/ 97 h 86"/>
                <a:gd name="T98" fmla="*/ 570 w 188"/>
                <a:gd name="T99" fmla="*/ 100 h 86"/>
                <a:gd name="T100" fmla="*/ 612 w 188"/>
                <a:gd name="T101" fmla="*/ 114 h 86"/>
                <a:gd name="T102" fmla="*/ 636 w 188"/>
                <a:gd name="T103" fmla="*/ 118 h 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8"/>
                <a:gd name="T157" fmla="*/ 0 h 86"/>
                <a:gd name="T158" fmla="*/ 188 w 188"/>
                <a:gd name="T159" fmla="*/ 86 h 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8" h="86">
                  <a:moveTo>
                    <a:pt x="188" y="39"/>
                  </a:moveTo>
                  <a:cubicBezTo>
                    <a:pt x="187" y="39"/>
                    <a:pt x="186" y="39"/>
                    <a:pt x="186" y="40"/>
                  </a:cubicBezTo>
                  <a:cubicBezTo>
                    <a:pt x="186" y="40"/>
                    <a:pt x="186" y="41"/>
                    <a:pt x="186" y="41"/>
                  </a:cubicBezTo>
                  <a:cubicBezTo>
                    <a:pt x="186" y="42"/>
                    <a:pt x="186" y="43"/>
                    <a:pt x="186" y="43"/>
                  </a:cubicBezTo>
                  <a:cubicBezTo>
                    <a:pt x="185" y="43"/>
                    <a:pt x="183" y="42"/>
                    <a:pt x="182" y="43"/>
                  </a:cubicBezTo>
                  <a:cubicBezTo>
                    <a:pt x="181" y="44"/>
                    <a:pt x="181" y="46"/>
                    <a:pt x="182" y="47"/>
                  </a:cubicBezTo>
                  <a:cubicBezTo>
                    <a:pt x="182" y="48"/>
                    <a:pt x="183" y="49"/>
                    <a:pt x="183" y="50"/>
                  </a:cubicBezTo>
                  <a:cubicBezTo>
                    <a:pt x="183" y="51"/>
                    <a:pt x="182" y="51"/>
                    <a:pt x="181" y="51"/>
                  </a:cubicBezTo>
                  <a:cubicBezTo>
                    <a:pt x="179" y="52"/>
                    <a:pt x="178" y="52"/>
                    <a:pt x="176" y="52"/>
                  </a:cubicBezTo>
                  <a:cubicBezTo>
                    <a:pt x="174" y="52"/>
                    <a:pt x="173" y="50"/>
                    <a:pt x="171" y="51"/>
                  </a:cubicBezTo>
                  <a:cubicBezTo>
                    <a:pt x="169" y="51"/>
                    <a:pt x="170" y="53"/>
                    <a:pt x="170" y="55"/>
                  </a:cubicBezTo>
                  <a:cubicBezTo>
                    <a:pt x="169" y="56"/>
                    <a:pt x="169" y="58"/>
                    <a:pt x="169" y="60"/>
                  </a:cubicBezTo>
                  <a:cubicBezTo>
                    <a:pt x="169" y="61"/>
                    <a:pt x="171" y="61"/>
                    <a:pt x="171" y="62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8" y="62"/>
                    <a:pt x="168" y="61"/>
                    <a:pt x="166" y="61"/>
                  </a:cubicBezTo>
                  <a:cubicBezTo>
                    <a:pt x="165" y="61"/>
                    <a:pt x="164" y="62"/>
                    <a:pt x="163" y="62"/>
                  </a:cubicBezTo>
                  <a:cubicBezTo>
                    <a:pt x="162" y="62"/>
                    <a:pt x="160" y="62"/>
                    <a:pt x="159" y="63"/>
                  </a:cubicBezTo>
                  <a:cubicBezTo>
                    <a:pt x="159" y="63"/>
                    <a:pt x="158" y="63"/>
                    <a:pt x="158" y="63"/>
                  </a:cubicBezTo>
                  <a:cubicBezTo>
                    <a:pt x="159" y="64"/>
                    <a:pt x="160" y="63"/>
                    <a:pt x="160" y="64"/>
                  </a:cubicBezTo>
                  <a:cubicBezTo>
                    <a:pt x="161" y="64"/>
                    <a:pt x="160" y="65"/>
                    <a:pt x="160" y="65"/>
                  </a:cubicBezTo>
                  <a:cubicBezTo>
                    <a:pt x="160" y="66"/>
                    <a:pt x="160" y="67"/>
                    <a:pt x="161" y="68"/>
                  </a:cubicBezTo>
                  <a:cubicBezTo>
                    <a:pt x="161" y="70"/>
                    <a:pt x="163" y="71"/>
                    <a:pt x="163" y="73"/>
                  </a:cubicBezTo>
                  <a:cubicBezTo>
                    <a:pt x="163" y="74"/>
                    <a:pt x="162" y="74"/>
                    <a:pt x="161" y="75"/>
                  </a:cubicBezTo>
                  <a:cubicBezTo>
                    <a:pt x="161" y="76"/>
                    <a:pt x="161" y="77"/>
                    <a:pt x="162" y="77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0" y="77"/>
                    <a:pt x="159" y="77"/>
                    <a:pt x="158" y="76"/>
                  </a:cubicBezTo>
                  <a:cubicBezTo>
                    <a:pt x="158" y="76"/>
                    <a:pt x="158" y="75"/>
                    <a:pt x="158" y="75"/>
                  </a:cubicBezTo>
                  <a:cubicBezTo>
                    <a:pt x="157" y="75"/>
                    <a:pt x="157" y="75"/>
                    <a:pt x="156" y="75"/>
                  </a:cubicBezTo>
                  <a:cubicBezTo>
                    <a:pt x="156" y="75"/>
                    <a:pt x="155" y="74"/>
                    <a:pt x="154" y="74"/>
                  </a:cubicBezTo>
                  <a:cubicBezTo>
                    <a:pt x="153" y="74"/>
                    <a:pt x="152" y="74"/>
                    <a:pt x="150" y="74"/>
                  </a:cubicBezTo>
                  <a:cubicBezTo>
                    <a:pt x="149" y="74"/>
                    <a:pt x="148" y="74"/>
                    <a:pt x="146" y="74"/>
                  </a:cubicBezTo>
                  <a:cubicBezTo>
                    <a:pt x="145" y="74"/>
                    <a:pt x="144" y="74"/>
                    <a:pt x="143" y="74"/>
                  </a:cubicBezTo>
                  <a:cubicBezTo>
                    <a:pt x="142" y="74"/>
                    <a:pt x="142" y="75"/>
                    <a:pt x="142" y="75"/>
                  </a:cubicBezTo>
                  <a:cubicBezTo>
                    <a:pt x="141" y="75"/>
                    <a:pt x="139" y="74"/>
                    <a:pt x="138" y="74"/>
                  </a:cubicBezTo>
                  <a:cubicBezTo>
                    <a:pt x="136" y="74"/>
                    <a:pt x="135" y="73"/>
                    <a:pt x="134" y="72"/>
                  </a:cubicBezTo>
                  <a:cubicBezTo>
                    <a:pt x="133" y="72"/>
                    <a:pt x="132" y="72"/>
                    <a:pt x="131" y="73"/>
                  </a:cubicBezTo>
                  <a:cubicBezTo>
                    <a:pt x="131" y="73"/>
                    <a:pt x="130" y="73"/>
                    <a:pt x="130" y="74"/>
                  </a:cubicBezTo>
                  <a:cubicBezTo>
                    <a:pt x="129" y="74"/>
                    <a:pt x="130" y="75"/>
                    <a:pt x="130" y="76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6" y="76"/>
                    <a:pt x="124" y="76"/>
                    <a:pt x="123" y="75"/>
                  </a:cubicBezTo>
                  <a:cubicBezTo>
                    <a:pt x="122" y="75"/>
                    <a:pt x="121" y="75"/>
                    <a:pt x="121" y="76"/>
                  </a:cubicBezTo>
                  <a:cubicBezTo>
                    <a:pt x="120" y="76"/>
                    <a:pt x="119" y="77"/>
                    <a:pt x="118" y="77"/>
                  </a:cubicBezTo>
                  <a:cubicBezTo>
                    <a:pt x="118" y="78"/>
                    <a:pt x="117" y="79"/>
                    <a:pt x="116" y="80"/>
                  </a:cubicBezTo>
                  <a:cubicBezTo>
                    <a:pt x="116" y="80"/>
                    <a:pt x="115" y="79"/>
                    <a:pt x="115" y="79"/>
                  </a:cubicBezTo>
                  <a:cubicBezTo>
                    <a:pt x="114" y="79"/>
                    <a:pt x="113" y="80"/>
                    <a:pt x="113" y="81"/>
                  </a:cubicBezTo>
                  <a:cubicBezTo>
                    <a:pt x="111" y="83"/>
                    <a:pt x="111" y="85"/>
                    <a:pt x="109" y="86"/>
                  </a:cubicBezTo>
                  <a:cubicBezTo>
                    <a:pt x="108" y="86"/>
                    <a:pt x="107" y="86"/>
                    <a:pt x="106" y="85"/>
                  </a:cubicBezTo>
                  <a:cubicBezTo>
                    <a:pt x="106" y="85"/>
                    <a:pt x="107" y="84"/>
                    <a:pt x="106" y="83"/>
                  </a:cubicBezTo>
                  <a:cubicBezTo>
                    <a:pt x="106" y="83"/>
                    <a:pt x="104" y="84"/>
                    <a:pt x="104" y="84"/>
                  </a:cubicBezTo>
                  <a:cubicBezTo>
                    <a:pt x="103" y="84"/>
                    <a:pt x="101" y="84"/>
                    <a:pt x="99" y="84"/>
                  </a:cubicBezTo>
                  <a:cubicBezTo>
                    <a:pt x="99" y="84"/>
                    <a:pt x="98" y="84"/>
                    <a:pt x="98" y="83"/>
                  </a:cubicBezTo>
                  <a:cubicBezTo>
                    <a:pt x="98" y="83"/>
                    <a:pt x="98" y="82"/>
                    <a:pt x="97" y="81"/>
                  </a:cubicBezTo>
                  <a:cubicBezTo>
                    <a:pt x="97" y="81"/>
                    <a:pt x="96" y="82"/>
                    <a:pt x="95" y="81"/>
                  </a:cubicBezTo>
                  <a:cubicBezTo>
                    <a:pt x="94" y="81"/>
                    <a:pt x="94" y="79"/>
                    <a:pt x="94" y="78"/>
                  </a:cubicBezTo>
                  <a:cubicBezTo>
                    <a:pt x="94" y="78"/>
                    <a:pt x="95" y="78"/>
                    <a:pt x="95" y="77"/>
                  </a:cubicBezTo>
                  <a:cubicBezTo>
                    <a:pt x="95" y="76"/>
                    <a:pt x="95" y="76"/>
                    <a:pt x="95" y="75"/>
                  </a:cubicBezTo>
                  <a:cubicBezTo>
                    <a:pt x="94" y="74"/>
                    <a:pt x="94" y="73"/>
                    <a:pt x="93" y="72"/>
                  </a:cubicBezTo>
                  <a:cubicBezTo>
                    <a:pt x="92" y="71"/>
                    <a:pt x="91" y="72"/>
                    <a:pt x="91" y="72"/>
                  </a:cubicBezTo>
                  <a:cubicBezTo>
                    <a:pt x="90" y="71"/>
                    <a:pt x="91" y="70"/>
                    <a:pt x="90" y="70"/>
                  </a:cubicBezTo>
                  <a:cubicBezTo>
                    <a:pt x="89" y="70"/>
                    <a:pt x="88" y="71"/>
                    <a:pt x="87" y="7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1"/>
                    <a:pt x="76" y="71"/>
                    <a:pt x="74" y="71"/>
                  </a:cubicBezTo>
                  <a:cubicBezTo>
                    <a:pt x="73" y="70"/>
                    <a:pt x="73" y="68"/>
                    <a:pt x="71" y="66"/>
                  </a:cubicBezTo>
                  <a:cubicBezTo>
                    <a:pt x="67" y="64"/>
                    <a:pt x="63" y="61"/>
                    <a:pt x="59" y="58"/>
                  </a:cubicBezTo>
                  <a:cubicBezTo>
                    <a:pt x="57" y="59"/>
                    <a:pt x="55" y="59"/>
                    <a:pt x="53" y="59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8" y="68"/>
                    <a:pt x="49" y="76"/>
                    <a:pt x="49" y="83"/>
                  </a:cubicBezTo>
                  <a:cubicBezTo>
                    <a:pt x="49" y="83"/>
                    <a:pt x="48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3" y="80"/>
                    <a:pt x="43" y="79"/>
                    <a:pt x="42" y="78"/>
                  </a:cubicBezTo>
                  <a:cubicBezTo>
                    <a:pt x="42" y="77"/>
                    <a:pt x="40" y="77"/>
                    <a:pt x="39" y="77"/>
                  </a:cubicBezTo>
                  <a:cubicBezTo>
                    <a:pt x="38" y="77"/>
                    <a:pt x="37" y="77"/>
                    <a:pt x="36" y="77"/>
                  </a:cubicBezTo>
                  <a:cubicBezTo>
                    <a:pt x="35" y="77"/>
                    <a:pt x="34" y="78"/>
                    <a:pt x="34" y="79"/>
                  </a:cubicBezTo>
                  <a:cubicBezTo>
                    <a:pt x="33" y="79"/>
                    <a:pt x="33" y="80"/>
                    <a:pt x="33" y="80"/>
                  </a:cubicBezTo>
                  <a:cubicBezTo>
                    <a:pt x="32" y="79"/>
                    <a:pt x="31" y="79"/>
                    <a:pt x="32" y="78"/>
                  </a:cubicBezTo>
                  <a:cubicBezTo>
                    <a:pt x="32" y="77"/>
                    <a:pt x="33" y="76"/>
                    <a:pt x="33" y="75"/>
                  </a:cubicBezTo>
                  <a:cubicBezTo>
                    <a:pt x="33" y="75"/>
                    <a:pt x="32" y="75"/>
                    <a:pt x="32" y="74"/>
                  </a:cubicBezTo>
                  <a:cubicBezTo>
                    <a:pt x="31" y="74"/>
                    <a:pt x="30" y="74"/>
                    <a:pt x="29" y="74"/>
                  </a:cubicBezTo>
                  <a:cubicBezTo>
                    <a:pt x="28" y="74"/>
                    <a:pt x="29" y="73"/>
                    <a:pt x="28" y="73"/>
                  </a:cubicBezTo>
                  <a:cubicBezTo>
                    <a:pt x="27" y="72"/>
                    <a:pt x="27" y="73"/>
                    <a:pt x="26" y="72"/>
                  </a:cubicBezTo>
                  <a:cubicBezTo>
                    <a:pt x="26" y="72"/>
                    <a:pt x="26" y="71"/>
                    <a:pt x="26" y="70"/>
                  </a:cubicBezTo>
                  <a:cubicBezTo>
                    <a:pt x="26" y="69"/>
                    <a:pt x="25" y="68"/>
                    <a:pt x="24" y="67"/>
                  </a:cubicBezTo>
                  <a:cubicBezTo>
                    <a:pt x="23" y="66"/>
                    <a:pt x="21" y="66"/>
                    <a:pt x="21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4"/>
                    <a:pt x="25" y="65"/>
                  </a:cubicBezTo>
                  <a:cubicBezTo>
                    <a:pt x="26" y="65"/>
                    <a:pt x="27" y="65"/>
                    <a:pt x="26" y="65"/>
                  </a:cubicBezTo>
                  <a:cubicBezTo>
                    <a:pt x="26" y="64"/>
                    <a:pt x="24" y="64"/>
                    <a:pt x="24" y="63"/>
                  </a:cubicBezTo>
                  <a:cubicBezTo>
                    <a:pt x="24" y="62"/>
                    <a:pt x="24" y="60"/>
                    <a:pt x="26" y="60"/>
                  </a:cubicBezTo>
                  <a:cubicBezTo>
                    <a:pt x="27" y="59"/>
                    <a:pt x="29" y="59"/>
                    <a:pt x="31" y="59"/>
                  </a:cubicBezTo>
                  <a:cubicBezTo>
                    <a:pt x="32" y="59"/>
                    <a:pt x="34" y="61"/>
                    <a:pt x="34" y="60"/>
                  </a:cubicBezTo>
                  <a:cubicBezTo>
                    <a:pt x="34" y="59"/>
                    <a:pt x="32" y="59"/>
                    <a:pt x="32" y="58"/>
                  </a:cubicBezTo>
                  <a:cubicBezTo>
                    <a:pt x="31" y="57"/>
                    <a:pt x="33" y="56"/>
                    <a:pt x="33" y="55"/>
                  </a:cubicBezTo>
                  <a:cubicBezTo>
                    <a:pt x="33" y="54"/>
                    <a:pt x="34" y="53"/>
                    <a:pt x="33" y="52"/>
                  </a:cubicBezTo>
                  <a:cubicBezTo>
                    <a:pt x="32" y="51"/>
                    <a:pt x="31" y="51"/>
                    <a:pt x="29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7" y="52"/>
                    <a:pt x="27" y="52"/>
                    <a:pt x="26" y="51"/>
                  </a:cubicBezTo>
                  <a:cubicBezTo>
                    <a:pt x="25" y="51"/>
                    <a:pt x="24" y="50"/>
                    <a:pt x="23" y="50"/>
                  </a:cubicBezTo>
                  <a:cubicBezTo>
                    <a:pt x="22" y="51"/>
                    <a:pt x="20" y="52"/>
                    <a:pt x="19" y="52"/>
                  </a:cubicBezTo>
                  <a:cubicBezTo>
                    <a:pt x="17" y="53"/>
                    <a:pt x="16" y="54"/>
                    <a:pt x="14" y="55"/>
                  </a:cubicBezTo>
                  <a:cubicBezTo>
                    <a:pt x="13" y="54"/>
                    <a:pt x="13" y="54"/>
                    <a:pt x="12" y="54"/>
                  </a:cubicBezTo>
                  <a:cubicBezTo>
                    <a:pt x="12" y="54"/>
                    <a:pt x="11" y="54"/>
                    <a:pt x="10" y="53"/>
                  </a:cubicBezTo>
                  <a:cubicBezTo>
                    <a:pt x="11" y="53"/>
                    <a:pt x="10" y="52"/>
                    <a:pt x="11" y="52"/>
                  </a:cubicBezTo>
                  <a:cubicBezTo>
                    <a:pt x="11" y="52"/>
                    <a:pt x="13" y="52"/>
                    <a:pt x="12" y="52"/>
                  </a:cubicBezTo>
                  <a:cubicBezTo>
                    <a:pt x="12" y="50"/>
                    <a:pt x="10" y="48"/>
                    <a:pt x="8" y="47"/>
                  </a:cubicBezTo>
                  <a:cubicBezTo>
                    <a:pt x="8" y="46"/>
                    <a:pt x="7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5" y="47"/>
                    <a:pt x="4" y="46"/>
                    <a:pt x="4" y="46"/>
                  </a:cubicBezTo>
                  <a:cubicBezTo>
                    <a:pt x="3" y="45"/>
                    <a:pt x="4" y="44"/>
                    <a:pt x="4" y="44"/>
                  </a:cubicBezTo>
                  <a:cubicBezTo>
                    <a:pt x="3" y="43"/>
                    <a:pt x="1" y="44"/>
                    <a:pt x="1" y="43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" y="39"/>
                    <a:pt x="3" y="39"/>
                    <a:pt x="3" y="38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1" y="36"/>
                    <a:pt x="1" y="35"/>
                    <a:pt x="2" y="34"/>
                  </a:cubicBezTo>
                  <a:cubicBezTo>
                    <a:pt x="2" y="33"/>
                    <a:pt x="3" y="33"/>
                    <a:pt x="4" y="32"/>
                  </a:cubicBezTo>
                  <a:cubicBezTo>
                    <a:pt x="4" y="31"/>
                    <a:pt x="3" y="31"/>
                    <a:pt x="4" y="30"/>
                  </a:cubicBezTo>
                  <a:cubicBezTo>
                    <a:pt x="4" y="30"/>
                    <a:pt x="5" y="30"/>
                    <a:pt x="6" y="30"/>
                  </a:cubicBezTo>
                  <a:cubicBezTo>
                    <a:pt x="7" y="31"/>
                    <a:pt x="7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1" y="33"/>
                    <a:pt x="11" y="33"/>
                    <a:pt x="10" y="32"/>
                  </a:cubicBezTo>
                  <a:cubicBezTo>
                    <a:pt x="10" y="31"/>
                    <a:pt x="8" y="30"/>
                    <a:pt x="9" y="29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29"/>
                    <a:pt x="12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4" y="26"/>
                    <a:pt x="15" y="26"/>
                    <a:pt x="17" y="25"/>
                  </a:cubicBezTo>
                  <a:cubicBezTo>
                    <a:pt x="17" y="25"/>
                    <a:pt x="17" y="23"/>
                    <a:pt x="18" y="23"/>
                  </a:cubicBezTo>
                  <a:cubicBezTo>
                    <a:pt x="19" y="23"/>
                    <a:pt x="20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2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1" y="24"/>
                    <a:pt x="31" y="25"/>
                    <a:pt x="32" y="26"/>
                  </a:cubicBezTo>
                  <a:cubicBezTo>
                    <a:pt x="33" y="26"/>
                    <a:pt x="34" y="26"/>
                    <a:pt x="35" y="27"/>
                  </a:cubicBezTo>
                  <a:cubicBezTo>
                    <a:pt x="36" y="28"/>
                    <a:pt x="35" y="29"/>
                    <a:pt x="36" y="30"/>
                  </a:cubicBezTo>
                  <a:cubicBezTo>
                    <a:pt x="36" y="30"/>
                    <a:pt x="37" y="30"/>
                    <a:pt x="37" y="30"/>
                  </a:cubicBezTo>
                  <a:cubicBezTo>
                    <a:pt x="37" y="29"/>
                    <a:pt x="36" y="27"/>
                    <a:pt x="37" y="27"/>
                  </a:cubicBezTo>
                  <a:cubicBezTo>
                    <a:pt x="39" y="27"/>
                    <a:pt x="40" y="30"/>
                    <a:pt x="42" y="30"/>
                  </a:cubicBezTo>
                  <a:cubicBezTo>
                    <a:pt x="43" y="30"/>
                    <a:pt x="43" y="28"/>
                    <a:pt x="44" y="27"/>
                  </a:cubicBezTo>
                  <a:cubicBezTo>
                    <a:pt x="45" y="27"/>
                    <a:pt x="46" y="27"/>
                    <a:pt x="47" y="27"/>
                  </a:cubicBezTo>
                  <a:cubicBezTo>
                    <a:pt x="48" y="27"/>
                    <a:pt x="49" y="28"/>
                    <a:pt x="50" y="27"/>
                  </a:cubicBezTo>
                  <a:cubicBezTo>
                    <a:pt x="50" y="27"/>
                    <a:pt x="50" y="26"/>
                    <a:pt x="51" y="26"/>
                  </a:cubicBezTo>
                  <a:cubicBezTo>
                    <a:pt x="51" y="26"/>
                    <a:pt x="52" y="26"/>
                    <a:pt x="53" y="26"/>
                  </a:cubicBezTo>
                  <a:cubicBezTo>
                    <a:pt x="54" y="27"/>
                    <a:pt x="54" y="28"/>
                    <a:pt x="54" y="29"/>
                  </a:cubicBezTo>
                  <a:cubicBezTo>
                    <a:pt x="56" y="29"/>
                    <a:pt x="58" y="30"/>
                    <a:pt x="60" y="30"/>
                  </a:cubicBezTo>
                  <a:cubicBezTo>
                    <a:pt x="61" y="29"/>
                    <a:pt x="60" y="28"/>
                    <a:pt x="61" y="28"/>
                  </a:cubicBezTo>
                  <a:cubicBezTo>
                    <a:pt x="62" y="28"/>
                    <a:pt x="64" y="29"/>
                    <a:pt x="65" y="29"/>
                  </a:cubicBezTo>
                  <a:cubicBezTo>
                    <a:pt x="66" y="29"/>
                    <a:pt x="67" y="28"/>
                    <a:pt x="67" y="27"/>
                  </a:cubicBezTo>
                  <a:cubicBezTo>
                    <a:pt x="67" y="26"/>
                    <a:pt x="68" y="25"/>
                    <a:pt x="67" y="24"/>
                  </a:cubicBezTo>
                  <a:cubicBezTo>
                    <a:pt x="67" y="24"/>
                    <a:pt x="65" y="24"/>
                    <a:pt x="64" y="24"/>
                  </a:cubicBezTo>
                  <a:cubicBezTo>
                    <a:pt x="63" y="23"/>
                    <a:pt x="61" y="22"/>
                    <a:pt x="61" y="21"/>
                  </a:cubicBezTo>
                  <a:cubicBezTo>
                    <a:pt x="62" y="20"/>
                    <a:pt x="63" y="21"/>
                    <a:pt x="64" y="20"/>
                  </a:cubicBezTo>
                  <a:cubicBezTo>
                    <a:pt x="64" y="19"/>
                    <a:pt x="63" y="19"/>
                    <a:pt x="63" y="18"/>
                  </a:cubicBezTo>
                  <a:cubicBezTo>
                    <a:pt x="63" y="17"/>
                    <a:pt x="64" y="16"/>
                    <a:pt x="65" y="15"/>
                  </a:cubicBezTo>
                  <a:cubicBezTo>
                    <a:pt x="66" y="15"/>
                    <a:pt x="67" y="16"/>
                    <a:pt x="68" y="16"/>
                  </a:cubicBezTo>
                  <a:cubicBezTo>
                    <a:pt x="69" y="16"/>
                    <a:pt x="67" y="15"/>
                    <a:pt x="67" y="15"/>
                  </a:cubicBezTo>
                  <a:cubicBezTo>
                    <a:pt x="66" y="14"/>
                    <a:pt x="65" y="15"/>
                    <a:pt x="65" y="14"/>
                  </a:cubicBezTo>
                  <a:cubicBezTo>
                    <a:pt x="64" y="14"/>
                    <a:pt x="66" y="13"/>
                    <a:pt x="65" y="13"/>
                  </a:cubicBezTo>
                  <a:cubicBezTo>
                    <a:pt x="65" y="12"/>
                    <a:pt x="64" y="13"/>
                    <a:pt x="63" y="13"/>
                  </a:cubicBezTo>
                  <a:cubicBezTo>
                    <a:pt x="62" y="12"/>
                    <a:pt x="62" y="11"/>
                    <a:pt x="63" y="10"/>
                  </a:cubicBezTo>
                  <a:cubicBezTo>
                    <a:pt x="64" y="9"/>
                    <a:pt x="66" y="10"/>
                    <a:pt x="67" y="10"/>
                  </a:cubicBezTo>
                  <a:cubicBezTo>
                    <a:pt x="68" y="10"/>
                    <a:pt x="69" y="9"/>
                    <a:pt x="70" y="10"/>
                  </a:cubicBezTo>
                  <a:cubicBezTo>
                    <a:pt x="73" y="10"/>
                    <a:pt x="74" y="9"/>
                    <a:pt x="76" y="9"/>
                  </a:cubicBezTo>
                  <a:cubicBezTo>
                    <a:pt x="78" y="7"/>
                    <a:pt x="80" y="7"/>
                    <a:pt x="83" y="8"/>
                  </a:cubicBezTo>
                  <a:cubicBezTo>
                    <a:pt x="83" y="7"/>
                    <a:pt x="83" y="6"/>
                    <a:pt x="84" y="5"/>
                  </a:cubicBezTo>
                  <a:cubicBezTo>
                    <a:pt x="84" y="5"/>
                    <a:pt x="85" y="5"/>
                    <a:pt x="86" y="5"/>
                  </a:cubicBezTo>
                  <a:cubicBezTo>
                    <a:pt x="89" y="5"/>
                    <a:pt x="92" y="4"/>
                    <a:pt x="95" y="3"/>
                  </a:cubicBezTo>
                  <a:cubicBezTo>
                    <a:pt x="96" y="3"/>
                    <a:pt x="95" y="2"/>
                    <a:pt x="96" y="1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01" y="1"/>
                    <a:pt x="103" y="2"/>
                    <a:pt x="105" y="2"/>
                  </a:cubicBezTo>
                  <a:cubicBezTo>
                    <a:pt x="106" y="2"/>
                    <a:pt x="106" y="1"/>
                    <a:pt x="107" y="2"/>
                  </a:cubicBezTo>
                  <a:cubicBezTo>
                    <a:pt x="108" y="3"/>
                    <a:pt x="108" y="4"/>
                    <a:pt x="108" y="5"/>
                  </a:cubicBezTo>
                  <a:cubicBezTo>
                    <a:pt x="109" y="5"/>
                    <a:pt x="109" y="6"/>
                    <a:pt x="109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10" y="8"/>
                    <a:pt x="111" y="8"/>
                    <a:pt x="111" y="8"/>
                  </a:cubicBezTo>
                  <a:cubicBezTo>
                    <a:pt x="112" y="8"/>
                    <a:pt x="112" y="8"/>
                    <a:pt x="113" y="8"/>
                  </a:cubicBezTo>
                  <a:cubicBezTo>
                    <a:pt x="113" y="8"/>
                    <a:pt x="113" y="8"/>
                    <a:pt x="114" y="8"/>
                  </a:cubicBezTo>
                  <a:cubicBezTo>
                    <a:pt x="114" y="8"/>
                    <a:pt x="114" y="6"/>
                    <a:pt x="114" y="7"/>
                  </a:cubicBezTo>
                  <a:cubicBezTo>
                    <a:pt x="115" y="8"/>
                    <a:pt x="115" y="9"/>
                    <a:pt x="116" y="10"/>
                  </a:cubicBezTo>
                  <a:cubicBezTo>
                    <a:pt x="116" y="10"/>
                    <a:pt x="117" y="10"/>
                    <a:pt x="117" y="10"/>
                  </a:cubicBezTo>
                  <a:cubicBezTo>
                    <a:pt x="117" y="9"/>
                    <a:pt x="116" y="9"/>
                    <a:pt x="117" y="9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21" y="10"/>
                    <a:pt x="120" y="11"/>
                    <a:pt x="120" y="11"/>
                  </a:cubicBezTo>
                  <a:cubicBezTo>
                    <a:pt x="120" y="12"/>
                    <a:pt x="121" y="12"/>
                    <a:pt x="121" y="12"/>
                  </a:cubicBezTo>
                  <a:cubicBezTo>
                    <a:pt x="122" y="12"/>
                    <a:pt x="123" y="11"/>
                    <a:pt x="123" y="11"/>
                  </a:cubicBezTo>
                  <a:cubicBezTo>
                    <a:pt x="124" y="11"/>
                    <a:pt x="124" y="12"/>
                    <a:pt x="125" y="12"/>
                  </a:cubicBezTo>
                  <a:cubicBezTo>
                    <a:pt x="125" y="10"/>
                    <a:pt x="128" y="10"/>
                    <a:pt x="129" y="9"/>
                  </a:cubicBezTo>
                  <a:cubicBezTo>
                    <a:pt x="132" y="9"/>
                    <a:pt x="133" y="7"/>
                    <a:pt x="135" y="7"/>
                  </a:cubicBezTo>
                  <a:cubicBezTo>
                    <a:pt x="136" y="7"/>
                    <a:pt x="134" y="9"/>
                    <a:pt x="134" y="9"/>
                  </a:cubicBezTo>
                  <a:cubicBezTo>
                    <a:pt x="134" y="10"/>
                    <a:pt x="135" y="11"/>
                    <a:pt x="136" y="11"/>
                  </a:cubicBezTo>
                  <a:cubicBezTo>
                    <a:pt x="138" y="12"/>
                    <a:pt x="139" y="12"/>
                    <a:pt x="140" y="13"/>
                  </a:cubicBezTo>
                  <a:cubicBezTo>
                    <a:pt x="145" y="18"/>
                    <a:pt x="148" y="24"/>
                    <a:pt x="153" y="29"/>
                  </a:cubicBezTo>
                  <a:cubicBezTo>
                    <a:pt x="154" y="29"/>
                    <a:pt x="154" y="28"/>
                    <a:pt x="155" y="27"/>
                  </a:cubicBezTo>
                  <a:cubicBezTo>
                    <a:pt x="155" y="27"/>
                    <a:pt x="154" y="27"/>
                    <a:pt x="154" y="26"/>
                  </a:cubicBezTo>
                  <a:cubicBezTo>
                    <a:pt x="155" y="26"/>
                    <a:pt x="156" y="26"/>
                    <a:pt x="156" y="26"/>
                  </a:cubicBezTo>
                  <a:cubicBezTo>
                    <a:pt x="157" y="26"/>
                    <a:pt x="158" y="27"/>
                    <a:pt x="158" y="28"/>
                  </a:cubicBezTo>
                  <a:cubicBezTo>
                    <a:pt x="159" y="28"/>
                    <a:pt x="158" y="28"/>
                    <a:pt x="158" y="29"/>
                  </a:cubicBezTo>
                  <a:cubicBezTo>
                    <a:pt x="158" y="29"/>
                    <a:pt x="159" y="28"/>
                    <a:pt x="159" y="29"/>
                  </a:cubicBezTo>
                  <a:cubicBezTo>
                    <a:pt x="160" y="29"/>
                    <a:pt x="159" y="29"/>
                    <a:pt x="159" y="29"/>
                  </a:cubicBezTo>
                  <a:cubicBezTo>
                    <a:pt x="161" y="30"/>
                    <a:pt x="163" y="29"/>
                    <a:pt x="165" y="29"/>
                  </a:cubicBezTo>
                  <a:cubicBezTo>
                    <a:pt x="166" y="29"/>
                    <a:pt x="166" y="27"/>
                    <a:pt x="168" y="27"/>
                  </a:cubicBezTo>
                  <a:cubicBezTo>
                    <a:pt x="169" y="28"/>
                    <a:pt x="171" y="29"/>
                    <a:pt x="172" y="30"/>
                  </a:cubicBezTo>
                  <a:cubicBezTo>
                    <a:pt x="173" y="31"/>
                    <a:pt x="173" y="32"/>
                    <a:pt x="173" y="33"/>
                  </a:cubicBezTo>
                  <a:cubicBezTo>
                    <a:pt x="174" y="33"/>
                    <a:pt x="176" y="32"/>
                    <a:pt x="177" y="33"/>
                  </a:cubicBezTo>
                  <a:cubicBezTo>
                    <a:pt x="177" y="33"/>
                    <a:pt x="177" y="34"/>
                    <a:pt x="178" y="34"/>
                  </a:cubicBezTo>
                  <a:cubicBezTo>
                    <a:pt x="178" y="35"/>
                    <a:pt x="179" y="35"/>
                    <a:pt x="180" y="36"/>
                  </a:cubicBezTo>
                  <a:cubicBezTo>
                    <a:pt x="181" y="35"/>
                    <a:pt x="182" y="36"/>
                    <a:pt x="183" y="36"/>
                  </a:cubicBezTo>
                  <a:cubicBezTo>
                    <a:pt x="184" y="36"/>
                    <a:pt x="184" y="34"/>
                    <a:pt x="184" y="34"/>
                  </a:cubicBezTo>
                  <a:cubicBezTo>
                    <a:pt x="185" y="34"/>
                    <a:pt x="184" y="35"/>
                    <a:pt x="184" y="36"/>
                  </a:cubicBezTo>
                  <a:cubicBezTo>
                    <a:pt x="185" y="37"/>
                    <a:pt x="187" y="38"/>
                    <a:pt x="188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9" name="Freeform 816"/>
            <p:cNvSpPr>
              <a:spLocks/>
            </p:cNvSpPr>
            <p:nvPr/>
          </p:nvSpPr>
          <p:spPr bwMode="auto">
            <a:xfrm>
              <a:off x="4345" y="2155"/>
              <a:ext cx="311" cy="128"/>
            </a:xfrm>
            <a:custGeom>
              <a:avLst/>
              <a:gdLst>
                <a:gd name="T0" fmla="*/ 173 w 90"/>
                <a:gd name="T1" fmla="*/ 125 h 37"/>
                <a:gd name="T2" fmla="*/ 180 w 90"/>
                <a:gd name="T3" fmla="*/ 111 h 37"/>
                <a:gd name="T4" fmla="*/ 207 w 90"/>
                <a:gd name="T5" fmla="*/ 111 h 37"/>
                <a:gd name="T6" fmla="*/ 238 w 90"/>
                <a:gd name="T7" fmla="*/ 107 h 37"/>
                <a:gd name="T8" fmla="*/ 270 w 90"/>
                <a:gd name="T9" fmla="*/ 100 h 37"/>
                <a:gd name="T10" fmla="*/ 280 w 90"/>
                <a:gd name="T11" fmla="*/ 97 h 37"/>
                <a:gd name="T12" fmla="*/ 297 w 90"/>
                <a:gd name="T13" fmla="*/ 104 h 37"/>
                <a:gd name="T14" fmla="*/ 304 w 90"/>
                <a:gd name="T15" fmla="*/ 104 h 37"/>
                <a:gd name="T16" fmla="*/ 311 w 90"/>
                <a:gd name="T17" fmla="*/ 97 h 37"/>
                <a:gd name="T18" fmla="*/ 301 w 90"/>
                <a:gd name="T19" fmla="*/ 83 h 37"/>
                <a:gd name="T20" fmla="*/ 297 w 90"/>
                <a:gd name="T21" fmla="*/ 59 h 37"/>
                <a:gd name="T22" fmla="*/ 301 w 90"/>
                <a:gd name="T23" fmla="*/ 45 h 37"/>
                <a:gd name="T24" fmla="*/ 287 w 90"/>
                <a:gd name="T25" fmla="*/ 38 h 37"/>
                <a:gd name="T26" fmla="*/ 283 w 90"/>
                <a:gd name="T27" fmla="*/ 21 h 37"/>
                <a:gd name="T28" fmla="*/ 270 w 90"/>
                <a:gd name="T29" fmla="*/ 14 h 37"/>
                <a:gd name="T30" fmla="*/ 252 w 90"/>
                <a:gd name="T31" fmla="*/ 17 h 37"/>
                <a:gd name="T32" fmla="*/ 242 w 90"/>
                <a:gd name="T33" fmla="*/ 21 h 37"/>
                <a:gd name="T34" fmla="*/ 218 w 90"/>
                <a:gd name="T35" fmla="*/ 24 h 37"/>
                <a:gd name="T36" fmla="*/ 207 w 90"/>
                <a:gd name="T37" fmla="*/ 28 h 37"/>
                <a:gd name="T38" fmla="*/ 187 w 90"/>
                <a:gd name="T39" fmla="*/ 21 h 37"/>
                <a:gd name="T40" fmla="*/ 173 w 90"/>
                <a:gd name="T41" fmla="*/ 17 h 37"/>
                <a:gd name="T42" fmla="*/ 166 w 90"/>
                <a:gd name="T43" fmla="*/ 21 h 37"/>
                <a:gd name="T44" fmla="*/ 156 w 90"/>
                <a:gd name="T45" fmla="*/ 14 h 37"/>
                <a:gd name="T46" fmla="*/ 149 w 90"/>
                <a:gd name="T47" fmla="*/ 3 h 37"/>
                <a:gd name="T48" fmla="*/ 138 w 90"/>
                <a:gd name="T49" fmla="*/ 3 h 37"/>
                <a:gd name="T50" fmla="*/ 117 w 90"/>
                <a:gd name="T51" fmla="*/ 3 h 37"/>
                <a:gd name="T52" fmla="*/ 90 w 90"/>
                <a:gd name="T53" fmla="*/ 17 h 37"/>
                <a:gd name="T54" fmla="*/ 73 w 90"/>
                <a:gd name="T55" fmla="*/ 21 h 37"/>
                <a:gd name="T56" fmla="*/ 59 w 90"/>
                <a:gd name="T57" fmla="*/ 17 h 37"/>
                <a:gd name="T58" fmla="*/ 48 w 90"/>
                <a:gd name="T59" fmla="*/ 24 h 37"/>
                <a:gd name="T60" fmla="*/ 66 w 90"/>
                <a:gd name="T61" fmla="*/ 28 h 37"/>
                <a:gd name="T62" fmla="*/ 52 w 90"/>
                <a:gd name="T63" fmla="*/ 31 h 37"/>
                <a:gd name="T64" fmla="*/ 52 w 90"/>
                <a:gd name="T65" fmla="*/ 35 h 37"/>
                <a:gd name="T66" fmla="*/ 59 w 90"/>
                <a:gd name="T67" fmla="*/ 38 h 37"/>
                <a:gd name="T68" fmla="*/ 48 w 90"/>
                <a:gd name="T69" fmla="*/ 42 h 37"/>
                <a:gd name="T70" fmla="*/ 45 w 90"/>
                <a:gd name="T71" fmla="*/ 38 h 37"/>
                <a:gd name="T72" fmla="*/ 38 w 90"/>
                <a:gd name="T73" fmla="*/ 42 h 37"/>
                <a:gd name="T74" fmla="*/ 35 w 90"/>
                <a:gd name="T75" fmla="*/ 38 h 37"/>
                <a:gd name="T76" fmla="*/ 28 w 90"/>
                <a:gd name="T77" fmla="*/ 38 h 37"/>
                <a:gd name="T78" fmla="*/ 14 w 90"/>
                <a:gd name="T79" fmla="*/ 38 h 37"/>
                <a:gd name="T80" fmla="*/ 3 w 90"/>
                <a:gd name="T81" fmla="*/ 55 h 37"/>
                <a:gd name="T82" fmla="*/ 14 w 90"/>
                <a:gd name="T83" fmla="*/ 59 h 37"/>
                <a:gd name="T84" fmla="*/ 14 w 90"/>
                <a:gd name="T85" fmla="*/ 66 h 37"/>
                <a:gd name="T86" fmla="*/ 14 w 90"/>
                <a:gd name="T87" fmla="*/ 69 h 37"/>
                <a:gd name="T88" fmla="*/ 14 w 90"/>
                <a:gd name="T89" fmla="*/ 76 h 37"/>
                <a:gd name="T90" fmla="*/ 10 w 90"/>
                <a:gd name="T91" fmla="*/ 80 h 37"/>
                <a:gd name="T92" fmla="*/ 24 w 90"/>
                <a:gd name="T93" fmla="*/ 86 h 37"/>
                <a:gd name="T94" fmla="*/ 28 w 90"/>
                <a:gd name="T95" fmla="*/ 100 h 37"/>
                <a:gd name="T96" fmla="*/ 38 w 90"/>
                <a:gd name="T97" fmla="*/ 107 h 37"/>
                <a:gd name="T98" fmla="*/ 38 w 90"/>
                <a:gd name="T99" fmla="*/ 111 h 37"/>
                <a:gd name="T100" fmla="*/ 41 w 90"/>
                <a:gd name="T101" fmla="*/ 111 h 37"/>
                <a:gd name="T102" fmla="*/ 55 w 90"/>
                <a:gd name="T103" fmla="*/ 111 h 37"/>
                <a:gd name="T104" fmla="*/ 76 w 90"/>
                <a:gd name="T105" fmla="*/ 118 h 37"/>
                <a:gd name="T106" fmla="*/ 83 w 90"/>
                <a:gd name="T107" fmla="*/ 107 h 37"/>
                <a:gd name="T108" fmla="*/ 111 w 90"/>
                <a:gd name="T109" fmla="*/ 121 h 37"/>
                <a:gd name="T110" fmla="*/ 135 w 90"/>
                <a:gd name="T111" fmla="*/ 118 h 37"/>
                <a:gd name="T112" fmla="*/ 159 w 90"/>
                <a:gd name="T113" fmla="*/ 114 h 37"/>
                <a:gd name="T114" fmla="*/ 169 w 90"/>
                <a:gd name="T115" fmla="*/ 107 h 37"/>
                <a:gd name="T116" fmla="*/ 166 w 90"/>
                <a:gd name="T117" fmla="*/ 121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37"/>
                <a:gd name="T179" fmla="*/ 90 w 90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37">
                  <a:moveTo>
                    <a:pt x="49" y="37"/>
                  </a:moveTo>
                  <a:cubicBezTo>
                    <a:pt x="49" y="37"/>
                    <a:pt x="50" y="37"/>
                    <a:pt x="50" y="36"/>
                  </a:cubicBezTo>
                  <a:cubicBezTo>
                    <a:pt x="51" y="36"/>
                    <a:pt x="52" y="35"/>
                    <a:pt x="52" y="34"/>
                  </a:cubicBezTo>
                  <a:cubicBezTo>
                    <a:pt x="52" y="34"/>
                    <a:pt x="51" y="32"/>
                    <a:pt x="52" y="32"/>
                  </a:cubicBezTo>
                  <a:cubicBezTo>
                    <a:pt x="53" y="32"/>
                    <a:pt x="55" y="33"/>
                    <a:pt x="56" y="33"/>
                  </a:cubicBezTo>
                  <a:cubicBezTo>
                    <a:pt x="57" y="33"/>
                    <a:pt x="58" y="32"/>
                    <a:pt x="60" y="32"/>
                  </a:cubicBezTo>
                  <a:cubicBezTo>
                    <a:pt x="61" y="32"/>
                    <a:pt x="62" y="33"/>
                    <a:pt x="64" y="33"/>
                  </a:cubicBezTo>
                  <a:cubicBezTo>
                    <a:pt x="66" y="33"/>
                    <a:pt x="67" y="32"/>
                    <a:pt x="69" y="31"/>
                  </a:cubicBezTo>
                  <a:cubicBezTo>
                    <a:pt x="71" y="30"/>
                    <a:pt x="73" y="30"/>
                    <a:pt x="75" y="29"/>
                  </a:cubicBezTo>
                  <a:cubicBezTo>
                    <a:pt x="76" y="29"/>
                    <a:pt x="77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8"/>
                    <a:pt x="81" y="28"/>
                  </a:cubicBezTo>
                  <a:cubicBezTo>
                    <a:pt x="82" y="28"/>
                    <a:pt x="82" y="29"/>
                    <a:pt x="84" y="29"/>
                  </a:cubicBezTo>
                  <a:cubicBezTo>
                    <a:pt x="84" y="29"/>
                    <a:pt x="85" y="30"/>
                    <a:pt x="86" y="30"/>
                  </a:cubicBezTo>
                  <a:cubicBezTo>
                    <a:pt x="86" y="30"/>
                    <a:pt x="87" y="28"/>
                    <a:pt x="87" y="29"/>
                  </a:cubicBezTo>
                  <a:cubicBezTo>
                    <a:pt x="88" y="29"/>
                    <a:pt x="87" y="30"/>
                    <a:pt x="88" y="30"/>
                  </a:cubicBezTo>
                  <a:cubicBezTo>
                    <a:pt x="89" y="31"/>
                    <a:pt x="89" y="30"/>
                    <a:pt x="90" y="30"/>
                  </a:cubicBezTo>
                  <a:cubicBezTo>
                    <a:pt x="90" y="29"/>
                    <a:pt x="90" y="28"/>
                    <a:pt x="90" y="28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7" y="25"/>
                    <a:pt x="87" y="24"/>
                    <a:pt x="87" y="24"/>
                  </a:cubicBezTo>
                  <a:cubicBezTo>
                    <a:pt x="87" y="23"/>
                    <a:pt x="88" y="22"/>
                    <a:pt x="88" y="21"/>
                  </a:cubicBezTo>
                  <a:cubicBezTo>
                    <a:pt x="87" y="20"/>
                    <a:pt x="86" y="18"/>
                    <a:pt x="86" y="17"/>
                  </a:cubicBezTo>
                  <a:cubicBezTo>
                    <a:pt x="86" y="16"/>
                    <a:pt x="88" y="16"/>
                    <a:pt x="89" y="15"/>
                  </a:cubicBezTo>
                  <a:cubicBezTo>
                    <a:pt x="89" y="14"/>
                    <a:pt x="88" y="13"/>
                    <a:pt x="87" y="13"/>
                  </a:cubicBezTo>
                  <a:cubicBezTo>
                    <a:pt x="87" y="13"/>
                    <a:pt x="86" y="13"/>
                    <a:pt x="84" y="13"/>
                  </a:cubicBezTo>
                  <a:cubicBezTo>
                    <a:pt x="84" y="12"/>
                    <a:pt x="83" y="12"/>
                    <a:pt x="83" y="11"/>
                  </a:cubicBezTo>
                  <a:cubicBezTo>
                    <a:pt x="83" y="11"/>
                    <a:pt x="83" y="10"/>
                    <a:pt x="83" y="9"/>
                  </a:cubicBezTo>
                  <a:cubicBezTo>
                    <a:pt x="83" y="8"/>
                    <a:pt x="83" y="7"/>
                    <a:pt x="82" y="6"/>
                  </a:cubicBezTo>
                  <a:cubicBezTo>
                    <a:pt x="82" y="6"/>
                    <a:pt x="81" y="6"/>
                    <a:pt x="80" y="5"/>
                  </a:cubicBezTo>
                  <a:cubicBezTo>
                    <a:pt x="80" y="5"/>
                    <a:pt x="79" y="4"/>
                    <a:pt x="78" y="4"/>
                  </a:cubicBezTo>
                  <a:cubicBezTo>
                    <a:pt x="77" y="4"/>
                    <a:pt x="76" y="5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2" y="5"/>
                    <a:pt x="72" y="5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68" y="7"/>
                    <a:pt x="67" y="7"/>
                    <a:pt x="66" y="7"/>
                  </a:cubicBezTo>
                  <a:cubicBezTo>
                    <a:pt x="65" y="7"/>
                    <a:pt x="64" y="7"/>
                    <a:pt x="63" y="7"/>
                  </a:cubicBezTo>
                  <a:cubicBezTo>
                    <a:pt x="63" y="7"/>
                    <a:pt x="62" y="7"/>
                    <a:pt x="62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5" y="7"/>
                    <a:pt x="55" y="6"/>
                    <a:pt x="54" y="6"/>
                  </a:cubicBezTo>
                  <a:cubicBezTo>
                    <a:pt x="54" y="6"/>
                    <a:pt x="54" y="7"/>
                    <a:pt x="53" y="7"/>
                  </a:cubicBezTo>
                  <a:cubicBezTo>
                    <a:pt x="52" y="7"/>
                    <a:pt x="51" y="5"/>
                    <a:pt x="50" y="5"/>
                  </a:cubicBezTo>
                  <a:cubicBezTo>
                    <a:pt x="50" y="5"/>
                    <a:pt x="50" y="6"/>
                    <a:pt x="49" y="6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5"/>
                    <a:pt x="48" y="4"/>
                    <a:pt x="47" y="3"/>
                  </a:cubicBezTo>
                  <a:cubicBezTo>
                    <a:pt x="47" y="2"/>
                    <a:pt x="46" y="4"/>
                    <a:pt x="45" y="4"/>
                  </a:cubicBezTo>
                  <a:cubicBezTo>
                    <a:pt x="44" y="3"/>
                    <a:pt x="43" y="3"/>
                    <a:pt x="43" y="2"/>
                  </a:cubicBezTo>
                  <a:cubicBezTo>
                    <a:pt x="43" y="2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2" y="1"/>
                    <a:pt x="31" y="2"/>
                    <a:pt x="29" y="2"/>
                  </a:cubicBezTo>
                  <a:cubicBezTo>
                    <a:pt x="28" y="3"/>
                    <a:pt x="27" y="5"/>
                    <a:pt x="26" y="5"/>
                  </a:cubicBezTo>
                  <a:cubicBezTo>
                    <a:pt x="26" y="6"/>
                    <a:pt x="24" y="6"/>
                    <a:pt x="24" y="6"/>
                  </a:cubicBezTo>
                  <a:cubicBezTo>
                    <a:pt x="23" y="6"/>
                    <a:pt x="22" y="6"/>
                    <a:pt x="21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6" y="5"/>
                    <a:pt x="15" y="5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7" y="9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3" y="11"/>
                    <a:pt x="15" y="10"/>
                    <a:pt x="15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6" y="10"/>
                    <a:pt x="15" y="10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10" y="12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2" y="16"/>
                    <a:pt x="4" y="14"/>
                    <a:pt x="5" y="15"/>
                  </a:cubicBezTo>
                  <a:cubicBezTo>
                    <a:pt x="6" y="16"/>
                    <a:pt x="4" y="16"/>
                    <a:pt x="4" y="17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20"/>
                    <a:pt x="4" y="20"/>
                    <a:pt x="4" y="20"/>
                  </a:cubicBezTo>
                  <a:cubicBezTo>
                    <a:pt x="4" y="21"/>
                    <a:pt x="5" y="22"/>
                    <a:pt x="5" y="22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3" y="22"/>
                    <a:pt x="3" y="20"/>
                    <a:pt x="3" y="21"/>
                  </a:cubicBezTo>
                  <a:cubicBezTo>
                    <a:pt x="2" y="21"/>
                    <a:pt x="2" y="23"/>
                    <a:pt x="3" y="23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5" y="24"/>
                    <a:pt x="7" y="24"/>
                    <a:pt x="7" y="25"/>
                  </a:cubicBezTo>
                  <a:cubicBezTo>
                    <a:pt x="7" y="25"/>
                    <a:pt x="6" y="26"/>
                    <a:pt x="7" y="27"/>
                  </a:cubicBezTo>
                  <a:cubicBezTo>
                    <a:pt x="7" y="28"/>
                    <a:pt x="8" y="28"/>
                    <a:pt x="8" y="29"/>
                  </a:cubicBezTo>
                  <a:cubicBezTo>
                    <a:pt x="8" y="29"/>
                    <a:pt x="6" y="29"/>
                    <a:pt x="7" y="30"/>
                  </a:cubicBezTo>
                  <a:cubicBezTo>
                    <a:pt x="8" y="31"/>
                    <a:pt x="11" y="29"/>
                    <a:pt x="11" y="31"/>
                  </a:cubicBezTo>
                  <a:cubicBezTo>
                    <a:pt x="12" y="32"/>
                    <a:pt x="8" y="31"/>
                    <a:pt x="8" y="32"/>
                  </a:cubicBezTo>
                  <a:cubicBezTo>
                    <a:pt x="8" y="33"/>
                    <a:pt x="10" y="32"/>
                    <a:pt x="11" y="32"/>
                  </a:cubicBezTo>
                  <a:cubicBezTo>
                    <a:pt x="11" y="32"/>
                    <a:pt x="10" y="34"/>
                    <a:pt x="11" y="34"/>
                  </a:cubicBezTo>
                  <a:cubicBezTo>
                    <a:pt x="12" y="34"/>
                    <a:pt x="12" y="32"/>
                    <a:pt x="12" y="32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17" y="33"/>
                    <a:pt x="17" y="35"/>
                    <a:pt x="18" y="35"/>
                  </a:cubicBezTo>
                  <a:cubicBezTo>
                    <a:pt x="19" y="35"/>
                    <a:pt x="21" y="34"/>
                    <a:pt x="22" y="34"/>
                  </a:cubicBezTo>
                  <a:cubicBezTo>
                    <a:pt x="23" y="34"/>
                    <a:pt x="22" y="32"/>
                    <a:pt x="23" y="32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4"/>
                    <a:pt x="32" y="35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7" y="35"/>
                    <a:pt x="38" y="35"/>
                    <a:pt x="39" y="34"/>
                  </a:cubicBezTo>
                  <a:cubicBezTo>
                    <a:pt x="40" y="34"/>
                    <a:pt x="41" y="32"/>
                    <a:pt x="42" y="32"/>
                  </a:cubicBezTo>
                  <a:cubicBezTo>
                    <a:pt x="43" y="32"/>
                    <a:pt x="44" y="33"/>
                    <a:pt x="46" y="33"/>
                  </a:cubicBezTo>
                  <a:cubicBezTo>
                    <a:pt x="46" y="33"/>
                    <a:pt x="46" y="33"/>
                    <a:pt x="47" y="32"/>
                  </a:cubicBezTo>
                  <a:cubicBezTo>
                    <a:pt x="48" y="32"/>
                    <a:pt x="48" y="31"/>
                    <a:pt x="49" y="31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34"/>
                    <a:pt x="48" y="34"/>
                    <a:pt x="48" y="35"/>
                  </a:cubicBezTo>
                  <a:cubicBezTo>
                    <a:pt x="48" y="35"/>
                    <a:pt x="48" y="36"/>
                    <a:pt x="49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0" name="Freeform 817"/>
            <p:cNvSpPr>
              <a:spLocks/>
            </p:cNvSpPr>
            <p:nvPr/>
          </p:nvSpPr>
          <p:spPr bwMode="auto">
            <a:xfrm>
              <a:off x="4331" y="2352"/>
              <a:ext cx="197" cy="184"/>
            </a:xfrm>
            <a:custGeom>
              <a:avLst/>
              <a:gdLst>
                <a:gd name="T0" fmla="*/ 194 w 57"/>
                <a:gd name="T1" fmla="*/ 156 h 53"/>
                <a:gd name="T2" fmla="*/ 190 w 57"/>
                <a:gd name="T3" fmla="*/ 146 h 53"/>
                <a:gd name="T4" fmla="*/ 197 w 57"/>
                <a:gd name="T5" fmla="*/ 146 h 53"/>
                <a:gd name="T6" fmla="*/ 187 w 57"/>
                <a:gd name="T7" fmla="*/ 132 h 53"/>
                <a:gd name="T8" fmla="*/ 173 w 57"/>
                <a:gd name="T9" fmla="*/ 118 h 53"/>
                <a:gd name="T10" fmla="*/ 162 w 57"/>
                <a:gd name="T11" fmla="*/ 97 h 53"/>
                <a:gd name="T12" fmla="*/ 159 w 57"/>
                <a:gd name="T13" fmla="*/ 83 h 53"/>
                <a:gd name="T14" fmla="*/ 152 w 57"/>
                <a:gd name="T15" fmla="*/ 69 h 53"/>
                <a:gd name="T16" fmla="*/ 138 w 57"/>
                <a:gd name="T17" fmla="*/ 59 h 53"/>
                <a:gd name="T18" fmla="*/ 131 w 57"/>
                <a:gd name="T19" fmla="*/ 42 h 53"/>
                <a:gd name="T20" fmla="*/ 131 w 57"/>
                <a:gd name="T21" fmla="*/ 31 h 53"/>
                <a:gd name="T22" fmla="*/ 128 w 57"/>
                <a:gd name="T23" fmla="*/ 24 h 53"/>
                <a:gd name="T24" fmla="*/ 128 w 57"/>
                <a:gd name="T25" fmla="*/ 14 h 53"/>
                <a:gd name="T26" fmla="*/ 121 w 57"/>
                <a:gd name="T27" fmla="*/ 10 h 53"/>
                <a:gd name="T28" fmla="*/ 111 w 57"/>
                <a:gd name="T29" fmla="*/ 7 h 53"/>
                <a:gd name="T30" fmla="*/ 104 w 57"/>
                <a:gd name="T31" fmla="*/ 7 h 53"/>
                <a:gd name="T32" fmla="*/ 97 w 57"/>
                <a:gd name="T33" fmla="*/ 7 h 53"/>
                <a:gd name="T34" fmla="*/ 90 w 57"/>
                <a:gd name="T35" fmla="*/ 14 h 53"/>
                <a:gd name="T36" fmla="*/ 79 w 57"/>
                <a:gd name="T37" fmla="*/ 17 h 53"/>
                <a:gd name="T38" fmla="*/ 66 w 57"/>
                <a:gd name="T39" fmla="*/ 14 h 53"/>
                <a:gd name="T40" fmla="*/ 55 w 57"/>
                <a:gd name="T41" fmla="*/ 10 h 53"/>
                <a:gd name="T42" fmla="*/ 45 w 57"/>
                <a:gd name="T43" fmla="*/ 7 h 53"/>
                <a:gd name="T44" fmla="*/ 28 w 57"/>
                <a:gd name="T45" fmla="*/ 3 h 53"/>
                <a:gd name="T46" fmla="*/ 17 w 57"/>
                <a:gd name="T47" fmla="*/ 3 h 53"/>
                <a:gd name="T48" fmla="*/ 10 w 57"/>
                <a:gd name="T49" fmla="*/ 0 h 53"/>
                <a:gd name="T50" fmla="*/ 3 w 57"/>
                <a:gd name="T51" fmla="*/ 7 h 53"/>
                <a:gd name="T52" fmla="*/ 3 w 57"/>
                <a:gd name="T53" fmla="*/ 21 h 53"/>
                <a:gd name="T54" fmla="*/ 0 w 57"/>
                <a:gd name="T55" fmla="*/ 28 h 53"/>
                <a:gd name="T56" fmla="*/ 7 w 57"/>
                <a:gd name="T57" fmla="*/ 49 h 53"/>
                <a:gd name="T58" fmla="*/ 10 w 57"/>
                <a:gd name="T59" fmla="*/ 177 h 53"/>
                <a:gd name="T60" fmla="*/ 152 w 57"/>
                <a:gd name="T61" fmla="*/ 177 h 53"/>
                <a:gd name="T62" fmla="*/ 159 w 57"/>
                <a:gd name="T63" fmla="*/ 184 h 53"/>
                <a:gd name="T64" fmla="*/ 166 w 57"/>
                <a:gd name="T65" fmla="*/ 181 h 53"/>
                <a:gd name="T66" fmla="*/ 169 w 57"/>
                <a:gd name="T67" fmla="*/ 174 h 53"/>
                <a:gd name="T68" fmla="*/ 176 w 57"/>
                <a:gd name="T69" fmla="*/ 170 h 53"/>
                <a:gd name="T70" fmla="*/ 176 w 57"/>
                <a:gd name="T71" fmla="*/ 163 h 53"/>
                <a:gd name="T72" fmla="*/ 187 w 57"/>
                <a:gd name="T73" fmla="*/ 163 h 53"/>
                <a:gd name="T74" fmla="*/ 194 w 57"/>
                <a:gd name="T75" fmla="*/ 156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53"/>
                <a:gd name="T116" fmla="*/ 57 w 57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53">
                  <a:moveTo>
                    <a:pt x="56" y="45"/>
                  </a:moveTo>
                  <a:cubicBezTo>
                    <a:pt x="56" y="44"/>
                    <a:pt x="55" y="43"/>
                    <a:pt x="55" y="42"/>
                  </a:cubicBezTo>
                  <a:cubicBezTo>
                    <a:pt x="55" y="41"/>
                    <a:pt x="57" y="42"/>
                    <a:pt x="57" y="42"/>
                  </a:cubicBezTo>
                  <a:cubicBezTo>
                    <a:pt x="57" y="40"/>
                    <a:pt x="55" y="40"/>
                    <a:pt x="54" y="38"/>
                  </a:cubicBezTo>
                  <a:cubicBezTo>
                    <a:pt x="53" y="37"/>
                    <a:pt x="51" y="35"/>
                    <a:pt x="50" y="34"/>
                  </a:cubicBezTo>
                  <a:cubicBezTo>
                    <a:pt x="49" y="32"/>
                    <a:pt x="48" y="30"/>
                    <a:pt x="47" y="28"/>
                  </a:cubicBezTo>
                  <a:cubicBezTo>
                    <a:pt x="46" y="27"/>
                    <a:pt x="46" y="25"/>
                    <a:pt x="46" y="24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19"/>
                    <a:pt x="41" y="18"/>
                    <a:pt x="40" y="17"/>
                  </a:cubicBezTo>
                  <a:cubicBezTo>
                    <a:pt x="39" y="15"/>
                    <a:pt x="38" y="14"/>
                    <a:pt x="38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8"/>
                    <a:pt x="37" y="8"/>
                    <a:pt x="37" y="7"/>
                  </a:cubicBezTo>
                  <a:cubicBezTo>
                    <a:pt x="37" y="6"/>
                    <a:pt x="38" y="5"/>
                    <a:pt x="37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3"/>
                    <a:pt x="29" y="2"/>
                    <a:pt x="28" y="2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5" y="4"/>
                    <a:pt x="24" y="5"/>
                    <a:pt x="23" y="5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1" y="1"/>
                    <a:pt x="10" y="1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2" y="5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26"/>
                    <a:pt x="3" y="38"/>
                    <a:pt x="3" y="51"/>
                  </a:cubicBezTo>
                  <a:cubicBezTo>
                    <a:pt x="17" y="51"/>
                    <a:pt x="30" y="50"/>
                    <a:pt x="44" y="51"/>
                  </a:cubicBezTo>
                  <a:cubicBezTo>
                    <a:pt x="46" y="51"/>
                    <a:pt x="45" y="53"/>
                    <a:pt x="46" y="53"/>
                  </a:cubicBezTo>
                  <a:cubicBezTo>
                    <a:pt x="47" y="53"/>
                    <a:pt x="48" y="53"/>
                    <a:pt x="48" y="52"/>
                  </a:cubicBezTo>
                  <a:cubicBezTo>
                    <a:pt x="49" y="51"/>
                    <a:pt x="48" y="51"/>
                    <a:pt x="49" y="50"/>
                  </a:cubicBezTo>
                  <a:cubicBezTo>
                    <a:pt x="49" y="49"/>
                    <a:pt x="50" y="49"/>
                    <a:pt x="51" y="49"/>
                  </a:cubicBezTo>
                  <a:cubicBezTo>
                    <a:pt x="51" y="48"/>
                    <a:pt x="51" y="48"/>
                    <a:pt x="51" y="47"/>
                  </a:cubicBezTo>
                  <a:cubicBezTo>
                    <a:pt x="52" y="47"/>
                    <a:pt x="53" y="48"/>
                    <a:pt x="54" y="47"/>
                  </a:cubicBezTo>
                  <a:cubicBezTo>
                    <a:pt x="55" y="47"/>
                    <a:pt x="55" y="46"/>
                    <a:pt x="56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1" name="Freeform 818"/>
            <p:cNvSpPr>
              <a:spLocks/>
            </p:cNvSpPr>
            <p:nvPr/>
          </p:nvSpPr>
          <p:spPr bwMode="auto">
            <a:xfrm>
              <a:off x="4487" y="2324"/>
              <a:ext cx="27" cy="70"/>
            </a:xfrm>
            <a:custGeom>
              <a:avLst/>
              <a:gdLst>
                <a:gd name="T0" fmla="*/ 0 w 8"/>
                <a:gd name="T1" fmla="*/ 42 h 20"/>
                <a:gd name="T2" fmla="*/ 17 w 8"/>
                <a:gd name="T3" fmla="*/ 70 h 20"/>
                <a:gd name="T4" fmla="*/ 17 w 8"/>
                <a:gd name="T5" fmla="*/ 63 h 20"/>
                <a:gd name="T6" fmla="*/ 20 w 8"/>
                <a:gd name="T7" fmla="*/ 45 h 20"/>
                <a:gd name="T8" fmla="*/ 24 w 8"/>
                <a:gd name="T9" fmla="*/ 38 h 20"/>
                <a:gd name="T10" fmla="*/ 17 w 8"/>
                <a:gd name="T11" fmla="*/ 38 h 20"/>
                <a:gd name="T12" fmla="*/ 17 w 8"/>
                <a:gd name="T13" fmla="*/ 35 h 20"/>
                <a:gd name="T14" fmla="*/ 17 w 8"/>
                <a:gd name="T15" fmla="*/ 28 h 20"/>
                <a:gd name="T16" fmla="*/ 17 w 8"/>
                <a:gd name="T17" fmla="*/ 21 h 20"/>
                <a:gd name="T18" fmla="*/ 20 w 8"/>
                <a:gd name="T19" fmla="*/ 18 h 20"/>
                <a:gd name="T20" fmla="*/ 24 w 8"/>
                <a:gd name="T21" fmla="*/ 14 h 20"/>
                <a:gd name="T22" fmla="*/ 27 w 8"/>
                <a:gd name="T23" fmla="*/ 7 h 20"/>
                <a:gd name="T24" fmla="*/ 27 w 8"/>
                <a:gd name="T25" fmla="*/ 0 h 20"/>
                <a:gd name="T26" fmla="*/ 24 w 8"/>
                <a:gd name="T27" fmla="*/ 0 h 20"/>
                <a:gd name="T28" fmla="*/ 20 w 8"/>
                <a:gd name="T29" fmla="*/ 4 h 20"/>
                <a:gd name="T30" fmla="*/ 17 w 8"/>
                <a:gd name="T31" fmla="*/ 10 h 20"/>
                <a:gd name="T32" fmla="*/ 14 w 8"/>
                <a:gd name="T33" fmla="*/ 18 h 20"/>
                <a:gd name="T34" fmla="*/ 10 w 8"/>
                <a:gd name="T35" fmla="*/ 28 h 20"/>
                <a:gd name="T36" fmla="*/ 7 w 8"/>
                <a:gd name="T37" fmla="*/ 35 h 20"/>
                <a:gd name="T38" fmla="*/ 0 w 8"/>
                <a:gd name="T39" fmla="*/ 42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20"/>
                <a:gd name="T62" fmla="*/ 8 w 8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20">
                  <a:moveTo>
                    <a:pt x="0" y="12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6" y="11"/>
                    <a:pt x="5" y="12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3"/>
                    <a:pt x="4" y="5"/>
                    <a:pt x="4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1" y="11"/>
                    <a:pt x="0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2" name="Freeform 819"/>
            <p:cNvSpPr>
              <a:spLocks/>
            </p:cNvSpPr>
            <p:nvPr/>
          </p:nvSpPr>
          <p:spPr bwMode="auto">
            <a:xfrm>
              <a:off x="4501" y="2338"/>
              <a:ext cx="13" cy="28"/>
            </a:xfrm>
            <a:custGeom>
              <a:avLst/>
              <a:gdLst>
                <a:gd name="T0" fmla="*/ 10 w 4"/>
                <a:gd name="T1" fmla="*/ 28 h 8"/>
                <a:gd name="T2" fmla="*/ 13 w 4"/>
                <a:gd name="T3" fmla="*/ 10 h 8"/>
                <a:gd name="T4" fmla="*/ 13 w 4"/>
                <a:gd name="T5" fmla="*/ 0 h 8"/>
                <a:gd name="T6" fmla="*/ 7 w 4"/>
                <a:gd name="T7" fmla="*/ 4 h 8"/>
                <a:gd name="T8" fmla="*/ 0 w 4"/>
                <a:gd name="T9" fmla="*/ 7 h 8"/>
                <a:gd name="T10" fmla="*/ 3 w 4"/>
                <a:gd name="T11" fmla="*/ 14 h 8"/>
                <a:gd name="T12" fmla="*/ 0 w 4"/>
                <a:gd name="T13" fmla="*/ 24 h 8"/>
                <a:gd name="T14" fmla="*/ 3 w 4"/>
                <a:gd name="T15" fmla="*/ 28 h 8"/>
                <a:gd name="T16" fmla="*/ 10 w 4"/>
                <a:gd name="T17" fmla="*/ 2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3" y="8"/>
                  </a:move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3" name="Freeform 820"/>
            <p:cNvSpPr>
              <a:spLocks/>
            </p:cNvSpPr>
            <p:nvPr/>
          </p:nvSpPr>
          <p:spPr bwMode="auto">
            <a:xfrm>
              <a:off x="4514" y="2255"/>
              <a:ext cx="101" cy="97"/>
            </a:xfrm>
            <a:custGeom>
              <a:avLst/>
              <a:gdLst>
                <a:gd name="T0" fmla="*/ 3 w 29"/>
                <a:gd name="T1" fmla="*/ 76 h 28"/>
                <a:gd name="T2" fmla="*/ 7 w 29"/>
                <a:gd name="T3" fmla="*/ 76 h 28"/>
                <a:gd name="T4" fmla="*/ 7 w 29"/>
                <a:gd name="T5" fmla="*/ 69 h 28"/>
                <a:gd name="T6" fmla="*/ 14 w 29"/>
                <a:gd name="T7" fmla="*/ 69 h 28"/>
                <a:gd name="T8" fmla="*/ 17 w 29"/>
                <a:gd name="T9" fmla="*/ 59 h 28"/>
                <a:gd name="T10" fmla="*/ 14 w 29"/>
                <a:gd name="T11" fmla="*/ 52 h 28"/>
                <a:gd name="T12" fmla="*/ 7 w 29"/>
                <a:gd name="T13" fmla="*/ 52 h 28"/>
                <a:gd name="T14" fmla="*/ 7 w 29"/>
                <a:gd name="T15" fmla="*/ 42 h 28"/>
                <a:gd name="T16" fmla="*/ 7 w 29"/>
                <a:gd name="T17" fmla="*/ 35 h 28"/>
                <a:gd name="T18" fmla="*/ 3 w 29"/>
                <a:gd name="T19" fmla="*/ 31 h 28"/>
                <a:gd name="T20" fmla="*/ 3 w 29"/>
                <a:gd name="T21" fmla="*/ 24 h 28"/>
                <a:gd name="T22" fmla="*/ 7 w 29"/>
                <a:gd name="T23" fmla="*/ 24 h 28"/>
                <a:gd name="T24" fmla="*/ 14 w 29"/>
                <a:gd name="T25" fmla="*/ 17 h 28"/>
                <a:gd name="T26" fmla="*/ 14 w 29"/>
                <a:gd name="T27" fmla="*/ 10 h 28"/>
                <a:gd name="T28" fmla="*/ 28 w 29"/>
                <a:gd name="T29" fmla="*/ 14 h 28"/>
                <a:gd name="T30" fmla="*/ 38 w 29"/>
                <a:gd name="T31" fmla="*/ 10 h 28"/>
                <a:gd name="T32" fmla="*/ 52 w 29"/>
                <a:gd name="T33" fmla="*/ 14 h 28"/>
                <a:gd name="T34" fmla="*/ 70 w 29"/>
                <a:gd name="T35" fmla="*/ 7 h 28"/>
                <a:gd name="T36" fmla="*/ 87 w 29"/>
                <a:gd name="T37" fmla="*/ 0 h 28"/>
                <a:gd name="T38" fmla="*/ 98 w 29"/>
                <a:gd name="T39" fmla="*/ 0 h 28"/>
                <a:gd name="T40" fmla="*/ 101 w 29"/>
                <a:gd name="T41" fmla="*/ 0 h 28"/>
                <a:gd name="T42" fmla="*/ 94 w 29"/>
                <a:gd name="T43" fmla="*/ 10 h 28"/>
                <a:gd name="T44" fmla="*/ 87 w 29"/>
                <a:gd name="T45" fmla="*/ 14 h 28"/>
                <a:gd name="T46" fmla="*/ 84 w 29"/>
                <a:gd name="T47" fmla="*/ 21 h 28"/>
                <a:gd name="T48" fmla="*/ 87 w 29"/>
                <a:gd name="T49" fmla="*/ 31 h 28"/>
                <a:gd name="T50" fmla="*/ 84 w 29"/>
                <a:gd name="T51" fmla="*/ 38 h 28"/>
                <a:gd name="T52" fmla="*/ 84 w 29"/>
                <a:gd name="T53" fmla="*/ 49 h 28"/>
                <a:gd name="T54" fmla="*/ 73 w 29"/>
                <a:gd name="T55" fmla="*/ 55 h 28"/>
                <a:gd name="T56" fmla="*/ 70 w 29"/>
                <a:gd name="T57" fmla="*/ 59 h 28"/>
                <a:gd name="T58" fmla="*/ 52 w 29"/>
                <a:gd name="T59" fmla="*/ 73 h 28"/>
                <a:gd name="T60" fmla="*/ 21 w 29"/>
                <a:gd name="T61" fmla="*/ 94 h 28"/>
                <a:gd name="T62" fmla="*/ 17 w 29"/>
                <a:gd name="T63" fmla="*/ 97 h 28"/>
                <a:gd name="T64" fmla="*/ 17 w 29"/>
                <a:gd name="T65" fmla="*/ 94 h 28"/>
                <a:gd name="T66" fmla="*/ 0 w 29"/>
                <a:gd name="T67" fmla="*/ 90 h 28"/>
                <a:gd name="T68" fmla="*/ 3 w 29"/>
                <a:gd name="T69" fmla="*/ 83 h 28"/>
                <a:gd name="T70" fmla="*/ 3 w 29"/>
                <a:gd name="T71" fmla="*/ 7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28"/>
                <a:gd name="T110" fmla="*/ 29 w 29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28">
                  <a:moveTo>
                    <a:pt x="1" y="22"/>
                  </a:moveTo>
                  <a:cubicBezTo>
                    <a:pt x="1" y="22"/>
                    <a:pt x="1" y="22"/>
                    <a:pt x="2" y="22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4" y="20"/>
                    <a:pt x="4" y="20"/>
                  </a:cubicBezTo>
                  <a:cubicBezTo>
                    <a:pt x="5" y="19"/>
                    <a:pt x="5" y="18"/>
                    <a:pt x="5" y="17"/>
                  </a:cubicBez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5" y="3"/>
                    <a:pt x="6" y="4"/>
                    <a:pt x="8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7" y="4"/>
                    <a:pt x="18" y="3"/>
                    <a:pt x="20" y="2"/>
                  </a:cubicBezTo>
                  <a:cubicBezTo>
                    <a:pt x="21" y="1"/>
                    <a:pt x="23" y="1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8" y="2"/>
                    <a:pt x="27" y="3"/>
                  </a:cubicBezTo>
                  <a:cubicBezTo>
                    <a:pt x="27" y="3"/>
                    <a:pt x="26" y="3"/>
                    <a:pt x="25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7"/>
                    <a:pt x="25" y="8"/>
                    <a:pt x="25" y="9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1" y="15"/>
                    <a:pt x="21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9"/>
                    <a:pt x="17" y="20"/>
                    <a:pt x="15" y="21"/>
                  </a:cubicBezTo>
                  <a:cubicBezTo>
                    <a:pt x="12" y="23"/>
                    <a:pt x="9" y="25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4" y="26"/>
                    <a:pt x="2" y="26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ubicBezTo>
                    <a:pt x="1" y="24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4" name="Freeform 821"/>
            <p:cNvSpPr>
              <a:spLocks/>
            </p:cNvSpPr>
            <p:nvPr/>
          </p:nvSpPr>
          <p:spPr bwMode="auto">
            <a:xfrm>
              <a:off x="4501" y="2297"/>
              <a:ext cx="27" cy="27"/>
            </a:xfrm>
            <a:custGeom>
              <a:avLst/>
              <a:gdLst>
                <a:gd name="T0" fmla="*/ 0 w 8"/>
                <a:gd name="T1" fmla="*/ 27 h 8"/>
                <a:gd name="T2" fmla="*/ 3 w 8"/>
                <a:gd name="T3" fmla="*/ 17 h 8"/>
                <a:gd name="T4" fmla="*/ 10 w 8"/>
                <a:gd name="T5" fmla="*/ 7 h 8"/>
                <a:gd name="T6" fmla="*/ 14 w 8"/>
                <a:gd name="T7" fmla="*/ 0 h 8"/>
                <a:gd name="T8" fmla="*/ 24 w 8"/>
                <a:gd name="T9" fmla="*/ 0 h 8"/>
                <a:gd name="T10" fmla="*/ 27 w 8"/>
                <a:gd name="T11" fmla="*/ 10 h 8"/>
                <a:gd name="T12" fmla="*/ 24 w 8"/>
                <a:gd name="T13" fmla="*/ 17 h 8"/>
                <a:gd name="T14" fmla="*/ 17 w 8"/>
                <a:gd name="T15" fmla="*/ 17 h 8"/>
                <a:gd name="T16" fmla="*/ 14 w 8"/>
                <a:gd name="T17" fmla="*/ 24 h 8"/>
                <a:gd name="T18" fmla="*/ 10 w 8"/>
                <a:gd name="T19" fmla="*/ 24 h 8"/>
                <a:gd name="T20" fmla="*/ 7 w 8"/>
                <a:gd name="T21" fmla="*/ 27 h 8"/>
                <a:gd name="T22" fmla="*/ 0 w 8"/>
                <a:gd name="T23" fmla="*/ 2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0" y="8"/>
                  </a:moveTo>
                  <a:cubicBezTo>
                    <a:pt x="0" y="7"/>
                    <a:pt x="0" y="6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4"/>
                    <a:pt x="7" y="5"/>
                  </a:cubicBezTo>
                  <a:cubicBezTo>
                    <a:pt x="6" y="5"/>
                    <a:pt x="5" y="4"/>
                    <a:pt x="5" y="5"/>
                  </a:cubicBezTo>
                  <a:cubicBezTo>
                    <a:pt x="4" y="5"/>
                    <a:pt x="4" y="7"/>
                    <a:pt x="4" y="7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5" name="Freeform 822"/>
            <p:cNvSpPr>
              <a:spLocks/>
            </p:cNvSpPr>
            <p:nvPr/>
          </p:nvSpPr>
          <p:spPr bwMode="auto">
            <a:xfrm>
              <a:off x="4501" y="2338"/>
              <a:ext cx="352" cy="298"/>
            </a:xfrm>
            <a:custGeom>
              <a:avLst/>
              <a:gdLst>
                <a:gd name="T0" fmla="*/ 273 w 102"/>
                <a:gd name="T1" fmla="*/ 149 h 86"/>
                <a:gd name="T2" fmla="*/ 266 w 102"/>
                <a:gd name="T3" fmla="*/ 135 h 86"/>
                <a:gd name="T4" fmla="*/ 255 w 102"/>
                <a:gd name="T5" fmla="*/ 121 h 86"/>
                <a:gd name="T6" fmla="*/ 255 w 102"/>
                <a:gd name="T7" fmla="*/ 107 h 86"/>
                <a:gd name="T8" fmla="*/ 242 w 102"/>
                <a:gd name="T9" fmla="*/ 94 h 86"/>
                <a:gd name="T10" fmla="*/ 235 w 102"/>
                <a:gd name="T11" fmla="*/ 87 h 86"/>
                <a:gd name="T12" fmla="*/ 214 w 102"/>
                <a:gd name="T13" fmla="*/ 73 h 86"/>
                <a:gd name="T14" fmla="*/ 193 w 102"/>
                <a:gd name="T15" fmla="*/ 59 h 86"/>
                <a:gd name="T16" fmla="*/ 124 w 102"/>
                <a:gd name="T17" fmla="*/ 24 h 86"/>
                <a:gd name="T18" fmla="*/ 100 w 102"/>
                <a:gd name="T19" fmla="*/ 7 h 86"/>
                <a:gd name="T20" fmla="*/ 69 w 102"/>
                <a:gd name="T21" fmla="*/ 7 h 86"/>
                <a:gd name="T22" fmla="*/ 38 w 102"/>
                <a:gd name="T23" fmla="*/ 17 h 86"/>
                <a:gd name="T24" fmla="*/ 48 w 102"/>
                <a:gd name="T25" fmla="*/ 38 h 86"/>
                <a:gd name="T26" fmla="*/ 31 w 102"/>
                <a:gd name="T27" fmla="*/ 49 h 86"/>
                <a:gd name="T28" fmla="*/ 7 w 102"/>
                <a:gd name="T29" fmla="*/ 59 h 86"/>
                <a:gd name="T30" fmla="*/ 3 w 102"/>
                <a:gd name="T31" fmla="*/ 80 h 86"/>
                <a:gd name="T32" fmla="*/ 14 w 102"/>
                <a:gd name="T33" fmla="*/ 80 h 86"/>
                <a:gd name="T34" fmla="*/ 35 w 102"/>
                <a:gd name="T35" fmla="*/ 118 h 86"/>
                <a:gd name="T36" fmla="*/ 48 w 102"/>
                <a:gd name="T37" fmla="*/ 135 h 86"/>
                <a:gd name="T38" fmla="*/ 59 w 102"/>
                <a:gd name="T39" fmla="*/ 152 h 86"/>
                <a:gd name="T40" fmla="*/ 72 w 102"/>
                <a:gd name="T41" fmla="*/ 170 h 86"/>
                <a:gd name="T42" fmla="*/ 79 w 102"/>
                <a:gd name="T43" fmla="*/ 194 h 86"/>
                <a:gd name="T44" fmla="*/ 90 w 102"/>
                <a:gd name="T45" fmla="*/ 222 h 86"/>
                <a:gd name="T46" fmla="*/ 107 w 102"/>
                <a:gd name="T47" fmla="*/ 236 h 86"/>
                <a:gd name="T48" fmla="*/ 117 w 102"/>
                <a:gd name="T49" fmla="*/ 256 h 86"/>
                <a:gd name="T50" fmla="*/ 131 w 102"/>
                <a:gd name="T51" fmla="*/ 284 h 86"/>
                <a:gd name="T52" fmla="*/ 138 w 102"/>
                <a:gd name="T53" fmla="*/ 288 h 86"/>
                <a:gd name="T54" fmla="*/ 148 w 102"/>
                <a:gd name="T55" fmla="*/ 291 h 86"/>
                <a:gd name="T56" fmla="*/ 155 w 102"/>
                <a:gd name="T57" fmla="*/ 277 h 86"/>
                <a:gd name="T58" fmla="*/ 207 w 102"/>
                <a:gd name="T59" fmla="*/ 277 h 86"/>
                <a:gd name="T60" fmla="*/ 224 w 102"/>
                <a:gd name="T61" fmla="*/ 284 h 86"/>
                <a:gd name="T62" fmla="*/ 293 w 102"/>
                <a:gd name="T63" fmla="*/ 249 h 86"/>
                <a:gd name="T64" fmla="*/ 352 w 102"/>
                <a:gd name="T65" fmla="*/ 194 h 86"/>
                <a:gd name="T66" fmla="*/ 338 w 102"/>
                <a:gd name="T67" fmla="*/ 184 h 86"/>
                <a:gd name="T68" fmla="*/ 283 w 102"/>
                <a:gd name="T69" fmla="*/ 159 h 86"/>
                <a:gd name="T70" fmla="*/ 283 w 102"/>
                <a:gd name="T71" fmla="*/ 152 h 86"/>
                <a:gd name="T72" fmla="*/ 283 w 102"/>
                <a:gd name="T73" fmla="*/ 149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86"/>
                <a:gd name="T113" fmla="*/ 102 w 102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86">
                  <a:moveTo>
                    <a:pt x="81" y="42"/>
                  </a:moveTo>
                  <a:cubicBezTo>
                    <a:pt x="80" y="43"/>
                    <a:pt x="80" y="43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ubicBezTo>
                    <a:pt x="78" y="41"/>
                    <a:pt x="78" y="40"/>
                    <a:pt x="77" y="39"/>
                  </a:cubicBezTo>
                  <a:cubicBezTo>
                    <a:pt x="77" y="38"/>
                    <a:pt x="76" y="38"/>
                    <a:pt x="76" y="37"/>
                  </a:cubicBezTo>
                  <a:cubicBezTo>
                    <a:pt x="75" y="36"/>
                    <a:pt x="74" y="36"/>
                    <a:pt x="74" y="35"/>
                  </a:cubicBezTo>
                  <a:cubicBezTo>
                    <a:pt x="74" y="34"/>
                    <a:pt x="74" y="33"/>
                    <a:pt x="74" y="33"/>
                  </a:cubicBezTo>
                  <a:cubicBezTo>
                    <a:pt x="75" y="32"/>
                    <a:pt x="75" y="31"/>
                    <a:pt x="74" y="31"/>
                  </a:cubicBezTo>
                  <a:cubicBezTo>
                    <a:pt x="74" y="29"/>
                    <a:pt x="72" y="29"/>
                    <a:pt x="71" y="28"/>
                  </a:cubicBezTo>
                  <a:cubicBezTo>
                    <a:pt x="71" y="28"/>
                    <a:pt x="71" y="27"/>
                    <a:pt x="70" y="27"/>
                  </a:cubicBezTo>
                  <a:cubicBezTo>
                    <a:pt x="70" y="26"/>
                    <a:pt x="69" y="27"/>
                    <a:pt x="68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68" y="24"/>
                    <a:pt x="67" y="22"/>
                    <a:pt x="66" y="21"/>
                  </a:cubicBezTo>
                  <a:cubicBezTo>
                    <a:pt x="65" y="21"/>
                    <a:pt x="63" y="21"/>
                    <a:pt x="62" y="21"/>
                  </a:cubicBezTo>
                  <a:cubicBezTo>
                    <a:pt x="61" y="21"/>
                    <a:pt x="61" y="19"/>
                    <a:pt x="61" y="18"/>
                  </a:cubicBezTo>
                  <a:cubicBezTo>
                    <a:pt x="59" y="18"/>
                    <a:pt x="58" y="18"/>
                    <a:pt x="56" y="17"/>
                  </a:cubicBezTo>
                  <a:cubicBezTo>
                    <a:pt x="53" y="17"/>
                    <a:pt x="50" y="17"/>
                    <a:pt x="48" y="17"/>
                  </a:cubicBezTo>
                  <a:cubicBezTo>
                    <a:pt x="44" y="14"/>
                    <a:pt x="40" y="10"/>
                    <a:pt x="36" y="7"/>
                  </a:cubicBezTo>
                  <a:cubicBezTo>
                    <a:pt x="35" y="6"/>
                    <a:pt x="34" y="6"/>
                    <a:pt x="32" y="5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6" y="1"/>
                    <a:pt x="24" y="1"/>
                    <a:pt x="22" y="0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17" y="3"/>
                    <a:pt x="15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2" y="7"/>
                    <a:pt x="15" y="8"/>
                    <a:pt x="16" y="10"/>
                  </a:cubicBezTo>
                  <a:cubicBezTo>
                    <a:pt x="16" y="11"/>
                    <a:pt x="14" y="10"/>
                    <a:pt x="14" y="11"/>
                  </a:cubicBezTo>
                  <a:cubicBezTo>
                    <a:pt x="14" y="11"/>
                    <a:pt x="14" y="12"/>
                    <a:pt x="13" y="13"/>
                  </a:cubicBezTo>
                  <a:cubicBezTo>
                    <a:pt x="12" y="13"/>
                    <a:pt x="10" y="13"/>
                    <a:pt x="9" y="14"/>
                  </a:cubicBezTo>
                  <a:cubicBezTo>
                    <a:pt x="8" y="15"/>
                    <a:pt x="8" y="16"/>
                    <a:pt x="7" y="17"/>
                  </a:cubicBezTo>
                  <a:cubicBezTo>
                    <a:pt x="5" y="17"/>
                    <a:pt x="4" y="17"/>
                    <a:pt x="2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1" y="22"/>
                    <a:pt x="0" y="23"/>
                    <a:pt x="1" y="23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6" y="26"/>
                    <a:pt x="6" y="28"/>
                    <a:pt x="8" y="31"/>
                  </a:cubicBezTo>
                  <a:cubicBezTo>
                    <a:pt x="8" y="32"/>
                    <a:pt x="9" y="33"/>
                    <a:pt x="10" y="34"/>
                  </a:cubicBezTo>
                  <a:cubicBezTo>
                    <a:pt x="11" y="35"/>
                    <a:pt x="12" y="35"/>
                    <a:pt x="12" y="37"/>
                  </a:cubicBezTo>
                  <a:cubicBezTo>
                    <a:pt x="13" y="37"/>
                    <a:pt x="14" y="38"/>
                    <a:pt x="14" y="39"/>
                  </a:cubicBezTo>
                  <a:cubicBezTo>
                    <a:pt x="15" y="40"/>
                    <a:pt x="14" y="41"/>
                    <a:pt x="14" y="42"/>
                  </a:cubicBezTo>
                  <a:cubicBezTo>
                    <a:pt x="14" y="43"/>
                    <a:pt x="16" y="44"/>
                    <a:pt x="17" y="44"/>
                  </a:cubicBezTo>
                  <a:cubicBezTo>
                    <a:pt x="18" y="45"/>
                    <a:pt x="19" y="46"/>
                    <a:pt x="20" y="47"/>
                  </a:cubicBezTo>
                  <a:cubicBezTo>
                    <a:pt x="20" y="48"/>
                    <a:pt x="21" y="48"/>
                    <a:pt x="21" y="49"/>
                  </a:cubicBezTo>
                  <a:cubicBezTo>
                    <a:pt x="22" y="50"/>
                    <a:pt x="22" y="52"/>
                    <a:pt x="23" y="54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7"/>
                    <a:pt x="22" y="58"/>
                    <a:pt x="23" y="59"/>
                  </a:cubicBezTo>
                  <a:cubicBezTo>
                    <a:pt x="24" y="61"/>
                    <a:pt x="25" y="63"/>
                    <a:pt x="26" y="64"/>
                  </a:cubicBezTo>
                  <a:cubicBezTo>
                    <a:pt x="27" y="65"/>
                    <a:pt x="28" y="65"/>
                    <a:pt x="29" y="66"/>
                  </a:cubicBezTo>
                  <a:cubicBezTo>
                    <a:pt x="29" y="66"/>
                    <a:pt x="30" y="67"/>
                    <a:pt x="31" y="68"/>
                  </a:cubicBezTo>
                  <a:cubicBezTo>
                    <a:pt x="32" y="69"/>
                    <a:pt x="32" y="70"/>
                    <a:pt x="33" y="71"/>
                  </a:cubicBezTo>
                  <a:cubicBezTo>
                    <a:pt x="34" y="72"/>
                    <a:pt x="34" y="73"/>
                    <a:pt x="34" y="74"/>
                  </a:cubicBezTo>
                  <a:cubicBezTo>
                    <a:pt x="36" y="76"/>
                    <a:pt x="37" y="78"/>
                    <a:pt x="38" y="79"/>
                  </a:cubicBezTo>
                  <a:cubicBezTo>
                    <a:pt x="39" y="80"/>
                    <a:pt x="38" y="81"/>
                    <a:pt x="38" y="82"/>
                  </a:cubicBezTo>
                  <a:cubicBezTo>
                    <a:pt x="39" y="82"/>
                    <a:pt x="39" y="80"/>
                    <a:pt x="40" y="81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41" y="84"/>
                    <a:pt x="42" y="85"/>
                    <a:pt x="42" y="86"/>
                  </a:cubicBezTo>
                  <a:cubicBezTo>
                    <a:pt x="43" y="85"/>
                    <a:pt x="43" y="85"/>
                    <a:pt x="43" y="84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4" y="80"/>
                    <a:pt x="44" y="80"/>
                    <a:pt x="45" y="80"/>
                  </a:cubicBezTo>
                  <a:cubicBezTo>
                    <a:pt x="45" y="80"/>
                    <a:pt x="46" y="81"/>
                    <a:pt x="46" y="81"/>
                  </a:cubicBezTo>
                  <a:cubicBezTo>
                    <a:pt x="51" y="81"/>
                    <a:pt x="55" y="80"/>
                    <a:pt x="60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3"/>
                    <a:pt x="64" y="82"/>
                    <a:pt x="65" y="82"/>
                  </a:cubicBezTo>
                  <a:cubicBezTo>
                    <a:pt x="67" y="80"/>
                    <a:pt x="68" y="78"/>
                    <a:pt x="69" y="76"/>
                  </a:cubicBezTo>
                  <a:cubicBezTo>
                    <a:pt x="74" y="75"/>
                    <a:pt x="80" y="73"/>
                    <a:pt x="85" y="7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2" y="44"/>
                    <a:pt x="81" y="45"/>
                    <a:pt x="81" y="45"/>
                  </a:cubicBezTo>
                  <a:cubicBezTo>
                    <a:pt x="81" y="44"/>
                    <a:pt x="82" y="44"/>
                    <a:pt x="82" y="43"/>
                  </a:cubicBezTo>
                  <a:cubicBezTo>
                    <a:pt x="82" y="43"/>
                    <a:pt x="81" y="43"/>
                    <a:pt x="81" y="4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6" name="Freeform 823"/>
            <p:cNvSpPr>
              <a:spLocks/>
            </p:cNvSpPr>
            <p:nvPr/>
          </p:nvSpPr>
          <p:spPr bwMode="auto">
            <a:xfrm>
              <a:off x="4501" y="2324"/>
              <a:ext cx="72" cy="84"/>
            </a:xfrm>
            <a:custGeom>
              <a:avLst/>
              <a:gdLst>
                <a:gd name="T0" fmla="*/ 0 w 21"/>
                <a:gd name="T1" fmla="*/ 84 h 24"/>
                <a:gd name="T2" fmla="*/ 0 w 21"/>
                <a:gd name="T3" fmla="*/ 81 h 24"/>
                <a:gd name="T4" fmla="*/ 0 w 21"/>
                <a:gd name="T5" fmla="*/ 77 h 24"/>
                <a:gd name="T6" fmla="*/ 0 w 21"/>
                <a:gd name="T7" fmla="*/ 67 h 24"/>
                <a:gd name="T8" fmla="*/ 3 w 21"/>
                <a:gd name="T9" fmla="*/ 52 h 24"/>
                <a:gd name="T10" fmla="*/ 3 w 21"/>
                <a:gd name="T11" fmla="*/ 45 h 24"/>
                <a:gd name="T12" fmla="*/ 7 w 21"/>
                <a:gd name="T13" fmla="*/ 28 h 24"/>
                <a:gd name="T14" fmla="*/ 7 w 21"/>
                <a:gd name="T15" fmla="*/ 18 h 24"/>
                <a:gd name="T16" fmla="*/ 24 w 21"/>
                <a:gd name="T17" fmla="*/ 24 h 24"/>
                <a:gd name="T18" fmla="*/ 24 w 21"/>
                <a:gd name="T19" fmla="*/ 28 h 24"/>
                <a:gd name="T20" fmla="*/ 27 w 21"/>
                <a:gd name="T21" fmla="*/ 24 h 24"/>
                <a:gd name="T22" fmla="*/ 62 w 21"/>
                <a:gd name="T23" fmla="*/ 0 h 24"/>
                <a:gd name="T24" fmla="*/ 62 w 21"/>
                <a:gd name="T25" fmla="*/ 4 h 24"/>
                <a:gd name="T26" fmla="*/ 65 w 21"/>
                <a:gd name="T27" fmla="*/ 14 h 24"/>
                <a:gd name="T28" fmla="*/ 62 w 21"/>
                <a:gd name="T29" fmla="*/ 18 h 24"/>
                <a:gd name="T30" fmla="*/ 72 w 21"/>
                <a:gd name="T31" fmla="*/ 24 h 24"/>
                <a:gd name="T32" fmla="*/ 62 w 21"/>
                <a:gd name="T33" fmla="*/ 28 h 24"/>
                <a:gd name="T34" fmla="*/ 34 w 21"/>
                <a:gd name="T35" fmla="*/ 39 h 24"/>
                <a:gd name="T36" fmla="*/ 34 w 21"/>
                <a:gd name="T37" fmla="*/ 39 h 24"/>
                <a:gd name="T38" fmla="*/ 48 w 21"/>
                <a:gd name="T39" fmla="*/ 60 h 24"/>
                <a:gd name="T40" fmla="*/ 41 w 21"/>
                <a:gd name="T41" fmla="*/ 63 h 24"/>
                <a:gd name="T42" fmla="*/ 41 w 21"/>
                <a:gd name="T43" fmla="*/ 70 h 24"/>
                <a:gd name="T44" fmla="*/ 24 w 21"/>
                <a:gd name="T45" fmla="*/ 74 h 24"/>
                <a:gd name="T46" fmla="*/ 21 w 21"/>
                <a:gd name="T47" fmla="*/ 84 h 24"/>
                <a:gd name="T48" fmla="*/ 0 w 21"/>
                <a:gd name="T49" fmla="*/ 84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4"/>
                <a:gd name="T77" fmla="*/ 21 w 21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4"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1"/>
                    <a:pt x="1" y="10"/>
                    <a:pt x="2" y="8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4" y="6"/>
                    <a:pt x="6" y="6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11" y="4"/>
                    <a:pt x="15" y="2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9" y="6"/>
                    <a:pt x="20" y="6"/>
                    <a:pt x="21" y="7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6" y="9"/>
                    <a:pt x="13" y="10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4"/>
                    <a:pt x="13" y="15"/>
                    <a:pt x="14" y="17"/>
                  </a:cubicBezTo>
                  <a:cubicBezTo>
                    <a:pt x="14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0" y="20"/>
                    <a:pt x="9" y="20"/>
                    <a:pt x="7" y="21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7" name="Freeform 824"/>
            <p:cNvSpPr>
              <a:spLocks/>
            </p:cNvSpPr>
            <p:nvPr/>
          </p:nvSpPr>
          <p:spPr bwMode="auto">
            <a:xfrm>
              <a:off x="4459" y="2366"/>
              <a:ext cx="42" cy="59"/>
            </a:xfrm>
            <a:custGeom>
              <a:avLst/>
              <a:gdLst>
                <a:gd name="T0" fmla="*/ 42 w 12"/>
                <a:gd name="T1" fmla="*/ 28 h 17"/>
                <a:gd name="T2" fmla="*/ 39 w 12"/>
                <a:gd name="T3" fmla="*/ 35 h 17"/>
                <a:gd name="T4" fmla="*/ 39 w 12"/>
                <a:gd name="T5" fmla="*/ 42 h 17"/>
                <a:gd name="T6" fmla="*/ 35 w 12"/>
                <a:gd name="T7" fmla="*/ 45 h 17"/>
                <a:gd name="T8" fmla="*/ 35 w 12"/>
                <a:gd name="T9" fmla="*/ 56 h 17"/>
                <a:gd name="T10" fmla="*/ 35 w 12"/>
                <a:gd name="T11" fmla="*/ 59 h 17"/>
                <a:gd name="T12" fmla="*/ 24 w 12"/>
                <a:gd name="T13" fmla="*/ 52 h 17"/>
                <a:gd name="T14" fmla="*/ 21 w 12"/>
                <a:gd name="T15" fmla="*/ 45 h 17"/>
                <a:gd name="T16" fmla="*/ 7 w 12"/>
                <a:gd name="T17" fmla="*/ 31 h 17"/>
                <a:gd name="T18" fmla="*/ 7 w 12"/>
                <a:gd name="T19" fmla="*/ 28 h 17"/>
                <a:gd name="T20" fmla="*/ 4 w 12"/>
                <a:gd name="T21" fmla="*/ 21 h 17"/>
                <a:gd name="T22" fmla="*/ 0 w 12"/>
                <a:gd name="T23" fmla="*/ 10 h 17"/>
                <a:gd name="T24" fmla="*/ 4 w 12"/>
                <a:gd name="T25" fmla="*/ 3 h 17"/>
                <a:gd name="T26" fmla="*/ 11 w 12"/>
                <a:gd name="T27" fmla="*/ 0 h 17"/>
                <a:gd name="T28" fmla="*/ 21 w 12"/>
                <a:gd name="T29" fmla="*/ 3 h 17"/>
                <a:gd name="T30" fmla="*/ 28 w 12"/>
                <a:gd name="T31" fmla="*/ 3 h 17"/>
                <a:gd name="T32" fmla="*/ 42 w 12"/>
                <a:gd name="T33" fmla="*/ 2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7"/>
                <a:gd name="T53" fmla="*/ 12 w 1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7">
                  <a:moveTo>
                    <a:pt x="12" y="8"/>
                  </a:move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9" y="16"/>
                    <a:pt x="7" y="16"/>
                    <a:pt x="7" y="15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5" y="12"/>
                    <a:pt x="4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8" name="Freeform 825"/>
            <p:cNvSpPr>
              <a:spLocks/>
            </p:cNvSpPr>
            <p:nvPr/>
          </p:nvSpPr>
          <p:spPr bwMode="auto">
            <a:xfrm>
              <a:off x="4784" y="2480"/>
              <a:ext cx="142" cy="142"/>
            </a:xfrm>
            <a:custGeom>
              <a:avLst/>
              <a:gdLst>
                <a:gd name="T0" fmla="*/ 24 w 41"/>
                <a:gd name="T1" fmla="*/ 142 h 41"/>
                <a:gd name="T2" fmla="*/ 38 w 41"/>
                <a:gd name="T3" fmla="*/ 135 h 41"/>
                <a:gd name="T4" fmla="*/ 48 w 41"/>
                <a:gd name="T5" fmla="*/ 135 h 41"/>
                <a:gd name="T6" fmla="*/ 55 w 41"/>
                <a:gd name="T7" fmla="*/ 135 h 41"/>
                <a:gd name="T8" fmla="*/ 66 w 41"/>
                <a:gd name="T9" fmla="*/ 128 h 41"/>
                <a:gd name="T10" fmla="*/ 59 w 41"/>
                <a:gd name="T11" fmla="*/ 125 h 41"/>
                <a:gd name="T12" fmla="*/ 76 w 41"/>
                <a:gd name="T13" fmla="*/ 118 h 41"/>
                <a:gd name="T14" fmla="*/ 83 w 41"/>
                <a:gd name="T15" fmla="*/ 118 h 41"/>
                <a:gd name="T16" fmla="*/ 90 w 41"/>
                <a:gd name="T17" fmla="*/ 107 h 41"/>
                <a:gd name="T18" fmla="*/ 104 w 41"/>
                <a:gd name="T19" fmla="*/ 100 h 41"/>
                <a:gd name="T20" fmla="*/ 104 w 41"/>
                <a:gd name="T21" fmla="*/ 97 h 41"/>
                <a:gd name="T22" fmla="*/ 100 w 41"/>
                <a:gd name="T23" fmla="*/ 90 h 41"/>
                <a:gd name="T24" fmla="*/ 111 w 41"/>
                <a:gd name="T25" fmla="*/ 80 h 41"/>
                <a:gd name="T26" fmla="*/ 111 w 41"/>
                <a:gd name="T27" fmla="*/ 73 h 41"/>
                <a:gd name="T28" fmla="*/ 114 w 41"/>
                <a:gd name="T29" fmla="*/ 76 h 41"/>
                <a:gd name="T30" fmla="*/ 118 w 41"/>
                <a:gd name="T31" fmla="*/ 76 h 41"/>
                <a:gd name="T32" fmla="*/ 121 w 41"/>
                <a:gd name="T33" fmla="*/ 66 h 41"/>
                <a:gd name="T34" fmla="*/ 139 w 41"/>
                <a:gd name="T35" fmla="*/ 45 h 41"/>
                <a:gd name="T36" fmla="*/ 139 w 41"/>
                <a:gd name="T37" fmla="*/ 38 h 41"/>
                <a:gd name="T38" fmla="*/ 125 w 41"/>
                <a:gd name="T39" fmla="*/ 35 h 41"/>
                <a:gd name="T40" fmla="*/ 118 w 41"/>
                <a:gd name="T41" fmla="*/ 21 h 41"/>
                <a:gd name="T42" fmla="*/ 107 w 41"/>
                <a:gd name="T43" fmla="*/ 21 h 41"/>
                <a:gd name="T44" fmla="*/ 90 w 41"/>
                <a:gd name="T45" fmla="*/ 17 h 41"/>
                <a:gd name="T46" fmla="*/ 76 w 41"/>
                <a:gd name="T47" fmla="*/ 3 h 41"/>
                <a:gd name="T48" fmla="*/ 69 w 41"/>
                <a:gd name="T49" fmla="*/ 3 h 41"/>
                <a:gd name="T50" fmla="*/ 66 w 41"/>
                <a:gd name="T51" fmla="*/ 0 h 41"/>
                <a:gd name="T52" fmla="*/ 62 w 41"/>
                <a:gd name="T53" fmla="*/ 7 h 41"/>
                <a:gd name="T54" fmla="*/ 66 w 41"/>
                <a:gd name="T55" fmla="*/ 14 h 41"/>
                <a:gd name="T56" fmla="*/ 59 w 41"/>
                <a:gd name="T57" fmla="*/ 17 h 41"/>
                <a:gd name="T58" fmla="*/ 59 w 41"/>
                <a:gd name="T59" fmla="*/ 24 h 41"/>
                <a:gd name="T60" fmla="*/ 52 w 41"/>
                <a:gd name="T61" fmla="*/ 28 h 41"/>
                <a:gd name="T62" fmla="*/ 55 w 41"/>
                <a:gd name="T63" fmla="*/ 35 h 41"/>
                <a:gd name="T64" fmla="*/ 66 w 41"/>
                <a:gd name="T65" fmla="*/ 48 h 41"/>
                <a:gd name="T66" fmla="*/ 55 w 41"/>
                <a:gd name="T67" fmla="*/ 83 h 41"/>
                <a:gd name="T68" fmla="*/ 0 w 41"/>
                <a:gd name="T69" fmla="*/ 100 h 41"/>
                <a:gd name="T70" fmla="*/ 24 w 41"/>
                <a:gd name="T71" fmla="*/ 142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1"/>
                <a:gd name="T110" fmla="*/ 41 w 41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1">
                  <a:moveTo>
                    <a:pt x="7" y="41"/>
                  </a:moveTo>
                  <a:cubicBezTo>
                    <a:pt x="8" y="40"/>
                    <a:pt x="9" y="40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8" y="38"/>
                    <a:pt x="19" y="37"/>
                  </a:cubicBezTo>
                  <a:cubicBezTo>
                    <a:pt x="19" y="37"/>
                    <a:pt x="17" y="36"/>
                    <a:pt x="17" y="36"/>
                  </a:cubicBezTo>
                  <a:cubicBezTo>
                    <a:pt x="19" y="35"/>
                    <a:pt x="21" y="35"/>
                    <a:pt x="22" y="34"/>
                  </a:cubicBezTo>
                  <a:cubicBezTo>
                    <a:pt x="23" y="34"/>
                    <a:pt x="24" y="34"/>
                    <a:pt x="24" y="34"/>
                  </a:cubicBezTo>
                  <a:cubicBezTo>
                    <a:pt x="25" y="33"/>
                    <a:pt x="25" y="32"/>
                    <a:pt x="26" y="31"/>
                  </a:cubicBezTo>
                  <a:cubicBezTo>
                    <a:pt x="27" y="30"/>
                    <a:pt x="29" y="30"/>
                    <a:pt x="30" y="29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29" y="27"/>
                    <a:pt x="29" y="26"/>
                  </a:cubicBezTo>
                  <a:cubicBezTo>
                    <a:pt x="29" y="25"/>
                    <a:pt x="31" y="24"/>
                    <a:pt x="32" y="23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3" y="21"/>
                    <a:pt x="32" y="22"/>
                    <a:pt x="33" y="22"/>
                  </a:cubicBezTo>
                  <a:cubicBezTo>
                    <a:pt x="33" y="23"/>
                    <a:pt x="34" y="23"/>
                    <a:pt x="34" y="22"/>
                  </a:cubicBezTo>
                  <a:cubicBezTo>
                    <a:pt x="35" y="21"/>
                    <a:pt x="35" y="20"/>
                    <a:pt x="35" y="19"/>
                  </a:cubicBezTo>
                  <a:cubicBezTo>
                    <a:pt x="37" y="17"/>
                    <a:pt x="39" y="15"/>
                    <a:pt x="40" y="13"/>
                  </a:cubicBezTo>
                  <a:cubicBezTo>
                    <a:pt x="41" y="12"/>
                    <a:pt x="40" y="11"/>
                    <a:pt x="40" y="11"/>
                  </a:cubicBezTo>
                  <a:cubicBezTo>
                    <a:pt x="39" y="10"/>
                    <a:pt x="37" y="10"/>
                    <a:pt x="36" y="10"/>
                  </a:cubicBezTo>
                  <a:cubicBezTo>
                    <a:pt x="35" y="9"/>
                    <a:pt x="35" y="7"/>
                    <a:pt x="34" y="6"/>
                  </a:cubicBezTo>
                  <a:cubicBezTo>
                    <a:pt x="33" y="5"/>
                    <a:pt x="32" y="6"/>
                    <a:pt x="31" y="6"/>
                  </a:cubicBezTo>
                  <a:cubicBezTo>
                    <a:pt x="29" y="6"/>
                    <a:pt x="27" y="6"/>
                    <a:pt x="26" y="5"/>
                  </a:cubicBezTo>
                  <a:cubicBezTo>
                    <a:pt x="24" y="4"/>
                    <a:pt x="24" y="2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5"/>
                    <a:pt x="17" y="4"/>
                    <a:pt x="17" y="5"/>
                  </a:cubicBezTo>
                  <a:cubicBezTo>
                    <a:pt x="16" y="5"/>
                    <a:pt x="17" y="6"/>
                    <a:pt x="17" y="7"/>
                  </a:cubicBezTo>
                  <a:cubicBezTo>
                    <a:pt x="17" y="7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7" y="4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9" name="Freeform 826"/>
            <p:cNvSpPr>
              <a:spLocks/>
            </p:cNvSpPr>
            <p:nvPr/>
          </p:nvSpPr>
          <p:spPr bwMode="auto">
            <a:xfrm>
              <a:off x="4784" y="2453"/>
              <a:ext cx="69" cy="69"/>
            </a:xfrm>
            <a:custGeom>
              <a:avLst/>
              <a:gdLst>
                <a:gd name="T0" fmla="*/ 62 w 20"/>
                <a:gd name="T1" fmla="*/ 0 h 20"/>
                <a:gd name="T2" fmla="*/ 59 w 20"/>
                <a:gd name="T3" fmla="*/ 7 h 20"/>
                <a:gd name="T4" fmla="*/ 48 w 20"/>
                <a:gd name="T5" fmla="*/ 21 h 20"/>
                <a:gd name="T6" fmla="*/ 41 w 20"/>
                <a:gd name="T7" fmla="*/ 35 h 20"/>
                <a:gd name="T8" fmla="*/ 28 w 20"/>
                <a:gd name="T9" fmla="*/ 38 h 20"/>
                <a:gd name="T10" fmla="*/ 14 w 20"/>
                <a:gd name="T11" fmla="*/ 38 h 20"/>
                <a:gd name="T12" fmla="*/ 10 w 20"/>
                <a:gd name="T13" fmla="*/ 41 h 20"/>
                <a:gd name="T14" fmla="*/ 7 w 20"/>
                <a:gd name="T15" fmla="*/ 41 h 20"/>
                <a:gd name="T16" fmla="*/ 3 w 20"/>
                <a:gd name="T17" fmla="*/ 38 h 20"/>
                <a:gd name="T18" fmla="*/ 0 w 20"/>
                <a:gd name="T19" fmla="*/ 45 h 20"/>
                <a:gd name="T20" fmla="*/ 3 w 20"/>
                <a:gd name="T21" fmla="*/ 59 h 20"/>
                <a:gd name="T22" fmla="*/ 48 w 20"/>
                <a:gd name="T23" fmla="*/ 69 h 20"/>
                <a:gd name="T24" fmla="*/ 52 w 20"/>
                <a:gd name="T25" fmla="*/ 66 h 20"/>
                <a:gd name="T26" fmla="*/ 52 w 20"/>
                <a:gd name="T27" fmla="*/ 55 h 20"/>
                <a:gd name="T28" fmla="*/ 55 w 20"/>
                <a:gd name="T29" fmla="*/ 48 h 20"/>
                <a:gd name="T30" fmla="*/ 55 w 20"/>
                <a:gd name="T31" fmla="*/ 41 h 20"/>
                <a:gd name="T32" fmla="*/ 59 w 20"/>
                <a:gd name="T33" fmla="*/ 38 h 20"/>
                <a:gd name="T34" fmla="*/ 59 w 20"/>
                <a:gd name="T35" fmla="*/ 31 h 20"/>
                <a:gd name="T36" fmla="*/ 62 w 20"/>
                <a:gd name="T37" fmla="*/ 24 h 20"/>
                <a:gd name="T38" fmla="*/ 66 w 20"/>
                <a:gd name="T39" fmla="*/ 28 h 20"/>
                <a:gd name="T40" fmla="*/ 69 w 20"/>
                <a:gd name="T41" fmla="*/ 28 h 20"/>
                <a:gd name="T42" fmla="*/ 69 w 20"/>
                <a:gd name="T43" fmla="*/ 17 h 20"/>
                <a:gd name="T44" fmla="*/ 69 w 20"/>
                <a:gd name="T45" fmla="*/ 10 h 20"/>
                <a:gd name="T46" fmla="*/ 66 w 20"/>
                <a:gd name="T47" fmla="*/ 10 h 20"/>
                <a:gd name="T48" fmla="*/ 66 w 20"/>
                <a:gd name="T49" fmla="*/ 14 h 20"/>
                <a:gd name="T50" fmla="*/ 66 w 20"/>
                <a:gd name="T51" fmla="*/ 7 h 20"/>
                <a:gd name="T52" fmla="*/ 62 w 20"/>
                <a:gd name="T53" fmla="*/ 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20"/>
                <a:gd name="T83" fmla="*/ 20 w 20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20">
                  <a:moveTo>
                    <a:pt x="18" y="0"/>
                  </a:moveTo>
                  <a:cubicBezTo>
                    <a:pt x="18" y="0"/>
                    <a:pt x="18" y="2"/>
                    <a:pt x="17" y="2"/>
                  </a:cubicBezTo>
                  <a:cubicBezTo>
                    <a:pt x="16" y="3"/>
                    <a:pt x="15" y="5"/>
                    <a:pt x="14" y="6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1" y="10"/>
                    <a:pt x="9" y="11"/>
                    <a:pt x="8" y="11"/>
                  </a:cubicBezTo>
                  <a:cubicBezTo>
                    <a:pt x="7" y="12"/>
                    <a:pt x="5" y="11"/>
                    <a:pt x="4" y="11"/>
                  </a:cubicBezTo>
                  <a:cubicBezTo>
                    <a:pt x="4" y="11"/>
                    <a:pt x="4" y="12"/>
                    <a:pt x="3" y="12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6" y="13"/>
                    <a:pt x="15" y="13"/>
                    <a:pt x="16" y="12"/>
                  </a:cubicBezTo>
                  <a:cubicBezTo>
                    <a:pt x="16" y="12"/>
                    <a:pt x="17" y="12"/>
                    <a:pt x="17" y="11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8" y="7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0" name="Freeform 827"/>
            <p:cNvSpPr>
              <a:spLocks/>
            </p:cNvSpPr>
            <p:nvPr/>
          </p:nvSpPr>
          <p:spPr bwMode="auto">
            <a:xfrm>
              <a:off x="4684" y="2380"/>
              <a:ext cx="45" cy="28"/>
            </a:xfrm>
            <a:custGeom>
              <a:avLst/>
              <a:gdLst>
                <a:gd name="T0" fmla="*/ 45 w 13"/>
                <a:gd name="T1" fmla="*/ 28 h 8"/>
                <a:gd name="T2" fmla="*/ 38 w 13"/>
                <a:gd name="T3" fmla="*/ 21 h 8"/>
                <a:gd name="T4" fmla="*/ 31 w 13"/>
                <a:gd name="T5" fmla="*/ 17 h 8"/>
                <a:gd name="T6" fmla="*/ 24 w 13"/>
                <a:gd name="T7" fmla="*/ 17 h 8"/>
                <a:gd name="T8" fmla="*/ 31 w 13"/>
                <a:gd name="T9" fmla="*/ 10 h 8"/>
                <a:gd name="T10" fmla="*/ 35 w 13"/>
                <a:gd name="T11" fmla="*/ 10 h 8"/>
                <a:gd name="T12" fmla="*/ 31 w 13"/>
                <a:gd name="T13" fmla="*/ 4 h 8"/>
                <a:gd name="T14" fmla="*/ 28 w 13"/>
                <a:gd name="T15" fmla="*/ 4 h 8"/>
                <a:gd name="T16" fmla="*/ 14 w 13"/>
                <a:gd name="T17" fmla="*/ 4 h 8"/>
                <a:gd name="T18" fmla="*/ 10 w 13"/>
                <a:gd name="T19" fmla="*/ 10 h 8"/>
                <a:gd name="T20" fmla="*/ 0 w 13"/>
                <a:gd name="T21" fmla="*/ 17 h 8"/>
                <a:gd name="T22" fmla="*/ 21 w 13"/>
                <a:gd name="T23" fmla="*/ 21 h 8"/>
                <a:gd name="T24" fmla="*/ 28 w 13"/>
                <a:gd name="T25" fmla="*/ 28 h 8"/>
                <a:gd name="T26" fmla="*/ 45 w 13"/>
                <a:gd name="T27" fmla="*/ 28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3" y="8"/>
                  </a:moveTo>
                  <a:cubicBezTo>
                    <a:pt x="12" y="8"/>
                    <a:pt x="11" y="7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8"/>
                    <a:pt x="11" y="8"/>
                    <a:pt x="1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1" name="Freeform 828"/>
            <p:cNvSpPr>
              <a:spLocks/>
            </p:cNvSpPr>
            <p:nvPr/>
          </p:nvSpPr>
          <p:spPr bwMode="auto">
            <a:xfrm>
              <a:off x="4559" y="2255"/>
              <a:ext cx="170" cy="153"/>
            </a:xfrm>
            <a:custGeom>
              <a:avLst/>
              <a:gdLst>
                <a:gd name="T0" fmla="*/ 170 w 49"/>
                <a:gd name="T1" fmla="*/ 139 h 44"/>
                <a:gd name="T2" fmla="*/ 160 w 49"/>
                <a:gd name="T3" fmla="*/ 139 h 44"/>
                <a:gd name="T4" fmla="*/ 156 w 49"/>
                <a:gd name="T5" fmla="*/ 139 h 44"/>
                <a:gd name="T6" fmla="*/ 142 w 49"/>
                <a:gd name="T7" fmla="*/ 139 h 44"/>
                <a:gd name="T8" fmla="*/ 135 w 49"/>
                <a:gd name="T9" fmla="*/ 146 h 44"/>
                <a:gd name="T10" fmla="*/ 128 w 49"/>
                <a:gd name="T11" fmla="*/ 153 h 44"/>
                <a:gd name="T12" fmla="*/ 101 w 49"/>
                <a:gd name="T13" fmla="*/ 153 h 44"/>
                <a:gd name="T14" fmla="*/ 59 w 49"/>
                <a:gd name="T15" fmla="*/ 122 h 44"/>
                <a:gd name="T16" fmla="*/ 45 w 49"/>
                <a:gd name="T17" fmla="*/ 111 h 44"/>
                <a:gd name="T18" fmla="*/ 31 w 49"/>
                <a:gd name="T19" fmla="*/ 104 h 44"/>
                <a:gd name="T20" fmla="*/ 7 w 49"/>
                <a:gd name="T21" fmla="*/ 97 h 44"/>
                <a:gd name="T22" fmla="*/ 0 w 49"/>
                <a:gd name="T23" fmla="*/ 90 h 44"/>
                <a:gd name="T24" fmla="*/ 3 w 49"/>
                <a:gd name="T25" fmla="*/ 87 h 44"/>
                <a:gd name="T26" fmla="*/ 0 w 49"/>
                <a:gd name="T27" fmla="*/ 80 h 44"/>
                <a:gd name="T28" fmla="*/ 0 w 49"/>
                <a:gd name="T29" fmla="*/ 77 h 44"/>
                <a:gd name="T30" fmla="*/ 17 w 49"/>
                <a:gd name="T31" fmla="*/ 63 h 44"/>
                <a:gd name="T32" fmla="*/ 21 w 49"/>
                <a:gd name="T33" fmla="*/ 59 h 44"/>
                <a:gd name="T34" fmla="*/ 31 w 49"/>
                <a:gd name="T35" fmla="*/ 52 h 44"/>
                <a:gd name="T36" fmla="*/ 35 w 49"/>
                <a:gd name="T37" fmla="*/ 42 h 44"/>
                <a:gd name="T38" fmla="*/ 35 w 49"/>
                <a:gd name="T39" fmla="*/ 35 h 44"/>
                <a:gd name="T40" fmla="*/ 31 w 49"/>
                <a:gd name="T41" fmla="*/ 21 h 44"/>
                <a:gd name="T42" fmla="*/ 35 w 49"/>
                <a:gd name="T43" fmla="*/ 17 h 44"/>
                <a:gd name="T44" fmla="*/ 45 w 49"/>
                <a:gd name="T45" fmla="*/ 10 h 44"/>
                <a:gd name="T46" fmla="*/ 52 w 49"/>
                <a:gd name="T47" fmla="*/ 3 h 44"/>
                <a:gd name="T48" fmla="*/ 59 w 49"/>
                <a:gd name="T49" fmla="*/ 0 h 44"/>
                <a:gd name="T50" fmla="*/ 69 w 49"/>
                <a:gd name="T51" fmla="*/ 3 h 44"/>
                <a:gd name="T52" fmla="*/ 73 w 49"/>
                <a:gd name="T53" fmla="*/ 3 h 44"/>
                <a:gd name="T54" fmla="*/ 80 w 49"/>
                <a:gd name="T55" fmla="*/ 0 h 44"/>
                <a:gd name="T56" fmla="*/ 83 w 49"/>
                <a:gd name="T57" fmla="*/ 7 h 44"/>
                <a:gd name="T58" fmla="*/ 90 w 49"/>
                <a:gd name="T59" fmla="*/ 3 h 44"/>
                <a:gd name="T60" fmla="*/ 94 w 49"/>
                <a:gd name="T61" fmla="*/ 10 h 44"/>
                <a:gd name="T62" fmla="*/ 97 w 49"/>
                <a:gd name="T63" fmla="*/ 17 h 44"/>
                <a:gd name="T64" fmla="*/ 108 w 49"/>
                <a:gd name="T65" fmla="*/ 24 h 44"/>
                <a:gd name="T66" fmla="*/ 108 w 49"/>
                <a:gd name="T67" fmla="*/ 24 h 44"/>
                <a:gd name="T68" fmla="*/ 114 w 49"/>
                <a:gd name="T69" fmla="*/ 28 h 44"/>
                <a:gd name="T70" fmla="*/ 118 w 49"/>
                <a:gd name="T71" fmla="*/ 28 h 44"/>
                <a:gd name="T72" fmla="*/ 114 w 49"/>
                <a:gd name="T73" fmla="*/ 35 h 44"/>
                <a:gd name="T74" fmla="*/ 118 w 49"/>
                <a:gd name="T75" fmla="*/ 45 h 44"/>
                <a:gd name="T76" fmla="*/ 111 w 49"/>
                <a:gd name="T77" fmla="*/ 45 h 44"/>
                <a:gd name="T78" fmla="*/ 108 w 49"/>
                <a:gd name="T79" fmla="*/ 56 h 44"/>
                <a:gd name="T80" fmla="*/ 108 w 49"/>
                <a:gd name="T81" fmla="*/ 66 h 44"/>
                <a:gd name="T82" fmla="*/ 121 w 49"/>
                <a:gd name="T83" fmla="*/ 80 h 44"/>
                <a:gd name="T84" fmla="*/ 121 w 49"/>
                <a:gd name="T85" fmla="*/ 83 h 44"/>
                <a:gd name="T86" fmla="*/ 142 w 49"/>
                <a:gd name="T87" fmla="*/ 97 h 44"/>
                <a:gd name="T88" fmla="*/ 153 w 49"/>
                <a:gd name="T89" fmla="*/ 111 h 44"/>
                <a:gd name="T90" fmla="*/ 153 w 49"/>
                <a:gd name="T91" fmla="*/ 122 h 44"/>
                <a:gd name="T92" fmla="*/ 156 w 49"/>
                <a:gd name="T93" fmla="*/ 125 h 44"/>
                <a:gd name="T94" fmla="*/ 156 w 49"/>
                <a:gd name="T95" fmla="*/ 132 h 44"/>
                <a:gd name="T96" fmla="*/ 170 w 49"/>
                <a:gd name="T97" fmla="*/ 139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44"/>
                <a:gd name="T149" fmla="*/ 49 w 49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44">
                  <a:moveTo>
                    <a:pt x="49" y="40"/>
                  </a:moveTo>
                  <a:cubicBezTo>
                    <a:pt x="48" y="40"/>
                    <a:pt x="47" y="40"/>
                    <a:pt x="46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40"/>
                    <a:pt x="42" y="39"/>
                    <a:pt x="41" y="40"/>
                  </a:cubicBezTo>
                  <a:cubicBezTo>
                    <a:pt x="40" y="40"/>
                    <a:pt x="40" y="41"/>
                    <a:pt x="39" y="42"/>
                  </a:cubicBezTo>
                  <a:cubicBezTo>
                    <a:pt x="39" y="43"/>
                    <a:pt x="38" y="44"/>
                    <a:pt x="37" y="44"/>
                  </a:cubicBezTo>
                  <a:cubicBezTo>
                    <a:pt x="35" y="44"/>
                    <a:pt x="31" y="44"/>
                    <a:pt x="29" y="44"/>
                  </a:cubicBezTo>
                  <a:cubicBezTo>
                    <a:pt x="25" y="41"/>
                    <a:pt x="21" y="38"/>
                    <a:pt x="17" y="35"/>
                  </a:cubicBezTo>
                  <a:cubicBezTo>
                    <a:pt x="16" y="34"/>
                    <a:pt x="14" y="33"/>
                    <a:pt x="13" y="32"/>
                  </a:cubicBezTo>
                  <a:cubicBezTo>
                    <a:pt x="11" y="31"/>
                    <a:pt x="10" y="31"/>
                    <a:pt x="9" y="30"/>
                  </a:cubicBezTo>
                  <a:cubicBezTo>
                    <a:pt x="6" y="29"/>
                    <a:pt x="4" y="28"/>
                    <a:pt x="2" y="28"/>
                  </a:cubicBezTo>
                  <a:cubicBezTo>
                    <a:pt x="2" y="27"/>
                    <a:pt x="1" y="27"/>
                    <a:pt x="0" y="26"/>
                  </a:cubicBezTo>
                  <a:cubicBezTo>
                    <a:pt x="0" y="26"/>
                    <a:pt x="1" y="26"/>
                    <a:pt x="1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1" y="20"/>
                    <a:pt x="3" y="19"/>
                    <a:pt x="5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6"/>
                    <a:pt x="8" y="16"/>
                    <a:pt x="9" y="15"/>
                  </a:cubicBezTo>
                  <a:cubicBezTo>
                    <a:pt x="10" y="14"/>
                    <a:pt x="9" y="13"/>
                    <a:pt x="10" y="12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8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4"/>
                    <a:pt x="12" y="4"/>
                    <a:pt x="13" y="3"/>
                  </a:cubicBezTo>
                  <a:cubicBezTo>
                    <a:pt x="14" y="3"/>
                    <a:pt x="14" y="2"/>
                    <a:pt x="15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8" y="0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1"/>
                    <a:pt x="23" y="2"/>
                    <a:pt x="24" y="2"/>
                  </a:cubicBezTo>
                  <a:cubicBezTo>
                    <a:pt x="25" y="2"/>
                    <a:pt x="25" y="2"/>
                    <a:pt x="26" y="1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4"/>
                    <a:pt x="28" y="4"/>
                    <a:pt x="28" y="5"/>
                  </a:cubicBezTo>
                  <a:cubicBezTo>
                    <a:pt x="29" y="6"/>
                    <a:pt x="30" y="7"/>
                    <a:pt x="31" y="7"/>
                  </a:cubicBezTo>
                  <a:cubicBezTo>
                    <a:pt x="31" y="8"/>
                    <a:pt x="31" y="7"/>
                    <a:pt x="31" y="7"/>
                  </a:cubicBezTo>
                  <a:cubicBezTo>
                    <a:pt x="32" y="8"/>
                    <a:pt x="32" y="8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4" y="9"/>
                    <a:pt x="33" y="10"/>
                    <a:pt x="33" y="10"/>
                  </a:cubicBezTo>
                  <a:cubicBezTo>
                    <a:pt x="33" y="11"/>
                    <a:pt x="34" y="12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31" y="14"/>
                    <a:pt x="31" y="15"/>
                    <a:pt x="31" y="16"/>
                  </a:cubicBezTo>
                  <a:cubicBezTo>
                    <a:pt x="31" y="17"/>
                    <a:pt x="31" y="18"/>
                    <a:pt x="31" y="19"/>
                  </a:cubicBezTo>
                  <a:cubicBezTo>
                    <a:pt x="32" y="20"/>
                    <a:pt x="34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7" y="25"/>
                    <a:pt x="39" y="26"/>
                    <a:pt x="41" y="28"/>
                  </a:cubicBezTo>
                  <a:cubicBezTo>
                    <a:pt x="43" y="29"/>
                    <a:pt x="43" y="30"/>
                    <a:pt x="44" y="32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4" y="35"/>
                    <a:pt x="45" y="35"/>
                    <a:pt x="45" y="36"/>
                  </a:cubicBezTo>
                  <a:cubicBezTo>
                    <a:pt x="45" y="36"/>
                    <a:pt x="45" y="37"/>
                    <a:pt x="45" y="38"/>
                  </a:cubicBezTo>
                  <a:cubicBezTo>
                    <a:pt x="46" y="39"/>
                    <a:pt x="47" y="39"/>
                    <a:pt x="49" y="4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2" name="Freeform 829"/>
            <p:cNvSpPr>
              <a:spLocks/>
            </p:cNvSpPr>
            <p:nvPr/>
          </p:nvSpPr>
          <p:spPr bwMode="auto">
            <a:xfrm>
              <a:off x="4642" y="2196"/>
              <a:ext cx="325" cy="284"/>
            </a:xfrm>
            <a:custGeom>
              <a:avLst/>
              <a:gdLst>
                <a:gd name="T0" fmla="*/ 14 w 94"/>
                <a:gd name="T1" fmla="*/ 48 h 82"/>
                <a:gd name="T2" fmla="*/ 7 w 94"/>
                <a:gd name="T3" fmla="*/ 35 h 82"/>
                <a:gd name="T4" fmla="*/ 0 w 94"/>
                <a:gd name="T5" fmla="*/ 10 h 82"/>
                <a:gd name="T6" fmla="*/ 17 w 94"/>
                <a:gd name="T7" fmla="*/ 7 h 82"/>
                <a:gd name="T8" fmla="*/ 28 w 94"/>
                <a:gd name="T9" fmla="*/ 14 h 82"/>
                <a:gd name="T10" fmla="*/ 38 w 94"/>
                <a:gd name="T11" fmla="*/ 21 h 82"/>
                <a:gd name="T12" fmla="*/ 41 w 94"/>
                <a:gd name="T13" fmla="*/ 17 h 82"/>
                <a:gd name="T14" fmla="*/ 48 w 94"/>
                <a:gd name="T15" fmla="*/ 14 h 82"/>
                <a:gd name="T16" fmla="*/ 69 w 94"/>
                <a:gd name="T17" fmla="*/ 7 h 82"/>
                <a:gd name="T18" fmla="*/ 69 w 94"/>
                <a:gd name="T19" fmla="*/ 17 h 82"/>
                <a:gd name="T20" fmla="*/ 73 w 94"/>
                <a:gd name="T21" fmla="*/ 28 h 82"/>
                <a:gd name="T22" fmla="*/ 80 w 94"/>
                <a:gd name="T23" fmla="*/ 42 h 82"/>
                <a:gd name="T24" fmla="*/ 104 w 94"/>
                <a:gd name="T25" fmla="*/ 52 h 82"/>
                <a:gd name="T26" fmla="*/ 138 w 94"/>
                <a:gd name="T27" fmla="*/ 62 h 82"/>
                <a:gd name="T28" fmla="*/ 166 w 94"/>
                <a:gd name="T29" fmla="*/ 59 h 82"/>
                <a:gd name="T30" fmla="*/ 163 w 94"/>
                <a:gd name="T31" fmla="*/ 52 h 82"/>
                <a:gd name="T32" fmla="*/ 180 w 94"/>
                <a:gd name="T33" fmla="*/ 38 h 82"/>
                <a:gd name="T34" fmla="*/ 201 w 94"/>
                <a:gd name="T35" fmla="*/ 31 h 82"/>
                <a:gd name="T36" fmla="*/ 211 w 94"/>
                <a:gd name="T37" fmla="*/ 38 h 82"/>
                <a:gd name="T38" fmla="*/ 239 w 94"/>
                <a:gd name="T39" fmla="*/ 45 h 82"/>
                <a:gd name="T40" fmla="*/ 245 w 94"/>
                <a:gd name="T41" fmla="*/ 55 h 82"/>
                <a:gd name="T42" fmla="*/ 259 w 94"/>
                <a:gd name="T43" fmla="*/ 62 h 82"/>
                <a:gd name="T44" fmla="*/ 280 w 94"/>
                <a:gd name="T45" fmla="*/ 73 h 82"/>
                <a:gd name="T46" fmla="*/ 284 w 94"/>
                <a:gd name="T47" fmla="*/ 87 h 82"/>
                <a:gd name="T48" fmla="*/ 273 w 94"/>
                <a:gd name="T49" fmla="*/ 104 h 82"/>
                <a:gd name="T50" fmla="*/ 273 w 94"/>
                <a:gd name="T51" fmla="*/ 107 h 82"/>
                <a:gd name="T52" fmla="*/ 273 w 94"/>
                <a:gd name="T53" fmla="*/ 125 h 82"/>
                <a:gd name="T54" fmla="*/ 273 w 94"/>
                <a:gd name="T55" fmla="*/ 135 h 82"/>
                <a:gd name="T56" fmla="*/ 280 w 94"/>
                <a:gd name="T57" fmla="*/ 163 h 82"/>
                <a:gd name="T58" fmla="*/ 294 w 94"/>
                <a:gd name="T59" fmla="*/ 173 h 82"/>
                <a:gd name="T60" fmla="*/ 284 w 94"/>
                <a:gd name="T61" fmla="*/ 190 h 82"/>
                <a:gd name="T62" fmla="*/ 294 w 94"/>
                <a:gd name="T63" fmla="*/ 211 h 82"/>
                <a:gd name="T64" fmla="*/ 308 w 94"/>
                <a:gd name="T65" fmla="*/ 218 h 82"/>
                <a:gd name="T66" fmla="*/ 315 w 94"/>
                <a:gd name="T67" fmla="*/ 242 h 82"/>
                <a:gd name="T68" fmla="*/ 322 w 94"/>
                <a:gd name="T69" fmla="*/ 249 h 82"/>
                <a:gd name="T70" fmla="*/ 315 w 94"/>
                <a:gd name="T71" fmla="*/ 256 h 82"/>
                <a:gd name="T72" fmla="*/ 301 w 94"/>
                <a:gd name="T73" fmla="*/ 270 h 82"/>
                <a:gd name="T74" fmla="*/ 297 w 94"/>
                <a:gd name="T75" fmla="*/ 284 h 82"/>
                <a:gd name="T76" fmla="*/ 280 w 94"/>
                <a:gd name="T77" fmla="*/ 277 h 82"/>
                <a:gd name="T78" fmla="*/ 252 w 94"/>
                <a:gd name="T79" fmla="*/ 274 h 82"/>
                <a:gd name="T80" fmla="*/ 228 w 94"/>
                <a:gd name="T81" fmla="*/ 263 h 82"/>
                <a:gd name="T82" fmla="*/ 214 w 94"/>
                <a:gd name="T83" fmla="*/ 242 h 82"/>
                <a:gd name="T84" fmla="*/ 190 w 94"/>
                <a:gd name="T85" fmla="*/ 253 h 82"/>
                <a:gd name="T86" fmla="*/ 169 w 94"/>
                <a:gd name="T87" fmla="*/ 249 h 82"/>
                <a:gd name="T88" fmla="*/ 159 w 94"/>
                <a:gd name="T89" fmla="*/ 242 h 82"/>
                <a:gd name="T90" fmla="*/ 156 w 94"/>
                <a:gd name="T91" fmla="*/ 236 h 82"/>
                <a:gd name="T92" fmla="*/ 138 w 94"/>
                <a:gd name="T93" fmla="*/ 232 h 82"/>
                <a:gd name="T94" fmla="*/ 124 w 94"/>
                <a:gd name="T95" fmla="*/ 208 h 82"/>
                <a:gd name="T96" fmla="*/ 121 w 94"/>
                <a:gd name="T97" fmla="*/ 201 h 82"/>
                <a:gd name="T98" fmla="*/ 100 w 94"/>
                <a:gd name="T99" fmla="*/ 190 h 82"/>
                <a:gd name="T100" fmla="*/ 93 w 94"/>
                <a:gd name="T101" fmla="*/ 190 h 82"/>
                <a:gd name="T102" fmla="*/ 93 w 94"/>
                <a:gd name="T103" fmla="*/ 190 h 82"/>
                <a:gd name="T104" fmla="*/ 76 w 94"/>
                <a:gd name="T105" fmla="*/ 184 h 82"/>
                <a:gd name="T106" fmla="*/ 73 w 94"/>
                <a:gd name="T107" fmla="*/ 173 h 82"/>
                <a:gd name="T108" fmla="*/ 66 w 94"/>
                <a:gd name="T109" fmla="*/ 149 h 82"/>
                <a:gd name="T110" fmla="*/ 45 w 94"/>
                <a:gd name="T111" fmla="*/ 132 h 82"/>
                <a:gd name="T112" fmla="*/ 31 w 94"/>
                <a:gd name="T113" fmla="*/ 107 h 82"/>
                <a:gd name="T114" fmla="*/ 41 w 94"/>
                <a:gd name="T115" fmla="*/ 94 h 82"/>
                <a:gd name="T116" fmla="*/ 41 w 94"/>
                <a:gd name="T117" fmla="*/ 80 h 82"/>
                <a:gd name="T118" fmla="*/ 31 w 94"/>
                <a:gd name="T119" fmla="*/ 76 h 82"/>
                <a:gd name="T120" fmla="*/ 21 w 94"/>
                <a:gd name="T121" fmla="*/ 66 h 82"/>
                <a:gd name="T122" fmla="*/ 14 w 94"/>
                <a:gd name="T123" fmla="*/ 55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82"/>
                <a:gd name="T188" fmla="*/ 94 w 94"/>
                <a:gd name="T189" fmla="*/ 82 h 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82">
                  <a:moveTo>
                    <a:pt x="4" y="16"/>
                  </a:moveTo>
                  <a:cubicBezTo>
                    <a:pt x="4" y="15"/>
                    <a:pt x="5" y="14"/>
                    <a:pt x="4" y="14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3" y="8"/>
                    <a:pt x="2" y="7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4"/>
                    <a:pt x="8" y="3"/>
                    <a:pt x="8" y="4"/>
                  </a:cubicBezTo>
                  <a:cubicBezTo>
                    <a:pt x="8" y="4"/>
                    <a:pt x="7" y="5"/>
                    <a:pt x="8" y="5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4" y="6"/>
                    <a:pt x="14" y="6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5" y="3"/>
                    <a:pt x="17" y="1"/>
                    <a:pt x="18" y="1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8" y="3"/>
                    <a:pt x="19" y="3"/>
                  </a:cubicBezTo>
                  <a:cubicBezTo>
                    <a:pt x="19" y="4"/>
                    <a:pt x="20" y="4"/>
                    <a:pt x="20" y="5"/>
                  </a:cubicBezTo>
                  <a:cubicBezTo>
                    <a:pt x="21" y="6"/>
                    <a:pt x="19" y="6"/>
                    <a:pt x="19" y="7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3" y="12"/>
                  </a:cubicBezTo>
                  <a:cubicBezTo>
                    <a:pt x="24" y="13"/>
                    <a:pt x="26" y="14"/>
                    <a:pt x="27" y="14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1" y="16"/>
                    <a:pt x="32" y="17"/>
                    <a:pt x="33" y="18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42" y="18"/>
                    <a:pt x="43" y="18"/>
                    <a:pt x="45" y="17"/>
                  </a:cubicBezTo>
                  <a:cubicBezTo>
                    <a:pt x="46" y="17"/>
                    <a:pt x="47" y="18"/>
                    <a:pt x="48" y="17"/>
                  </a:cubicBezTo>
                  <a:cubicBezTo>
                    <a:pt x="48" y="17"/>
                    <a:pt x="47" y="16"/>
                    <a:pt x="47" y="16"/>
                  </a:cubicBezTo>
                  <a:cubicBezTo>
                    <a:pt x="46" y="15"/>
                    <a:pt x="47" y="15"/>
                    <a:pt x="47" y="15"/>
                  </a:cubicBezTo>
                  <a:cubicBezTo>
                    <a:pt x="48" y="14"/>
                    <a:pt x="49" y="14"/>
                    <a:pt x="51" y="14"/>
                  </a:cubicBezTo>
                  <a:cubicBezTo>
                    <a:pt x="51" y="13"/>
                    <a:pt x="51" y="12"/>
                    <a:pt x="52" y="11"/>
                  </a:cubicBezTo>
                  <a:cubicBezTo>
                    <a:pt x="53" y="10"/>
                    <a:pt x="55" y="11"/>
                    <a:pt x="56" y="10"/>
                  </a:cubicBezTo>
                  <a:cubicBezTo>
                    <a:pt x="57" y="10"/>
                    <a:pt x="57" y="9"/>
                    <a:pt x="58" y="9"/>
                  </a:cubicBezTo>
                  <a:cubicBezTo>
                    <a:pt x="59" y="9"/>
                    <a:pt x="60" y="10"/>
                    <a:pt x="60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3" y="11"/>
                    <a:pt x="64" y="12"/>
                    <a:pt x="66" y="12"/>
                  </a:cubicBezTo>
                  <a:cubicBezTo>
                    <a:pt x="66" y="13"/>
                    <a:pt x="67" y="13"/>
                    <a:pt x="69" y="13"/>
                  </a:cubicBezTo>
                  <a:cubicBezTo>
                    <a:pt x="69" y="14"/>
                    <a:pt x="70" y="14"/>
                    <a:pt x="71" y="14"/>
                  </a:cubicBezTo>
                  <a:cubicBezTo>
                    <a:pt x="71" y="15"/>
                    <a:pt x="70" y="15"/>
                    <a:pt x="71" y="16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5" y="16"/>
                    <a:pt x="75" y="18"/>
                    <a:pt x="75" y="18"/>
                  </a:cubicBezTo>
                  <a:cubicBezTo>
                    <a:pt x="77" y="18"/>
                    <a:pt x="79" y="18"/>
                    <a:pt x="80" y="19"/>
                  </a:cubicBezTo>
                  <a:cubicBezTo>
                    <a:pt x="81" y="19"/>
                    <a:pt x="81" y="20"/>
                    <a:pt x="81" y="21"/>
                  </a:cubicBezTo>
                  <a:cubicBezTo>
                    <a:pt x="81" y="21"/>
                    <a:pt x="81" y="22"/>
                    <a:pt x="81" y="23"/>
                  </a:cubicBezTo>
                  <a:cubicBezTo>
                    <a:pt x="81" y="23"/>
                    <a:pt x="81" y="24"/>
                    <a:pt x="82" y="25"/>
                  </a:cubicBezTo>
                  <a:cubicBezTo>
                    <a:pt x="81" y="25"/>
                    <a:pt x="81" y="27"/>
                    <a:pt x="81" y="27"/>
                  </a:cubicBezTo>
                  <a:cubicBezTo>
                    <a:pt x="81" y="28"/>
                    <a:pt x="79" y="29"/>
                    <a:pt x="79" y="30"/>
                  </a:cubicBezTo>
                  <a:cubicBezTo>
                    <a:pt x="79" y="30"/>
                    <a:pt x="80" y="30"/>
                    <a:pt x="80" y="31"/>
                  </a:cubicBezTo>
                  <a:cubicBezTo>
                    <a:pt x="79" y="31"/>
                    <a:pt x="79" y="30"/>
                    <a:pt x="79" y="31"/>
                  </a:cubicBezTo>
                  <a:cubicBezTo>
                    <a:pt x="78" y="32"/>
                    <a:pt x="78" y="33"/>
                    <a:pt x="78" y="34"/>
                  </a:cubicBezTo>
                  <a:cubicBezTo>
                    <a:pt x="78" y="35"/>
                    <a:pt x="79" y="35"/>
                    <a:pt x="79" y="36"/>
                  </a:cubicBezTo>
                  <a:cubicBezTo>
                    <a:pt x="79" y="37"/>
                    <a:pt x="78" y="37"/>
                    <a:pt x="78" y="37"/>
                  </a:cubicBezTo>
                  <a:cubicBezTo>
                    <a:pt x="78" y="38"/>
                    <a:pt x="79" y="39"/>
                    <a:pt x="79" y="39"/>
                  </a:cubicBezTo>
                  <a:cubicBezTo>
                    <a:pt x="80" y="41"/>
                    <a:pt x="80" y="43"/>
                    <a:pt x="79" y="44"/>
                  </a:cubicBezTo>
                  <a:cubicBezTo>
                    <a:pt x="80" y="45"/>
                    <a:pt x="81" y="46"/>
                    <a:pt x="81" y="47"/>
                  </a:cubicBezTo>
                  <a:cubicBezTo>
                    <a:pt x="82" y="47"/>
                    <a:pt x="83" y="46"/>
                    <a:pt x="84" y="47"/>
                  </a:cubicBezTo>
                  <a:cubicBezTo>
                    <a:pt x="85" y="47"/>
                    <a:pt x="85" y="49"/>
                    <a:pt x="85" y="50"/>
                  </a:cubicBezTo>
                  <a:cubicBezTo>
                    <a:pt x="85" y="51"/>
                    <a:pt x="83" y="52"/>
                    <a:pt x="82" y="53"/>
                  </a:cubicBezTo>
                  <a:cubicBezTo>
                    <a:pt x="82" y="54"/>
                    <a:pt x="82" y="55"/>
                    <a:pt x="82" y="55"/>
                  </a:cubicBezTo>
                  <a:cubicBezTo>
                    <a:pt x="83" y="56"/>
                    <a:pt x="84" y="57"/>
                    <a:pt x="85" y="58"/>
                  </a:cubicBezTo>
                  <a:cubicBezTo>
                    <a:pt x="85" y="59"/>
                    <a:pt x="85" y="61"/>
                    <a:pt x="85" y="61"/>
                  </a:cubicBezTo>
                  <a:cubicBezTo>
                    <a:pt x="85" y="62"/>
                    <a:pt x="86" y="62"/>
                    <a:pt x="86" y="63"/>
                  </a:cubicBezTo>
                  <a:cubicBezTo>
                    <a:pt x="87" y="63"/>
                    <a:pt x="88" y="63"/>
                    <a:pt x="89" y="63"/>
                  </a:cubicBezTo>
                  <a:cubicBezTo>
                    <a:pt x="90" y="64"/>
                    <a:pt x="90" y="64"/>
                    <a:pt x="91" y="64"/>
                  </a:cubicBezTo>
                  <a:cubicBezTo>
                    <a:pt x="91" y="66"/>
                    <a:pt x="90" y="68"/>
                    <a:pt x="91" y="70"/>
                  </a:cubicBezTo>
                  <a:cubicBezTo>
                    <a:pt x="92" y="70"/>
                    <a:pt x="93" y="70"/>
                    <a:pt x="94" y="70"/>
                  </a:cubicBezTo>
                  <a:cubicBezTo>
                    <a:pt x="94" y="71"/>
                    <a:pt x="94" y="72"/>
                    <a:pt x="93" y="72"/>
                  </a:cubicBezTo>
                  <a:cubicBezTo>
                    <a:pt x="93" y="73"/>
                    <a:pt x="94" y="73"/>
                    <a:pt x="93" y="73"/>
                  </a:cubicBezTo>
                  <a:cubicBezTo>
                    <a:pt x="92" y="74"/>
                    <a:pt x="91" y="73"/>
                    <a:pt x="91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6"/>
                    <a:pt x="87" y="77"/>
                    <a:pt x="87" y="78"/>
                  </a:cubicBezTo>
                  <a:cubicBezTo>
                    <a:pt x="87" y="79"/>
                    <a:pt x="88" y="80"/>
                    <a:pt x="88" y="80"/>
                  </a:cubicBezTo>
                  <a:cubicBezTo>
                    <a:pt x="87" y="81"/>
                    <a:pt x="87" y="82"/>
                    <a:pt x="86" y="82"/>
                  </a:cubicBezTo>
                  <a:cubicBezTo>
                    <a:pt x="86" y="82"/>
                    <a:pt x="85" y="81"/>
                    <a:pt x="84" y="81"/>
                  </a:cubicBezTo>
                  <a:cubicBezTo>
                    <a:pt x="83" y="80"/>
                    <a:pt x="82" y="80"/>
                    <a:pt x="81" y="80"/>
                  </a:cubicBezTo>
                  <a:cubicBezTo>
                    <a:pt x="79" y="80"/>
                    <a:pt x="77" y="81"/>
                    <a:pt x="75" y="80"/>
                  </a:cubicBezTo>
                  <a:cubicBezTo>
                    <a:pt x="75" y="80"/>
                    <a:pt x="74" y="80"/>
                    <a:pt x="73" y="79"/>
                  </a:cubicBezTo>
                  <a:cubicBezTo>
                    <a:pt x="71" y="79"/>
                    <a:pt x="69" y="79"/>
                    <a:pt x="68" y="78"/>
                  </a:cubicBezTo>
                  <a:cubicBezTo>
                    <a:pt x="67" y="78"/>
                    <a:pt x="67" y="77"/>
                    <a:pt x="66" y="76"/>
                  </a:cubicBezTo>
                  <a:cubicBezTo>
                    <a:pt x="66" y="75"/>
                    <a:pt x="66" y="73"/>
                    <a:pt x="65" y="72"/>
                  </a:cubicBezTo>
                  <a:cubicBezTo>
                    <a:pt x="64" y="71"/>
                    <a:pt x="63" y="70"/>
                    <a:pt x="62" y="70"/>
                  </a:cubicBezTo>
                  <a:cubicBezTo>
                    <a:pt x="61" y="71"/>
                    <a:pt x="60" y="71"/>
                    <a:pt x="58" y="72"/>
                  </a:cubicBezTo>
                  <a:cubicBezTo>
                    <a:pt x="57" y="72"/>
                    <a:pt x="57" y="73"/>
                    <a:pt x="55" y="73"/>
                  </a:cubicBezTo>
                  <a:cubicBezTo>
                    <a:pt x="54" y="73"/>
                    <a:pt x="54" y="72"/>
                    <a:pt x="53" y="72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9" y="72"/>
                    <a:pt x="49" y="72"/>
                    <a:pt x="49" y="71"/>
                  </a:cubicBezTo>
                  <a:cubicBezTo>
                    <a:pt x="48" y="71"/>
                    <a:pt x="47" y="71"/>
                    <a:pt x="46" y="70"/>
                  </a:cubicBezTo>
                  <a:cubicBezTo>
                    <a:pt x="46" y="70"/>
                    <a:pt x="45" y="70"/>
                    <a:pt x="45" y="69"/>
                  </a:cubicBezTo>
                  <a:cubicBezTo>
                    <a:pt x="44" y="69"/>
                    <a:pt x="45" y="69"/>
                    <a:pt x="45" y="68"/>
                  </a:cubicBezTo>
                  <a:cubicBezTo>
                    <a:pt x="44" y="68"/>
                    <a:pt x="43" y="68"/>
                    <a:pt x="43" y="68"/>
                  </a:cubicBezTo>
                  <a:cubicBezTo>
                    <a:pt x="42" y="67"/>
                    <a:pt x="41" y="68"/>
                    <a:pt x="40" y="67"/>
                  </a:cubicBezTo>
                  <a:cubicBezTo>
                    <a:pt x="39" y="66"/>
                    <a:pt x="38" y="65"/>
                    <a:pt x="37" y="63"/>
                  </a:cubicBezTo>
                  <a:cubicBezTo>
                    <a:pt x="36" y="62"/>
                    <a:pt x="37" y="61"/>
                    <a:pt x="36" y="60"/>
                  </a:cubicBezTo>
                  <a:cubicBezTo>
                    <a:pt x="36" y="59"/>
                    <a:pt x="35" y="61"/>
                    <a:pt x="35" y="60"/>
                  </a:cubicBezTo>
                  <a:cubicBezTo>
                    <a:pt x="34" y="60"/>
                    <a:pt x="35" y="59"/>
                    <a:pt x="35" y="58"/>
                  </a:cubicBezTo>
                  <a:cubicBezTo>
                    <a:pt x="34" y="57"/>
                    <a:pt x="33" y="55"/>
                    <a:pt x="31" y="53"/>
                  </a:cubicBezTo>
                  <a:cubicBezTo>
                    <a:pt x="30" y="53"/>
                    <a:pt x="30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5"/>
                    <a:pt x="27" y="55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6" y="54"/>
                    <a:pt x="27" y="55"/>
                    <a:pt x="27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4" y="55"/>
                    <a:pt x="23" y="54"/>
                    <a:pt x="22" y="53"/>
                  </a:cubicBezTo>
                  <a:cubicBezTo>
                    <a:pt x="22" y="52"/>
                    <a:pt x="23" y="51"/>
                    <a:pt x="22" y="51"/>
                  </a:cubicBezTo>
                  <a:cubicBezTo>
                    <a:pt x="22" y="50"/>
                    <a:pt x="21" y="50"/>
                    <a:pt x="21" y="50"/>
                  </a:cubicBezTo>
                  <a:cubicBezTo>
                    <a:pt x="21" y="49"/>
                    <a:pt x="21" y="48"/>
                    <a:pt x="21" y="47"/>
                  </a:cubicBezTo>
                  <a:cubicBezTo>
                    <a:pt x="21" y="45"/>
                    <a:pt x="20" y="44"/>
                    <a:pt x="19" y="43"/>
                  </a:cubicBezTo>
                  <a:cubicBezTo>
                    <a:pt x="17" y="41"/>
                    <a:pt x="15" y="40"/>
                    <a:pt x="13" y="39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36"/>
                    <a:pt x="10" y="35"/>
                    <a:pt x="9" y="34"/>
                  </a:cubicBezTo>
                  <a:cubicBezTo>
                    <a:pt x="9" y="33"/>
                    <a:pt x="9" y="32"/>
                    <a:pt x="9" y="31"/>
                  </a:cubicBezTo>
                  <a:cubicBezTo>
                    <a:pt x="9" y="30"/>
                    <a:pt x="9" y="29"/>
                    <a:pt x="10" y="28"/>
                  </a:cubicBezTo>
                  <a:cubicBezTo>
                    <a:pt x="11" y="27"/>
                    <a:pt x="11" y="28"/>
                    <a:pt x="12" y="27"/>
                  </a:cubicBezTo>
                  <a:cubicBezTo>
                    <a:pt x="12" y="26"/>
                    <a:pt x="11" y="25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0" y="23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1"/>
                    <a:pt x="7" y="20"/>
                    <a:pt x="6" y="19"/>
                  </a:cubicBezTo>
                  <a:cubicBezTo>
                    <a:pt x="6" y="19"/>
                    <a:pt x="6" y="18"/>
                    <a:pt x="5" y="18"/>
                  </a:cubicBezTo>
                  <a:cubicBezTo>
                    <a:pt x="5" y="17"/>
                    <a:pt x="5" y="16"/>
                    <a:pt x="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3" name="Freeform 830"/>
            <p:cNvSpPr>
              <a:spLocks/>
            </p:cNvSpPr>
            <p:nvPr/>
          </p:nvSpPr>
          <p:spPr bwMode="auto">
            <a:xfrm>
              <a:off x="4573" y="2127"/>
              <a:ext cx="97" cy="56"/>
            </a:xfrm>
            <a:custGeom>
              <a:avLst/>
              <a:gdLst>
                <a:gd name="T0" fmla="*/ 0 w 28"/>
                <a:gd name="T1" fmla="*/ 0 h 16"/>
                <a:gd name="T2" fmla="*/ 7 w 28"/>
                <a:gd name="T3" fmla="*/ 7 h 16"/>
                <a:gd name="T4" fmla="*/ 14 w 28"/>
                <a:gd name="T5" fmla="*/ 14 h 16"/>
                <a:gd name="T6" fmla="*/ 21 w 28"/>
                <a:gd name="T7" fmla="*/ 17 h 16"/>
                <a:gd name="T8" fmla="*/ 21 w 28"/>
                <a:gd name="T9" fmla="*/ 28 h 16"/>
                <a:gd name="T10" fmla="*/ 28 w 28"/>
                <a:gd name="T11" fmla="*/ 38 h 16"/>
                <a:gd name="T12" fmla="*/ 24 w 28"/>
                <a:gd name="T13" fmla="*/ 49 h 16"/>
                <a:gd name="T14" fmla="*/ 28 w 28"/>
                <a:gd name="T15" fmla="*/ 49 h 16"/>
                <a:gd name="T16" fmla="*/ 38 w 28"/>
                <a:gd name="T17" fmla="*/ 45 h 16"/>
                <a:gd name="T18" fmla="*/ 45 w 28"/>
                <a:gd name="T19" fmla="*/ 49 h 16"/>
                <a:gd name="T20" fmla="*/ 52 w 28"/>
                <a:gd name="T21" fmla="*/ 52 h 16"/>
                <a:gd name="T22" fmla="*/ 59 w 28"/>
                <a:gd name="T23" fmla="*/ 52 h 16"/>
                <a:gd name="T24" fmla="*/ 62 w 28"/>
                <a:gd name="T25" fmla="*/ 52 h 16"/>
                <a:gd name="T26" fmla="*/ 69 w 28"/>
                <a:gd name="T27" fmla="*/ 52 h 16"/>
                <a:gd name="T28" fmla="*/ 73 w 28"/>
                <a:gd name="T29" fmla="*/ 52 h 16"/>
                <a:gd name="T30" fmla="*/ 76 w 28"/>
                <a:gd name="T31" fmla="*/ 45 h 16"/>
                <a:gd name="T32" fmla="*/ 83 w 28"/>
                <a:gd name="T33" fmla="*/ 49 h 16"/>
                <a:gd name="T34" fmla="*/ 87 w 28"/>
                <a:gd name="T35" fmla="*/ 52 h 16"/>
                <a:gd name="T36" fmla="*/ 97 w 28"/>
                <a:gd name="T37" fmla="*/ 56 h 16"/>
                <a:gd name="T38" fmla="*/ 97 w 28"/>
                <a:gd name="T39" fmla="*/ 49 h 16"/>
                <a:gd name="T40" fmla="*/ 94 w 28"/>
                <a:gd name="T41" fmla="*/ 45 h 16"/>
                <a:gd name="T42" fmla="*/ 87 w 28"/>
                <a:gd name="T43" fmla="*/ 38 h 16"/>
                <a:gd name="T44" fmla="*/ 94 w 28"/>
                <a:gd name="T45" fmla="*/ 35 h 16"/>
                <a:gd name="T46" fmla="*/ 80 w 28"/>
                <a:gd name="T47" fmla="*/ 28 h 16"/>
                <a:gd name="T48" fmla="*/ 80 w 28"/>
                <a:gd name="T49" fmla="*/ 21 h 16"/>
                <a:gd name="T50" fmla="*/ 73 w 28"/>
                <a:gd name="T51" fmla="*/ 17 h 16"/>
                <a:gd name="T52" fmla="*/ 69 w 28"/>
                <a:gd name="T53" fmla="*/ 17 h 16"/>
                <a:gd name="T54" fmla="*/ 62 w 28"/>
                <a:gd name="T55" fmla="*/ 17 h 16"/>
                <a:gd name="T56" fmla="*/ 55 w 28"/>
                <a:gd name="T57" fmla="*/ 21 h 16"/>
                <a:gd name="T58" fmla="*/ 52 w 28"/>
                <a:gd name="T59" fmla="*/ 17 h 16"/>
                <a:gd name="T60" fmla="*/ 42 w 28"/>
                <a:gd name="T61" fmla="*/ 10 h 16"/>
                <a:gd name="T62" fmla="*/ 35 w 28"/>
                <a:gd name="T63" fmla="*/ 4 h 16"/>
                <a:gd name="T64" fmla="*/ 21 w 28"/>
                <a:gd name="T65" fmla="*/ 7 h 16"/>
                <a:gd name="T66" fmla="*/ 10 w 28"/>
                <a:gd name="T67" fmla="*/ 0 h 16"/>
                <a:gd name="T68" fmla="*/ 0 w 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16"/>
                <a:gd name="T107" fmla="*/ 28 w 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16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6" y="5"/>
                    <a:pt x="6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7" y="9"/>
                    <a:pt x="8" y="10"/>
                    <a:pt x="8" y="11"/>
                  </a:cubicBezTo>
                  <a:cubicBezTo>
                    <a:pt x="8" y="11"/>
                    <a:pt x="7" y="13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1" y="14"/>
                    <a:pt x="21" y="13"/>
                    <a:pt x="22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7" y="15"/>
                    <a:pt x="27" y="16"/>
                    <a:pt x="28" y="16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14"/>
                    <a:pt x="27" y="14"/>
                    <a:pt x="27" y="13"/>
                  </a:cubicBezTo>
                  <a:cubicBezTo>
                    <a:pt x="26" y="13"/>
                    <a:pt x="25" y="12"/>
                    <a:pt x="25" y="11"/>
                  </a:cubicBezTo>
                  <a:cubicBezTo>
                    <a:pt x="26" y="11"/>
                    <a:pt x="27" y="11"/>
                    <a:pt x="27" y="10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4" y="4"/>
                    <a:pt x="13" y="4"/>
                    <a:pt x="12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1"/>
                    <a:pt x="7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4" name="Freeform 831"/>
            <p:cNvSpPr>
              <a:spLocks/>
            </p:cNvSpPr>
            <p:nvPr/>
          </p:nvSpPr>
          <p:spPr bwMode="auto">
            <a:xfrm>
              <a:off x="4656" y="2210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10 w 4"/>
                <a:gd name="T3" fmla="*/ 7 h 4"/>
                <a:gd name="T4" fmla="*/ 10 w 4"/>
                <a:gd name="T5" fmla="*/ 4 h 4"/>
                <a:gd name="T6" fmla="*/ 7 w 4"/>
                <a:gd name="T7" fmla="*/ 4 h 4"/>
                <a:gd name="T8" fmla="*/ 7 w 4"/>
                <a:gd name="T9" fmla="*/ 0 h 4"/>
                <a:gd name="T10" fmla="*/ 0 w 4"/>
                <a:gd name="T11" fmla="*/ 0 h 4"/>
                <a:gd name="T12" fmla="*/ 4 w 4"/>
                <a:gd name="T13" fmla="*/ 4 h 4"/>
                <a:gd name="T14" fmla="*/ 7 w 4"/>
                <a:gd name="T15" fmla="*/ 10 h 4"/>
                <a:gd name="T16" fmla="*/ 7 w 4"/>
                <a:gd name="T17" fmla="*/ 10 h 4"/>
                <a:gd name="T18" fmla="*/ 7 w 4"/>
                <a:gd name="T19" fmla="*/ 14 h 4"/>
                <a:gd name="T20" fmla="*/ 14 w 4"/>
                <a:gd name="T21" fmla="*/ 1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4" y="4"/>
                  </a:move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5" name="Freeform 832"/>
            <p:cNvSpPr>
              <a:spLocks/>
            </p:cNvSpPr>
            <p:nvPr/>
          </p:nvSpPr>
          <p:spPr bwMode="auto">
            <a:xfrm>
              <a:off x="4628" y="2169"/>
              <a:ext cx="56" cy="55"/>
            </a:xfrm>
            <a:custGeom>
              <a:avLst/>
              <a:gdLst>
                <a:gd name="T0" fmla="*/ 56 w 16"/>
                <a:gd name="T1" fmla="*/ 55 h 16"/>
                <a:gd name="T2" fmla="*/ 56 w 16"/>
                <a:gd name="T3" fmla="*/ 45 h 16"/>
                <a:gd name="T4" fmla="*/ 52 w 16"/>
                <a:gd name="T5" fmla="*/ 41 h 16"/>
                <a:gd name="T6" fmla="*/ 45 w 16"/>
                <a:gd name="T7" fmla="*/ 34 h 16"/>
                <a:gd name="T8" fmla="*/ 38 w 16"/>
                <a:gd name="T9" fmla="*/ 31 h 16"/>
                <a:gd name="T10" fmla="*/ 42 w 16"/>
                <a:gd name="T11" fmla="*/ 28 h 16"/>
                <a:gd name="T12" fmla="*/ 42 w 16"/>
                <a:gd name="T13" fmla="*/ 24 h 16"/>
                <a:gd name="T14" fmla="*/ 35 w 16"/>
                <a:gd name="T15" fmla="*/ 21 h 16"/>
                <a:gd name="T16" fmla="*/ 35 w 16"/>
                <a:gd name="T17" fmla="*/ 14 h 16"/>
                <a:gd name="T18" fmla="*/ 35 w 16"/>
                <a:gd name="T19" fmla="*/ 7 h 16"/>
                <a:gd name="T20" fmla="*/ 28 w 16"/>
                <a:gd name="T21" fmla="*/ 7 h 16"/>
                <a:gd name="T22" fmla="*/ 24 w 16"/>
                <a:gd name="T23" fmla="*/ 0 h 16"/>
                <a:gd name="T24" fmla="*/ 21 w 16"/>
                <a:gd name="T25" fmla="*/ 0 h 16"/>
                <a:gd name="T26" fmla="*/ 14 w 16"/>
                <a:gd name="T27" fmla="*/ 0 h 16"/>
                <a:gd name="T28" fmla="*/ 7 w 16"/>
                <a:gd name="T29" fmla="*/ 0 h 16"/>
                <a:gd name="T30" fmla="*/ 0 w 16"/>
                <a:gd name="T31" fmla="*/ 3 h 16"/>
                <a:gd name="T32" fmla="*/ 4 w 16"/>
                <a:gd name="T33" fmla="*/ 14 h 16"/>
                <a:gd name="T34" fmla="*/ 4 w 16"/>
                <a:gd name="T35" fmla="*/ 21 h 16"/>
                <a:gd name="T36" fmla="*/ 7 w 16"/>
                <a:gd name="T37" fmla="*/ 28 h 16"/>
                <a:gd name="T38" fmla="*/ 17 w 16"/>
                <a:gd name="T39" fmla="*/ 28 h 16"/>
                <a:gd name="T40" fmla="*/ 24 w 16"/>
                <a:gd name="T41" fmla="*/ 34 h 16"/>
                <a:gd name="T42" fmla="*/ 35 w 16"/>
                <a:gd name="T43" fmla="*/ 34 h 16"/>
                <a:gd name="T44" fmla="*/ 35 w 16"/>
                <a:gd name="T45" fmla="*/ 41 h 16"/>
                <a:gd name="T46" fmla="*/ 42 w 16"/>
                <a:gd name="T47" fmla="*/ 38 h 16"/>
                <a:gd name="T48" fmla="*/ 45 w 16"/>
                <a:gd name="T49" fmla="*/ 45 h 16"/>
                <a:gd name="T50" fmla="*/ 49 w 16"/>
                <a:gd name="T51" fmla="*/ 55 h 16"/>
                <a:gd name="T52" fmla="*/ 52 w 16"/>
                <a:gd name="T53" fmla="*/ 55 h 16"/>
                <a:gd name="T54" fmla="*/ 56 w 16"/>
                <a:gd name="T55" fmla="*/ 55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16"/>
                <a:gd name="T86" fmla="*/ 16 w 16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16">
                  <a:moveTo>
                    <a:pt x="16" y="16"/>
                  </a:move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5" y="12"/>
                    <a:pt x="15" y="12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2" y="10"/>
                    <a:pt x="11" y="10"/>
                    <a:pt x="11" y="9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6" name="Freeform 833"/>
            <p:cNvSpPr>
              <a:spLocks/>
            </p:cNvSpPr>
            <p:nvPr/>
          </p:nvSpPr>
          <p:spPr bwMode="auto">
            <a:xfrm>
              <a:off x="4656" y="2155"/>
              <a:ext cx="87" cy="69"/>
            </a:xfrm>
            <a:custGeom>
              <a:avLst/>
              <a:gdLst>
                <a:gd name="T0" fmla="*/ 63 w 25"/>
                <a:gd name="T1" fmla="*/ 69 h 20"/>
                <a:gd name="T2" fmla="*/ 59 w 25"/>
                <a:gd name="T3" fmla="*/ 69 h 20"/>
                <a:gd name="T4" fmla="*/ 52 w 25"/>
                <a:gd name="T5" fmla="*/ 66 h 20"/>
                <a:gd name="T6" fmla="*/ 56 w 25"/>
                <a:gd name="T7" fmla="*/ 62 h 20"/>
                <a:gd name="T8" fmla="*/ 52 w 25"/>
                <a:gd name="T9" fmla="*/ 52 h 20"/>
                <a:gd name="T10" fmla="*/ 56 w 25"/>
                <a:gd name="T11" fmla="*/ 48 h 20"/>
                <a:gd name="T12" fmla="*/ 49 w 25"/>
                <a:gd name="T13" fmla="*/ 45 h 20"/>
                <a:gd name="T14" fmla="*/ 35 w 25"/>
                <a:gd name="T15" fmla="*/ 55 h 20"/>
                <a:gd name="T16" fmla="*/ 35 w 25"/>
                <a:gd name="T17" fmla="*/ 62 h 20"/>
                <a:gd name="T18" fmla="*/ 28 w 25"/>
                <a:gd name="T19" fmla="*/ 62 h 20"/>
                <a:gd name="T20" fmla="*/ 28 w 25"/>
                <a:gd name="T21" fmla="*/ 52 h 20"/>
                <a:gd name="T22" fmla="*/ 24 w 25"/>
                <a:gd name="T23" fmla="*/ 48 h 20"/>
                <a:gd name="T24" fmla="*/ 21 w 25"/>
                <a:gd name="T25" fmla="*/ 45 h 20"/>
                <a:gd name="T26" fmla="*/ 10 w 25"/>
                <a:gd name="T27" fmla="*/ 41 h 20"/>
                <a:gd name="T28" fmla="*/ 17 w 25"/>
                <a:gd name="T29" fmla="*/ 38 h 20"/>
                <a:gd name="T30" fmla="*/ 17 w 25"/>
                <a:gd name="T31" fmla="*/ 35 h 20"/>
                <a:gd name="T32" fmla="*/ 7 w 25"/>
                <a:gd name="T33" fmla="*/ 31 h 20"/>
                <a:gd name="T34" fmla="*/ 10 w 25"/>
                <a:gd name="T35" fmla="*/ 24 h 20"/>
                <a:gd name="T36" fmla="*/ 7 w 25"/>
                <a:gd name="T37" fmla="*/ 21 h 20"/>
                <a:gd name="T38" fmla="*/ 3 w 25"/>
                <a:gd name="T39" fmla="*/ 17 h 20"/>
                <a:gd name="T40" fmla="*/ 0 w 25"/>
                <a:gd name="T41" fmla="*/ 14 h 20"/>
                <a:gd name="T42" fmla="*/ 3 w 25"/>
                <a:gd name="T43" fmla="*/ 7 h 20"/>
                <a:gd name="T44" fmla="*/ 10 w 25"/>
                <a:gd name="T45" fmla="*/ 14 h 20"/>
                <a:gd name="T46" fmla="*/ 17 w 25"/>
                <a:gd name="T47" fmla="*/ 14 h 20"/>
                <a:gd name="T48" fmla="*/ 24 w 25"/>
                <a:gd name="T49" fmla="*/ 17 h 20"/>
                <a:gd name="T50" fmla="*/ 24 w 25"/>
                <a:gd name="T51" fmla="*/ 14 h 20"/>
                <a:gd name="T52" fmla="*/ 21 w 25"/>
                <a:gd name="T53" fmla="*/ 10 h 20"/>
                <a:gd name="T54" fmla="*/ 17 w 25"/>
                <a:gd name="T55" fmla="*/ 3 h 20"/>
                <a:gd name="T56" fmla="*/ 21 w 25"/>
                <a:gd name="T57" fmla="*/ 0 h 20"/>
                <a:gd name="T58" fmla="*/ 31 w 25"/>
                <a:gd name="T59" fmla="*/ 3 h 20"/>
                <a:gd name="T60" fmla="*/ 35 w 25"/>
                <a:gd name="T61" fmla="*/ 14 h 20"/>
                <a:gd name="T62" fmla="*/ 45 w 25"/>
                <a:gd name="T63" fmla="*/ 14 h 20"/>
                <a:gd name="T64" fmla="*/ 45 w 25"/>
                <a:gd name="T65" fmla="*/ 7 h 20"/>
                <a:gd name="T66" fmla="*/ 52 w 25"/>
                <a:gd name="T67" fmla="*/ 7 h 20"/>
                <a:gd name="T68" fmla="*/ 56 w 25"/>
                <a:gd name="T69" fmla="*/ 3 h 20"/>
                <a:gd name="T70" fmla="*/ 63 w 25"/>
                <a:gd name="T71" fmla="*/ 14 h 20"/>
                <a:gd name="T72" fmla="*/ 66 w 25"/>
                <a:gd name="T73" fmla="*/ 21 h 20"/>
                <a:gd name="T74" fmla="*/ 73 w 25"/>
                <a:gd name="T75" fmla="*/ 28 h 20"/>
                <a:gd name="T76" fmla="*/ 80 w 25"/>
                <a:gd name="T77" fmla="*/ 28 h 20"/>
                <a:gd name="T78" fmla="*/ 87 w 25"/>
                <a:gd name="T79" fmla="*/ 28 h 20"/>
                <a:gd name="T80" fmla="*/ 84 w 25"/>
                <a:gd name="T81" fmla="*/ 31 h 20"/>
                <a:gd name="T82" fmla="*/ 77 w 25"/>
                <a:gd name="T83" fmla="*/ 31 h 20"/>
                <a:gd name="T84" fmla="*/ 70 w 25"/>
                <a:gd name="T85" fmla="*/ 38 h 20"/>
                <a:gd name="T86" fmla="*/ 70 w 25"/>
                <a:gd name="T87" fmla="*/ 48 h 20"/>
                <a:gd name="T88" fmla="*/ 73 w 25"/>
                <a:gd name="T89" fmla="*/ 52 h 20"/>
                <a:gd name="T90" fmla="*/ 70 w 25"/>
                <a:gd name="T91" fmla="*/ 59 h 20"/>
                <a:gd name="T92" fmla="*/ 63 w 25"/>
                <a:gd name="T93" fmla="*/ 55 h 20"/>
                <a:gd name="T94" fmla="*/ 63 w 25"/>
                <a:gd name="T95" fmla="*/ 62 h 20"/>
                <a:gd name="T96" fmla="*/ 63 w 25"/>
                <a:gd name="T97" fmla="*/ 69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"/>
                <a:gd name="T148" fmla="*/ 0 h 20"/>
                <a:gd name="T149" fmla="*/ 25 w 25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" h="20">
                  <a:moveTo>
                    <a:pt x="18" y="20"/>
                  </a:moveTo>
                  <a:cubicBezTo>
                    <a:pt x="18" y="20"/>
                    <a:pt x="18" y="20"/>
                    <a:pt x="17" y="20"/>
                  </a:cubicBezTo>
                  <a:cubicBezTo>
                    <a:pt x="16" y="20"/>
                    <a:pt x="15" y="20"/>
                    <a:pt x="15" y="19"/>
                  </a:cubicBezTo>
                  <a:cubicBezTo>
                    <a:pt x="15" y="18"/>
                    <a:pt x="17" y="18"/>
                    <a:pt x="16" y="18"/>
                  </a:cubicBezTo>
                  <a:cubicBezTo>
                    <a:pt x="16" y="17"/>
                    <a:pt x="15" y="16"/>
                    <a:pt x="15" y="15"/>
                  </a:cubicBezTo>
                  <a:cubicBezTo>
                    <a:pt x="14" y="15"/>
                    <a:pt x="16" y="15"/>
                    <a:pt x="16" y="14"/>
                  </a:cubicBezTo>
                  <a:cubicBezTo>
                    <a:pt x="16" y="13"/>
                    <a:pt x="15" y="12"/>
                    <a:pt x="14" y="13"/>
                  </a:cubicBezTo>
                  <a:cubicBezTo>
                    <a:pt x="13" y="13"/>
                    <a:pt x="11" y="15"/>
                    <a:pt x="10" y="16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5"/>
                    <a:pt x="1" y="6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1" y="4"/>
                    <a:pt x="12" y="5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2"/>
                    <a:pt x="17" y="3"/>
                    <a:pt x="18" y="4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2" y="8"/>
                    <a:pt x="22" y="9"/>
                  </a:cubicBezTo>
                  <a:cubicBezTo>
                    <a:pt x="21" y="9"/>
                    <a:pt x="21" y="11"/>
                    <a:pt x="20" y="11"/>
                  </a:cubicBezTo>
                  <a:cubicBezTo>
                    <a:pt x="20" y="12"/>
                    <a:pt x="20" y="13"/>
                    <a:pt x="20" y="14"/>
                  </a:cubicBezTo>
                  <a:cubicBezTo>
                    <a:pt x="20" y="14"/>
                    <a:pt x="21" y="14"/>
                    <a:pt x="21" y="15"/>
                  </a:cubicBezTo>
                  <a:cubicBezTo>
                    <a:pt x="20" y="15"/>
                    <a:pt x="21" y="17"/>
                    <a:pt x="20" y="17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6"/>
                    <a:pt x="18" y="17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7" name="Freeform 834"/>
            <p:cNvSpPr>
              <a:spLocks/>
            </p:cNvSpPr>
            <p:nvPr/>
          </p:nvSpPr>
          <p:spPr bwMode="auto">
            <a:xfrm>
              <a:off x="4770" y="2141"/>
              <a:ext cx="239" cy="156"/>
            </a:xfrm>
            <a:custGeom>
              <a:avLst/>
              <a:gdLst>
                <a:gd name="T0" fmla="*/ 236 w 69"/>
                <a:gd name="T1" fmla="*/ 114 h 45"/>
                <a:gd name="T2" fmla="*/ 222 w 69"/>
                <a:gd name="T3" fmla="*/ 114 h 45"/>
                <a:gd name="T4" fmla="*/ 211 w 69"/>
                <a:gd name="T5" fmla="*/ 114 h 45"/>
                <a:gd name="T6" fmla="*/ 204 w 69"/>
                <a:gd name="T7" fmla="*/ 132 h 45"/>
                <a:gd name="T8" fmla="*/ 187 w 69"/>
                <a:gd name="T9" fmla="*/ 146 h 45"/>
                <a:gd name="T10" fmla="*/ 180 w 69"/>
                <a:gd name="T11" fmla="*/ 156 h 45"/>
                <a:gd name="T12" fmla="*/ 170 w 69"/>
                <a:gd name="T13" fmla="*/ 153 h 45"/>
                <a:gd name="T14" fmla="*/ 156 w 69"/>
                <a:gd name="T15" fmla="*/ 149 h 45"/>
                <a:gd name="T16" fmla="*/ 152 w 69"/>
                <a:gd name="T17" fmla="*/ 135 h 45"/>
                <a:gd name="T18" fmla="*/ 135 w 69"/>
                <a:gd name="T19" fmla="*/ 125 h 45"/>
                <a:gd name="T20" fmla="*/ 118 w 69"/>
                <a:gd name="T21" fmla="*/ 118 h 45"/>
                <a:gd name="T22" fmla="*/ 111 w 69"/>
                <a:gd name="T23" fmla="*/ 107 h 45"/>
                <a:gd name="T24" fmla="*/ 83 w 69"/>
                <a:gd name="T25" fmla="*/ 101 h 45"/>
                <a:gd name="T26" fmla="*/ 73 w 69"/>
                <a:gd name="T27" fmla="*/ 94 h 45"/>
                <a:gd name="T28" fmla="*/ 48 w 69"/>
                <a:gd name="T29" fmla="*/ 101 h 45"/>
                <a:gd name="T30" fmla="*/ 31 w 69"/>
                <a:gd name="T31" fmla="*/ 114 h 45"/>
                <a:gd name="T32" fmla="*/ 28 w 69"/>
                <a:gd name="T33" fmla="*/ 90 h 45"/>
                <a:gd name="T34" fmla="*/ 21 w 69"/>
                <a:gd name="T35" fmla="*/ 69 h 45"/>
                <a:gd name="T36" fmla="*/ 14 w 69"/>
                <a:gd name="T37" fmla="*/ 76 h 45"/>
                <a:gd name="T38" fmla="*/ 14 w 69"/>
                <a:gd name="T39" fmla="*/ 62 h 45"/>
                <a:gd name="T40" fmla="*/ 21 w 69"/>
                <a:gd name="T41" fmla="*/ 66 h 45"/>
                <a:gd name="T42" fmla="*/ 17 w 69"/>
                <a:gd name="T43" fmla="*/ 59 h 45"/>
                <a:gd name="T44" fmla="*/ 7 w 69"/>
                <a:gd name="T45" fmla="*/ 59 h 45"/>
                <a:gd name="T46" fmla="*/ 3 w 69"/>
                <a:gd name="T47" fmla="*/ 42 h 45"/>
                <a:gd name="T48" fmla="*/ 10 w 69"/>
                <a:gd name="T49" fmla="*/ 42 h 45"/>
                <a:gd name="T50" fmla="*/ 21 w 69"/>
                <a:gd name="T51" fmla="*/ 38 h 45"/>
                <a:gd name="T52" fmla="*/ 31 w 69"/>
                <a:gd name="T53" fmla="*/ 42 h 45"/>
                <a:gd name="T54" fmla="*/ 35 w 69"/>
                <a:gd name="T55" fmla="*/ 38 h 45"/>
                <a:gd name="T56" fmla="*/ 38 w 69"/>
                <a:gd name="T57" fmla="*/ 31 h 45"/>
                <a:gd name="T58" fmla="*/ 21 w 69"/>
                <a:gd name="T59" fmla="*/ 10 h 45"/>
                <a:gd name="T60" fmla="*/ 3 w 69"/>
                <a:gd name="T61" fmla="*/ 17 h 45"/>
                <a:gd name="T62" fmla="*/ 3 w 69"/>
                <a:gd name="T63" fmla="*/ 31 h 45"/>
                <a:gd name="T64" fmla="*/ 0 w 69"/>
                <a:gd name="T65" fmla="*/ 21 h 45"/>
                <a:gd name="T66" fmla="*/ 10 w 69"/>
                <a:gd name="T67" fmla="*/ 7 h 45"/>
                <a:gd name="T68" fmla="*/ 35 w 69"/>
                <a:gd name="T69" fmla="*/ 10 h 45"/>
                <a:gd name="T70" fmla="*/ 45 w 69"/>
                <a:gd name="T71" fmla="*/ 31 h 45"/>
                <a:gd name="T72" fmla="*/ 55 w 69"/>
                <a:gd name="T73" fmla="*/ 28 h 45"/>
                <a:gd name="T74" fmla="*/ 73 w 69"/>
                <a:gd name="T75" fmla="*/ 31 h 45"/>
                <a:gd name="T76" fmla="*/ 73 w 69"/>
                <a:gd name="T77" fmla="*/ 21 h 45"/>
                <a:gd name="T78" fmla="*/ 80 w 69"/>
                <a:gd name="T79" fmla="*/ 10 h 45"/>
                <a:gd name="T80" fmla="*/ 94 w 69"/>
                <a:gd name="T81" fmla="*/ 10 h 45"/>
                <a:gd name="T82" fmla="*/ 100 w 69"/>
                <a:gd name="T83" fmla="*/ 0 h 45"/>
                <a:gd name="T84" fmla="*/ 107 w 69"/>
                <a:gd name="T85" fmla="*/ 10 h 45"/>
                <a:gd name="T86" fmla="*/ 118 w 69"/>
                <a:gd name="T87" fmla="*/ 21 h 45"/>
                <a:gd name="T88" fmla="*/ 121 w 69"/>
                <a:gd name="T89" fmla="*/ 31 h 45"/>
                <a:gd name="T90" fmla="*/ 145 w 69"/>
                <a:gd name="T91" fmla="*/ 31 h 45"/>
                <a:gd name="T92" fmla="*/ 159 w 69"/>
                <a:gd name="T93" fmla="*/ 38 h 45"/>
                <a:gd name="T94" fmla="*/ 163 w 69"/>
                <a:gd name="T95" fmla="*/ 49 h 45"/>
                <a:gd name="T96" fmla="*/ 166 w 69"/>
                <a:gd name="T97" fmla="*/ 55 h 45"/>
                <a:gd name="T98" fmla="*/ 184 w 69"/>
                <a:gd name="T99" fmla="*/ 73 h 45"/>
                <a:gd name="T100" fmla="*/ 222 w 69"/>
                <a:gd name="T101" fmla="*/ 97 h 45"/>
                <a:gd name="T102" fmla="*/ 236 w 69"/>
                <a:gd name="T103" fmla="*/ 101 h 45"/>
                <a:gd name="T104" fmla="*/ 239 w 69"/>
                <a:gd name="T105" fmla="*/ 111 h 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9"/>
                <a:gd name="T160" fmla="*/ 0 h 45"/>
                <a:gd name="T161" fmla="*/ 69 w 69"/>
                <a:gd name="T162" fmla="*/ 45 h 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9" h="45">
                  <a:moveTo>
                    <a:pt x="69" y="33"/>
                  </a:moveTo>
                  <a:cubicBezTo>
                    <a:pt x="68" y="33"/>
                    <a:pt x="68" y="33"/>
                    <a:pt x="68" y="33"/>
                  </a:cubicBezTo>
                  <a:cubicBezTo>
                    <a:pt x="67" y="32"/>
                    <a:pt x="66" y="32"/>
                    <a:pt x="65" y="32"/>
                  </a:cubicBezTo>
                  <a:cubicBezTo>
                    <a:pt x="65" y="32"/>
                    <a:pt x="64" y="32"/>
                    <a:pt x="64" y="33"/>
                  </a:cubicBezTo>
                  <a:cubicBezTo>
                    <a:pt x="64" y="33"/>
                    <a:pt x="63" y="33"/>
                    <a:pt x="63" y="33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61" y="33"/>
                    <a:pt x="60" y="34"/>
                    <a:pt x="60" y="34"/>
                  </a:cubicBezTo>
                  <a:cubicBezTo>
                    <a:pt x="60" y="35"/>
                    <a:pt x="60" y="37"/>
                    <a:pt x="59" y="38"/>
                  </a:cubicBezTo>
                  <a:cubicBezTo>
                    <a:pt x="58" y="39"/>
                    <a:pt x="57" y="40"/>
                    <a:pt x="56" y="41"/>
                  </a:cubicBezTo>
                  <a:cubicBezTo>
                    <a:pt x="55" y="41"/>
                    <a:pt x="54" y="41"/>
                    <a:pt x="54" y="42"/>
                  </a:cubicBezTo>
                  <a:cubicBezTo>
                    <a:pt x="53" y="42"/>
                    <a:pt x="54" y="43"/>
                    <a:pt x="53" y="43"/>
                  </a:cubicBezTo>
                  <a:cubicBezTo>
                    <a:pt x="53" y="44"/>
                    <a:pt x="53" y="44"/>
                    <a:pt x="52" y="45"/>
                  </a:cubicBezTo>
                  <a:cubicBezTo>
                    <a:pt x="51" y="45"/>
                    <a:pt x="51" y="44"/>
                    <a:pt x="51" y="44"/>
                  </a:cubicBezTo>
                  <a:cubicBezTo>
                    <a:pt x="50" y="44"/>
                    <a:pt x="49" y="45"/>
                    <a:pt x="49" y="44"/>
                  </a:cubicBezTo>
                  <a:cubicBezTo>
                    <a:pt x="48" y="44"/>
                    <a:pt x="48" y="44"/>
                    <a:pt x="47" y="44"/>
                  </a:cubicBezTo>
                  <a:cubicBezTo>
                    <a:pt x="46" y="44"/>
                    <a:pt x="46" y="43"/>
                    <a:pt x="45" y="43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2" y="36"/>
                    <a:pt x="40" y="37"/>
                    <a:pt x="39" y="36"/>
                  </a:cubicBezTo>
                  <a:cubicBezTo>
                    <a:pt x="38" y="36"/>
                    <a:pt x="38" y="35"/>
                    <a:pt x="37" y="34"/>
                  </a:cubicBezTo>
                  <a:cubicBezTo>
                    <a:pt x="36" y="34"/>
                    <a:pt x="35" y="35"/>
                    <a:pt x="34" y="34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4" y="32"/>
                    <a:pt x="32" y="32"/>
                    <a:pt x="32" y="31"/>
                  </a:cubicBezTo>
                  <a:cubicBezTo>
                    <a:pt x="30" y="31"/>
                    <a:pt x="29" y="30"/>
                    <a:pt x="29" y="30"/>
                  </a:cubicBezTo>
                  <a:cubicBezTo>
                    <a:pt x="27" y="30"/>
                    <a:pt x="26" y="29"/>
                    <a:pt x="24" y="29"/>
                  </a:cubicBezTo>
                  <a:cubicBezTo>
                    <a:pt x="24" y="29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0" y="27"/>
                    <a:pt x="20" y="28"/>
                    <a:pt x="19" y="28"/>
                  </a:cubicBezTo>
                  <a:cubicBezTo>
                    <a:pt x="17" y="29"/>
                    <a:pt x="15" y="28"/>
                    <a:pt x="14" y="29"/>
                  </a:cubicBezTo>
                  <a:cubicBezTo>
                    <a:pt x="13" y="30"/>
                    <a:pt x="14" y="31"/>
                    <a:pt x="13" y="32"/>
                  </a:cubicBezTo>
                  <a:cubicBezTo>
                    <a:pt x="12" y="32"/>
                    <a:pt x="10" y="32"/>
                    <a:pt x="9" y="33"/>
                  </a:cubicBezTo>
                  <a:cubicBezTo>
                    <a:pt x="9" y="32"/>
                    <a:pt x="8" y="31"/>
                    <a:pt x="8" y="30"/>
                  </a:cubicBezTo>
                  <a:cubicBezTo>
                    <a:pt x="8" y="29"/>
                    <a:pt x="8" y="27"/>
                    <a:pt x="8" y="26"/>
                  </a:cubicBezTo>
                  <a:cubicBezTo>
                    <a:pt x="8" y="25"/>
                    <a:pt x="8" y="24"/>
                    <a:pt x="8" y="23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3" y="19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2" y="11"/>
                    <a:pt x="1" y="10"/>
                    <a:pt x="2" y="11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10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0" y="8"/>
                    <a:pt x="8" y="8"/>
                    <a:pt x="7" y="7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2" y="7"/>
                    <a:pt x="1" y="8"/>
                  </a:cubicBezTo>
                  <a:cubicBezTo>
                    <a:pt x="1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9" y="2"/>
                    <a:pt x="10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9"/>
                    <a:pt x="17" y="8"/>
                    <a:pt x="18" y="9"/>
                  </a:cubicBezTo>
                  <a:cubicBezTo>
                    <a:pt x="19" y="9"/>
                    <a:pt x="20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1" y="5"/>
                    <a:pt x="21" y="4"/>
                    <a:pt x="22" y="4"/>
                  </a:cubicBezTo>
                  <a:cubicBezTo>
                    <a:pt x="22" y="3"/>
                    <a:pt x="23" y="4"/>
                    <a:pt x="23" y="3"/>
                  </a:cubicBezTo>
                  <a:cubicBezTo>
                    <a:pt x="24" y="3"/>
                    <a:pt x="24" y="1"/>
                    <a:pt x="25" y="1"/>
                  </a:cubicBezTo>
                  <a:cubicBezTo>
                    <a:pt x="26" y="1"/>
                    <a:pt x="26" y="3"/>
                    <a:pt x="27" y="3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9" y="2"/>
                    <a:pt x="30" y="2"/>
                    <a:pt x="31" y="3"/>
                  </a:cubicBezTo>
                  <a:cubicBezTo>
                    <a:pt x="32" y="3"/>
                    <a:pt x="34" y="4"/>
                    <a:pt x="35" y="4"/>
                  </a:cubicBezTo>
                  <a:cubicBezTo>
                    <a:pt x="35" y="5"/>
                    <a:pt x="34" y="5"/>
                    <a:pt x="34" y="6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7" y="8"/>
                    <a:pt x="35" y="8"/>
                    <a:pt x="35" y="9"/>
                  </a:cubicBezTo>
                  <a:cubicBezTo>
                    <a:pt x="35" y="10"/>
                    <a:pt x="37" y="9"/>
                    <a:pt x="37" y="9"/>
                  </a:cubicBezTo>
                  <a:cubicBezTo>
                    <a:pt x="39" y="9"/>
                    <a:pt x="40" y="9"/>
                    <a:pt x="42" y="9"/>
                  </a:cubicBezTo>
                  <a:cubicBezTo>
                    <a:pt x="42" y="9"/>
                    <a:pt x="42" y="8"/>
                    <a:pt x="43" y="8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7" y="14"/>
                  </a:cubicBezTo>
                  <a:cubicBezTo>
                    <a:pt x="47" y="14"/>
                    <a:pt x="48" y="14"/>
                    <a:pt x="48" y="14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8" y="16"/>
                    <a:pt x="49" y="17"/>
                    <a:pt x="49" y="18"/>
                  </a:cubicBezTo>
                  <a:cubicBezTo>
                    <a:pt x="51" y="19"/>
                    <a:pt x="52" y="20"/>
                    <a:pt x="53" y="21"/>
                  </a:cubicBezTo>
                  <a:cubicBezTo>
                    <a:pt x="55" y="22"/>
                    <a:pt x="56" y="23"/>
                    <a:pt x="58" y="23"/>
                  </a:cubicBezTo>
                  <a:cubicBezTo>
                    <a:pt x="60" y="25"/>
                    <a:pt x="62" y="26"/>
                    <a:pt x="64" y="28"/>
                  </a:cubicBezTo>
                  <a:cubicBezTo>
                    <a:pt x="64" y="28"/>
                    <a:pt x="65" y="27"/>
                    <a:pt x="65" y="28"/>
                  </a:cubicBezTo>
                  <a:cubicBezTo>
                    <a:pt x="66" y="28"/>
                    <a:pt x="67" y="29"/>
                    <a:pt x="68" y="29"/>
                  </a:cubicBezTo>
                  <a:cubicBezTo>
                    <a:pt x="68" y="29"/>
                    <a:pt x="69" y="29"/>
                    <a:pt x="69" y="30"/>
                  </a:cubicBezTo>
                  <a:cubicBezTo>
                    <a:pt x="69" y="30"/>
                    <a:pt x="69" y="31"/>
                    <a:pt x="69" y="32"/>
                  </a:cubicBezTo>
                  <a:cubicBezTo>
                    <a:pt x="69" y="32"/>
                    <a:pt x="69" y="32"/>
                    <a:pt x="69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8" name="Freeform 835"/>
            <p:cNvSpPr>
              <a:spLocks/>
            </p:cNvSpPr>
            <p:nvPr/>
          </p:nvSpPr>
          <p:spPr bwMode="auto">
            <a:xfrm>
              <a:off x="4826" y="2086"/>
              <a:ext cx="283" cy="169"/>
            </a:xfrm>
            <a:custGeom>
              <a:avLst/>
              <a:gdLst>
                <a:gd name="T0" fmla="*/ 190 w 82"/>
                <a:gd name="T1" fmla="*/ 166 h 49"/>
                <a:gd name="T2" fmla="*/ 200 w 82"/>
                <a:gd name="T3" fmla="*/ 166 h 49"/>
                <a:gd name="T4" fmla="*/ 211 w 82"/>
                <a:gd name="T5" fmla="*/ 148 h 49"/>
                <a:gd name="T6" fmla="*/ 204 w 82"/>
                <a:gd name="T7" fmla="*/ 141 h 49"/>
                <a:gd name="T8" fmla="*/ 197 w 82"/>
                <a:gd name="T9" fmla="*/ 131 h 49"/>
                <a:gd name="T10" fmla="*/ 197 w 82"/>
                <a:gd name="T11" fmla="*/ 124 h 49"/>
                <a:gd name="T12" fmla="*/ 211 w 82"/>
                <a:gd name="T13" fmla="*/ 117 h 49"/>
                <a:gd name="T14" fmla="*/ 211 w 82"/>
                <a:gd name="T15" fmla="*/ 110 h 49"/>
                <a:gd name="T16" fmla="*/ 221 w 82"/>
                <a:gd name="T17" fmla="*/ 103 h 49"/>
                <a:gd name="T18" fmla="*/ 235 w 82"/>
                <a:gd name="T19" fmla="*/ 97 h 49"/>
                <a:gd name="T20" fmla="*/ 242 w 82"/>
                <a:gd name="T21" fmla="*/ 107 h 49"/>
                <a:gd name="T22" fmla="*/ 248 w 82"/>
                <a:gd name="T23" fmla="*/ 110 h 49"/>
                <a:gd name="T24" fmla="*/ 255 w 82"/>
                <a:gd name="T25" fmla="*/ 110 h 49"/>
                <a:gd name="T26" fmla="*/ 269 w 82"/>
                <a:gd name="T27" fmla="*/ 103 h 49"/>
                <a:gd name="T28" fmla="*/ 280 w 82"/>
                <a:gd name="T29" fmla="*/ 97 h 49"/>
                <a:gd name="T30" fmla="*/ 262 w 82"/>
                <a:gd name="T31" fmla="*/ 93 h 49"/>
                <a:gd name="T32" fmla="*/ 252 w 82"/>
                <a:gd name="T33" fmla="*/ 93 h 49"/>
                <a:gd name="T34" fmla="*/ 242 w 82"/>
                <a:gd name="T35" fmla="*/ 86 h 49"/>
                <a:gd name="T36" fmla="*/ 235 w 82"/>
                <a:gd name="T37" fmla="*/ 83 h 49"/>
                <a:gd name="T38" fmla="*/ 242 w 82"/>
                <a:gd name="T39" fmla="*/ 69 h 49"/>
                <a:gd name="T40" fmla="*/ 228 w 82"/>
                <a:gd name="T41" fmla="*/ 72 h 49"/>
                <a:gd name="T42" fmla="*/ 207 w 82"/>
                <a:gd name="T43" fmla="*/ 97 h 49"/>
                <a:gd name="T44" fmla="*/ 200 w 82"/>
                <a:gd name="T45" fmla="*/ 90 h 49"/>
                <a:gd name="T46" fmla="*/ 176 w 82"/>
                <a:gd name="T47" fmla="*/ 93 h 49"/>
                <a:gd name="T48" fmla="*/ 169 w 82"/>
                <a:gd name="T49" fmla="*/ 83 h 49"/>
                <a:gd name="T50" fmla="*/ 159 w 82"/>
                <a:gd name="T51" fmla="*/ 72 h 49"/>
                <a:gd name="T52" fmla="*/ 162 w 82"/>
                <a:gd name="T53" fmla="*/ 59 h 49"/>
                <a:gd name="T54" fmla="*/ 148 w 82"/>
                <a:gd name="T55" fmla="*/ 48 h 49"/>
                <a:gd name="T56" fmla="*/ 135 w 82"/>
                <a:gd name="T57" fmla="*/ 45 h 49"/>
                <a:gd name="T58" fmla="*/ 93 w 82"/>
                <a:gd name="T59" fmla="*/ 45 h 49"/>
                <a:gd name="T60" fmla="*/ 38 w 82"/>
                <a:gd name="T61" fmla="*/ 0 h 49"/>
                <a:gd name="T62" fmla="*/ 0 w 82"/>
                <a:gd name="T63" fmla="*/ 10 h 49"/>
                <a:gd name="T64" fmla="*/ 10 w 82"/>
                <a:gd name="T65" fmla="*/ 86 h 49"/>
                <a:gd name="T66" fmla="*/ 24 w 82"/>
                <a:gd name="T67" fmla="*/ 90 h 49"/>
                <a:gd name="T68" fmla="*/ 24 w 82"/>
                <a:gd name="T69" fmla="*/ 72 h 49"/>
                <a:gd name="T70" fmla="*/ 35 w 82"/>
                <a:gd name="T71" fmla="*/ 62 h 49"/>
                <a:gd name="T72" fmla="*/ 38 w 82"/>
                <a:gd name="T73" fmla="*/ 62 h 49"/>
                <a:gd name="T74" fmla="*/ 48 w 82"/>
                <a:gd name="T75" fmla="*/ 62 h 49"/>
                <a:gd name="T76" fmla="*/ 69 w 82"/>
                <a:gd name="T77" fmla="*/ 72 h 49"/>
                <a:gd name="T78" fmla="*/ 76 w 82"/>
                <a:gd name="T79" fmla="*/ 83 h 49"/>
                <a:gd name="T80" fmla="*/ 76 w 82"/>
                <a:gd name="T81" fmla="*/ 90 h 49"/>
                <a:gd name="T82" fmla="*/ 97 w 82"/>
                <a:gd name="T83" fmla="*/ 86 h 49"/>
                <a:gd name="T84" fmla="*/ 107 w 82"/>
                <a:gd name="T85" fmla="*/ 97 h 49"/>
                <a:gd name="T86" fmla="*/ 114 w 82"/>
                <a:gd name="T87" fmla="*/ 103 h 49"/>
                <a:gd name="T88" fmla="*/ 117 w 82"/>
                <a:gd name="T89" fmla="*/ 117 h 49"/>
                <a:gd name="T90" fmla="*/ 145 w 82"/>
                <a:gd name="T91" fmla="*/ 135 h 49"/>
                <a:gd name="T92" fmla="*/ 173 w 82"/>
                <a:gd name="T93" fmla="*/ 148 h 49"/>
                <a:gd name="T94" fmla="*/ 183 w 82"/>
                <a:gd name="T95" fmla="*/ 155 h 49"/>
                <a:gd name="T96" fmla="*/ 183 w 82"/>
                <a:gd name="T97" fmla="*/ 166 h 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49"/>
                <a:gd name="T149" fmla="*/ 82 w 82"/>
                <a:gd name="T150" fmla="*/ 49 h 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49">
                  <a:moveTo>
                    <a:pt x="53" y="48"/>
                  </a:moveTo>
                  <a:cubicBezTo>
                    <a:pt x="54" y="48"/>
                    <a:pt x="55" y="48"/>
                    <a:pt x="55" y="48"/>
                  </a:cubicBezTo>
                  <a:cubicBezTo>
                    <a:pt x="56" y="48"/>
                    <a:pt x="56" y="49"/>
                    <a:pt x="57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58" y="48"/>
                    <a:pt x="58" y="47"/>
                    <a:pt x="58" y="46"/>
                  </a:cubicBezTo>
                  <a:cubicBezTo>
                    <a:pt x="59" y="45"/>
                    <a:pt x="60" y="45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0" y="42"/>
                    <a:pt x="59" y="41"/>
                    <a:pt x="59" y="41"/>
                  </a:cubicBezTo>
                  <a:cubicBezTo>
                    <a:pt x="59" y="40"/>
                    <a:pt x="60" y="39"/>
                    <a:pt x="59" y="39"/>
                  </a:cubicBezTo>
                  <a:cubicBezTo>
                    <a:pt x="59" y="38"/>
                    <a:pt x="58" y="39"/>
                    <a:pt x="5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6"/>
                    <a:pt x="57" y="36"/>
                  </a:cubicBezTo>
                  <a:cubicBezTo>
                    <a:pt x="58" y="36"/>
                    <a:pt x="59" y="36"/>
                    <a:pt x="60" y="36"/>
                  </a:cubicBezTo>
                  <a:cubicBezTo>
                    <a:pt x="61" y="35"/>
                    <a:pt x="61" y="35"/>
                    <a:pt x="61" y="34"/>
                  </a:cubicBezTo>
                  <a:cubicBezTo>
                    <a:pt x="61" y="34"/>
                    <a:pt x="61" y="33"/>
                    <a:pt x="61" y="33"/>
                  </a:cubicBezTo>
                  <a:cubicBezTo>
                    <a:pt x="61" y="32"/>
                    <a:pt x="60" y="33"/>
                    <a:pt x="61" y="32"/>
                  </a:cubicBezTo>
                  <a:cubicBezTo>
                    <a:pt x="62" y="32"/>
                    <a:pt x="63" y="32"/>
                    <a:pt x="64" y="32"/>
                  </a:cubicBezTo>
                  <a:cubicBezTo>
                    <a:pt x="64" y="31"/>
                    <a:pt x="64" y="30"/>
                    <a:pt x="64" y="30"/>
                  </a:cubicBezTo>
                  <a:cubicBezTo>
                    <a:pt x="65" y="29"/>
                    <a:pt x="66" y="30"/>
                    <a:pt x="67" y="30"/>
                  </a:cubicBezTo>
                  <a:cubicBezTo>
                    <a:pt x="67" y="30"/>
                    <a:pt x="67" y="28"/>
                    <a:pt x="68" y="28"/>
                  </a:cubicBezTo>
                  <a:cubicBezTo>
                    <a:pt x="69" y="28"/>
                    <a:pt x="70" y="29"/>
                    <a:pt x="71" y="30"/>
                  </a:cubicBezTo>
                  <a:cubicBezTo>
                    <a:pt x="71" y="30"/>
                    <a:pt x="70" y="31"/>
                    <a:pt x="70" y="31"/>
                  </a:cubicBezTo>
                  <a:cubicBezTo>
                    <a:pt x="70" y="32"/>
                    <a:pt x="70" y="32"/>
                    <a:pt x="71" y="32"/>
                  </a:cubicBezTo>
                  <a:cubicBezTo>
                    <a:pt x="71" y="32"/>
                    <a:pt x="72" y="32"/>
                    <a:pt x="72" y="32"/>
                  </a:cubicBezTo>
                  <a:cubicBezTo>
                    <a:pt x="72" y="32"/>
                    <a:pt x="73" y="32"/>
                    <a:pt x="73" y="32"/>
                  </a:cubicBezTo>
                  <a:cubicBezTo>
                    <a:pt x="73" y="32"/>
                    <a:pt x="74" y="32"/>
                    <a:pt x="74" y="32"/>
                  </a:cubicBezTo>
                  <a:cubicBezTo>
                    <a:pt x="75" y="32"/>
                    <a:pt x="75" y="33"/>
                    <a:pt x="76" y="32"/>
                  </a:cubicBezTo>
                  <a:cubicBezTo>
                    <a:pt x="77" y="32"/>
                    <a:pt x="77" y="31"/>
                    <a:pt x="78" y="30"/>
                  </a:cubicBezTo>
                  <a:cubicBezTo>
                    <a:pt x="79" y="30"/>
                    <a:pt x="80" y="31"/>
                    <a:pt x="80" y="30"/>
                  </a:cubicBezTo>
                  <a:cubicBezTo>
                    <a:pt x="81" y="30"/>
                    <a:pt x="82" y="29"/>
                    <a:pt x="81" y="28"/>
                  </a:cubicBezTo>
                  <a:cubicBezTo>
                    <a:pt x="81" y="27"/>
                    <a:pt x="80" y="28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5" y="26"/>
                    <a:pt x="75" y="24"/>
                    <a:pt x="74" y="24"/>
                  </a:cubicBezTo>
                  <a:cubicBezTo>
                    <a:pt x="73" y="25"/>
                    <a:pt x="74" y="27"/>
                    <a:pt x="73" y="27"/>
                  </a:cubicBezTo>
                  <a:cubicBezTo>
                    <a:pt x="72" y="28"/>
                    <a:pt x="71" y="28"/>
                    <a:pt x="70" y="27"/>
                  </a:cubicBezTo>
                  <a:cubicBezTo>
                    <a:pt x="70" y="27"/>
                    <a:pt x="70" y="25"/>
                    <a:pt x="70" y="25"/>
                  </a:cubicBezTo>
                  <a:cubicBezTo>
                    <a:pt x="69" y="25"/>
                    <a:pt x="68" y="25"/>
                    <a:pt x="68" y="25"/>
                  </a:cubicBezTo>
                  <a:cubicBezTo>
                    <a:pt x="67" y="25"/>
                    <a:pt x="67" y="24"/>
                    <a:pt x="68" y="24"/>
                  </a:cubicBezTo>
                  <a:cubicBezTo>
                    <a:pt x="69" y="22"/>
                    <a:pt x="71" y="22"/>
                    <a:pt x="72" y="20"/>
                  </a:cubicBezTo>
                  <a:cubicBezTo>
                    <a:pt x="72" y="20"/>
                    <a:pt x="70" y="20"/>
                    <a:pt x="70" y="20"/>
                  </a:cubicBezTo>
                  <a:cubicBezTo>
                    <a:pt x="69" y="21"/>
                    <a:pt x="69" y="22"/>
                    <a:pt x="67" y="22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5" y="22"/>
                    <a:pt x="65" y="23"/>
                    <a:pt x="64" y="23"/>
                  </a:cubicBezTo>
                  <a:cubicBezTo>
                    <a:pt x="63" y="25"/>
                    <a:pt x="62" y="27"/>
                    <a:pt x="60" y="28"/>
                  </a:cubicBezTo>
                  <a:cubicBezTo>
                    <a:pt x="59" y="29"/>
                    <a:pt x="58" y="28"/>
                    <a:pt x="58" y="28"/>
                  </a:cubicBezTo>
                  <a:cubicBezTo>
                    <a:pt x="57" y="27"/>
                    <a:pt x="58" y="26"/>
                    <a:pt x="58" y="26"/>
                  </a:cubicBezTo>
                  <a:cubicBezTo>
                    <a:pt x="57" y="25"/>
                    <a:pt x="56" y="26"/>
                    <a:pt x="55" y="26"/>
                  </a:cubicBezTo>
                  <a:cubicBezTo>
                    <a:pt x="54" y="27"/>
                    <a:pt x="53" y="27"/>
                    <a:pt x="51" y="27"/>
                  </a:cubicBezTo>
                  <a:cubicBezTo>
                    <a:pt x="51" y="27"/>
                    <a:pt x="50" y="26"/>
                    <a:pt x="50" y="26"/>
                  </a:cubicBezTo>
                  <a:cubicBezTo>
                    <a:pt x="49" y="25"/>
                    <a:pt x="50" y="24"/>
                    <a:pt x="49" y="24"/>
                  </a:cubicBezTo>
                  <a:cubicBezTo>
                    <a:pt x="49" y="23"/>
                    <a:pt x="47" y="24"/>
                    <a:pt x="47" y="24"/>
                  </a:cubicBezTo>
                  <a:cubicBezTo>
                    <a:pt x="46" y="23"/>
                    <a:pt x="46" y="22"/>
                    <a:pt x="46" y="21"/>
                  </a:cubicBezTo>
                  <a:cubicBezTo>
                    <a:pt x="46" y="20"/>
                    <a:pt x="47" y="20"/>
                    <a:pt x="47" y="19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6" y="16"/>
                    <a:pt x="46" y="15"/>
                    <a:pt x="44" y="14"/>
                  </a:cubicBezTo>
                  <a:cubicBezTo>
                    <a:pt x="44" y="13"/>
                    <a:pt x="43" y="14"/>
                    <a:pt x="43" y="14"/>
                  </a:cubicBezTo>
                  <a:cubicBezTo>
                    <a:pt x="42" y="13"/>
                    <a:pt x="43" y="12"/>
                    <a:pt x="42" y="11"/>
                  </a:cubicBezTo>
                  <a:cubicBezTo>
                    <a:pt x="41" y="11"/>
                    <a:pt x="40" y="13"/>
                    <a:pt x="39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5" y="11"/>
                    <a:pt x="25" y="10"/>
                    <a:pt x="24" y="8"/>
                  </a:cubicBezTo>
                  <a:cubicBezTo>
                    <a:pt x="20" y="5"/>
                    <a:pt x="16" y="2"/>
                    <a:pt x="11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4" y="26"/>
                    <a:pt x="5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0"/>
                    <a:pt x="8" y="21"/>
                    <a:pt x="9" y="20"/>
                  </a:cubicBezTo>
                  <a:cubicBezTo>
                    <a:pt x="10" y="20"/>
                    <a:pt x="9" y="18"/>
                    <a:pt x="10" y="18"/>
                  </a:cubicBezTo>
                  <a:cubicBezTo>
                    <a:pt x="11" y="18"/>
                    <a:pt x="11" y="20"/>
                    <a:pt x="12" y="20"/>
                  </a:cubicBezTo>
                  <a:cubicBezTo>
                    <a:pt x="13" y="20"/>
                    <a:pt x="11" y="18"/>
                    <a:pt x="11" y="18"/>
                  </a:cubicBezTo>
                  <a:cubicBezTo>
                    <a:pt x="11" y="17"/>
                    <a:pt x="13" y="17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8" y="20"/>
                    <a:pt x="19" y="21"/>
                    <a:pt x="20" y="21"/>
                  </a:cubicBezTo>
                  <a:cubicBezTo>
                    <a:pt x="20" y="22"/>
                    <a:pt x="19" y="22"/>
                    <a:pt x="19" y="23"/>
                  </a:cubicBezTo>
                  <a:cubicBezTo>
                    <a:pt x="20" y="23"/>
                    <a:pt x="21" y="23"/>
                    <a:pt x="22" y="24"/>
                  </a:cubicBezTo>
                  <a:cubicBezTo>
                    <a:pt x="22" y="25"/>
                    <a:pt x="21" y="25"/>
                    <a:pt x="21" y="26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4" y="26"/>
                    <a:pt x="25" y="26"/>
                    <a:pt x="27" y="26"/>
                  </a:cubicBezTo>
                  <a:cubicBezTo>
                    <a:pt x="27" y="26"/>
                    <a:pt x="27" y="24"/>
                    <a:pt x="28" y="25"/>
                  </a:cubicBezTo>
                  <a:cubicBezTo>
                    <a:pt x="29" y="25"/>
                    <a:pt x="30" y="26"/>
                    <a:pt x="30" y="27"/>
                  </a:cubicBezTo>
                  <a:cubicBezTo>
                    <a:pt x="31" y="28"/>
                    <a:pt x="30" y="28"/>
                    <a:pt x="31" y="28"/>
                  </a:cubicBezTo>
                  <a:cubicBezTo>
                    <a:pt x="31" y="29"/>
                    <a:pt x="31" y="30"/>
                    <a:pt x="32" y="30"/>
                  </a:cubicBezTo>
                  <a:cubicBezTo>
                    <a:pt x="32" y="31"/>
                    <a:pt x="33" y="30"/>
                    <a:pt x="33" y="30"/>
                  </a:cubicBezTo>
                  <a:cubicBezTo>
                    <a:pt x="33" y="31"/>
                    <a:pt x="33" y="32"/>
                    <a:pt x="33" y="32"/>
                  </a:cubicBezTo>
                  <a:cubicBezTo>
                    <a:pt x="33" y="33"/>
                    <a:pt x="33" y="34"/>
                    <a:pt x="34" y="34"/>
                  </a:cubicBezTo>
                  <a:cubicBezTo>
                    <a:pt x="35" y="35"/>
                    <a:pt x="36" y="36"/>
                    <a:pt x="38" y="37"/>
                  </a:cubicBezTo>
                  <a:cubicBezTo>
                    <a:pt x="39" y="38"/>
                    <a:pt x="41" y="39"/>
                    <a:pt x="42" y="39"/>
                  </a:cubicBezTo>
                  <a:cubicBezTo>
                    <a:pt x="44" y="41"/>
                    <a:pt x="46" y="42"/>
                    <a:pt x="48" y="43"/>
                  </a:cubicBezTo>
                  <a:cubicBezTo>
                    <a:pt x="49" y="43"/>
                    <a:pt x="49" y="43"/>
                    <a:pt x="50" y="43"/>
                  </a:cubicBezTo>
                  <a:cubicBezTo>
                    <a:pt x="51" y="44"/>
                    <a:pt x="52" y="44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7"/>
                  </a:cubicBezTo>
                  <a:cubicBezTo>
                    <a:pt x="53" y="48"/>
                    <a:pt x="53" y="48"/>
                    <a:pt x="53" y="4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9" name="Freeform 836"/>
            <p:cNvSpPr>
              <a:spLocks/>
            </p:cNvSpPr>
            <p:nvPr/>
          </p:nvSpPr>
          <p:spPr bwMode="auto">
            <a:xfrm>
              <a:off x="4912" y="2224"/>
              <a:ext cx="225" cy="170"/>
            </a:xfrm>
            <a:custGeom>
              <a:avLst/>
              <a:gdLst>
                <a:gd name="T0" fmla="*/ 24 w 65"/>
                <a:gd name="T1" fmla="*/ 167 h 49"/>
                <a:gd name="T2" fmla="*/ 62 w 65"/>
                <a:gd name="T3" fmla="*/ 170 h 49"/>
                <a:gd name="T4" fmla="*/ 69 w 65"/>
                <a:gd name="T5" fmla="*/ 170 h 49"/>
                <a:gd name="T6" fmla="*/ 100 w 65"/>
                <a:gd name="T7" fmla="*/ 163 h 49"/>
                <a:gd name="T8" fmla="*/ 97 w 65"/>
                <a:gd name="T9" fmla="*/ 153 h 49"/>
                <a:gd name="T10" fmla="*/ 111 w 65"/>
                <a:gd name="T11" fmla="*/ 139 h 49"/>
                <a:gd name="T12" fmla="*/ 118 w 65"/>
                <a:gd name="T13" fmla="*/ 139 h 49"/>
                <a:gd name="T14" fmla="*/ 125 w 65"/>
                <a:gd name="T15" fmla="*/ 135 h 49"/>
                <a:gd name="T16" fmla="*/ 135 w 65"/>
                <a:gd name="T17" fmla="*/ 132 h 49"/>
                <a:gd name="T18" fmla="*/ 145 w 65"/>
                <a:gd name="T19" fmla="*/ 128 h 49"/>
                <a:gd name="T20" fmla="*/ 145 w 65"/>
                <a:gd name="T21" fmla="*/ 118 h 49"/>
                <a:gd name="T22" fmla="*/ 156 w 65"/>
                <a:gd name="T23" fmla="*/ 108 h 49"/>
                <a:gd name="T24" fmla="*/ 152 w 65"/>
                <a:gd name="T25" fmla="*/ 90 h 49"/>
                <a:gd name="T26" fmla="*/ 159 w 65"/>
                <a:gd name="T27" fmla="*/ 90 h 49"/>
                <a:gd name="T28" fmla="*/ 173 w 65"/>
                <a:gd name="T29" fmla="*/ 80 h 49"/>
                <a:gd name="T30" fmla="*/ 177 w 65"/>
                <a:gd name="T31" fmla="*/ 69 h 49"/>
                <a:gd name="T32" fmla="*/ 170 w 65"/>
                <a:gd name="T33" fmla="*/ 52 h 49"/>
                <a:gd name="T34" fmla="*/ 180 w 65"/>
                <a:gd name="T35" fmla="*/ 45 h 49"/>
                <a:gd name="T36" fmla="*/ 208 w 65"/>
                <a:gd name="T37" fmla="*/ 31 h 49"/>
                <a:gd name="T38" fmla="*/ 225 w 65"/>
                <a:gd name="T39" fmla="*/ 31 h 49"/>
                <a:gd name="T40" fmla="*/ 225 w 65"/>
                <a:gd name="T41" fmla="*/ 24 h 49"/>
                <a:gd name="T42" fmla="*/ 208 w 65"/>
                <a:gd name="T43" fmla="*/ 28 h 49"/>
                <a:gd name="T44" fmla="*/ 194 w 65"/>
                <a:gd name="T45" fmla="*/ 28 h 49"/>
                <a:gd name="T46" fmla="*/ 180 w 65"/>
                <a:gd name="T47" fmla="*/ 31 h 49"/>
                <a:gd name="T48" fmla="*/ 173 w 65"/>
                <a:gd name="T49" fmla="*/ 31 h 49"/>
                <a:gd name="T50" fmla="*/ 170 w 65"/>
                <a:gd name="T51" fmla="*/ 14 h 49"/>
                <a:gd name="T52" fmla="*/ 166 w 65"/>
                <a:gd name="T53" fmla="*/ 7 h 49"/>
                <a:gd name="T54" fmla="*/ 145 w 65"/>
                <a:gd name="T55" fmla="*/ 14 h 49"/>
                <a:gd name="T56" fmla="*/ 142 w 65"/>
                <a:gd name="T57" fmla="*/ 17 h 49"/>
                <a:gd name="T58" fmla="*/ 138 w 65"/>
                <a:gd name="T59" fmla="*/ 28 h 49"/>
                <a:gd name="T60" fmla="*/ 121 w 65"/>
                <a:gd name="T61" fmla="*/ 31 h 49"/>
                <a:gd name="T62" fmla="*/ 111 w 65"/>
                <a:gd name="T63" fmla="*/ 24 h 49"/>
                <a:gd name="T64" fmla="*/ 100 w 65"/>
                <a:gd name="T65" fmla="*/ 24 h 49"/>
                <a:gd name="T66" fmla="*/ 87 w 65"/>
                <a:gd name="T67" fmla="*/ 24 h 49"/>
                <a:gd name="T68" fmla="*/ 76 w 65"/>
                <a:gd name="T69" fmla="*/ 24 h 49"/>
                <a:gd name="T70" fmla="*/ 66 w 65"/>
                <a:gd name="T71" fmla="*/ 24 h 49"/>
                <a:gd name="T72" fmla="*/ 59 w 65"/>
                <a:gd name="T73" fmla="*/ 42 h 49"/>
                <a:gd name="T74" fmla="*/ 42 w 65"/>
                <a:gd name="T75" fmla="*/ 52 h 49"/>
                <a:gd name="T76" fmla="*/ 35 w 65"/>
                <a:gd name="T77" fmla="*/ 62 h 49"/>
                <a:gd name="T78" fmla="*/ 24 w 65"/>
                <a:gd name="T79" fmla="*/ 62 h 49"/>
                <a:gd name="T80" fmla="*/ 10 w 65"/>
                <a:gd name="T81" fmla="*/ 59 h 49"/>
                <a:gd name="T82" fmla="*/ 3 w 65"/>
                <a:gd name="T83" fmla="*/ 76 h 49"/>
                <a:gd name="T84" fmla="*/ 0 w 65"/>
                <a:gd name="T85" fmla="*/ 80 h 49"/>
                <a:gd name="T86" fmla="*/ 3 w 65"/>
                <a:gd name="T87" fmla="*/ 97 h 49"/>
                <a:gd name="T88" fmla="*/ 3 w 65"/>
                <a:gd name="T89" fmla="*/ 111 h 49"/>
                <a:gd name="T90" fmla="*/ 10 w 65"/>
                <a:gd name="T91" fmla="*/ 135 h 49"/>
                <a:gd name="T92" fmla="*/ 24 w 65"/>
                <a:gd name="T93" fmla="*/ 146 h 49"/>
                <a:gd name="T94" fmla="*/ 10 w 65"/>
                <a:gd name="T95" fmla="*/ 16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"/>
                <a:gd name="T145" fmla="*/ 0 h 49"/>
                <a:gd name="T146" fmla="*/ 65 w 65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" h="49">
                  <a:moveTo>
                    <a:pt x="3" y="47"/>
                  </a:move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10" y="49"/>
                    <a:pt x="12" y="49"/>
                  </a:cubicBezTo>
                  <a:cubicBezTo>
                    <a:pt x="14" y="49"/>
                    <a:pt x="16" y="48"/>
                    <a:pt x="18" y="49"/>
                  </a:cubicBezTo>
                  <a:cubicBezTo>
                    <a:pt x="19" y="49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2" y="49"/>
                    <a:pt x="23" y="49"/>
                  </a:cubicBezTo>
                  <a:cubicBezTo>
                    <a:pt x="25" y="49"/>
                    <a:pt x="27" y="48"/>
                    <a:pt x="29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9" y="43"/>
                    <a:pt x="29" y="42"/>
                    <a:pt x="30" y="41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2" y="40"/>
                    <a:pt x="32" y="41"/>
                    <a:pt x="32" y="41"/>
                  </a:cubicBezTo>
                  <a:cubicBezTo>
                    <a:pt x="33" y="41"/>
                    <a:pt x="34" y="40"/>
                    <a:pt x="34" y="40"/>
                  </a:cubicBezTo>
                  <a:cubicBezTo>
                    <a:pt x="35" y="40"/>
                    <a:pt x="34" y="39"/>
                    <a:pt x="34" y="39"/>
                  </a:cubicBezTo>
                  <a:cubicBezTo>
                    <a:pt x="34" y="38"/>
                    <a:pt x="35" y="39"/>
                    <a:pt x="36" y="39"/>
                  </a:cubicBezTo>
                  <a:cubicBezTo>
                    <a:pt x="37" y="38"/>
                    <a:pt x="37" y="37"/>
                    <a:pt x="37" y="37"/>
                  </a:cubicBezTo>
                  <a:cubicBezTo>
                    <a:pt x="38" y="37"/>
                    <a:pt x="39" y="37"/>
                    <a:pt x="39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1" y="38"/>
                    <a:pt x="42" y="38"/>
                    <a:pt x="42" y="37"/>
                  </a:cubicBezTo>
                  <a:cubicBezTo>
                    <a:pt x="42" y="37"/>
                    <a:pt x="41" y="37"/>
                    <a:pt x="41" y="36"/>
                  </a:cubicBezTo>
                  <a:cubicBezTo>
                    <a:pt x="41" y="35"/>
                    <a:pt x="41" y="34"/>
                    <a:pt x="42" y="34"/>
                  </a:cubicBezTo>
                  <a:cubicBezTo>
                    <a:pt x="42" y="33"/>
                    <a:pt x="42" y="31"/>
                    <a:pt x="43" y="31"/>
                  </a:cubicBezTo>
                  <a:cubicBezTo>
                    <a:pt x="43" y="30"/>
                    <a:pt x="45" y="31"/>
                    <a:pt x="45" y="31"/>
                  </a:cubicBezTo>
                  <a:cubicBezTo>
                    <a:pt x="46" y="30"/>
                    <a:pt x="46" y="29"/>
                    <a:pt x="45" y="29"/>
                  </a:cubicBezTo>
                  <a:cubicBezTo>
                    <a:pt x="45" y="28"/>
                    <a:pt x="44" y="27"/>
                    <a:pt x="44" y="26"/>
                  </a:cubicBezTo>
                  <a:cubicBezTo>
                    <a:pt x="44" y="26"/>
                    <a:pt x="44" y="25"/>
                    <a:pt x="44" y="25"/>
                  </a:cubicBezTo>
                  <a:cubicBezTo>
                    <a:pt x="45" y="25"/>
                    <a:pt x="45" y="26"/>
                    <a:pt x="46" y="26"/>
                  </a:cubicBezTo>
                  <a:cubicBezTo>
                    <a:pt x="47" y="26"/>
                    <a:pt x="48" y="26"/>
                    <a:pt x="49" y="25"/>
                  </a:cubicBezTo>
                  <a:cubicBezTo>
                    <a:pt x="49" y="25"/>
                    <a:pt x="49" y="24"/>
                    <a:pt x="50" y="23"/>
                  </a:cubicBezTo>
                  <a:cubicBezTo>
                    <a:pt x="50" y="23"/>
                    <a:pt x="49" y="23"/>
                    <a:pt x="50" y="22"/>
                  </a:cubicBezTo>
                  <a:cubicBezTo>
                    <a:pt x="50" y="22"/>
                    <a:pt x="51" y="21"/>
                    <a:pt x="51" y="20"/>
                  </a:cubicBezTo>
                  <a:cubicBezTo>
                    <a:pt x="52" y="19"/>
                    <a:pt x="51" y="17"/>
                    <a:pt x="50" y="16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9" y="14"/>
                    <a:pt x="49" y="13"/>
                    <a:pt x="50" y="13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4" y="12"/>
                    <a:pt x="54" y="10"/>
                    <a:pt x="56" y="10"/>
                  </a:cubicBezTo>
                  <a:cubicBezTo>
                    <a:pt x="57" y="9"/>
                    <a:pt x="59" y="9"/>
                    <a:pt x="60" y="9"/>
                  </a:cubicBezTo>
                  <a:cubicBezTo>
                    <a:pt x="61" y="9"/>
                    <a:pt x="62" y="10"/>
                    <a:pt x="62" y="10"/>
                  </a:cubicBezTo>
                  <a:cubicBezTo>
                    <a:pt x="63" y="10"/>
                    <a:pt x="64" y="9"/>
                    <a:pt x="65" y="9"/>
                  </a:cubicBezTo>
                  <a:cubicBezTo>
                    <a:pt x="64" y="9"/>
                    <a:pt x="64" y="8"/>
                    <a:pt x="64" y="8"/>
                  </a:cubicBezTo>
                  <a:cubicBezTo>
                    <a:pt x="64" y="8"/>
                    <a:pt x="65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3" y="7"/>
                    <a:pt x="62" y="8"/>
                    <a:pt x="60" y="8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7" y="8"/>
                    <a:pt x="56" y="8"/>
                  </a:cubicBezTo>
                  <a:cubicBezTo>
                    <a:pt x="56" y="8"/>
                    <a:pt x="55" y="9"/>
                    <a:pt x="54" y="9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2" y="10"/>
                    <a:pt x="51" y="11"/>
                  </a:cubicBezTo>
                  <a:cubicBezTo>
                    <a:pt x="51" y="11"/>
                    <a:pt x="51" y="10"/>
                    <a:pt x="50" y="9"/>
                  </a:cubicBezTo>
                  <a:cubicBezTo>
                    <a:pt x="50" y="8"/>
                    <a:pt x="49" y="8"/>
                    <a:pt x="49" y="7"/>
                  </a:cubicBezTo>
                  <a:cubicBezTo>
                    <a:pt x="49" y="6"/>
                    <a:pt x="50" y="5"/>
                    <a:pt x="49" y="4"/>
                  </a:cubicBezTo>
                  <a:cubicBezTo>
                    <a:pt x="49" y="3"/>
                    <a:pt x="48" y="4"/>
                    <a:pt x="48" y="4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0"/>
                    <a:pt x="45" y="1"/>
                  </a:cubicBezTo>
                  <a:cubicBezTo>
                    <a:pt x="43" y="1"/>
                    <a:pt x="42" y="2"/>
                    <a:pt x="42" y="4"/>
                  </a:cubicBezTo>
                  <a:cubicBezTo>
                    <a:pt x="42" y="5"/>
                    <a:pt x="44" y="5"/>
                    <a:pt x="43" y="5"/>
                  </a:cubicBezTo>
                  <a:cubicBezTo>
                    <a:pt x="43" y="6"/>
                    <a:pt x="42" y="5"/>
                    <a:pt x="41" y="5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8"/>
                    <a:pt x="40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37" y="7"/>
                    <a:pt x="36" y="9"/>
                    <a:pt x="35" y="9"/>
                  </a:cubicBezTo>
                  <a:cubicBezTo>
                    <a:pt x="34" y="9"/>
                    <a:pt x="34" y="9"/>
                    <a:pt x="33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6"/>
                    <a:pt x="23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7" y="9"/>
                    <a:pt x="18" y="11"/>
                    <a:pt x="17" y="12"/>
                  </a:cubicBezTo>
                  <a:cubicBezTo>
                    <a:pt x="16" y="13"/>
                    <a:pt x="15" y="14"/>
                    <a:pt x="14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6"/>
                    <a:pt x="12" y="16"/>
                    <a:pt x="11" y="17"/>
                  </a:cubicBezTo>
                  <a:cubicBezTo>
                    <a:pt x="11" y="17"/>
                    <a:pt x="11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18"/>
                    <a:pt x="6" y="18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0"/>
                    <a:pt x="1" y="31"/>
                    <a:pt x="1" y="32"/>
                  </a:cubicBezTo>
                  <a:cubicBezTo>
                    <a:pt x="2" y="33"/>
                    <a:pt x="2" y="35"/>
                    <a:pt x="1" y="37"/>
                  </a:cubicBezTo>
                  <a:cubicBezTo>
                    <a:pt x="2" y="38"/>
                    <a:pt x="2" y="38"/>
                    <a:pt x="3" y="39"/>
                  </a:cubicBezTo>
                  <a:cubicBezTo>
                    <a:pt x="4" y="39"/>
                    <a:pt x="5" y="38"/>
                    <a:pt x="6" y="39"/>
                  </a:cubicBezTo>
                  <a:cubicBezTo>
                    <a:pt x="7" y="39"/>
                    <a:pt x="7" y="41"/>
                    <a:pt x="7" y="42"/>
                  </a:cubicBezTo>
                  <a:cubicBezTo>
                    <a:pt x="6" y="43"/>
                    <a:pt x="5" y="44"/>
                    <a:pt x="4" y="46"/>
                  </a:cubicBezTo>
                  <a:cubicBezTo>
                    <a:pt x="4" y="46"/>
                    <a:pt x="4" y="47"/>
                    <a:pt x="3" y="4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0" name="Freeform 837"/>
            <p:cNvSpPr>
              <a:spLocks/>
            </p:cNvSpPr>
            <p:nvPr/>
          </p:nvSpPr>
          <p:spPr bwMode="auto">
            <a:xfrm>
              <a:off x="4926" y="2255"/>
              <a:ext cx="266" cy="239"/>
            </a:xfrm>
            <a:custGeom>
              <a:avLst/>
              <a:gdLst>
                <a:gd name="T0" fmla="*/ 263 w 77"/>
                <a:gd name="T1" fmla="*/ 38 h 69"/>
                <a:gd name="T2" fmla="*/ 245 w 77"/>
                <a:gd name="T3" fmla="*/ 48 h 69"/>
                <a:gd name="T4" fmla="*/ 221 w 77"/>
                <a:gd name="T5" fmla="*/ 42 h 69"/>
                <a:gd name="T6" fmla="*/ 214 w 77"/>
                <a:gd name="T7" fmla="*/ 55 h 69"/>
                <a:gd name="T8" fmla="*/ 225 w 77"/>
                <a:gd name="T9" fmla="*/ 76 h 69"/>
                <a:gd name="T10" fmla="*/ 235 w 77"/>
                <a:gd name="T11" fmla="*/ 80 h 69"/>
                <a:gd name="T12" fmla="*/ 228 w 77"/>
                <a:gd name="T13" fmla="*/ 90 h 69"/>
                <a:gd name="T14" fmla="*/ 228 w 77"/>
                <a:gd name="T15" fmla="*/ 100 h 69"/>
                <a:gd name="T16" fmla="*/ 228 w 77"/>
                <a:gd name="T17" fmla="*/ 107 h 69"/>
                <a:gd name="T18" fmla="*/ 218 w 77"/>
                <a:gd name="T19" fmla="*/ 118 h 69"/>
                <a:gd name="T20" fmla="*/ 207 w 77"/>
                <a:gd name="T21" fmla="*/ 128 h 69"/>
                <a:gd name="T22" fmla="*/ 197 w 77"/>
                <a:gd name="T23" fmla="*/ 149 h 69"/>
                <a:gd name="T24" fmla="*/ 187 w 77"/>
                <a:gd name="T25" fmla="*/ 156 h 69"/>
                <a:gd name="T26" fmla="*/ 176 w 77"/>
                <a:gd name="T27" fmla="*/ 166 h 69"/>
                <a:gd name="T28" fmla="*/ 166 w 77"/>
                <a:gd name="T29" fmla="*/ 166 h 69"/>
                <a:gd name="T30" fmla="*/ 145 w 77"/>
                <a:gd name="T31" fmla="*/ 184 h 69"/>
                <a:gd name="T32" fmla="*/ 155 w 77"/>
                <a:gd name="T33" fmla="*/ 187 h 69"/>
                <a:gd name="T34" fmla="*/ 159 w 77"/>
                <a:gd name="T35" fmla="*/ 197 h 69"/>
                <a:gd name="T36" fmla="*/ 169 w 77"/>
                <a:gd name="T37" fmla="*/ 208 h 69"/>
                <a:gd name="T38" fmla="*/ 180 w 77"/>
                <a:gd name="T39" fmla="*/ 225 h 69"/>
                <a:gd name="T40" fmla="*/ 176 w 77"/>
                <a:gd name="T41" fmla="*/ 229 h 69"/>
                <a:gd name="T42" fmla="*/ 173 w 77"/>
                <a:gd name="T43" fmla="*/ 229 h 69"/>
                <a:gd name="T44" fmla="*/ 152 w 77"/>
                <a:gd name="T45" fmla="*/ 232 h 69"/>
                <a:gd name="T46" fmla="*/ 138 w 77"/>
                <a:gd name="T47" fmla="*/ 232 h 69"/>
                <a:gd name="T48" fmla="*/ 128 w 77"/>
                <a:gd name="T49" fmla="*/ 239 h 69"/>
                <a:gd name="T50" fmla="*/ 114 w 77"/>
                <a:gd name="T51" fmla="*/ 222 h 69"/>
                <a:gd name="T52" fmla="*/ 100 w 77"/>
                <a:gd name="T53" fmla="*/ 211 h 69"/>
                <a:gd name="T54" fmla="*/ 73 w 77"/>
                <a:gd name="T55" fmla="*/ 211 h 69"/>
                <a:gd name="T56" fmla="*/ 52 w 77"/>
                <a:gd name="T57" fmla="*/ 211 h 69"/>
                <a:gd name="T58" fmla="*/ 35 w 77"/>
                <a:gd name="T59" fmla="*/ 211 h 69"/>
                <a:gd name="T60" fmla="*/ 21 w 77"/>
                <a:gd name="T61" fmla="*/ 211 h 69"/>
                <a:gd name="T62" fmla="*/ 21 w 77"/>
                <a:gd name="T63" fmla="*/ 194 h 69"/>
                <a:gd name="T64" fmla="*/ 41 w 77"/>
                <a:gd name="T65" fmla="*/ 187 h 69"/>
                <a:gd name="T66" fmla="*/ 41 w 77"/>
                <a:gd name="T67" fmla="*/ 177 h 69"/>
                <a:gd name="T68" fmla="*/ 31 w 77"/>
                <a:gd name="T69" fmla="*/ 156 h 69"/>
                <a:gd name="T70" fmla="*/ 17 w 77"/>
                <a:gd name="T71" fmla="*/ 152 h 69"/>
                <a:gd name="T72" fmla="*/ 10 w 77"/>
                <a:gd name="T73" fmla="*/ 139 h 69"/>
                <a:gd name="T74" fmla="*/ 10 w 77"/>
                <a:gd name="T75" fmla="*/ 128 h 69"/>
                <a:gd name="T76" fmla="*/ 52 w 77"/>
                <a:gd name="T77" fmla="*/ 132 h 69"/>
                <a:gd name="T78" fmla="*/ 59 w 77"/>
                <a:gd name="T79" fmla="*/ 132 h 69"/>
                <a:gd name="T80" fmla="*/ 90 w 77"/>
                <a:gd name="T81" fmla="*/ 128 h 69"/>
                <a:gd name="T82" fmla="*/ 86 w 77"/>
                <a:gd name="T83" fmla="*/ 114 h 69"/>
                <a:gd name="T84" fmla="*/ 100 w 77"/>
                <a:gd name="T85" fmla="*/ 104 h 69"/>
                <a:gd name="T86" fmla="*/ 107 w 77"/>
                <a:gd name="T87" fmla="*/ 104 h 69"/>
                <a:gd name="T88" fmla="*/ 114 w 77"/>
                <a:gd name="T89" fmla="*/ 100 h 69"/>
                <a:gd name="T90" fmla="*/ 124 w 77"/>
                <a:gd name="T91" fmla="*/ 94 h 69"/>
                <a:gd name="T92" fmla="*/ 135 w 77"/>
                <a:gd name="T93" fmla="*/ 94 h 69"/>
                <a:gd name="T94" fmla="*/ 135 w 77"/>
                <a:gd name="T95" fmla="*/ 83 h 69"/>
                <a:gd name="T96" fmla="*/ 149 w 77"/>
                <a:gd name="T97" fmla="*/ 73 h 69"/>
                <a:gd name="T98" fmla="*/ 142 w 77"/>
                <a:gd name="T99" fmla="*/ 55 h 69"/>
                <a:gd name="T100" fmla="*/ 152 w 77"/>
                <a:gd name="T101" fmla="*/ 55 h 69"/>
                <a:gd name="T102" fmla="*/ 162 w 77"/>
                <a:gd name="T103" fmla="*/ 48 h 69"/>
                <a:gd name="T104" fmla="*/ 169 w 77"/>
                <a:gd name="T105" fmla="*/ 38 h 69"/>
                <a:gd name="T106" fmla="*/ 159 w 77"/>
                <a:gd name="T107" fmla="*/ 21 h 69"/>
                <a:gd name="T108" fmla="*/ 169 w 77"/>
                <a:gd name="T109" fmla="*/ 14 h 69"/>
                <a:gd name="T110" fmla="*/ 200 w 77"/>
                <a:gd name="T111" fmla="*/ 0 h 69"/>
                <a:gd name="T112" fmla="*/ 214 w 77"/>
                <a:gd name="T113" fmla="*/ 0 h 69"/>
                <a:gd name="T114" fmla="*/ 228 w 77"/>
                <a:gd name="T115" fmla="*/ 0 h 69"/>
                <a:gd name="T116" fmla="*/ 238 w 77"/>
                <a:gd name="T117" fmla="*/ 17 h 69"/>
                <a:gd name="T118" fmla="*/ 252 w 77"/>
                <a:gd name="T119" fmla="*/ 24 h 69"/>
                <a:gd name="T120" fmla="*/ 266 w 77"/>
                <a:gd name="T121" fmla="*/ 31 h 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"/>
                <a:gd name="T184" fmla="*/ 0 h 69"/>
                <a:gd name="T185" fmla="*/ 77 w 77"/>
                <a:gd name="T186" fmla="*/ 69 h 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" h="69">
                  <a:moveTo>
                    <a:pt x="77" y="9"/>
                  </a:moveTo>
                  <a:cubicBezTo>
                    <a:pt x="77" y="9"/>
                    <a:pt x="77" y="10"/>
                    <a:pt x="76" y="11"/>
                  </a:cubicBezTo>
                  <a:cubicBezTo>
                    <a:pt x="75" y="11"/>
                    <a:pt x="75" y="12"/>
                    <a:pt x="75" y="12"/>
                  </a:cubicBezTo>
                  <a:cubicBezTo>
                    <a:pt x="74" y="13"/>
                    <a:pt x="73" y="13"/>
                    <a:pt x="71" y="14"/>
                  </a:cubicBezTo>
                  <a:cubicBezTo>
                    <a:pt x="70" y="14"/>
                    <a:pt x="68" y="14"/>
                    <a:pt x="67" y="14"/>
                  </a:cubicBezTo>
                  <a:cubicBezTo>
                    <a:pt x="66" y="13"/>
                    <a:pt x="65" y="12"/>
                    <a:pt x="64" y="12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2" y="14"/>
                    <a:pt x="62" y="15"/>
                    <a:pt x="62" y="16"/>
                  </a:cubicBezTo>
                  <a:cubicBezTo>
                    <a:pt x="62" y="17"/>
                    <a:pt x="62" y="19"/>
                    <a:pt x="62" y="20"/>
                  </a:cubicBezTo>
                  <a:cubicBezTo>
                    <a:pt x="63" y="21"/>
                    <a:pt x="64" y="21"/>
                    <a:pt x="65" y="22"/>
                  </a:cubicBezTo>
                  <a:cubicBezTo>
                    <a:pt x="65" y="22"/>
                    <a:pt x="64" y="23"/>
                    <a:pt x="65" y="23"/>
                  </a:cubicBezTo>
                  <a:cubicBezTo>
                    <a:pt x="65" y="23"/>
                    <a:pt x="66" y="22"/>
                    <a:pt x="68" y="23"/>
                  </a:cubicBezTo>
                  <a:cubicBezTo>
                    <a:pt x="68" y="23"/>
                    <a:pt x="70" y="24"/>
                    <a:pt x="70" y="25"/>
                  </a:cubicBezTo>
                  <a:cubicBezTo>
                    <a:pt x="69" y="25"/>
                    <a:pt x="68" y="25"/>
                    <a:pt x="66" y="26"/>
                  </a:cubicBezTo>
                  <a:cubicBezTo>
                    <a:pt x="66" y="26"/>
                    <a:pt x="65" y="27"/>
                    <a:pt x="65" y="28"/>
                  </a:cubicBezTo>
                  <a:cubicBezTo>
                    <a:pt x="65" y="28"/>
                    <a:pt x="66" y="29"/>
                    <a:pt x="66" y="29"/>
                  </a:cubicBezTo>
                  <a:cubicBezTo>
                    <a:pt x="66" y="30"/>
                    <a:pt x="65" y="30"/>
                    <a:pt x="65" y="30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3"/>
                    <a:pt x="63" y="34"/>
                    <a:pt x="63" y="34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2" y="36"/>
                    <a:pt x="60" y="36"/>
                    <a:pt x="60" y="37"/>
                  </a:cubicBezTo>
                  <a:cubicBezTo>
                    <a:pt x="60" y="38"/>
                    <a:pt x="61" y="40"/>
                    <a:pt x="60" y="41"/>
                  </a:cubicBezTo>
                  <a:cubicBezTo>
                    <a:pt x="60" y="42"/>
                    <a:pt x="58" y="42"/>
                    <a:pt x="57" y="43"/>
                  </a:cubicBezTo>
                  <a:cubicBezTo>
                    <a:pt x="56" y="43"/>
                    <a:pt x="56" y="44"/>
                    <a:pt x="55" y="45"/>
                  </a:cubicBezTo>
                  <a:cubicBezTo>
                    <a:pt x="55" y="45"/>
                    <a:pt x="54" y="45"/>
                    <a:pt x="54" y="45"/>
                  </a:cubicBezTo>
                  <a:cubicBezTo>
                    <a:pt x="54" y="46"/>
                    <a:pt x="55" y="47"/>
                    <a:pt x="54" y="48"/>
                  </a:cubicBezTo>
                  <a:cubicBezTo>
                    <a:pt x="53" y="49"/>
                    <a:pt x="52" y="48"/>
                    <a:pt x="51" y="48"/>
                  </a:cubicBezTo>
                  <a:cubicBezTo>
                    <a:pt x="51" y="48"/>
                    <a:pt x="50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7" y="47"/>
                    <a:pt x="47" y="48"/>
                    <a:pt x="46" y="48"/>
                  </a:cubicBezTo>
                  <a:cubicBezTo>
                    <a:pt x="45" y="49"/>
                    <a:pt x="43" y="51"/>
                    <a:pt x="42" y="53"/>
                  </a:cubicBezTo>
                  <a:cubicBezTo>
                    <a:pt x="42" y="53"/>
                    <a:pt x="42" y="54"/>
                    <a:pt x="43" y="54"/>
                  </a:cubicBezTo>
                  <a:cubicBezTo>
                    <a:pt x="43" y="55"/>
                    <a:pt x="44" y="54"/>
                    <a:pt x="45" y="54"/>
                  </a:cubicBezTo>
                  <a:cubicBezTo>
                    <a:pt x="45" y="55"/>
                    <a:pt x="46" y="55"/>
                    <a:pt x="46" y="55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46" y="58"/>
                    <a:pt x="47" y="59"/>
                    <a:pt x="48" y="60"/>
                  </a:cubicBezTo>
                  <a:cubicBezTo>
                    <a:pt x="48" y="60"/>
                    <a:pt x="49" y="60"/>
                    <a:pt x="49" y="60"/>
                  </a:cubicBezTo>
                  <a:cubicBezTo>
                    <a:pt x="50" y="60"/>
                    <a:pt x="49" y="61"/>
                    <a:pt x="49" y="61"/>
                  </a:cubicBezTo>
                  <a:cubicBezTo>
                    <a:pt x="50" y="62"/>
                    <a:pt x="51" y="63"/>
                    <a:pt x="52" y="65"/>
                  </a:cubicBezTo>
                  <a:cubicBezTo>
                    <a:pt x="52" y="65"/>
                    <a:pt x="51" y="65"/>
                    <a:pt x="51" y="65"/>
                  </a:cubicBezTo>
                  <a:cubicBezTo>
                    <a:pt x="51" y="65"/>
                    <a:pt x="52" y="66"/>
                    <a:pt x="51" y="66"/>
                  </a:cubicBezTo>
                  <a:cubicBezTo>
                    <a:pt x="51" y="67"/>
                    <a:pt x="50" y="67"/>
                    <a:pt x="50" y="67"/>
                  </a:cubicBezTo>
                  <a:cubicBezTo>
                    <a:pt x="49" y="67"/>
                    <a:pt x="50" y="66"/>
                    <a:pt x="50" y="66"/>
                  </a:cubicBezTo>
                  <a:cubicBezTo>
                    <a:pt x="49" y="66"/>
                    <a:pt x="48" y="67"/>
                    <a:pt x="47" y="67"/>
                  </a:cubicBezTo>
                  <a:cubicBezTo>
                    <a:pt x="46" y="67"/>
                    <a:pt x="45" y="67"/>
                    <a:pt x="44" y="67"/>
                  </a:cubicBezTo>
                  <a:cubicBezTo>
                    <a:pt x="43" y="66"/>
                    <a:pt x="42" y="66"/>
                    <a:pt x="40" y="66"/>
                  </a:cubicBezTo>
                  <a:cubicBezTo>
                    <a:pt x="40" y="66"/>
                    <a:pt x="41" y="67"/>
                    <a:pt x="40" y="67"/>
                  </a:cubicBezTo>
                  <a:cubicBezTo>
                    <a:pt x="40" y="68"/>
                    <a:pt x="39" y="68"/>
                    <a:pt x="39" y="68"/>
                  </a:cubicBezTo>
                  <a:cubicBezTo>
                    <a:pt x="38" y="68"/>
                    <a:pt x="38" y="69"/>
                    <a:pt x="37" y="69"/>
                  </a:cubicBezTo>
                  <a:cubicBezTo>
                    <a:pt x="36" y="69"/>
                    <a:pt x="35" y="68"/>
                    <a:pt x="34" y="68"/>
                  </a:cubicBezTo>
                  <a:cubicBezTo>
                    <a:pt x="34" y="67"/>
                    <a:pt x="34" y="65"/>
                    <a:pt x="33" y="64"/>
                  </a:cubicBezTo>
                  <a:cubicBezTo>
                    <a:pt x="32" y="63"/>
                    <a:pt x="30" y="63"/>
                    <a:pt x="29" y="63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4" y="60"/>
                    <a:pt x="23" y="60"/>
                    <a:pt x="21" y="61"/>
                  </a:cubicBezTo>
                  <a:cubicBezTo>
                    <a:pt x="21" y="61"/>
                    <a:pt x="20" y="61"/>
                    <a:pt x="19" y="61"/>
                  </a:cubicBezTo>
                  <a:cubicBezTo>
                    <a:pt x="17" y="61"/>
                    <a:pt x="16" y="61"/>
                    <a:pt x="15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1"/>
                    <a:pt x="11" y="61"/>
                    <a:pt x="10" y="61"/>
                  </a:cubicBezTo>
                  <a:cubicBezTo>
                    <a:pt x="9" y="62"/>
                    <a:pt x="8" y="63"/>
                    <a:pt x="7" y="62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4"/>
                    <a:pt x="11" y="55"/>
                    <a:pt x="12" y="54"/>
                  </a:cubicBezTo>
                  <a:cubicBezTo>
                    <a:pt x="12" y="54"/>
                    <a:pt x="12" y="54"/>
                    <a:pt x="12" y="53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2" y="51"/>
                    <a:pt x="10" y="51"/>
                    <a:pt x="10" y="51"/>
                  </a:cubicBezTo>
                  <a:cubicBezTo>
                    <a:pt x="9" y="49"/>
                    <a:pt x="9" y="47"/>
                    <a:pt x="9" y="45"/>
                  </a:cubicBezTo>
                  <a:cubicBezTo>
                    <a:pt x="9" y="45"/>
                    <a:pt x="8" y="45"/>
                    <a:pt x="7" y="44"/>
                  </a:cubicBezTo>
                  <a:cubicBezTo>
                    <a:pt x="7" y="44"/>
                    <a:pt x="6" y="44"/>
                    <a:pt x="5" y="44"/>
                  </a:cubicBezTo>
                  <a:cubicBezTo>
                    <a:pt x="4" y="43"/>
                    <a:pt x="4" y="43"/>
                    <a:pt x="4" y="42"/>
                  </a:cubicBezTo>
                  <a:cubicBezTo>
                    <a:pt x="3" y="42"/>
                    <a:pt x="4" y="41"/>
                    <a:pt x="3" y="40"/>
                  </a:cubicBezTo>
                  <a:cubicBezTo>
                    <a:pt x="2" y="39"/>
                    <a:pt x="1" y="38"/>
                    <a:pt x="0" y="37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5" y="38"/>
                    <a:pt x="7" y="38"/>
                    <a:pt x="8" y="38"/>
                  </a:cubicBezTo>
                  <a:cubicBezTo>
                    <a:pt x="11" y="38"/>
                    <a:pt x="12" y="38"/>
                    <a:pt x="15" y="38"/>
                  </a:cubicBezTo>
                  <a:cubicBezTo>
                    <a:pt x="15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9" y="39"/>
                    <a:pt x="20" y="39"/>
                  </a:cubicBezTo>
                  <a:cubicBezTo>
                    <a:pt x="22" y="38"/>
                    <a:pt x="24" y="38"/>
                    <a:pt x="26" y="37"/>
                  </a:cubicBezTo>
                  <a:cubicBezTo>
                    <a:pt x="26" y="36"/>
                    <a:pt x="26" y="36"/>
                    <a:pt x="26" y="35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6" y="32"/>
                    <a:pt x="26" y="31"/>
                    <a:pt x="27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1" y="30"/>
                    <a:pt x="31" y="30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1" y="28"/>
                    <a:pt x="32" y="29"/>
                    <a:pt x="33" y="29"/>
                  </a:cubicBezTo>
                  <a:cubicBezTo>
                    <a:pt x="34" y="28"/>
                    <a:pt x="34" y="27"/>
                    <a:pt x="34" y="27"/>
                  </a:cubicBezTo>
                  <a:cubicBezTo>
                    <a:pt x="35" y="26"/>
                    <a:pt x="36" y="27"/>
                    <a:pt x="36" y="27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38" y="28"/>
                    <a:pt x="39" y="27"/>
                    <a:pt x="39" y="27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4"/>
                    <a:pt x="39" y="24"/>
                  </a:cubicBezTo>
                  <a:cubicBezTo>
                    <a:pt x="39" y="23"/>
                    <a:pt x="39" y="21"/>
                    <a:pt x="40" y="21"/>
                  </a:cubicBezTo>
                  <a:cubicBezTo>
                    <a:pt x="41" y="20"/>
                    <a:pt x="42" y="21"/>
                    <a:pt x="43" y="21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1" y="16"/>
                    <a:pt x="41" y="15"/>
                    <a:pt x="41" y="15"/>
                  </a:cubicBezTo>
                  <a:cubicBezTo>
                    <a:pt x="42" y="15"/>
                    <a:pt x="43" y="16"/>
                    <a:pt x="44" y="16"/>
                  </a:cubicBezTo>
                  <a:cubicBezTo>
                    <a:pt x="44" y="16"/>
                    <a:pt x="46" y="16"/>
                    <a:pt x="46" y="16"/>
                  </a:cubicBezTo>
                  <a:cubicBezTo>
                    <a:pt x="47" y="15"/>
                    <a:pt x="47" y="14"/>
                    <a:pt x="47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2"/>
                    <a:pt x="49" y="11"/>
                    <a:pt x="49" y="11"/>
                  </a:cubicBezTo>
                  <a:cubicBezTo>
                    <a:pt x="49" y="9"/>
                    <a:pt x="48" y="8"/>
                    <a:pt x="48" y="7"/>
                  </a:cubicBezTo>
                  <a:cubicBezTo>
                    <a:pt x="48" y="6"/>
                    <a:pt x="46" y="6"/>
                    <a:pt x="46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51" y="3"/>
                    <a:pt x="52" y="1"/>
                    <a:pt x="53" y="1"/>
                  </a:cubicBezTo>
                  <a:cubicBezTo>
                    <a:pt x="55" y="0"/>
                    <a:pt x="56" y="0"/>
                    <a:pt x="58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1" y="1"/>
                    <a:pt x="61" y="0"/>
                    <a:pt x="62" y="0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65" y="1"/>
                    <a:pt x="65" y="0"/>
                    <a:pt x="66" y="0"/>
                  </a:cubicBezTo>
                  <a:cubicBezTo>
                    <a:pt x="67" y="1"/>
                    <a:pt x="68" y="2"/>
                    <a:pt x="69" y="3"/>
                  </a:cubicBezTo>
                  <a:cubicBezTo>
                    <a:pt x="70" y="4"/>
                    <a:pt x="69" y="5"/>
                    <a:pt x="69" y="5"/>
                  </a:cubicBezTo>
                  <a:cubicBezTo>
                    <a:pt x="69" y="6"/>
                    <a:pt x="70" y="6"/>
                    <a:pt x="70" y="7"/>
                  </a:cubicBezTo>
                  <a:cubicBezTo>
                    <a:pt x="71" y="7"/>
                    <a:pt x="72" y="6"/>
                    <a:pt x="73" y="7"/>
                  </a:cubicBezTo>
                  <a:cubicBezTo>
                    <a:pt x="74" y="7"/>
                    <a:pt x="73" y="8"/>
                    <a:pt x="74" y="8"/>
                  </a:cubicBezTo>
                  <a:cubicBezTo>
                    <a:pt x="75" y="9"/>
                    <a:pt x="76" y="9"/>
                    <a:pt x="77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1" name="Freeform 838"/>
            <p:cNvSpPr>
              <a:spLocks/>
            </p:cNvSpPr>
            <p:nvPr/>
          </p:nvSpPr>
          <p:spPr bwMode="auto">
            <a:xfrm>
              <a:off x="5123" y="1930"/>
              <a:ext cx="930" cy="633"/>
            </a:xfrm>
            <a:custGeom>
              <a:avLst/>
              <a:gdLst>
                <a:gd name="T0" fmla="*/ 52 w 269"/>
                <a:gd name="T1" fmla="*/ 249 h 183"/>
                <a:gd name="T2" fmla="*/ 0 w 269"/>
                <a:gd name="T3" fmla="*/ 270 h 183"/>
                <a:gd name="T4" fmla="*/ 21 w 269"/>
                <a:gd name="T5" fmla="*/ 318 h 183"/>
                <a:gd name="T6" fmla="*/ 59 w 269"/>
                <a:gd name="T7" fmla="*/ 349 h 183"/>
                <a:gd name="T8" fmla="*/ 93 w 269"/>
                <a:gd name="T9" fmla="*/ 391 h 183"/>
                <a:gd name="T10" fmla="*/ 97 w 269"/>
                <a:gd name="T11" fmla="*/ 429 h 183"/>
                <a:gd name="T12" fmla="*/ 142 w 269"/>
                <a:gd name="T13" fmla="*/ 453 h 183"/>
                <a:gd name="T14" fmla="*/ 190 w 269"/>
                <a:gd name="T15" fmla="*/ 481 h 183"/>
                <a:gd name="T16" fmla="*/ 239 w 269"/>
                <a:gd name="T17" fmla="*/ 498 h 183"/>
                <a:gd name="T18" fmla="*/ 273 w 269"/>
                <a:gd name="T19" fmla="*/ 498 h 183"/>
                <a:gd name="T20" fmla="*/ 311 w 269"/>
                <a:gd name="T21" fmla="*/ 498 h 183"/>
                <a:gd name="T22" fmla="*/ 360 w 269"/>
                <a:gd name="T23" fmla="*/ 470 h 183"/>
                <a:gd name="T24" fmla="*/ 394 w 269"/>
                <a:gd name="T25" fmla="*/ 488 h 183"/>
                <a:gd name="T26" fmla="*/ 432 w 269"/>
                <a:gd name="T27" fmla="*/ 526 h 183"/>
                <a:gd name="T28" fmla="*/ 425 w 269"/>
                <a:gd name="T29" fmla="*/ 564 h 183"/>
                <a:gd name="T30" fmla="*/ 456 w 269"/>
                <a:gd name="T31" fmla="*/ 602 h 183"/>
                <a:gd name="T32" fmla="*/ 491 w 269"/>
                <a:gd name="T33" fmla="*/ 612 h 183"/>
                <a:gd name="T34" fmla="*/ 501 w 269"/>
                <a:gd name="T35" fmla="*/ 588 h 183"/>
                <a:gd name="T36" fmla="*/ 532 w 269"/>
                <a:gd name="T37" fmla="*/ 588 h 183"/>
                <a:gd name="T38" fmla="*/ 570 w 269"/>
                <a:gd name="T39" fmla="*/ 588 h 183"/>
                <a:gd name="T40" fmla="*/ 619 w 269"/>
                <a:gd name="T41" fmla="*/ 609 h 183"/>
                <a:gd name="T42" fmla="*/ 633 w 269"/>
                <a:gd name="T43" fmla="*/ 616 h 183"/>
                <a:gd name="T44" fmla="*/ 678 w 269"/>
                <a:gd name="T45" fmla="*/ 602 h 183"/>
                <a:gd name="T46" fmla="*/ 709 w 269"/>
                <a:gd name="T47" fmla="*/ 591 h 183"/>
                <a:gd name="T48" fmla="*/ 774 w 269"/>
                <a:gd name="T49" fmla="*/ 529 h 183"/>
                <a:gd name="T50" fmla="*/ 799 w 269"/>
                <a:gd name="T51" fmla="*/ 481 h 183"/>
                <a:gd name="T52" fmla="*/ 771 w 269"/>
                <a:gd name="T53" fmla="*/ 450 h 183"/>
                <a:gd name="T54" fmla="*/ 768 w 269"/>
                <a:gd name="T55" fmla="*/ 415 h 183"/>
                <a:gd name="T56" fmla="*/ 774 w 269"/>
                <a:gd name="T57" fmla="*/ 401 h 183"/>
                <a:gd name="T58" fmla="*/ 754 w 269"/>
                <a:gd name="T59" fmla="*/ 346 h 183"/>
                <a:gd name="T60" fmla="*/ 778 w 269"/>
                <a:gd name="T61" fmla="*/ 325 h 183"/>
                <a:gd name="T62" fmla="*/ 757 w 269"/>
                <a:gd name="T63" fmla="*/ 308 h 183"/>
                <a:gd name="T64" fmla="*/ 702 w 269"/>
                <a:gd name="T65" fmla="*/ 297 h 183"/>
                <a:gd name="T66" fmla="*/ 768 w 269"/>
                <a:gd name="T67" fmla="*/ 259 h 183"/>
                <a:gd name="T68" fmla="*/ 781 w 269"/>
                <a:gd name="T69" fmla="*/ 277 h 183"/>
                <a:gd name="T70" fmla="*/ 840 w 269"/>
                <a:gd name="T71" fmla="*/ 239 h 183"/>
                <a:gd name="T72" fmla="*/ 878 w 269"/>
                <a:gd name="T73" fmla="*/ 211 h 183"/>
                <a:gd name="T74" fmla="*/ 889 w 269"/>
                <a:gd name="T75" fmla="*/ 176 h 183"/>
                <a:gd name="T76" fmla="*/ 927 w 269"/>
                <a:gd name="T77" fmla="*/ 142 h 183"/>
                <a:gd name="T78" fmla="*/ 861 w 269"/>
                <a:gd name="T79" fmla="*/ 107 h 183"/>
                <a:gd name="T80" fmla="*/ 806 w 269"/>
                <a:gd name="T81" fmla="*/ 69 h 183"/>
                <a:gd name="T82" fmla="*/ 774 w 269"/>
                <a:gd name="T83" fmla="*/ 21 h 183"/>
                <a:gd name="T84" fmla="*/ 685 w 269"/>
                <a:gd name="T85" fmla="*/ 7 h 183"/>
                <a:gd name="T86" fmla="*/ 678 w 269"/>
                <a:gd name="T87" fmla="*/ 69 h 183"/>
                <a:gd name="T88" fmla="*/ 640 w 269"/>
                <a:gd name="T89" fmla="*/ 118 h 183"/>
                <a:gd name="T90" fmla="*/ 698 w 269"/>
                <a:gd name="T91" fmla="*/ 142 h 183"/>
                <a:gd name="T92" fmla="*/ 650 w 269"/>
                <a:gd name="T93" fmla="*/ 159 h 183"/>
                <a:gd name="T94" fmla="*/ 588 w 269"/>
                <a:gd name="T95" fmla="*/ 190 h 183"/>
                <a:gd name="T96" fmla="*/ 481 w 269"/>
                <a:gd name="T97" fmla="*/ 235 h 183"/>
                <a:gd name="T98" fmla="*/ 353 w 269"/>
                <a:gd name="T99" fmla="*/ 218 h 183"/>
                <a:gd name="T100" fmla="*/ 287 w 269"/>
                <a:gd name="T101" fmla="*/ 173 h 183"/>
                <a:gd name="T102" fmla="*/ 245 w 269"/>
                <a:gd name="T103" fmla="*/ 131 h 183"/>
                <a:gd name="T104" fmla="*/ 194 w 269"/>
                <a:gd name="T105" fmla="*/ 97 h 183"/>
                <a:gd name="T106" fmla="*/ 162 w 269"/>
                <a:gd name="T107" fmla="*/ 114 h 183"/>
                <a:gd name="T108" fmla="*/ 118 w 269"/>
                <a:gd name="T109" fmla="*/ 169 h 183"/>
                <a:gd name="T110" fmla="*/ 100 w 269"/>
                <a:gd name="T111" fmla="*/ 208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9"/>
                <a:gd name="T169" fmla="*/ 0 h 183"/>
                <a:gd name="T170" fmla="*/ 269 w 269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9" h="183">
                  <a:moveTo>
                    <a:pt x="27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27" y="66"/>
                    <a:pt x="27" y="66"/>
                    <a:pt x="26" y="66"/>
                  </a:cubicBezTo>
                  <a:cubicBezTo>
                    <a:pt x="26" y="67"/>
                    <a:pt x="26" y="68"/>
                    <a:pt x="25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22" y="68"/>
                    <a:pt x="21" y="69"/>
                    <a:pt x="21" y="70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8" y="72"/>
                    <a:pt x="17" y="71"/>
                    <a:pt x="15" y="72"/>
                  </a:cubicBezTo>
                  <a:cubicBezTo>
                    <a:pt x="15" y="72"/>
                    <a:pt x="14" y="72"/>
                    <a:pt x="13" y="72"/>
                  </a:cubicBezTo>
                  <a:cubicBezTo>
                    <a:pt x="12" y="73"/>
                    <a:pt x="13" y="75"/>
                    <a:pt x="12" y="76"/>
                  </a:cubicBezTo>
                  <a:cubicBezTo>
                    <a:pt x="11" y="76"/>
                    <a:pt x="10" y="77"/>
                    <a:pt x="9" y="76"/>
                  </a:cubicBezTo>
                  <a:cubicBezTo>
                    <a:pt x="8" y="76"/>
                    <a:pt x="9" y="75"/>
                    <a:pt x="8" y="75"/>
                  </a:cubicBezTo>
                  <a:cubicBezTo>
                    <a:pt x="7" y="75"/>
                    <a:pt x="7" y="76"/>
                    <a:pt x="7" y="76"/>
                  </a:cubicBezTo>
                  <a:cubicBezTo>
                    <a:pt x="6" y="76"/>
                    <a:pt x="5" y="75"/>
                    <a:pt x="5" y="76"/>
                  </a:cubicBezTo>
                  <a:cubicBezTo>
                    <a:pt x="4" y="76"/>
                    <a:pt x="3" y="77"/>
                    <a:pt x="3" y="77"/>
                  </a:cubicBezTo>
                  <a:cubicBezTo>
                    <a:pt x="2" y="77"/>
                    <a:pt x="1" y="77"/>
                    <a:pt x="0" y="78"/>
                  </a:cubicBezTo>
                  <a:cubicBezTo>
                    <a:pt x="0" y="79"/>
                    <a:pt x="0" y="80"/>
                    <a:pt x="0" y="81"/>
                  </a:cubicBezTo>
                  <a:cubicBezTo>
                    <a:pt x="0" y="81"/>
                    <a:pt x="1" y="82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5"/>
                    <a:pt x="0" y="86"/>
                    <a:pt x="1" y="86"/>
                  </a:cubicBezTo>
                  <a:cubicBezTo>
                    <a:pt x="2" y="86"/>
                    <a:pt x="3" y="84"/>
                    <a:pt x="4" y="84"/>
                  </a:cubicBezTo>
                  <a:cubicBezTo>
                    <a:pt x="5" y="85"/>
                    <a:pt x="6" y="86"/>
                    <a:pt x="6" y="87"/>
                  </a:cubicBezTo>
                  <a:cubicBezTo>
                    <a:pt x="7" y="88"/>
                    <a:pt x="8" y="89"/>
                    <a:pt x="8" y="91"/>
                  </a:cubicBezTo>
                  <a:cubicBezTo>
                    <a:pt x="8" y="92"/>
                    <a:pt x="7" y="92"/>
                    <a:pt x="6" y="92"/>
                  </a:cubicBezTo>
                  <a:cubicBezTo>
                    <a:pt x="6" y="93"/>
                    <a:pt x="6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7" y="95"/>
                    <a:pt x="7" y="95"/>
                    <a:pt x="8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2" y="97"/>
                    <a:pt x="13" y="98"/>
                  </a:cubicBezTo>
                  <a:cubicBezTo>
                    <a:pt x="13" y="98"/>
                    <a:pt x="12" y="99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15" y="102"/>
                    <a:pt x="16" y="101"/>
                    <a:pt x="17" y="101"/>
                  </a:cubicBezTo>
                  <a:cubicBezTo>
                    <a:pt x="17" y="102"/>
                    <a:pt x="17" y="103"/>
                    <a:pt x="17" y="103"/>
                  </a:cubicBezTo>
                  <a:cubicBezTo>
                    <a:pt x="18" y="103"/>
                    <a:pt x="20" y="103"/>
                    <a:pt x="21" y="103"/>
                  </a:cubicBezTo>
                  <a:cubicBezTo>
                    <a:pt x="21" y="103"/>
                    <a:pt x="22" y="103"/>
                    <a:pt x="23" y="103"/>
                  </a:cubicBezTo>
                  <a:cubicBezTo>
                    <a:pt x="24" y="104"/>
                    <a:pt x="23" y="105"/>
                    <a:pt x="24" y="106"/>
                  </a:cubicBezTo>
                  <a:cubicBezTo>
                    <a:pt x="25" y="107"/>
                    <a:pt x="26" y="107"/>
                    <a:pt x="27" y="108"/>
                  </a:cubicBezTo>
                  <a:cubicBezTo>
                    <a:pt x="27" y="109"/>
                    <a:pt x="28" y="109"/>
                    <a:pt x="28" y="110"/>
                  </a:cubicBezTo>
                  <a:cubicBezTo>
                    <a:pt x="27" y="111"/>
                    <a:pt x="26" y="110"/>
                    <a:pt x="26" y="110"/>
                  </a:cubicBezTo>
                  <a:cubicBezTo>
                    <a:pt x="26" y="111"/>
                    <a:pt x="27" y="112"/>
                    <a:pt x="27" y="113"/>
                  </a:cubicBezTo>
                  <a:cubicBezTo>
                    <a:pt x="28" y="114"/>
                    <a:pt x="29" y="114"/>
                    <a:pt x="30" y="115"/>
                  </a:cubicBezTo>
                  <a:cubicBezTo>
                    <a:pt x="31" y="116"/>
                    <a:pt x="32" y="117"/>
                    <a:pt x="32" y="118"/>
                  </a:cubicBezTo>
                  <a:cubicBezTo>
                    <a:pt x="32" y="119"/>
                    <a:pt x="30" y="120"/>
                    <a:pt x="29" y="120"/>
                  </a:cubicBezTo>
                  <a:cubicBezTo>
                    <a:pt x="29" y="120"/>
                    <a:pt x="28" y="120"/>
                    <a:pt x="28" y="119"/>
                  </a:cubicBezTo>
                  <a:cubicBezTo>
                    <a:pt x="28" y="119"/>
                    <a:pt x="28" y="118"/>
                    <a:pt x="28" y="118"/>
                  </a:cubicBezTo>
                  <a:cubicBezTo>
                    <a:pt x="27" y="118"/>
                    <a:pt x="27" y="119"/>
                    <a:pt x="27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7" y="121"/>
                    <a:pt x="27" y="122"/>
                    <a:pt x="28" y="124"/>
                  </a:cubicBezTo>
                  <a:cubicBezTo>
                    <a:pt x="28" y="124"/>
                    <a:pt x="28" y="125"/>
                    <a:pt x="29" y="126"/>
                  </a:cubicBezTo>
                  <a:cubicBezTo>
                    <a:pt x="29" y="126"/>
                    <a:pt x="30" y="125"/>
                    <a:pt x="30" y="126"/>
                  </a:cubicBezTo>
                  <a:cubicBezTo>
                    <a:pt x="32" y="126"/>
                    <a:pt x="32" y="127"/>
                    <a:pt x="33" y="128"/>
                  </a:cubicBezTo>
                  <a:cubicBezTo>
                    <a:pt x="33" y="128"/>
                    <a:pt x="34" y="128"/>
                    <a:pt x="35" y="128"/>
                  </a:cubicBezTo>
                  <a:cubicBezTo>
                    <a:pt x="36" y="129"/>
                    <a:pt x="37" y="130"/>
                    <a:pt x="38" y="130"/>
                  </a:cubicBezTo>
                  <a:cubicBezTo>
                    <a:pt x="39" y="131"/>
                    <a:pt x="39" y="131"/>
                    <a:pt x="40" y="131"/>
                  </a:cubicBezTo>
                  <a:cubicBezTo>
                    <a:pt x="40" y="132"/>
                    <a:pt x="41" y="133"/>
                    <a:pt x="41" y="132"/>
                  </a:cubicBezTo>
                  <a:cubicBezTo>
                    <a:pt x="42" y="132"/>
                    <a:pt x="41" y="131"/>
                    <a:pt x="41" y="131"/>
                  </a:cubicBezTo>
                  <a:cubicBezTo>
                    <a:pt x="42" y="131"/>
                    <a:pt x="43" y="131"/>
                    <a:pt x="43" y="131"/>
                  </a:cubicBezTo>
                  <a:cubicBezTo>
                    <a:pt x="44" y="131"/>
                    <a:pt x="45" y="132"/>
                    <a:pt x="46" y="132"/>
                  </a:cubicBezTo>
                  <a:cubicBezTo>
                    <a:pt x="47" y="133"/>
                    <a:pt x="49" y="134"/>
                    <a:pt x="50" y="134"/>
                  </a:cubicBezTo>
                  <a:cubicBezTo>
                    <a:pt x="50" y="135"/>
                    <a:pt x="51" y="136"/>
                    <a:pt x="52" y="137"/>
                  </a:cubicBezTo>
                  <a:cubicBezTo>
                    <a:pt x="53" y="137"/>
                    <a:pt x="53" y="135"/>
                    <a:pt x="53" y="135"/>
                  </a:cubicBezTo>
                  <a:cubicBezTo>
                    <a:pt x="54" y="135"/>
                    <a:pt x="54" y="135"/>
                    <a:pt x="55" y="135"/>
                  </a:cubicBezTo>
                  <a:cubicBezTo>
                    <a:pt x="55" y="136"/>
                    <a:pt x="54" y="137"/>
                    <a:pt x="55" y="137"/>
                  </a:cubicBezTo>
                  <a:cubicBezTo>
                    <a:pt x="55" y="138"/>
                    <a:pt x="55" y="138"/>
                    <a:pt x="55" y="139"/>
                  </a:cubicBezTo>
                  <a:cubicBezTo>
                    <a:pt x="57" y="139"/>
                    <a:pt x="58" y="139"/>
                    <a:pt x="60" y="139"/>
                  </a:cubicBezTo>
                  <a:cubicBezTo>
                    <a:pt x="60" y="139"/>
                    <a:pt x="59" y="141"/>
                    <a:pt x="60" y="141"/>
                  </a:cubicBezTo>
                  <a:cubicBezTo>
                    <a:pt x="60" y="141"/>
                    <a:pt x="61" y="141"/>
                    <a:pt x="62" y="141"/>
                  </a:cubicBezTo>
                  <a:cubicBezTo>
                    <a:pt x="63" y="142"/>
                    <a:pt x="63" y="143"/>
                    <a:pt x="63" y="143"/>
                  </a:cubicBezTo>
                  <a:cubicBezTo>
                    <a:pt x="64" y="143"/>
                    <a:pt x="64" y="142"/>
                    <a:pt x="65" y="143"/>
                  </a:cubicBezTo>
                  <a:cubicBezTo>
                    <a:pt x="65" y="143"/>
                    <a:pt x="65" y="144"/>
                    <a:pt x="66" y="144"/>
                  </a:cubicBezTo>
                  <a:cubicBezTo>
                    <a:pt x="66" y="144"/>
                    <a:pt x="67" y="143"/>
                    <a:pt x="67" y="143"/>
                  </a:cubicBezTo>
                  <a:cubicBezTo>
                    <a:pt x="68" y="143"/>
                    <a:pt x="68" y="144"/>
                    <a:pt x="69" y="144"/>
                  </a:cubicBezTo>
                  <a:cubicBezTo>
                    <a:pt x="69" y="144"/>
                    <a:pt x="70" y="145"/>
                    <a:pt x="71" y="145"/>
                  </a:cubicBezTo>
                  <a:cubicBezTo>
                    <a:pt x="71" y="145"/>
                    <a:pt x="72" y="144"/>
                    <a:pt x="73" y="144"/>
                  </a:cubicBezTo>
                  <a:cubicBezTo>
                    <a:pt x="73" y="144"/>
                    <a:pt x="74" y="144"/>
                    <a:pt x="74" y="144"/>
                  </a:cubicBezTo>
                  <a:cubicBezTo>
                    <a:pt x="75" y="143"/>
                    <a:pt x="75" y="143"/>
                    <a:pt x="76" y="142"/>
                  </a:cubicBezTo>
                  <a:cubicBezTo>
                    <a:pt x="76" y="142"/>
                    <a:pt x="77" y="142"/>
                    <a:pt x="77" y="142"/>
                  </a:cubicBezTo>
                  <a:cubicBezTo>
                    <a:pt x="78" y="143"/>
                    <a:pt x="77" y="144"/>
                    <a:pt x="77" y="145"/>
                  </a:cubicBezTo>
                  <a:cubicBezTo>
                    <a:pt x="77" y="146"/>
                    <a:pt x="78" y="146"/>
                    <a:pt x="78" y="147"/>
                  </a:cubicBezTo>
                  <a:cubicBezTo>
                    <a:pt x="78" y="146"/>
                    <a:pt x="79" y="145"/>
                    <a:pt x="79" y="144"/>
                  </a:cubicBezTo>
                  <a:cubicBezTo>
                    <a:pt x="80" y="144"/>
                    <a:pt x="79" y="143"/>
                    <a:pt x="80" y="143"/>
                  </a:cubicBezTo>
                  <a:cubicBezTo>
                    <a:pt x="80" y="142"/>
                    <a:pt x="81" y="142"/>
                    <a:pt x="81" y="142"/>
                  </a:cubicBezTo>
                  <a:cubicBezTo>
                    <a:pt x="82" y="142"/>
                    <a:pt x="82" y="142"/>
                    <a:pt x="83" y="142"/>
                  </a:cubicBezTo>
                  <a:cubicBezTo>
                    <a:pt x="83" y="142"/>
                    <a:pt x="84" y="141"/>
                    <a:pt x="84" y="142"/>
                  </a:cubicBezTo>
                  <a:cubicBezTo>
                    <a:pt x="85" y="142"/>
                    <a:pt x="85" y="142"/>
                    <a:pt x="86" y="143"/>
                  </a:cubicBezTo>
                  <a:cubicBezTo>
                    <a:pt x="86" y="143"/>
                    <a:pt x="87" y="143"/>
                    <a:pt x="88" y="143"/>
                  </a:cubicBezTo>
                  <a:cubicBezTo>
                    <a:pt x="89" y="143"/>
                    <a:pt x="89" y="143"/>
                    <a:pt x="90" y="143"/>
                  </a:cubicBezTo>
                  <a:cubicBezTo>
                    <a:pt x="90" y="143"/>
                    <a:pt x="90" y="144"/>
                    <a:pt x="90" y="144"/>
                  </a:cubicBezTo>
                  <a:cubicBezTo>
                    <a:pt x="91" y="144"/>
                    <a:pt x="92" y="144"/>
                    <a:pt x="93" y="144"/>
                  </a:cubicBezTo>
                  <a:cubicBezTo>
                    <a:pt x="94" y="143"/>
                    <a:pt x="95" y="144"/>
                    <a:pt x="95" y="144"/>
                  </a:cubicBezTo>
                  <a:cubicBezTo>
                    <a:pt x="96" y="143"/>
                    <a:pt x="95" y="142"/>
                    <a:pt x="95" y="142"/>
                  </a:cubicBezTo>
                  <a:cubicBezTo>
                    <a:pt x="95" y="141"/>
                    <a:pt x="97" y="141"/>
                    <a:pt x="97" y="141"/>
                  </a:cubicBezTo>
                  <a:cubicBezTo>
                    <a:pt x="98" y="140"/>
                    <a:pt x="97" y="139"/>
                    <a:pt x="98" y="139"/>
                  </a:cubicBezTo>
                  <a:cubicBezTo>
                    <a:pt x="99" y="138"/>
                    <a:pt x="100" y="139"/>
                    <a:pt x="102" y="138"/>
                  </a:cubicBezTo>
                  <a:cubicBezTo>
                    <a:pt x="102" y="138"/>
                    <a:pt x="101" y="137"/>
                    <a:pt x="101" y="137"/>
                  </a:cubicBezTo>
                  <a:cubicBezTo>
                    <a:pt x="102" y="136"/>
                    <a:pt x="103" y="136"/>
                    <a:pt x="104" y="136"/>
                  </a:cubicBezTo>
                  <a:cubicBezTo>
                    <a:pt x="105" y="136"/>
                    <a:pt x="106" y="137"/>
                    <a:pt x="107" y="137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08" y="136"/>
                    <a:pt x="109" y="135"/>
                    <a:pt x="110" y="135"/>
                  </a:cubicBezTo>
                  <a:cubicBezTo>
                    <a:pt x="111" y="135"/>
                    <a:pt x="112" y="136"/>
                    <a:pt x="112" y="136"/>
                  </a:cubicBezTo>
                  <a:cubicBezTo>
                    <a:pt x="112" y="137"/>
                    <a:pt x="113" y="137"/>
                    <a:pt x="113" y="138"/>
                  </a:cubicBezTo>
                  <a:cubicBezTo>
                    <a:pt x="113" y="139"/>
                    <a:pt x="111" y="139"/>
                    <a:pt x="111" y="141"/>
                  </a:cubicBezTo>
                  <a:cubicBezTo>
                    <a:pt x="111" y="141"/>
                    <a:pt x="112" y="140"/>
                    <a:pt x="113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5" y="142"/>
                    <a:pt x="116" y="141"/>
                    <a:pt x="117" y="141"/>
                  </a:cubicBezTo>
                  <a:cubicBezTo>
                    <a:pt x="117" y="141"/>
                    <a:pt x="117" y="142"/>
                    <a:pt x="118" y="142"/>
                  </a:cubicBezTo>
                  <a:cubicBezTo>
                    <a:pt x="118" y="142"/>
                    <a:pt x="118" y="141"/>
                    <a:pt x="118" y="141"/>
                  </a:cubicBezTo>
                  <a:cubicBezTo>
                    <a:pt x="119" y="141"/>
                    <a:pt x="120" y="142"/>
                    <a:pt x="121" y="142"/>
                  </a:cubicBezTo>
                  <a:cubicBezTo>
                    <a:pt x="121" y="143"/>
                    <a:pt x="121" y="145"/>
                    <a:pt x="122" y="145"/>
                  </a:cubicBezTo>
                  <a:cubicBezTo>
                    <a:pt x="122" y="146"/>
                    <a:pt x="123" y="145"/>
                    <a:pt x="123" y="145"/>
                  </a:cubicBezTo>
                  <a:cubicBezTo>
                    <a:pt x="124" y="147"/>
                    <a:pt x="123" y="148"/>
                    <a:pt x="124" y="150"/>
                  </a:cubicBezTo>
                  <a:cubicBezTo>
                    <a:pt x="124" y="151"/>
                    <a:pt x="125" y="151"/>
                    <a:pt x="125" y="152"/>
                  </a:cubicBezTo>
                  <a:cubicBezTo>
                    <a:pt x="124" y="152"/>
                    <a:pt x="123" y="152"/>
                    <a:pt x="123" y="152"/>
                  </a:cubicBezTo>
                  <a:cubicBezTo>
                    <a:pt x="123" y="153"/>
                    <a:pt x="125" y="153"/>
                    <a:pt x="124" y="154"/>
                  </a:cubicBezTo>
                  <a:cubicBezTo>
                    <a:pt x="124" y="155"/>
                    <a:pt x="122" y="156"/>
                    <a:pt x="122" y="157"/>
                  </a:cubicBezTo>
                  <a:cubicBezTo>
                    <a:pt x="121" y="159"/>
                    <a:pt x="119" y="159"/>
                    <a:pt x="119" y="161"/>
                  </a:cubicBezTo>
                  <a:cubicBezTo>
                    <a:pt x="119" y="162"/>
                    <a:pt x="121" y="161"/>
                    <a:pt x="121" y="162"/>
                  </a:cubicBezTo>
                  <a:cubicBezTo>
                    <a:pt x="121" y="163"/>
                    <a:pt x="120" y="163"/>
                    <a:pt x="120" y="164"/>
                  </a:cubicBezTo>
                  <a:cubicBezTo>
                    <a:pt x="120" y="164"/>
                    <a:pt x="121" y="165"/>
                    <a:pt x="121" y="165"/>
                  </a:cubicBezTo>
                  <a:cubicBezTo>
                    <a:pt x="122" y="164"/>
                    <a:pt x="122" y="163"/>
                    <a:pt x="123" y="163"/>
                  </a:cubicBezTo>
                  <a:cubicBezTo>
                    <a:pt x="125" y="163"/>
                    <a:pt x="126" y="163"/>
                    <a:pt x="127" y="163"/>
                  </a:cubicBezTo>
                  <a:cubicBezTo>
                    <a:pt x="128" y="163"/>
                    <a:pt x="126" y="163"/>
                    <a:pt x="126" y="164"/>
                  </a:cubicBezTo>
                  <a:cubicBezTo>
                    <a:pt x="126" y="165"/>
                    <a:pt x="126" y="167"/>
                    <a:pt x="126" y="168"/>
                  </a:cubicBezTo>
                  <a:cubicBezTo>
                    <a:pt x="127" y="168"/>
                    <a:pt x="129" y="168"/>
                    <a:pt x="129" y="169"/>
                  </a:cubicBezTo>
                  <a:cubicBezTo>
                    <a:pt x="130" y="169"/>
                    <a:pt x="128" y="169"/>
                    <a:pt x="128" y="169"/>
                  </a:cubicBezTo>
                  <a:cubicBezTo>
                    <a:pt x="128" y="170"/>
                    <a:pt x="129" y="170"/>
                    <a:pt x="129" y="171"/>
                  </a:cubicBezTo>
                  <a:cubicBezTo>
                    <a:pt x="129" y="172"/>
                    <a:pt x="128" y="173"/>
                    <a:pt x="128" y="174"/>
                  </a:cubicBezTo>
                  <a:cubicBezTo>
                    <a:pt x="129" y="174"/>
                    <a:pt x="131" y="173"/>
                    <a:pt x="132" y="174"/>
                  </a:cubicBezTo>
                  <a:cubicBezTo>
                    <a:pt x="133" y="174"/>
                    <a:pt x="132" y="175"/>
                    <a:pt x="132" y="176"/>
                  </a:cubicBezTo>
                  <a:cubicBezTo>
                    <a:pt x="133" y="176"/>
                    <a:pt x="134" y="176"/>
                    <a:pt x="134" y="176"/>
                  </a:cubicBezTo>
                  <a:cubicBezTo>
                    <a:pt x="136" y="175"/>
                    <a:pt x="137" y="175"/>
                    <a:pt x="138" y="175"/>
                  </a:cubicBezTo>
                  <a:cubicBezTo>
                    <a:pt x="139" y="175"/>
                    <a:pt x="138" y="175"/>
                    <a:pt x="138" y="176"/>
                  </a:cubicBezTo>
                  <a:cubicBezTo>
                    <a:pt x="139" y="176"/>
                    <a:pt x="138" y="177"/>
                    <a:pt x="139" y="177"/>
                  </a:cubicBezTo>
                  <a:cubicBezTo>
                    <a:pt x="139" y="177"/>
                    <a:pt x="139" y="177"/>
                    <a:pt x="140" y="177"/>
                  </a:cubicBezTo>
                  <a:cubicBezTo>
                    <a:pt x="140" y="177"/>
                    <a:pt x="141" y="177"/>
                    <a:pt x="141" y="177"/>
                  </a:cubicBezTo>
                  <a:cubicBezTo>
                    <a:pt x="141" y="177"/>
                    <a:pt x="142" y="177"/>
                    <a:pt x="142" y="177"/>
                  </a:cubicBezTo>
                  <a:cubicBezTo>
                    <a:pt x="142" y="176"/>
                    <a:pt x="142" y="176"/>
                    <a:pt x="141" y="175"/>
                  </a:cubicBezTo>
                  <a:cubicBezTo>
                    <a:pt x="141" y="175"/>
                    <a:pt x="141" y="174"/>
                    <a:pt x="140" y="174"/>
                  </a:cubicBezTo>
                  <a:cubicBezTo>
                    <a:pt x="140" y="173"/>
                    <a:pt x="140" y="172"/>
                    <a:pt x="140" y="172"/>
                  </a:cubicBezTo>
                  <a:cubicBezTo>
                    <a:pt x="140" y="172"/>
                    <a:pt x="140" y="171"/>
                    <a:pt x="141" y="171"/>
                  </a:cubicBezTo>
                  <a:cubicBezTo>
                    <a:pt x="141" y="171"/>
                    <a:pt x="142" y="171"/>
                    <a:pt x="142" y="172"/>
                  </a:cubicBezTo>
                  <a:cubicBezTo>
                    <a:pt x="142" y="172"/>
                    <a:pt x="143" y="172"/>
                    <a:pt x="143" y="172"/>
                  </a:cubicBezTo>
                  <a:cubicBezTo>
                    <a:pt x="143" y="171"/>
                    <a:pt x="143" y="171"/>
                    <a:pt x="144" y="170"/>
                  </a:cubicBezTo>
                  <a:cubicBezTo>
                    <a:pt x="144" y="170"/>
                    <a:pt x="145" y="170"/>
                    <a:pt x="145" y="170"/>
                  </a:cubicBezTo>
                  <a:cubicBezTo>
                    <a:pt x="146" y="171"/>
                    <a:pt x="145" y="171"/>
                    <a:pt x="146" y="172"/>
                  </a:cubicBezTo>
                  <a:cubicBezTo>
                    <a:pt x="146" y="172"/>
                    <a:pt x="146" y="172"/>
                    <a:pt x="147" y="172"/>
                  </a:cubicBezTo>
                  <a:cubicBezTo>
                    <a:pt x="148" y="171"/>
                    <a:pt x="148" y="170"/>
                    <a:pt x="148" y="170"/>
                  </a:cubicBezTo>
                  <a:cubicBezTo>
                    <a:pt x="149" y="170"/>
                    <a:pt x="149" y="171"/>
                    <a:pt x="149" y="171"/>
                  </a:cubicBezTo>
                  <a:cubicBezTo>
                    <a:pt x="149" y="171"/>
                    <a:pt x="150" y="171"/>
                    <a:pt x="150" y="170"/>
                  </a:cubicBezTo>
                  <a:cubicBezTo>
                    <a:pt x="151" y="170"/>
                    <a:pt x="151" y="171"/>
                    <a:pt x="151" y="171"/>
                  </a:cubicBezTo>
                  <a:cubicBezTo>
                    <a:pt x="152" y="171"/>
                    <a:pt x="151" y="170"/>
                    <a:pt x="152" y="170"/>
                  </a:cubicBezTo>
                  <a:cubicBezTo>
                    <a:pt x="153" y="170"/>
                    <a:pt x="153" y="171"/>
                    <a:pt x="154" y="170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4" y="169"/>
                    <a:pt x="155" y="168"/>
                    <a:pt x="156" y="168"/>
                  </a:cubicBezTo>
                  <a:cubicBezTo>
                    <a:pt x="157" y="167"/>
                    <a:pt x="157" y="166"/>
                    <a:pt x="158" y="167"/>
                  </a:cubicBezTo>
                  <a:cubicBezTo>
                    <a:pt x="159" y="167"/>
                    <a:pt x="159" y="168"/>
                    <a:pt x="160" y="169"/>
                  </a:cubicBezTo>
                  <a:cubicBezTo>
                    <a:pt x="160" y="169"/>
                    <a:pt x="160" y="169"/>
                    <a:pt x="161" y="169"/>
                  </a:cubicBezTo>
                  <a:cubicBezTo>
                    <a:pt x="162" y="169"/>
                    <a:pt x="162" y="169"/>
                    <a:pt x="163" y="169"/>
                  </a:cubicBezTo>
                  <a:cubicBezTo>
                    <a:pt x="163" y="169"/>
                    <a:pt x="163" y="169"/>
                    <a:pt x="164" y="169"/>
                  </a:cubicBezTo>
                  <a:cubicBezTo>
                    <a:pt x="164" y="169"/>
                    <a:pt x="165" y="170"/>
                    <a:pt x="165" y="170"/>
                  </a:cubicBezTo>
                  <a:cubicBezTo>
                    <a:pt x="165" y="171"/>
                    <a:pt x="163" y="171"/>
                    <a:pt x="163" y="172"/>
                  </a:cubicBezTo>
                  <a:cubicBezTo>
                    <a:pt x="164" y="172"/>
                    <a:pt x="165" y="174"/>
                    <a:pt x="165" y="174"/>
                  </a:cubicBezTo>
                  <a:cubicBezTo>
                    <a:pt x="166" y="174"/>
                    <a:pt x="166" y="175"/>
                    <a:pt x="168" y="175"/>
                  </a:cubicBezTo>
                  <a:cubicBezTo>
                    <a:pt x="168" y="176"/>
                    <a:pt x="170" y="176"/>
                    <a:pt x="170" y="176"/>
                  </a:cubicBezTo>
                  <a:cubicBezTo>
                    <a:pt x="171" y="176"/>
                    <a:pt x="173" y="175"/>
                    <a:pt x="174" y="175"/>
                  </a:cubicBezTo>
                  <a:cubicBezTo>
                    <a:pt x="174" y="175"/>
                    <a:pt x="175" y="176"/>
                    <a:pt x="176" y="176"/>
                  </a:cubicBezTo>
                  <a:cubicBezTo>
                    <a:pt x="177" y="176"/>
                    <a:pt x="177" y="175"/>
                    <a:pt x="178" y="175"/>
                  </a:cubicBezTo>
                  <a:cubicBezTo>
                    <a:pt x="179" y="175"/>
                    <a:pt x="179" y="175"/>
                    <a:pt x="179" y="176"/>
                  </a:cubicBezTo>
                  <a:cubicBezTo>
                    <a:pt x="179" y="176"/>
                    <a:pt x="178" y="176"/>
                    <a:pt x="178" y="177"/>
                  </a:cubicBezTo>
                  <a:cubicBezTo>
                    <a:pt x="178" y="177"/>
                    <a:pt x="178" y="179"/>
                    <a:pt x="178" y="179"/>
                  </a:cubicBezTo>
                  <a:cubicBezTo>
                    <a:pt x="179" y="181"/>
                    <a:pt x="179" y="182"/>
                    <a:pt x="180" y="183"/>
                  </a:cubicBezTo>
                  <a:cubicBezTo>
                    <a:pt x="181" y="183"/>
                    <a:pt x="182" y="183"/>
                    <a:pt x="182" y="183"/>
                  </a:cubicBezTo>
                  <a:cubicBezTo>
                    <a:pt x="183" y="182"/>
                    <a:pt x="183" y="181"/>
                    <a:pt x="183" y="181"/>
                  </a:cubicBezTo>
                  <a:cubicBezTo>
                    <a:pt x="183" y="180"/>
                    <a:pt x="182" y="180"/>
                    <a:pt x="181" y="179"/>
                  </a:cubicBezTo>
                  <a:cubicBezTo>
                    <a:pt x="181" y="178"/>
                    <a:pt x="181" y="177"/>
                    <a:pt x="182" y="177"/>
                  </a:cubicBezTo>
                  <a:cubicBezTo>
                    <a:pt x="182" y="177"/>
                    <a:pt x="183" y="178"/>
                    <a:pt x="183" y="178"/>
                  </a:cubicBezTo>
                  <a:cubicBezTo>
                    <a:pt x="184" y="177"/>
                    <a:pt x="185" y="177"/>
                    <a:pt x="185" y="177"/>
                  </a:cubicBezTo>
                  <a:cubicBezTo>
                    <a:pt x="185" y="177"/>
                    <a:pt x="185" y="176"/>
                    <a:pt x="185" y="176"/>
                  </a:cubicBezTo>
                  <a:cubicBezTo>
                    <a:pt x="186" y="176"/>
                    <a:pt x="186" y="177"/>
                    <a:pt x="187" y="177"/>
                  </a:cubicBezTo>
                  <a:cubicBezTo>
                    <a:pt x="188" y="176"/>
                    <a:pt x="188" y="176"/>
                    <a:pt x="189" y="176"/>
                  </a:cubicBezTo>
                  <a:cubicBezTo>
                    <a:pt x="190" y="176"/>
                    <a:pt x="190" y="175"/>
                    <a:pt x="191" y="175"/>
                  </a:cubicBezTo>
                  <a:cubicBezTo>
                    <a:pt x="191" y="175"/>
                    <a:pt x="192" y="175"/>
                    <a:pt x="193" y="175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4" y="175"/>
                    <a:pt x="195" y="174"/>
                    <a:pt x="196" y="174"/>
                  </a:cubicBezTo>
                  <a:cubicBezTo>
                    <a:pt x="196" y="174"/>
                    <a:pt x="197" y="174"/>
                    <a:pt x="197" y="173"/>
                  </a:cubicBezTo>
                  <a:cubicBezTo>
                    <a:pt x="197" y="172"/>
                    <a:pt x="196" y="171"/>
                    <a:pt x="196" y="170"/>
                  </a:cubicBezTo>
                  <a:cubicBezTo>
                    <a:pt x="196" y="170"/>
                    <a:pt x="197" y="170"/>
                    <a:pt x="197" y="170"/>
                  </a:cubicBezTo>
                  <a:cubicBezTo>
                    <a:pt x="197" y="170"/>
                    <a:pt x="197" y="169"/>
                    <a:pt x="197" y="169"/>
                  </a:cubicBezTo>
                  <a:cubicBezTo>
                    <a:pt x="198" y="170"/>
                    <a:pt x="198" y="171"/>
                    <a:pt x="199" y="172"/>
                  </a:cubicBezTo>
                  <a:cubicBezTo>
                    <a:pt x="200" y="172"/>
                    <a:pt x="200" y="171"/>
                    <a:pt x="201" y="171"/>
                  </a:cubicBezTo>
                  <a:cubicBezTo>
                    <a:pt x="202" y="170"/>
                    <a:pt x="203" y="170"/>
                    <a:pt x="204" y="170"/>
                  </a:cubicBezTo>
                  <a:cubicBezTo>
                    <a:pt x="204" y="170"/>
                    <a:pt x="204" y="171"/>
                    <a:pt x="205" y="171"/>
                  </a:cubicBezTo>
                  <a:cubicBezTo>
                    <a:pt x="205" y="171"/>
                    <a:pt x="206" y="170"/>
                    <a:pt x="207" y="170"/>
                  </a:cubicBezTo>
                  <a:cubicBezTo>
                    <a:pt x="208" y="169"/>
                    <a:pt x="209" y="170"/>
                    <a:pt x="210" y="169"/>
                  </a:cubicBezTo>
                  <a:cubicBezTo>
                    <a:pt x="211" y="168"/>
                    <a:pt x="211" y="167"/>
                    <a:pt x="212" y="166"/>
                  </a:cubicBezTo>
                  <a:cubicBezTo>
                    <a:pt x="213" y="165"/>
                    <a:pt x="215" y="164"/>
                    <a:pt x="216" y="162"/>
                  </a:cubicBezTo>
                  <a:cubicBezTo>
                    <a:pt x="217" y="161"/>
                    <a:pt x="219" y="160"/>
                    <a:pt x="220" y="159"/>
                  </a:cubicBezTo>
                  <a:cubicBezTo>
                    <a:pt x="221" y="158"/>
                    <a:pt x="221" y="156"/>
                    <a:pt x="222" y="156"/>
                  </a:cubicBezTo>
                  <a:cubicBezTo>
                    <a:pt x="222" y="155"/>
                    <a:pt x="224" y="156"/>
                    <a:pt x="224" y="156"/>
                  </a:cubicBezTo>
                  <a:cubicBezTo>
                    <a:pt x="224" y="155"/>
                    <a:pt x="224" y="154"/>
                    <a:pt x="224" y="153"/>
                  </a:cubicBezTo>
                  <a:cubicBezTo>
                    <a:pt x="224" y="153"/>
                    <a:pt x="222" y="153"/>
                    <a:pt x="222" y="152"/>
                  </a:cubicBezTo>
                  <a:cubicBezTo>
                    <a:pt x="223" y="151"/>
                    <a:pt x="224" y="150"/>
                    <a:pt x="225" y="149"/>
                  </a:cubicBezTo>
                  <a:cubicBezTo>
                    <a:pt x="226" y="148"/>
                    <a:pt x="226" y="146"/>
                    <a:pt x="227" y="144"/>
                  </a:cubicBezTo>
                  <a:cubicBezTo>
                    <a:pt x="228" y="143"/>
                    <a:pt x="228" y="142"/>
                    <a:pt x="229" y="142"/>
                  </a:cubicBezTo>
                  <a:cubicBezTo>
                    <a:pt x="230" y="141"/>
                    <a:pt x="230" y="143"/>
                    <a:pt x="230" y="143"/>
                  </a:cubicBezTo>
                  <a:cubicBezTo>
                    <a:pt x="231" y="143"/>
                    <a:pt x="231" y="142"/>
                    <a:pt x="231" y="141"/>
                  </a:cubicBezTo>
                  <a:cubicBezTo>
                    <a:pt x="231" y="141"/>
                    <a:pt x="230" y="140"/>
                    <a:pt x="230" y="139"/>
                  </a:cubicBezTo>
                  <a:cubicBezTo>
                    <a:pt x="230" y="139"/>
                    <a:pt x="231" y="139"/>
                    <a:pt x="231" y="139"/>
                  </a:cubicBezTo>
                  <a:cubicBezTo>
                    <a:pt x="231" y="138"/>
                    <a:pt x="230" y="137"/>
                    <a:pt x="230" y="137"/>
                  </a:cubicBezTo>
                  <a:cubicBezTo>
                    <a:pt x="230" y="136"/>
                    <a:pt x="231" y="137"/>
                    <a:pt x="231" y="136"/>
                  </a:cubicBezTo>
                  <a:cubicBezTo>
                    <a:pt x="232" y="136"/>
                    <a:pt x="233" y="135"/>
                    <a:pt x="232" y="134"/>
                  </a:cubicBezTo>
                  <a:cubicBezTo>
                    <a:pt x="232" y="133"/>
                    <a:pt x="230" y="135"/>
                    <a:pt x="230" y="134"/>
                  </a:cubicBezTo>
                  <a:cubicBezTo>
                    <a:pt x="230" y="134"/>
                    <a:pt x="232" y="133"/>
                    <a:pt x="231" y="133"/>
                  </a:cubicBezTo>
                  <a:cubicBezTo>
                    <a:pt x="231" y="132"/>
                    <a:pt x="229" y="131"/>
                    <a:pt x="228" y="131"/>
                  </a:cubicBezTo>
                  <a:cubicBezTo>
                    <a:pt x="227" y="131"/>
                    <a:pt x="227" y="132"/>
                    <a:pt x="227" y="132"/>
                  </a:cubicBezTo>
                  <a:cubicBezTo>
                    <a:pt x="225" y="132"/>
                    <a:pt x="223" y="131"/>
                    <a:pt x="223" y="130"/>
                  </a:cubicBezTo>
                  <a:cubicBezTo>
                    <a:pt x="223" y="129"/>
                    <a:pt x="225" y="131"/>
                    <a:pt x="227" y="130"/>
                  </a:cubicBezTo>
                  <a:cubicBezTo>
                    <a:pt x="228" y="130"/>
                    <a:pt x="228" y="128"/>
                    <a:pt x="229" y="128"/>
                  </a:cubicBezTo>
                  <a:cubicBezTo>
                    <a:pt x="230" y="127"/>
                    <a:pt x="231" y="128"/>
                    <a:pt x="230" y="127"/>
                  </a:cubicBezTo>
                  <a:cubicBezTo>
                    <a:pt x="230" y="126"/>
                    <a:pt x="229" y="126"/>
                    <a:pt x="228" y="125"/>
                  </a:cubicBezTo>
                  <a:cubicBezTo>
                    <a:pt x="228" y="124"/>
                    <a:pt x="227" y="124"/>
                    <a:pt x="227" y="124"/>
                  </a:cubicBezTo>
                  <a:cubicBezTo>
                    <a:pt x="226" y="124"/>
                    <a:pt x="225" y="123"/>
                    <a:pt x="225" y="122"/>
                  </a:cubicBezTo>
                  <a:cubicBezTo>
                    <a:pt x="224" y="122"/>
                    <a:pt x="223" y="122"/>
                    <a:pt x="222" y="121"/>
                  </a:cubicBezTo>
                  <a:cubicBezTo>
                    <a:pt x="222" y="121"/>
                    <a:pt x="222" y="120"/>
                    <a:pt x="222" y="120"/>
                  </a:cubicBezTo>
                  <a:cubicBezTo>
                    <a:pt x="224" y="121"/>
                    <a:pt x="225" y="122"/>
                    <a:pt x="226" y="122"/>
                  </a:cubicBezTo>
                  <a:cubicBezTo>
                    <a:pt x="226" y="122"/>
                    <a:pt x="227" y="122"/>
                    <a:pt x="228" y="122"/>
                  </a:cubicBezTo>
                  <a:cubicBezTo>
                    <a:pt x="229" y="123"/>
                    <a:pt x="229" y="124"/>
                    <a:pt x="230" y="124"/>
                  </a:cubicBezTo>
                  <a:cubicBezTo>
                    <a:pt x="230" y="124"/>
                    <a:pt x="231" y="124"/>
                    <a:pt x="231" y="123"/>
                  </a:cubicBezTo>
                  <a:cubicBezTo>
                    <a:pt x="230" y="122"/>
                    <a:pt x="230" y="122"/>
                    <a:pt x="229" y="121"/>
                  </a:cubicBezTo>
                  <a:cubicBezTo>
                    <a:pt x="227" y="120"/>
                    <a:pt x="226" y="120"/>
                    <a:pt x="224" y="119"/>
                  </a:cubicBezTo>
                  <a:cubicBezTo>
                    <a:pt x="224" y="118"/>
                    <a:pt x="224" y="118"/>
                    <a:pt x="224" y="117"/>
                  </a:cubicBezTo>
                  <a:cubicBezTo>
                    <a:pt x="223" y="117"/>
                    <a:pt x="224" y="117"/>
                    <a:pt x="224" y="116"/>
                  </a:cubicBezTo>
                  <a:cubicBezTo>
                    <a:pt x="223" y="116"/>
                    <a:pt x="222" y="115"/>
                    <a:pt x="222" y="115"/>
                  </a:cubicBezTo>
                  <a:cubicBezTo>
                    <a:pt x="222" y="114"/>
                    <a:pt x="222" y="112"/>
                    <a:pt x="221" y="112"/>
                  </a:cubicBezTo>
                  <a:cubicBezTo>
                    <a:pt x="220" y="111"/>
                    <a:pt x="219" y="110"/>
                    <a:pt x="218" y="109"/>
                  </a:cubicBezTo>
                  <a:cubicBezTo>
                    <a:pt x="217" y="108"/>
                    <a:pt x="216" y="108"/>
                    <a:pt x="216" y="107"/>
                  </a:cubicBezTo>
                  <a:cubicBezTo>
                    <a:pt x="215" y="107"/>
                    <a:pt x="214" y="107"/>
                    <a:pt x="214" y="106"/>
                  </a:cubicBezTo>
                  <a:cubicBezTo>
                    <a:pt x="214" y="106"/>
                    <a:pt x="215" y="105"/>
                    <a:pt x="215" y="105"/>
                  </a:cubicBezTo>
                  <a:cubicBezTo>
                    <a:pt x="215" y="104"/>
                    <a:pt x="215" y="103"/>
                    <a:pt x="216" y="103"/>
                  </a:cubicBezTo>
                  <a:cubicBezTo>
                    <a:pt x="216" y="102"/>
                    <a:pt x="218" y="101"/>
                    <a:pt x="218" y="100"/>
                  </a:cubicBezTo>
                  <a:cubicBezTo>
                    <a:pt x="218" y="100"/>
                    <a:pt x="217" y="99"/>
                    <a:pt x="217" y="99"/>
                  </a:cubicBezTo>
                  <a:cubicBezTo>
                    <a:pt x="217" y="98"/>
                    <a:pt x="218" y="98"/>
                    <a:pt x="219" y="98"/>
                  </a:cubicBezTo>
                  <a:cubicBezTo>
                    <a:pt x="219" y="98"/>
                    <a:pt x="220" y="99"/>
                    <a:pt x="220" y="99"/>
                  </a:cubicBezTo>
                  <a:cubicBezTo>
                    <a:pt x="221" y="98"/>
                    <a:pt x="219" y="97"/>
                    <a:pt x="220" y="97"/>
                  </a:cubicBezTo>
                  <a:cubicBezTo>
                    <a:pt x="221" y="96"/>
                    <a:pt x="222" y="96"/>
                    <a:pt x="223" y="95"/>
                  </a:cubicBezTo>
                  <a:cubicBezTo>
                    <a:pt x="223" y="95"/>
                    <a:pt x="223" y="96"/>
                    <a:pt x="224" y="96"/>
                  </a:cubicBezTo>
                  <a:cubicBezTo>
                    <a:pt x="224" y="96"/>
                    <a:pt x="224" y="95"/>
                    <a:pt x="225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6" y="95"/>
                    <a:pt x="225" y="95"/>
                    <a:pt x="226" y="95"/>
                  </a:cubicBezTo>
                  <a:cubicBezTo>
                    <a:pt x="227" y="95"/>
                    <a:pt x="227" y="95"/>
                    <a:pt x="228" y="94"/>
                  </a:cubicBezTo>
                  <a:cubicBezTo>
                    <a:pt x="228" y="94"/>
                    <a:pt x="227" y="94"/>
                    <a:pt x="227" y="93"/>
                  </a:cubicBezTo>
                  <a:cubicBezTo>
                    <a:pt x="227" y="93"/>
                    <a:pt x="227" y="93"/>
                    <a:pt x="227" y="92"/>
                  </a:cubicBezTo>
                  <a:cubicBezTo>
                    <a:pt x="227" y="92"/>
                    <a:pt x="228" y="91"/>
                    <a:pt x="227" y="91"/>
                  </a:cubicBezTo>
                  <a:cubicBezTo>
                    <a:pt x="227" y="90"/>
                    <a:pt x="225" y="91"/>
                    <a:pt x="225" y="91"/>
                  </a:cubicBezTo>
                  <a:cubicBezTo>
                    <a:pt x="224" y="91"/>
                    <a:pt x="223" y="91"/>
                    <a:pt x="222" y="91"/>
                  </a:cubicBezTo>
                  <a:cubicBezTo>
                    <a:pt x="221" y="91"/>
                    <a:pt x="220" y="89"/>
                    <a:pt x="219" y="89"/>
                  </a:cubicBezTo>
                  <a:cubicBezTo>
                    <a:pt x="218" y="89"/>
                    <a:pt x="217" y="89"/>
                    <a:pt x="216" y="90"/>
                  </a:cubicBezTo>
                  <a:cubicBezTo>
                    <a:pt x="215" y="91"/>
                    <a:pt x="215" y="92"/>
                    <a:pt x="214" y="93"/>
                  </a:cubicBezTo>
                  <a:cubicBezTo>
                    <a:pt x="214" y="93"/>
                    <a:pt x="213" y="93"/>
                    <a:pt x="213" y="92"/>
                  </a:cubicBezTo>
                  <a:cubicBezTo>
                    <a:pt x="212" y="92"/>
                    <a:pt x="211" y="92"/>
                    <a:pt x="210" y="91"/>
                  </a:cubicBezTo>
                  <a:cubicBezTo>
                    <a:pt x="210" y="91"/>
                    <a:pt x="210" y="91"/>
                    <a:pt x="210" y="90"/>
                  </a:cubicBezTo>
                  <a:cubicBezTo>
                    <a:pt x="210" y="89"/>
                    <a:pt x="210" y="88"/>
                    <a:pt x="210" y="88"/>
                  </a:cubicBezTo>
                  <a:cubicBezTo>
                    <a:pt x="208" y="88"/>
                    <a:pt x="207" y="88"/>
                    <a:pt x="206" y="88"/>
                  </a:cubicBezTo>
                  <a:cubicBezTo>
                    <a:pt x="205" y="88"/>
                    <a:pt x="203" y="87"/>
                    <a:pt x="203" y="86"/>
                  </a:cubicBezTo>
                  <a:cubicBezTo>
                    <a:pt x="202" y="85"/>
                    <a:pt x="203" y="83"/>
                    <a:pt x="204" y="82"/>
                  </a:cubicBezTo>
                  <a:cubicBezTo>
                    <a:pt x="205" y="82"/>
                    <a:pt x="206" y="83"/>
                    <a:pt x="207" y="83"/>
                  </a:cubicBezTo>
                  <a:cubicBezTo>
                    <a:pt x="208" y="83"/>
                    <a:pt x="209" y="83"/>
                    <a:pt x="210" y="83"/>
                  </a:cubicBezTo>
                  <a:cubicBezTo>
                    <a:pt x="210" y="82"/>
                    <a:pt x="210" y="80"/>
                    <a:pt x="211" y="79"/>
                  </a:cubicBezTo>
                  <a:cubicBezTo>
                    <a:pt x="212" y="78"/>
                    <a:pt x="214" y="78"/>
                    <a:pt x="215" y="76"/>
                  </a:cubicBezTo>
                  <a:cubicBezTo>
                    <a:pt x="216" y="75"/>
                    <a:pt x="216" y="74"/>
                    <a:pt x="217" y="72"/>
                  </a:cubicBezTo>
                  <a:cubicBezTo>
                    <a:pt x="218" y="72"/>
                    <a:pt x="219" y="72"/>
                    <a:pt x="220" y="73"/>
                  </a:cubicBezTo>
                  <a:cubicBezTo>
                    <a:pt x="221" y="73"/>
                    <a:pt x="222" y="74"/>
                    <a:pt x="222" y="75"/>
                  </a:cubicBezTo>
                  <a:cubicBezTo>
                    <a:pt x="222" y="76"/>
                    <a:pt x="222" y="78"/>
                    <a:pt x="221" y="78"/>
                  </a:cubicBezTo>
                  <a:cubicBezTo>
                    <a:pt x="221" y="79"/>
                    <a:pt x="220" y="78"/>
                    <a:pt x="220" y="79"/>
                  </a:cubicBezTo>
                  <a:cubicBezTo>
                    <a:pt x="219" y="79"/>
                    <a:pt x="219" y="81"/>
                    <a:pt x="219" y="81"/>
                  </a:cubicBezTo>
                  <a:cubicBezTo>
                    <a:pt x="220" y="82"/>
                    <a:pt x="221" y="81"/>
                    <a:pt x="221" y="81"/>
                  </a:cubicBezTo>
                  <a:cubicBezTo>
                    <a:pt x="222" y="82"/>
                    <a:pt x="220" y="82"/>
                    <a:pt x="219" y="83"/>
                  </a:cubicBezTo>
                  <a:cubicBezTo>
                    <a:pt x="219" y="84"/>
                    <a:pt x="219" y="85"/>
                    <a:pt x="219" y="85"/>
                  </a:cubicBezTo>
                  <a:cubicBezTo>
                    <a:pt x="221" y="85"/>
                    <a:pt x="222" y="84"/>
                    <a:pt x="223" y="83"/>
                  </a:cubicBezTo>
                  <a:cubicBezTo>
                    <a:pt x="224" y="82"/>
                    <a:pt x="225" y="80"/>
                    <a:pt x="226" y="80"/>
                  </a:cubicBezTo>
                  <a:cubicBezTo>
                    <a:pt x="227" y="79"/>
                    <a:pt x="228" y="79"/>
                    <a:pt x="230" y="79"/>
                  </a:cubicBezTo>
                  <a:cubicBezTo>
                    <a:pt x="230" y="79"/>
                    <a:pt x="231" y="78"/>
                    <a:pt x="233" y="78"/>
                  </a:cubicBezTo>
                  <a:cubicBezTo>
                    <a:pt x="234" y="77"/>
                    <a:pt x="236" y="76"/>
                    <a:pt x="237" y="74"/>
                  </a:cubicBezTo>
                  <a:cubicBezTo>
                    <a:pt x="238" y="74"/>
                    <a:pt x="239" y="74"/>
                    <a:pt x="239" y="73"/>
                  </a:cubicBezTo>
                  <a:cubicBezTo>
                    <a:pt x="240" y="72"/>
                    <a:pt x="241" y="71"/>
                    <a:pt x="241" y="71"/>
                  </a:cubicBezTo>
                  <a:cubicBezTo>
                    <a:pt x="241" y="70"/>
                    <a:pt x="240" y="69"/>
                    <a:pt x="241" y="68"/>
                  </a:cubicBezTo>
                  <a:cubicBezTo>
                    <a:pt x="241" y="68"/>
                    <a:pt x="242" y="68"/>
                    <a:pt x="242" y="68"/>
                  </a:cubicBezTo>
                  <a:cubicBezTo>
                    <a:pt x="243" y="68"/>
                    <a:pt x="243" y="68"/>
                    <a:pt x="243" y="69"/>
                  </a:cubicBezTo>
                  <a:cubicBezTo>
                    <a:pt x="244" y="69"/>
                    <a:pt x="244" y="69"/>
                    <a:pt x="245" y="69"/>
                  </a:cubicBezTo>
                  <a:cubicBezTo>
                    <a:pt x="245" y="69"/>
                    <a:pt x="247" y="70"/>
                    <a:pt x="247" y="69"/>
                  </a:cubicBezTo>
                  <a:cubicBezTo>
                    <a:pt x="248" y="69"/>
                    <a:pt x="247" y="68"/>
                    <a:pt x="247" y="68"/>
                  </a:cubicBezTo>
                  <a:cubicBezTo>
                    <a:pt x="247" y="68"/>
                    <a:pt x="247" y="67"/>
                    <a:pt x="247" y="67"/>
                  </a:cubicBezTo>
                  <a:cubicBezTo>
                    <a:pt x="248" y="66"/>
                    <a:pt x="250" y="67"/>
                    <a:pt x="250" y="67"/>
                  </a:cubicBezTo>
                  <a:cubicBezTo>
                    <a:pt x="252" y="66"/>
                    <a:pt x="252" y="64"/>
                    <a:pt x="253" y="63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4" y="62"/>
                    <a:pt x="254" y="61"/>
                    <a:pt x="254" y="61"/>
                  </a:cubicBezTo>
                  <a:cubicBezTo>
                    <a:pt x="255" y="60"/>
                    <a:pt x="255" y="60"/>
                    <a:pt x="256" y="61"/>
                  </a:cubicBezTo>
                  <a:cubicBezTo>
                    <a:pt x="256" y="61"/>
                    <a:pt x="256" y="62"/>
                    <a:pt x="256" y="63"/>
                  </a:cubicBezTo>
                  <a:cubicBezTo>
                    <a:pt x="256" y="63"/>
                    <a:pt x="257" y="63"/>
                    <a:pt x="257" y="64"/>
                  </a:cubicBezTo>
                  <a:cubicBezTo>
                    <a:pt x="257" y="63"/>
                    <a:pt x="257" y="63"/>
                    <a:pt x="258" y="62"/>
                  </a:cubicBezTo>
                  <a:cubicBezTo>
                    <a:pt x="258" y="62"/>
                    <a:pt x="259" y="62"/>
                    <a:pt x="259" y="61"/>
                  </a:cubicBezTo>
                  <a:cubicBezTo>
                    <a:pt x="259" y="59"/>
                    <a:pt x="260" y="57"/>
                    <a:pt x="259" y="55"/>
                  </a:cubicBezTo>
                  <a:cubicBezTo>
                    <a:pt x="259" y="54"/>
                    <a:pt x="258" y="53"/>
                    <a:pt x="257" y="51"/>
                  </a:cubicBezTo>
                  <a:cubicBezTo>
                    <a:pt x="257" y="51"/>
                    <a:pt x="256" y="51"/>
                    <a:pt x="257" y="51"/>
                  </a:cubicBezTo>
                  <a:cubicBezTo>
                    <a:pt x="257" y="50"/>
                    <a:pt x="258" y="50"/>
                    <a:pt x="259" y="50"/>
                  </a:cubicBezTo>
                  <a:cubicBezTo>
                    <a:pt x="259" y="49"/>
                    <a:pt x="259" y="48"/>
                    <a:pt x="260" y="48"/>
                  </a:cubicBezTo>
                  <a:cubicBezTo>
                    <a:pt x="261" y="48"/>
                    <a:pt x="262" y="49"/>
                    <a:pt x="264" y="49"/>
                  </a:cubicBezTo>
                  <a:cubicBezTo>
                    <a:pt x="264" y="49"/>
                    <a:pt x="265" y="49"/>
                    <a:pt x="265" y="49"/>
                  </a:cubicBezTo>
                  <a:cubicBezTo>
                    <a:pt x="266" y="48"/>
                    <a:pt x="266" y="47"/>
                    <a:pt x="266" y="47"/>
                  </a:cubicBezTo>
                  <a:cubicBezTo>
                    <a:pt x="266" y="46"/>
                    <a:pt x="267" y="46"/>
                    <a:pt x="267" y="46"/>
                  </a:cubicBezTo>
                  <a:cubicBezTo>
                    <a:pt x="267" y="45"/>
                    <a:pt x="267" y="44"/>
                    <a:pt x="267" y="44"/>
                  </a:cubicBezTo>
                  <a:cubicBezTo>
                    <a:pt x="268" y="43"/>
                    <a:pt x="268" y="42"/>
                    <a:pt x="268" y="41"/>
                  </a:cubicBezTo>
                  <a:cubicBezTo>
                    <a:pt x="268" y="39"/>
                    <a:pt x="267" y="38"/>
                    <a:pt x="268" y="37"/>
                  </a:cubicBezTo>
                  <a:cubicBezTo>
                    <a:pt x="268" y="36"/>
                    <a:pt x="269" y="35"/>
                    <a:pt x="269" y="34"/>
                  </a:cubicBezTo>
                  <a:cubicBezTo>
                    <a:pt x="269" y="33"/>
                    <a:pt x="269" y="32"/>
                    <a:pt x="268" y="31"/>
                  </a:cubicBezTo>
                  <a:cubicBezTo>
                    <a:pt x="268" y="31"/>
                    <a:pt x="269" y="30"/>
                    <a:pt x="268" y="30"/>
                  </a:cubicBezTo>
                  <a:cubicBezTo>
                    <a:pt x="265" y="30"/>
                    <a:pt x="263" y="31"/>
                    <a:pt x="260" y="32"/>
                  </a:cubicBezTo>
                  <a:cubicBezTo>
                    <a:pt x="259" y="32"/>
                    <a:pt x="259" y="34"/>
                    <a:pt x="259" y="34"/>
                  </a:cubicBezTo>
                  <a:cubicBezTo>
                    <a:pt x="256" y="34"/>
                    <a:pt x="254" y="34"/>
                    <a:pt x="252" y="34"/>
                  </a:cubicBezTo>
                  <a:cubicBezTo>
                    <a:pt x="250" y="34"/>
                    <a:pt x="250" y="32"/>
                    <a:pt x="249" y="31"/>
                  </a:cubicBezTo>
                  <a:cubicBezTo>
                    <a:pt x="249" y="30"/>
                    <a:pt x="249" y="30"/>
                    <a:pt x="249" y="29"/>
                  </a:cubicBezTo>
                  <a:cubicBezTo>
                    <a:pt x="249" y="28"/>
                    <a:pt x="249" y="27"/>
                    <a:pt x="248" y="27"/>
                  </a:cubicBezTo>
                  <a:cubicBezTo>
                    <a:pt x="248" y="26"/>
                    <a:pt x="247" y="27"/>
                    <a:pt x="246" y="26"/>
                  </a:cubicBezTo>
                  <a:cubicBezTo>
                    <a:pt x="245" y="25"/>
                    <a:pt x="244" y="24"/>
                    <a:pt x="242" y="23"/>
                  </a:cubicBezTo>
                  <a:cubicBezTo>
                    <a:pt x="242" y="22"/>
                    <a:pt x="241" y="24"/>
                    <a:pt x="241" y="24"/>
                  </a:cubicBezTo>
                  <a:cubicBezTo>
                    <a:pt x="239" y="24"/>
                    <a:pt x="239" y="22"/>
                    <a:pt x="238" y="22"/>
                  </a:cubicBezTo>
                  <a:cubicBezTo>
                    <a:pt x="236" y="22"/>
                    <a:pt x="235" y="22"/>
                    <a:pt x="234" y="22"/>
                  </a:cubicBezTo>
                  <a:cubicBezTo>
                    <a:pt x="233" y="21"/>
                    <a:pt x="233" y="20"/>
                    <a:pt x="233" y="20"/>
                  </a:cubicBezTo>
                  <a:cubicBezTo>
                    <a:pt x="232" y="19"/>
                    <a:pt x="233" y="19"/>
                    <a:pt x="233" y="19"/>
                  </a:cubicBezTo>
                  <a:cubicBezTo>
                    <a:pt x="233" y="18"/>
                    <a:pt x="231" y="19"/>
                    <a:pt x="231" y="18"/>
                  </a:cubicBezTo>
                  <a:cubicBezTo>
                    <a:pt x="231" y="17"/>
                    <a:pt x="230" y="16"/>
                    <a:pt x="229" y="14"/>
                  </a:cubicBezTo>
                  <a:cubicBezTo>
                    <a:pt x="229" y="14"/>
                    <a:pt x="228" y="14"/>
                    <a:pt x="228" y="13"/>
                  </a:cubicBezTo>
                  <a:cubicBezTo>
                    <a:pt x="227" y="13"/>
                    <a:pt x="228" y="12"/>
                    <a:pt x="227" y="12"/>
                  </a:cubicBezTo>
                  <a:cubicBezTo>
                    <a:pt x="226" y="10"/>
                    <a:pt x="225" y="9"/>
                    <a:pt x="224" y="8"/>
                  </a:cubicBezTo>
                  <a:cubicBezTo>
                    <a:pt x="224" y="8"/>
                    <a:pt x="224" y="7"/>
                    <a:pt x="224" y="7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3" y="5"/>
                    <a:pt x="223" y="4"/>
                    <a:pt x="222" y="3"/>
                  </a:cubicBezTo>
                  <a:cubicBezTo>
                    <a:pt x="221" y="2"/>
                    <a:pt x="219" y="1"/>
                    <a:pt x="217" y="1"/>
                  </a:cubicBezTo>
                  <a:cubicBezTo>
                    <a:pt x="217" y="1"/>
                    <a:pt x="216" y="1"/>
                    <a:pt x="216" y="1"/>
                  </a:cubicBezTo>
                  <a:cubicBezTo>
                    <a:pt x="215" y="1"/>
                    <a:pt x="214" y="1"/>
                    <a:pt x="214" y="1"/>
                  </a:cubicBezTo>
                  <a:cubicBezTo>
                    <a:pt x="213" y="0"/>
                    <a:pt x="211" y="0"/>
                    <a:pt x="210" y="0"/>
                  </a:cubicBezTo>
                  <a:cubicBezTo>
                    <a:pt x="208" y="0"/>
                    <a:pt x="205" y="0"/>
                    <a:pt x="204" y="0"/>
                  </a:cubicBezTo>
                  <a:cubicBezTo>
                    <a:pt x="202" y="1"/>
                    <a:pt x="202" y="1"/>
                    <a:pt x="201" y="2"/>
                  </a:cubicBezTo>
                  <a:cubicBezTo>
                    <a:pt x="200" y="2"/>
                    <a:pt x="199" y="1"/>
                    <a:pt x="198" y="2"/>
                  </a:cubicBezTo>
                  <a:cubicBezTo>
                    <a:pt x="197" y="2"/>
                    <a:pt x="196" y="3"/>
                    <a:pt x="196" y="4"/>
                  </a:cubicBezTo>
                  <a:cubicBezTo>
                    <a:pt x="195" y="5"/>
                    <a:pt x="196" y="5"/>
                    <a:pt x="197" y="6"/>
                  </a:cubicBezTo>
                  <a:cubicBezTo>
                    <a:pt x="197" y="6"/>
                    <a:pt x="198" y="4"/>
                    <a:pt x="199" y="5"/>
                  </a:cubicBezTo>
                  <a:cubicBezTo>
                    <a:pt x="200" y="6"/>
                    <a:pt x="200" y="8"/>
                    <a:pt x="199" y="9"/>
                  </a:cubicBezTo>
                  <a:cubicBezTo>
                    <a:pt x="199" y="10"/>
                    <a:pt x="197" y="11"/>
                    <a:pt x="197" y="12"/>
                  </a:cubicBezTo>
                  <a:cubicBezTo>
                    <a:pt x="196" y="13"/>
                    <a:pt x="197" y="15"/>
                    <a:pt x="197" y="16"/>
                  </a:cubicBezTo>
                  <a:cubicBezTo>
                    <a:pt x="197" y="17"/>
                    <a:pt x="196" y="18"/>
                    <a:pt x="196" y="18"/>
                  </a:cubicBezTo>
                  <a:cubicBezTo>
                    <a:pt x="196" y="19"/>
                    <a:pt x="196" y="19"/>
                    <a:pt x="196" y="20"/>
                  </a:cubicBezTo>
                  <a:cubicBezTo>
                    <a:pt x="195" y="21"/>
                    <a:pt x="193" y="21"/>
                    <a:pt x="191" y="22"/>
                  </a:cubicBezTo>
                  <a:cubicBezTo>
                    <a:pt x="189" y="22"/>
                    <a:pt x="187" y="22"/>
                    <a:pt x="185" y="21"/>
                  </a:cubicBezTo>
                  <a:cubicBezTo>
                    <a:pt x="185" y="22"/>
                    <a:pt x="183" y="24"/>
                    <a:pt x="183" y="26"/>
                  </a:cubicBezTo>
                  <a:cubicBezTo>
                    <a:pt x="183" y="27"/>
                    <a:pt x="183" y="28"/>
                    <a:pt x="183" y="29"/>
                  </a:cubicBezTo>
                  <a:cubicBezTo>
                    <a:pt x="183" y="29"/>
                    <a:pt x="183" y="30"/>
                    <a:pt x="183" y="31"/>
                  </a:cubicBezTo>
                  <a:cubicBezTo>
                    <a:pt x="183" y="31"/>
                    <a:pt x="182" y="31"/>
                    <a:pt x="182" y="32"/>
                  </a:cubicBezTo>
                  <a:cubicBezTo>
                    <a:pt x="182" y="32"/>
                    <a:pt x="182" y="33"/>
                    <a:pt x="183" y="33"/>
                  </a:cubicBezTo>
                  <a:cubicBezTo>
                    <a:pt x="183" y="34"/>
                    <a:pt x="184" y="34"/>
                    <a:pt x="185" y="34"/>
                  </a:cubicBezTo>
                  <a:cubicBezTo>
                    <a:pt x="186" y="34"/>
                    <a:pt x="187" y="32"/>
                    <a:pt x="188" y="32"/>
                  </a:cubicBezTo>
                  <a:cubicBezTo>
                    <a:pt x="190" y="33"/>
                    <a:pt x="190" y="34"/>
                    <a:pt x="191" y="34"/>
                  </a:cubicBezTo>
                  <a:cubicBezTo>
                    <a:pt x="191" y="34"/>
                    <a:pt x="192" y="33"/>
                    <a:pt x="193" y="32"/>
                  </a:cubicBezTo>
                  <a:cubicBezTo>
                    <a:pt x="193" y="32"/>
                    <a:pt x="192" y="31"/>
                    <a:pt x="193" y="31"/>
                  </a:cubicBezTo>
                  <a:cubicBezTo>
                    <a:pt x="194" y="31"/>
                    <a:pt x="196" y="32"/>
                    <a:pt x="197" y="32"/>
                  </a:cubicBezTo>
                  <a:cubicBezTo>
                    <a:pt x="198" y="34"/>
                    <a:pt x="200" y="35"/>
                    <a:pt x="201" y="36"/>
                  </a:cubicBezTo>
                  <a:cubicBezTo>
                    <a:pt x="202" y="37"/>
                    <a:pt x="204" y="38"/>
                    <a:pt x="204" y="39"/>
                  </a:cubicBezTo>
                  <a:cubicBezTo>
                    <a:pt x="204" y="39"/>
                    <a:pt x="203" y="41"/>
                    <a:pt x="202" y="41"/>
                  </a:cubicBezTo>
                  <a:cubicBezTo>
                    <a:pt x="201" y="41"/>
                    <a:pt x="200" y="40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6" y="41"/>
                    <a:pt x="195" y="41"/>
                    <a:pt x="195" y="42"/>
                  </a:cubicBezTo>
                  <a:cubicBezTo>
                    <a:pt x="194" y="42"/>
                    <a:pt x="194" y="41"/>
                    <a:pt x="193" y="41"/>
                  </a:cubicBezTo>
                  <a:cubicBezTo>
                    <a:pt x="193" y="41"/>
                    <a:pt x="194" y="43"/>
                    <a:pt x="193" y="43"/>
                  </a:cubicBezTo>
                  <a:cubicBezTo>
                    <a:pt x="192" y="43"/>
                    <a:pt x="192" y="42"/>
                    <a:pt x="191" y="42"/>
                  </a:cubicBezTo>
                  <a:cubicBezTo>
                    <a:pt x="190" y="43"/>
                    <a:pt x="189" y="43"/>
                    <a:pt x="188" y="44"/>
                  </a:cubicBezTo>
                  <a:cubicBezTo>
                    <a:pt x="188" y="45"/>
                    <a:pt x="189" y="45"/>
                    <a:pt x="188" y="46"/>
                  </a:cubicBezTo>
                  <a:cubicBezTo>
                    <a:pt x="188" y="47"/>
                    <a:pt x="187" y="47"/>
                    <a:pt x="186" y="48"/>
                  </a:cubicBezTo>
                  <a:cubicBezTo>
                    <a:pt x="185" y="48"/>
                    <a:pt x="183" y="47"/>
                    <a:pt x="182" y="47"/>
                  </a:cubicBezTo>
                  <a:cubicBezTo>
                    <a:pt x="181" y="48"/>
                    <a:pt x="181" y="50"/>
                    <a:pt x="180" y="50"/>
                  </a:cubicBezTo>
                  <a:cubicBezTo>
                    <a:pt x="179" y="51"/>
                    <a:pt x="177" y="52"/>
                    <a:pt x="176" y="51"/>
                  </a:cubicBezTo>
                  <a:cubicBezTo>
                    <a:pt x="175" y="51"/>
                    <a:pt x="174" y="50"/>
                    <a:pt x="173" y="50"/>
                  </a:cubicBezTo>
                  <a:cubicBezTo>
                    <a:pt x="172" y="49"/>
                    <a:pt x="171" y="49"/>
                    <a:pt x="170" y="50"/>
                  </a:cubicBezTo>
                  <a:cubicBezTo>
                    <a:pt x="169" y="50"/>
                    <a:pt x="169" y="51"/>
                    <a:pt x="169" y="52"/>
                  </a:cubicBezTo>
                  <a:cubicBezTo>
                    <a:pt x="169" y="53"/>
                    <a:pt x="169" y="54"/>
                    <a:pt x="170" y="55"/>
                  </a:cubicBezTo>
                  <a:cubicBezTo>
                    <a:pt x="170" y="55"/>
                    <a:pt x="172" y="55"/>
                    <a:pt x="171" y="55"/>
                  </a:cubicBezTo>
                  <a:cubicBezTo>
                    <a:pt x="171" y="57"/>
                    <a:pt x="169" y="58"/>
                    <a:pt x="168" y="60"/>
                  </a:cubicBezTo>
                  <a:cubicBezTo>
                    <a:pt x="167" y="61"/>
                    <a:pt x="167" y="62"/>
                    <a:pt x="166" y="63"/>
                  </a:cubicBezTo>
                  <a:cubicBezTo>
                    <a:pt x="164" y="64"/>
                    <a:pt x="163" y="65"/>
                    <a:pt x="161" y="65"/>
                  </a:cubicBezTo>
                  <a:cubicBezTo>
                    <a:pt x="160" y="65"/>
                    <a:pt x="159" y="64"/>
                    <a:pt x="157" y="64"/>
                  </a:cubicBezTo>
                  <a:cubicBezTo>
                    <a:pt x="154" y="64"/>
                    <a:pt x="152" y="64"/>
                    <a:pt x="149" y="65"/>
                  </a:cubicBezTo>
                  <a:cubicBezTo>
                    <a:pt x="147" y="66"/>
                    <a:pt x="145" y="68"/>
                    <a:pt x="143" y="69"/>
                  </a:cubicBezTo>
                  <a:cubicBezTo>
                    <a:pt x="142" y="69"/>
                    <a:pt x="140" y="68"/>
                    <a:pt x="139" y="68"/>
                  </a:cubicBezTo>
                  <a:cubicBezTo>
                    <a:pt x="139" y="67"/>
                    <a:pt x="137" y="68"/>
                    <a:pt x="136" y="68"/>
                  </a:cubicBezTo>
                  <a:cubicBezTo>
                    <a:pt x="133" y="67"/>
                    <a:pt x="131" y="66"/>
                    <a:pt x="128" y="65"/>
                  </a:cubicBezTo>
                  <a:cubicBezTo>
                    <a:pt x="128" y="65"/>
                    <a:pt x="127" y="64"/>
                    <a:pt x="126" y="64"/>
                  </a:cubicBezTo>
                  <a:cubicBezTo>
                    <a:pt x="124" y="63"/>
                    <a:pt x="122" y="63"/>
                    <a:pt x="119" y="63"/>
                  </a:cubicBezTo>
                  <a:cubicBezTo>
                    <a:pt x="117" y="63"/>
                    <a:pt x="116" y="64"/>
                    <a:pt x="115" y="64"/>
                  </a:cubicBezTo>
                  <a:cubicBezTo>
                    <a:pt x="112" y="64"/>
                    <a:pt x="111" y="63"/>
                    <a:pt x="109" y="63"/>
                  </a:cubicBezTo>
                  <a:cubicBezTo>
                    <a:pt x="108" y="63"/>
                    <a:pt x="107" y="63"/>
                    <a:pt x="106" y="63"/>
                  </a:cubicBezTo>
                  <a:cubicBezTo>
                    <a:pt x="105" y="63"/>
                    <a:pt x="103" y="63"/>
                    <a:pt x="102" y="63"/>
                  </a:cubicBezTo>
                  <a:cubicBezTo>
                    <a:pt x="101" y="63"/>
                    <a:pt x="102" y="62"/>
                    <a:pt x="101" y="62"/>
                  </a:cubicBezTo>
                  <a:cubicBezTo>
                    <a:pt x="100" y="61"/>
                    <a:pt x="100" y="61"/>
                    <a:pt x="99" y="61"/>
                  </a:cubicBezTo>
                  <a:cubicBezTo>
                    <a:pt x="98" y="59"/>
                    <a:pt x="98" y="58"/>
                    <a:pt x="97" y="56"/>
                  </a:cubicBezTo>
                  <a:cubicBezTo>
                    <a:pt x="97" y="55"/>
                    <a:pt x="95" y="56"/>
                    <a:pt x="95" y="55"/>
                  </a:cubicBezTo>
                  <a:cubicBezTo>
                    <a:pt x="95" y="55"/>
                    <a:pt x="95" y="54"/>
                    <a:pt x="95" y="54"/>
                  </a:cubicBezTo>
                  <a:cubicBezTo>
                    <a:pt x="94" y="54"/>
                    <a:pt x="93" y="54"/>
                    <a:pt x="92" y="54"/>
                  </a:cubicBezTo>
                  <a:cubicBezTo>
                    <a:pt x="91" y="53"/>
                    <a:pt x="89" y="52"/>
                    <a:pt x="88" y="52"/>
                  </a:cubicBezTo>
                  <a:cubicBezTo>
                    <a:pt x="86" y="51"/>
                    <a:pt x="85" y="50"/>
                    <a:pt x="83" y="50"/>
                  </a:cubicBezTo>
                  <a:cubicBezTo>
                    <a:pt x="82" y="49"/>
                    <a:pt x="80" y="50"/>
                    <a:pt x="78" y="50"/>
                  </a:cubicBezTo>
                  <a:cubicBezTo>
                    <a:pt x="77" y="50"/>
                    <a:pt x="76" y="50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2" y="48"/>
                    <a:pt x="72" y="48"/>
                    <a:pt x="72" y="47"/>
                  </a:cubicBezTo>
                  <a:cubicBezTo>
                    <a:pt x="72" y="46"/>
                    <a:pt x="73" y="44"/>
                    <a:pt x="72" y="42"/>
                  </a:cubicBezTo>
                  <a:cubicBezTo>
                    <a:pt x="72" y="42"/>
                    <a:pt x="73" y="41"/>
                    <a:pt x="73" y="41"/>
                  </a:cubicBezTo>
                  <a:cubicBezTo>
                    <a:pt x="73" y="40"/>
                    <a:pt x="73" y="39"/>
                    <a:pt x="73" y="38"/>
                  </a:cubicBezTo>
                  <a:cubicBezTo>
                    <a:pt x="72" y="38"/>
                    <a:pt x="71" y="38"/>
                    <a:pt x="71" y="38"/>
                  </a:cubicBezTo>
                  <a:cubicBezTo>
                    <a:pt x="70" y="37"/>
                    <a:pt x="70" y="36"/>
                    <a:pt x="70" y="35"/>
                  </a:cubicBezTo>
                  <a:cubicBezTo>
                    <a:pt x="69" y="34"/>
                    <a:pt x="68" y="33"/>
                    <a:pt x="67" y="33"/>
                  </a:cubicBezTo>
                  <a:cubicBezTo>
                    <a:pt x="66" y="33"/>
                    <a:pt x="65" y="33"/>
                    <a:pt x="65" y="33"/>
                  </a:cubicBezTo>
                  <a:cubicBezTo>
                    <a:pt x="64" y="33"/>
                    <a:pt x="64" y="32"/>
                    <a:pt x="64" y="32"/>
                  </a:cubicBezTo>
                  <a:cubicBezTo>
                    <a:pt x="63" y="32"/>
                    <a:pt x="63" y="33"/>
                    <a:pt x="62" y="33"/>
                  </a:cubicBezTo>
                  <a:cubicBezTo>
                    <a:pt x="61" y="33"/>
                    <a:pt x="61" y="32"/>
                    <a:pt x="60" y="31"/>
                  </a:cubicBezTo>
                  <a:cubicBezTo>
                    <a:pt x="59" y="31"/>
                    <a:pt x="58" y="30"/>
                    <a:pt x="58" y="30"/>
                  </a:cubicBezTo>
                  <a:cubicBezTo>
                    <a:pt x="57" y="29"/>
                    <a:pt x="57" y="28"/>
                    <a:pt x="56" y="28"/>
                  </a:cubicBezTo>
                  <a:cubicBezTo>
                    <a:pt x="56" y="28"/>
                    <a:pt x="55" y="27"/>
                    <a:pt x="55" y="27"/>
                  </a:cubicBezTo>
                  <a:cubicBezTo>
                    <a:pt x="55" y="26"/>
                    <a:pt x="56" y="26"/>
                    <a:pt x="56" y="25"/>
                  </a:cubicBezTo>
                  <a:cubicBezTo>
                    <a:pt x="55" y="25"/>
                    <a:pt x="54" y="25"/>
                    <a:pt x="53" y="25"/>
                  </a:cubicBezTo>
                  <a:cubicBezTo>
                    <a:pt x="52" y="26"/>
                    <a:pt x="51" y="26"/>
                    <a:pt x="51" y="26"/>
                  </a:cubicBezTo>
                  <a:cubicBezTo>
                    <a:pt x="50" y="27"/>
                    <a:pt x="51" y="27"/>
                    <a:pt x="51" y="28"/>
                  </a:cubicBezTo>
                  <a:cubicBezTo>
                    <a:pt x="51" y="29"/>
                    <a:pt x="51" y="29"/>
                    <a:pt x="50" y="30"/>
                  </a:cubicBezTo>
                  <a:cubicBezTo>
                    <a:pt x="50" y="30"/>
                    <a:pt x="48" y="29"/>
                    <a:pt x="47" y="30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7" y="35"/>
                    <a:pt x="48" y="36"/>
                    <a:pt x="48" y="37"/>
                  </a:cubicBezTo>
                  <a:cubicBezTo>
                    <a:pt x="47" y="38"/>
                    <a:pt x="47" y="38"/>
                    <a:pt x="46" y="38"/>
                  </a:cubicBezTo>
                  <a:cubicBezTo>
                    <a:pt x="44" y="38"/>
                    <a:pt x="43" y="39"/>
                    <a:pt x="41" y="38"/>
                  </a:cubicBezTo>
                  <a:cubicBezTo>
                    <a:pt x="40" y="38"/>
                    <a:pt x="38" y="37"/>
                    <a:pt x="36" y="37"/>
                  </a:cubicBezTo>
                  <a:cubicBezTo>
                    <a:pt x="35" y="38"/>
                    <a:pt x="35" y="40"/>
                    <a:pt x="35" y="42"/>
                  </a:cubicBezTo>
                  <a:cubicBezTo>
                    <a:pt x="35" y="43"/>
                    <a:pt x="34" y="45"/>
                    <a:pt x="35" y="47"/>
                  </a:cubicBezTo>
                  <a:cubicBezTo>
                    <a:pt x="35" y="48"/>
                    <a:pt x="36" y="48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0" y="48"/>
                    <a:pt x="30" y="49"/>
                    <a:pt x="29" y="49"/>
                  </a:cubicBezTo>
                  <a:cubicBezTo>
                    <a:pt x="27" y="49"/>
                    <a:pt x="26" y="49"/>
                    <a:pt x="24" y="50"/>
                  </a:cubicBezTo>
                  <a:cubicBezTo>
                    <a:pt x="24" y="50"/>
                    <a:pt x="23" y="50"/>
                    <a:pt x="23" y="50"/>
                  </a:cubicBezTo>
                  <a:cubicBezTo>
                    <a:pt x="24" y="51"/>
                    <a:pt x="25" y="50"/>
                    <a:pt x="26" y="51"/>
                  </a:cubicBezTo>
                  <a:cubicBezTo>
                    <a:pt x="26" y="51"/>
                    <a:pt x="26" y="52"/>
                    <a:pt x="26" y="52"/>
                  </a:cubicBezTo>
                  <a:cubicBezTo>
                    <a:pt x="26" y="53"/>
                    <a:pt x="26" y="54"/>
                    <a:pt x="26" y="55"/>
                  </a:cubicBezTo>
                  <a:cubicBezTo>
                    <a:pt x="27" y="57"/>
                    <a:pt x="28" y="58"/>
                    <a:pt x="29" y="60"/>
                  </a:cubicBezTo>
                  <a:cubicBezTo>
                    <a:pt x="29" y="61"/>
                    <a:pt x="27" y="62"/>
                    <a:pt x="27" y="62"/>
                  </a:cubicBezTo>
                  <a:cubicBezTo>
                    <a:pt x="27" y="63"/>
                    <a:pt x="27" y="64"/>
                    <a:pt x="27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2" name="Freeform 839"/>
            <p:cNvSpPr>
              <a:spLocks/>
            </p:cNvSpPr>
            <p:nvPr/>
          </p:nvSpPr>
          <p:spPr bwMode="auto">
            <a:xfrm>
              <a:off x="5306" y="1958"/>
              <a:ext cx="523" cy="211"/>
            </a:xfrm>
            <a:custGeom>
              <a:avLst/>
              <a:gdLst>
                <a:gd name="T0" fmla="*/ 450 w 151"/>
                <a:gd name="T1" fmla="*/ 45 h 61"/>
                <a:gd name="T2" fmla="*/ 433 w 151"/>
                <a:gd name="T3" fmla="*/ 45 h 61"/>
                <a:gd name="T4" fmla="*/ 412 w 151"/>
                <a:gd name="T5" fmla="*/ 42 h 61"/>
                <a:gd name="T6" fmla="*/ 395 w 151"/>
                <a:gd name="T7" fmla="*/ 52 h 61"/>
                <a:gd name="T8" fmla="*/ 371 w 151"/>
                <a:gd name="T9" fmla="*/ 55 h 61"/>
                <a:gd name="T10" fmla="*/ 357 w 151"/>
                <a:gd name="T11" fmla="*/ 59 h 61"/>
                <a:gd name="T12" fmla="*/ 319 w 151"/>
                <a:gd name="T13" fmla="*/ 52 h 61"/>
                <a:gd name="T14" fmla="*/ 305 w 151"/>
                <a:gd name="T15" fmla="*/ 42 h 61"/>
                <a:gd name="T16" fmla="*/ 270 w 151"/>
                <a:gd name="T17" fmla="*/ 38 h 61"/>
                <a:gd name="T18" fmla="*/ 249 w 151"/>
                <a:gd name="T19" fmla="*/ 42 h 61"/>
                <a:gd name="T20" fmla="*/ 242 w 151"/>
                <a:gd name="T21" fmla="*/ 38 h 61"/>
                <a:gd name="T22" fmla="*/ 222 w 151"/>
                <a:gd name="T23" fmla="*/ 31 h 61"/>
                <a:gd name="T24" fmla="*/ 211 w 151"/>
                <a:gd name="T25" fmla="*/ 14 h 61"/>
                <a:gd name="T26" fmla="*/ 190 w 151"/>
                <a:gd name="T27" fmla="*/ 7 h 61"/>
                <a:gd name="T28" fmla="*/ 159 w 151"/>
                <a:gd name="T29" fmla="*/ 0 h 61"/>
                <a:gd name="T30" fmla="*/ 156 w 151"/>
                <a:gd name="T31" fmla="*/ 14 h 61"/>
                <a:gd name="T32" fmla="*/ 156 w 151"/>
                <a:gd name="T33" fmla="*/ 31 h 61"/>
                <a:gd name="T34" fmla="*/ 156 w 151"/>
                <a:gd name="T35" fmla="*/ 45 h 61"/>
                <a:gd name="T36" fmla="*/ 142 w 151"/>
                <a:gd name="T37" fmla="*/ 45 h 61"/>
                <a:gd name="T38" fmla="*/ 118 w 151"/>
                <a:gd name="T39" fmla="*/ 48 h 61"/>
                <a:gd name="T40" fmla="*/ 97 w 151"/>
                <a:gd name="T41" fmla="*/ 38 h 61"/>
                <a:gd name="T42" fmla="*/ 80 w 151"/>
                <a:gd name="T43" fmla="*/ 31 h 61"/>
                <a:gd name="T44" fmla="*/ 69 w 151"/>
                <a:gd name="T45" fmla="*/ 31 h 61"/>
                <a:gd name="T46" fmla="*/ 62 w 151"/>
                <a:gd name="T47" fmla="*/ 31 h 61"/>
                <a:gd name="T48" fmla="*/ 52 w 151"/>
                <a:gd name="T49" fmla="*/ 35 h 61"/>
                <a:gd name="T50" fmla="*/ 31 w 151"/>
                <a:gd name="T51" fmla="*/ 45 h 61"/>
                <a:gd name="T52" fmla="*/ 10 w 151"/>
                <a:gd name="T53" fmla="*/ 55 h 61"/>
                <a:gd name="T54" fmla="*/ 0 w 151"/>
                <a:gd name="T55" fmla="*/ 69 h 61"/>
                <a:gd name="T56" fmla="*/ 7 w 151"/>
                <a:gd name="T57" fmla="*/ 76 h 61"/>
                <a:gd name="T58" fmla="*/ 24 w 151"/>
                <a:gd name="T59" fmla="*/ 86 h 61"/>
                <a:gd name="T60" fmla="*/ 35 w 151"/>
                <a:gd name="T61" fmla="*/ 90 h 61"/>
                <a:gd name="T62" fmla="*/ 52 w 151"/>
                <a:gd name="T63" fmla="*/ 93 h 61"/>
                <a:gd name="T64" fmla="*/ 62 w 151"/>
                <a:gd name="T65" fmla="*/ 107 h 61"/>
                <a:gd name="T66" fmla="*/ 59 w 151"/>
                <a:gd name="T67" fmla="*/ 121 h 61"/>
                <a:gd name="T68" fmla="*/ 62 w 151"/>
                <a:gd name="T69" fmla="*/ 142 h 61"/>
                <a:gd name="T70" fmla="*/ 80 w 151"/>
                <a:gd name="T71" fmla="*/ 149 h 61"/>
                <a:gd name="T72" fmla="*/ 114 w 151"/>
                <a:gd name="T73" fmla="*/ 152 h 61"/>
                <a:gd name="T74" fmla="*/ 139 w 151"/>
                <a:gd name="T75" fmla="*/ 159 h 61"/>
                <a:gd name="T76" fmla="*/ 149 w 151"/>
                <a:gd name="T77" fmla="*/ 166 h 61"/>
                <a:gd name="T78" fmla="*/ 159 w 151"/>
                <a:gd name="T79" fmla="*/ 183 h 61"/>
                <a:gd name="T80" fmla="*/ 177 w 151"/>
                <a:gd name="T81" fmla="*/ 190 h 61"/>
                <a:gd name="T82" fmla="*/ 208 w 151"/>
                <a:gd name="T83" fmla="*/ 190 h 61"/>
                <a:gd name="T84" fmla="*/ 249 w 151"/>
                <a:gd name="T85" fmla="*/ 190 h 61"/>
                <a:gd name="T86" fmla="*/ 284 w 151"/>
                <a:gd name="T87" fmla="*/ 204 h 61"/>
                <a:gd name="T88" fmla="*/ 308 w 151"/>
                <a:gd name="T89" fmla="*/ 211 h 61"/>
                <a:gd name="T90" fmla="*/ 357 w 151"/>
                <a:gd name="T91" fmla="*/ 194 h 61"/>
                <a:gd name="T92" fmla="*/ 388 w 151"/>
                <a:gd name="T93" fmla="*/ 187 h 61"/>
                <a:gd name="T94" fmla="*/ 409 w 151"/>
                <a:gd name="T95" fmla="*/ 166 h 61"/>
                <a:gd name="T96" fmla="*/ 398 w 151"/>
                <a:gd name="T97" fmla="*/ 156 h 61"/>
                <a:gd name="T98" fmla="*/ 412 w 151"/>
                <a:gd name="T99" fmla="*/ 145 h 61"/>
                <a:gd name="T100" fmla="*/ 440 w 151"/>
                <a:gd name="T101" fmla="*/ 149 h 61"/>
                <a:gd name="T102" fmla="*/ 461 w 151"/>
                <a:gd name="T103" fmla="*/ 138 h 61"/>
                <a:gd name="T104" fmla="*/ 468 w 151"/>
                <a:gd name="T105" fmla="*/ 128 h 61"/>
                <a:gd name="T106" fmla="*/ 485 w 151"/>
                <a:gd name="T107" fmla="*/ 121 h 61"/>
                <a:gd name="T108" fmla="*/ 492 w 151"/>
                <a:gd name="T109" fmla="*/ 118 h 61"/>
                <a:gd name="T110" fmla="*/ 506 w 151"/>
                <a:gd name="T111" fmla="*/ 111 h 61"/>
                <a:gd name="T112" fmla="*/ 523 w 151"/>
                <a:gd name="T113" fmla="*/ 111 h 61"/>
                <a:gd name="T114" fmla="*/ 499 w 151"/>
                <a:gd name="T115" fmla="*/ 86 h 61"/>
                <a:gd name="T116" fmla="*/ 481 w 151"/>
                <a:gd name="T117" fmla="*/ 86 h 61"/>
                <a:gd name="T118" fmla="*/ 468 w 151"/>
                <a:gd name="T119" fmla="*/ 86 h 61"/>
                <a:gd name="T120" fmla="*/ 447 w 151"/>
                <a:gd name="T121" fmla="*/ 90 h 61"/>
                <a:gd name="T122" fmla="*/ 450 w 151"/>
                <a:gd name="T123" fmla="*/ 83 h 61"/>
                <a:gd name="T124" fmla="*/ 450 w 151"/>
                <a:gd name="T125" fmla="*/ 62 h 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"/>
                <a:gd name="T190" fmla="*/ 0 h 61"/>
                <a:gd name="T191" fmla="*/ 151 w 151"/>
                <a:gd name="T192" fmla="*/ 61 h 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" h="61">
                  <a:moveTo>
                    <a:pt x="132" y="14"/>
                  </a:moveTo>
                  <a:cubicBezTo>
                    <a:pt x="131" y="14"/>
                    <a:pt x="131" y="13"/>
                    <a:pt x="130" y="13"/>
                  </a:cubicBezTo>
                  <a:cubicBezTo>
                    <a:pt x="129" y="13"/>
                    <a:pt x="128" y="14"/>
                    <a:pt x="128" y="14"/>
                  </a:cubicBezTo>
                  <a:cubicBezTo>
                    <a:pt x="126" y="14"/>
                    <a:pt x="126" y="13"/>
                    <a:pt x="125" y="13"/>
                  </a:cubicBezTo>
                  <a:cubicBezTo>
                    <a:pt x="124" y="13"/>
                    <a:pt x="123" y="12"/>
                    <a:pt x="122" y="12"/>
                  </a:cubicBezTo>
                  <a:cubicBezTo>
                    <a:pt x="121" y="11"/>
                    <a:pt x="120" y="12"/>
                    <a:pt x="119" y="12"/>
                  </a:cubicBezTo>
                  <a:cubicBezTo>
                    <a:pt x="118" y="13"/>
                    <a:pt x="117" y="13"/>
                    <a:pt x="116" y="14"/>
                  </a:cubicBezTo>
                  <a:cubicBezTo>
                    <a:pt x="115" y="14"/>
                    <a:pt x="115" y="14"/>
                    <a:pt x="114" y="15"/>
                  </a:cubicBezTo>
                  <a:cubicBezTo>
                    <a:pt x="113" y="15"/>
                    <a:pt x="113" y="16"/>
                    <a:pt x="112" y="16"/>
                  </a:cubicBezTo>
                  <a:cubicBezTo>
                    <a:pt x="110" y="16"/>
                    <a:pt x="109" y="16"/>
                    <a:pt x="107" y="16"/>
                  </a:cubicBezTo>
                  <a:cubicBezTo>
                    <a:pt x="106" y="16"/>
                    <a:pt x="106" y="17"/>
                    <a:pt x="105" y="18"/>
                  </a:cubicBezTo>
                  <a:cubicBezTo>
                    <a:pt x="104" y="18"/>
                    <a:pt x="103" y="17"/>
                    <a:pt x="103" y="17"/>
                  </a:cubicBezTo>
                  <a:cubicBezTo>
                    <a:pt x="100" y="17"/>
                    <a:pt x="97" y="18"/>
                    <a:pt x="94" y="17"/>
                  </a:cubicBezTo>
                  <a:cubicBezTo>
                    <a:pt x="93" y="17"/>
                    <a:pt x="93" y="16"/>
                    <a:pt x="92" y="15"/>
                  </a:cubicBezTo>
                  <a:cubicBezTo>
                    <a:pt x="92" y="15"/>
                    <a:pt x="93" y="14"/>
                    <a:pt x="92" y="13"/>
                  </a:cubicBezTo>
                  <a:cubicBezTo>
                    <a:pt x="91" y="12"/>
                    <a:pt x="89" y="13"/>
                    <a:pt x="88" y="12"/>
                  </a:cubicBezTo>
                  <a:cubicBezTo>
                    <a:pt x="87" y="12"/>
                    <a:pt x="86" y="11"/>
                    <a:pt x="85" y="11"/>
                  </a:cubicBezTo>
                  <a:cubicBezTo>
                    <a:pt x="83" y="11"/>
                    <a:pt x="81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ubicBezTo>
                    <a:pt x="76" y="12"/>
                    <a:pt x="74" y="12"/>
                    <a:pt x="72" y="12"/>
                  </a:cubicBezTo>
                  <a:cubicBezTo>
                    <a:pt x="71" y="12"/>
                    <a:pt x="71" y="12"/>
                    <a:pt x="70" y="12"/>
                  </a:cubicBezTo>
                  <a:cubicBezTo>
                    <a:pt x="69" y="12"/>
                    <a:pt x="70" y="11"/>
                    <a:pt x="70" y="11"/>
                  </a:cubicBezTo>
                  <a:cubicBezTo>
                    <a:pt x="69" y="11"/>
                    <a:pt x="68" y="12"/>
                    <a:pt x="68" y="12"/>
                  </a:cubicBezTo>
                  <a:cubicBezTo>
                    <a:pt x="66" y="11"/>
                    <a:pt x="65" y="10"/>
                    <a:pt x="64" y="9"/>
                  </a:cubicBezTo>
                  <a:cubicBezTo>
                    <a:pt x="64" y="8"/>
                    <a:pt x="64" y="7"/>
                    <a:pt x="64" y="6"/>
                  </a:cubicBezTo>
                  <a:cubicBezTo>
                    <a:pt x="64" y="5"/>
                    <a:pt x="63" y="4"/>
                    <a:pt x="61" y="4"/>
                  </a:cubicBezTo>
                  <a:cubicBezTo>
                    <a:pt x="61" y="3"/>
                    <a:pt x="59" y="4"/>
                    <a:pt x="58" y="3"/>
                  </a:cubicBezTo>
                  <a:cubicBezTo>
                    <a:pt x="57" y="3"/>
                    <a:pt x="56" y="2"/>
                    <a:pt x="55" y="2"/>
                  </a:cubicBezTo>
                  <a:cubicBezTo>
                    <a:pt x="54" y="2"/>
                    <a:pt x="52" y="3"/>
                    <a:pt x="51" y="3"/>
                  </a:cubicBezTo>
                  <a:cubicBezTo>
                    <a:pt x="49" y="2"/>
                    <a:pt x="48" y="0"/>
                    <a:pt x="46" y="0"/>
                  </a:cubicBezTo>
                  <a:cubicBezTo>
                    <a:pt x="45" y="1"/>
                    <a:pt x="46" y="3"/>
                    <a:pt x="46" y="3"/>
                  </a:cubicBezTo>
                  <a:cubicBezTo>
                    <a:pt x="45" y="4"/>
                    <a:pt x="45" y="3"/>
                    <a:pt x="45" y="4"/>
                  </a:cubicBezTo>
                  <a:cubicBezTo>
                    <a:pt x="44" y="4"/>
                    <a:pt x="44" y="5"/>
                    <a:pt x="44" y="6"/>
                  </a:cubicBezTo>
                  <a:cubicBezTo>
                    <a:pt x="44" y="7"/>
                    <a:pt x="45" y="8"/>
                    <a:pt x="45" y="9"/>
                  </a:cubicBezTo>
                  <a:cubicBezTo>
                    <a:pt x="45" y="10"/>
                    <a:pt x="46" y="10"/>
                    <a:pt x="46" y="11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3" y="14"/>
                    <a:pt x="42" y="14"/>
                    <a:pt x="41" y="13"/>
                  </a:cubicBezTo>
                  <a:cubicBezTo>
                    <a:pt x="40" y="13"/>
                    <a:pt x="38" y="13"/>
                    <a:pt x="37" y="13"/>
                  </a:cubicBezTo>
                  <a:cubicBezTo>
                    <a:pt x="36" y="13"/>
                    <a:pt x="35" y="14"/>
                    <a:pt x="34" y="14"/>
                  </a:cubicBezTo>
                  <a:cubicBezTo>
                    <a:pt x="33" y="13"/>
                    <a:pt x="31" y="13"/>
                    <a:pt x="30" y="12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8" y="10"/>
                    <a:pt x="29" y="10"/>
                    <a:pt x="28" y="10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8" y="14"/>
                    <a:pt x="8" y="15"/>
                    <a:pt x="7" y="15"/>
                  </a:cubicBezTo>
                  <a:cubicBezTo>
                    <a:pt x="6" y="16"/>
                    <a:pt x="4" y="15"/>
                    <a:pt x="3" y="16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" y="21"/>
                    <a:pt x="2" y="22"/>
                    <a:pt x="2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6" y="25"/>
                    <a:pt x="7" y="25"/>
                  </a:cubicBezTo>
                  <a:cubicBezTo>
                    <a:pt x="8" y="26"/>
                    <a:pt x="8" y="25"/>
                    <a:pt x="9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6"/>
                    <a:pt x="11" y="25"/>
                    <a:pt x="12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5" y="28"/>
                    <a:pt x="15" y="30"/>
                    <a:pt x="15" y="30"/>
                  </a:cubicBezTo>
                  <a:cubicBezTo>
                    <a:pt x="16" y="31"/>
                    <a:pt x="17" y="30"/>
                    <a:pt x="18" y="31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4"/>
                    <a:pt x="17" y="34"/>
                    <a:pt x="17" y="35"/>
                  </a:cubicBezTo>
                  <a:cubicBezTo>
                    <a:pt x="18" y="36"/>
                    <a:pt x="17" y="38"/>
                    <a:pt x="17" y="40"/>
                  </a:cubicBezTo>
                  <a:cubicBezTo>
                    <a:pt x="17" y="40"/>
                    <a:pt x="17" y="41"/>
                    <a:pt x="18" y="41"/>
                  </a:cubicBezTo>
                  <a:cubicBezTo>
                    <a:pt x="18" y="41"/>
                    <a:pt x="19" y="42"/>
                    <a:pt x="20" y="42"/>
                  </a:cubicBezTo>
                  <a:cubicBezTo>
                    <a:pt x="21" y="42"/>
                    <a:pt x="22" y="43"/>
                    <a:pt x="23" y="43"/>
                  </a:cubicBezTo>
                  <a:cubicBezTo>
                    <a:pt x="25" y="43"/>
                    <a:pt x="27" y="42"/>
                    <a:pt x="28" y="42"/>
                  </a:cubicBezTo>
                  <a:cubicBezTo>
                    <a:pt x="30" y="42"/>
                    <a:pt x="31" y="43"/>
                    <a:pt x="33" y="44"/>
                  </a:cubicBezTo>
                  <a:cubicBezTo>
                    <a:pt x="35" y="45"/>
                    <a:pt x="36" y="46"/>
                    <a:pt x="37" y="46"/>
                  </a:cubicBezTo>
                  <a:cubicBezTo>
                    <a:pt x="38" y="47"/>
                    <a:pt x="40" y="46"/>
                    <a:pt x="40" y="46"/>
                  </a:cubicBezTo>
                  <a:cubicBezTo>
                    <a:pt x="41" y="47"/>
                    <a:pt x="40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44" y="49"/>
                    <a:pt x="44" y="51"/>
                    <a:pt x="45" y="52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7" y="54"/>
                    <a:pt x="46" y="55"/>
                    <a:pt x="47" y="55"/>
                  </a:cubicBezTo>
                  <a:cubicBezTo>
                    <a:pt x="48" y="55"/>
                    <a:pt x="50" y="55"/>
                    <a:pt x="51" y="55"/>
                  </a:cubicBezTo>
                  <a:cubicBezTo>
                    <a:pt x="52" y="55"/>
                    <a:pt x="53" y="54"/>
                    <a:pt x="54" y="54"/>
                  </a:cubicBezTo>
                  <a:cubicBezTo>
                    <a:pt x="56" y="55"/>
                    <a:pt x="58" y="55"/>
                    <a:pt x="60" y="55"/>
                  </a:cubicBezTo>
                  <a:cubicBezTo>
                    <a:pt x="62" y="55"/>
                    <a:pt x="63" y="54"/>
                    <a:pt x="64" y="54"/>
                  </a:cubicBezTo>
                  <a:cubicBezTo>
                    <a:pt x="67" y="54"/>
                    <a:pt x="70" y="55"/>
                    <a:pt x="72" y="55"/>
                  </a:cubicBezTo>
                  <a:cubicBezTo>
                    <a:pt x="73" y="55"/>
                    <a:pt x="73" y="57"/>
                    <a:pt x="74" y="57"/>
                  </a:cubicBezTo>
                  <a:cubicBezTo>
                    <a:pt x="76" y="58"/>
                    <a:pt x="79" y="59"/>
                    <a:pt x="82" y="59"/>
                  </a:cubicBezTo>
                  <a:cubicBezTo>
                    <a:pt x="83" y="60"/>
                    <a:pt x="84" y="59"/>
                    <a:pt x="85" y="60"/>
                  </a:cubicBezTo>
                  <a:cubicBezTo>
                    <a:pt x="86" y="60"/>
                    <a:pt x="88" y="61"/>
                    <a:pt x="89" y="61"/>
                  </a:cubicBezTo>
                  <a:cubicBezTo>
                    <a:pt x="91" y="60"/>
                    <a:pt x="93" y="57"/>
                    <a:pt x="96" y="56"/>
                  </a:cubicBezTo>
                  <a:cubicBezTo>
                    <a:pt x="98" y="56"/>
                    <a:pt x="101" y="56"/>
                    <a:pt x="103" y="56"/>
                  </a:cubicBezTo>
                  <a:cubicBezTo>
                    <a:pt x="105" y="56"/>
                    <a:pt x="106" y="57"/>
                    <a:pt x="107" y="57"/>
                  </a:cubicBezTo>
                  <a:cubicBezTo>
                    <a:pt x="109" y="57"/>
                    <a:pt x="111" y="55"/>
                    <a:pt x="112" y="54"/>
                  </a:cubicBezTo>
                  <a:cubicBezTo>
                    <a:pt x="113" y="53"/>
                    <a:pt x="114" y="52"/>
                    <a:pt x="114" y="51"/>
                  </a:cubicBezTo>
                  <a:cubicBezTo>
                    <a:pt x="116" y="50"/>
                    <a:pt x="118" y="49"/>
                    <a:pt x="118" y="48"/>
                  </a:cubicBezTo>
                  <a:cubicBezTo>
                    <a:pt x="118" y="47"/>
                    <a:pt x="117" y="47"/>
                    <a:pt x="116" y="47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4"/>
                    <a:pt x="116" y="43"/>
                    <a:pt x="116" y="42"/>
                  </a:cubicBezTo>
                  <a:cubicBezTo>
                    <a:pt x="117" y="42"/>
                    <a:pt x="119" y="42"/>
                    <a:pt x="119" y="42"/>
                  </a:cubicBezTo>
                  <a:cubicBezTo>
                    <a:pt x="121" y="42"/>
                    <a:pt x="122" y="44"/>
                    <a:pt x="123" y="44"/>
                  </a:cubicBezTo>
                  <a:cubicBezTo>
                    <a:pt x="124" y="44"/>
                    <a:pt x="126" y="43"/>
                    <a:pt x="127" y="43"/>
                  </a:cubicBezTo>
                  <a:cubicBezTo>
                    <a:pt x="128" y="42"/>
                    <a:pt x="128" y="40"/>
                    <a:pt x="129" y="40"/>
                  </a:cubicBezTo>
                  <a:cubicBezTo>
                    <a:pt x="130" y="39"/>
                    <a:pt x="131" y="40"/>
                    <a:pt x="133" y="40"/>
                  </a:cubicBezTo>
                  <a:cubicBezTo>
                    <a:pt x="134" y="40"/>
                    <a:pt x="134" y="39"/>
                    <a:pt x="135" y="38"/>
                  </a:cubicBezTo>
                  <a:cubicBezTo>
                    <a:pt x="136" y="38"/>
                    <a:pt x="135" y="37"/>
                    <a:pt x="135" y="37"/>
                  </a:cubicBezTo>
                  <a:cubicBezTo>
                    <a:pt x="136" y="36"/>
                    <a:pt x="137" y="35"/>
                    <a:pt x="138" y="34"/>
                  </a:cubicBezTo>
                  <a:cubicBezTo>
                    <a:pt x="139" y="34"/>
                    <a:pt x="139" y="36"/>
                    <a:pt x="140" y="35"/>
                  </a:cubicBezTo>
                  <a:cubicBezTo>
                    <a:pt x="141" y="35"/>
                    <a:pt x="140" y="34"/>
                    <a:pt x="140" y="33"/>
                  </a:cubicBezTo>
                  <a:cubicBezTo>
                    <a:pt x="141" y="33"/>
                    <a:pt x="141" y="34"/>
                    <a:pt x="142" y="34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5" y="32"/>
                    <a:pt x="146" y="32"/>
                  </a:cubicBezTo>
                  <a:cubicBezTo>
                    <a:pt x="147" y="32"/>
                    <a:pt x="148" y="34"/>
                    <a:pt x="149" y="33"/>
                  </a:cubicBezTo>
                  <a:cubicBezTo>
                    <a:pt x="150" y="33"/>
                    <a:pt x="151" y="32"/>
                    <a:pt x="151" y="32"/>
                  </a:cubicBezTo>
                  <a:cubicBezTo>
                    <a:pt x="151" y="30"/>
                    <a:pt x="149" y="30"/>
                    <a:pt x="148" y="29"/>
                  </a:cubicBezTo>
                  <a:cubicBezTo>
                    <a:pt x="147" y="28"/>
                    <a:pt x="145" y="26"/>
                    <a:pt x="144" y="25"/>
                  </a:cubicBezTo>
                  <a:cubicBezTo>
                    <a:pt x="142" y="24"/>
                    <a:pt x="141" y="24"/>
                    <a:pt x="139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39" y="26"/>
                    <a:pt x="138" y="27"/>
                    <a:pt x="138" y="27"/>
                  </a:cubicBezTo>
                  <a:cubicBezTo>
                    <a:pt x="136" y="27"/>
                    <a:pt x="136" y="25"/>
                    <a:pt x="135" y="25"/>
                  </a:cubicBezTo>
                  <a:cubicBezTo>
                    <a:pt x="134" y="25"/>
                    <a:pt x="133" y="26"/>
                    <a:pt x="131" y="26"/>
                  </a:cubicBezTo>
                  <a:cubicBezTo>
                    <a:pt x="131" y="26"/>
                    <a:pt x="130" y="26"/>
                    <a:pt x="129" y="26"/>
                  </a:cubicBezTo>
                  <a:cubicBezTo>
                    <a:pt x="129" y="25"/>
                    <a:pt x="129" y="25"/>
                    <a:pt x="129" y="24"/>
                  </a:cubicBezTo>
                  <a:cubicBezTo>
                    <a:pt x="129" y="24"/>
                    <a:pt x="130" y="24"/>
                    <a:pt x="130" y="24"/>
                  </a:cubicBezTo>
                  <a:cubicBezTo>
                    <a:pt x="130" y="23"/>
                    <a:pt x="130" y="22"/>
                    <a:pt x="130" y="21"/>
                  </a:cubicBezTo>
                  <a:cubicBezTo>
                    <a:pt x="130" y="20"/>
                    <a:pt x="129" y="19"/>
                    <a:pt x="130" y="18"/>
                  </a:cubicBezTo>
                  <a:cubicBezTo>
                    <a:pt x="130" y="17"/>
                    <a:pt x="131" y="15"/>
                    <a:pt x="132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3" name="Freeform 840"/>
            <p:cNvSpPr>
              <a:spLocks/>
            </p:cNvSpPr>
            <p:nvPr/>
          </p:nvSpPr>
          <p:spPr bwMode="auto">
            <a:xfrm>
              <a:off x="5037" y="2141"/>
              <a:ext cx="169" cy="69"/>
            </a:xfrm>
            <a:custGeom>
              <a:avLst/>
              <a:gdLst>
                <a:gd name="T0" fmla="*/ 76 w 49"/>
                <a:gd name="T1" fmla="*/ 66 h 20"/>
                <a:gd name="T2" fmla="*/ 76 w 49"/>
                <a:gd name="T3" fmla="*/ 59 h 20"/>
                <a:gd name="T4" fmla="*/ 83 w 49"/>
                <a:gd name="T5" fmla="*/ 55 h 20"/>
                <a:gd name="T6" fmla="*/ 93 w 49"/>
                <a:gd name="T7" fmla="*/ 52 h 20"/>
                <a:gd name="T8" fmla="*/ 97 w 49"/>
                <a:gd name="T9" fmla="*/ 52 h 20"/>
                <a:gd name="T10" fmla="*/ 103 w 49"/>
                <a:gd name="T11" fmla="*/ 48 h 20"/>
                <a:gd name="T12" fmla="*/ 103 w 49"/>
                <a:gd name="T13" fmla="*/ 52 h 20"/>
                <a:gd name="T14" fmla="*/ 117 w 49"/>
                <a:gd name="T15" fmla="*/ 52 h 20"/>
                <a:gd name="T16" fmla="*/ 121 w 49"/>
                <a:gd name="T17" fmla="*/ 38 h 20"/>
                <a:gd name="T18" fmla="*/ 128 w 49"/>
                <a:gd name="T19" fmla="*/ 38 h 20"/>
                <a:gd name="T20" fmla="*/ 141 w 49"/>
                <a:gd name="T21" fmla="*/ 38 h 20"/>
                <a:gd name="T22" fmla="*/ 145 w 49"/>
                <a:gd name="T23" fmla="*/ 31 h 20"/>
                <a:gd name="T24" fmla="*/ 155 w 49"/>
                <a:gd name="T25" fmla="*/ 24 h 20"/>
                <a:gd name="T26" fmla="*/ 162 w 49"/>
                <a:gd name="T27" fmla="*/ 28 h 20"/>
                <a:gd name="T28" fmla="*/ 166 w 49"/>
                <a:gd name="T29" fmla="*/ 21 h 20"/>
                <a:gd name="T30" fmla="*/ 169 w 49"/>
                <a:gd name="T31" fmla="*/ 17 h 20"/>
                <a:gd name="T32" fmla="*/ 169 w 49"/>
                <a:gd name="T33" fmla="*/ 17 h 20"/>
                <a:gd name="T34" fmla="*/ 162 w 49"/>
                <a:gd name="T35" fmla="*/ 14 h 20"/>
                <a:gd name="T36" fmla="*/ 155 w 49"/>
                <a:gd name="T37" fmla="*/ 14 h 20"/>
                <a:gd name="T38" fmla="*/ 152 w 49"/>
                <a:gd name="T39" fmla="*/ 10 h 20"/>
                <a:gd name="T40" fmla="*/ 148 w 49"/>
                <a:gd name="T41" fmla="*/ 10 h 20"/>
                <a:gd name="T42" fmla="*/ 141 w 49"/>
                <a:gd name="T43" fmla="*/ 7 h 20"/>
                <a:gd name="T44" fmla="*/ 128 w 49"/>
                <a:gd name="T45" fmla="*/ 7 h 20"/>
                <a:gd name="T46" fmla="*/ 114 w 49"/>
                <a:gd name="T47" fmla="*/ 7 h 20"/>
                <a:gd name="T48" fmla="*/ 103 w 49"/>
                <a:gd name="T49" fmla="*/ 7 h 20"/>
                <a:gd name="T50" fmla="*/ 103 w 49"/>
                <a:gd name="T51" fmla="*/ 7 h 20"/>
                <a:gd name="T52" fmla="*/ 86 w 49"/>
                <a:gd name="T53" fmla="*/ 7 h 20"/>
                <a:gd name="T54" fmla="*/ 76 w 49"/>
                <a:gd name="T55" fmla="*/ 0 h 20"/>
                <a:gd name="T56" fmla="*/ 66 w 49"/>
                <a:gd name="T57" fmla="*/ 3 h 20"/>
                <a:gd name="T58" fmla="*/ 62 w 49"/>
                <a:gd name="T59" fmla="*/ 3 h 20"/>
                <a:gd name="T60" fmla="*/ 62 w 49"/>
                <a:gd name="T61" fmla="*/ 14 h 20"/>
                <a:gd name="T62" fmla="*/ 55 w 49"/>
                <a:gd name="T63" fmla="*/ 14 h 20"/>
                <a:gd name="T64" fmla="*/ 34 w 49"/>
                <a:gd name="T65" fmla="*/ 10 h 20"/>
                <a:gd name="T66" fmla="*/ 31 w 49"/>
                <a:gd name="T67" fmla="*/ 10 h 20"/>
                <a:gd name="T68" fmla="*/ 21 w 49"/>
                <a:gd name="T69" fmla="*/ 17 h 20"/>
                <a:gd name="T70" fmla="*/ 31 w 49"/>
                <a:gd name="T71" fmla="*/ 17 h 20"/>
                <a:gd name="T72" fmla="*/ 14 w 49"/>
                <a:gd name="T73" fmla="*/ 28 h 20"/>
                <a:gd name="T74" fmla="*/ 14 w 49"/>
                <a:gd name="T75" fmla="*/ 35 h 20"/>
                <a:gd name="T76" fmla="*/ 24 w 49"/>
                <a:gd name="T77" fmla="*/ 35 h 20"/>
                <a:gd name="T78" fmla="*/ 24 w 49"/>
                <a:gd name="T79" fmla="*/ 38 h 20"/>
                <a:gd name="T80" fmla="*/ 34 w 49"/>
                <a:gd name="T81" fmla="*/ 38 h 20"/>
                <a:gd name="T82" fmla="*/ 34 w 49"/>
                <a:gd name="T83" fmla="*/ 31 h 20"/>
                <a:gd name="T84" fmla="*/ 45 w 49"/>
                <a:gd name="T85" fmla="*/ 38 h 20"/>
                <a:gd name="T86" fmla="*/ 52 w 49"/>
                <a:gd name="T87" fmla="*/ 38 h 20"/>
                <a:gd name="T88" fmla="*/ 62 w 49"/>
                <a:gd name="T89" fmla="*/ 41 h 20"/>
                <a:gd name="T90" fmla="*/ 59 w 49"/>
                <a:gd name="T91" fmla="*/ 48 h 20"/>
                <a:gd name="T92" fmla="*/ 52 w 49"/>
                <a:gd name="T93" fmla="*/ 48 h 20"/>
                <a:gd name="T94" fmla="*/ 41 w 49"/>
                <a:gd name="T95" fmla="*/ 55 h 20"/>
                <a:gd name="T96" fmla="*/ 38 w 49"/>
                <a:gd name="T97" fmla="*/ 55 h 20"/>
                <a:gd name="T98" fmla="*/ 34 w 49"/>
                <a:gd name="T99" fmla="*/ 52 h 20"/>
                <a:gd name="T100" fmla="*/ 31 w 49"/>
                <a:gd name="T101" fmla="*/ 55 h 20"/>
                <a:gd name="T102" fmla="*/ 24 w 49"/>
                <a:gd name="T103" fmla="*/ 55 h 20"/>
                <a:gd name="T104" fmla="*/ 10 w 49"/>
                <a:gd name="T105" fmla="*/ 59 h 20"/>
                <a:gd name="T106" fmla="*/ 3 w 49"/>
                <a:gd name="T107" fmla="*/ 59 h 20"/>
                <a:gd name="T108" fmla="*/ 7 w 49"/>
                <a:gd name="T109" fmla="*/ 66 h 20"/>
                <a:gd name="T110" fmla="*/ 21 w 49"/>
                <a:gd name="T111" fmla="*/ 66 h 20"/>
                <a:gd name="T112" fmla="*/ 31 w 49"/>
                <a:gd name="T113" fmla="*/ 69 h 20"/>
                <a:gd name="T114" fmla="*/ 41 w 49"/>
                <a:gd name="T115" fmla="*/ 62 h 20"/>
                <a:gd name="T116" fmla="*/ 45 w 49"/>
                <a:gd name="T117" fmla="*/ 69 h 20"/>
                <a:gd name="T118" fmla="*/ 55 w 49"/>
                <a:gd name="T119" fmla="*/ 69 h 20"/>
                <a:gd name="T120" fmla="*/ 76 w 49"/>
                <a:gd name="T121" fmla="*/ 66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"/>
                <a:gd name="T184" fmla="*/ 0 h 20"/>
                <a:gd name="T185" fmla="*/ 49 w 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" h="20">
                  <a:moveTo>
                    <a:pt x="22" y="19"/>
                  </a:moveTo>
                  <a:cubicBezTo>
                    <a:pt x="22" y="18"/>
                    <a:pt x="22" y="17"/>
                    <a:pt x="22" y="17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9" y="15"/>
                    <a:pt x="29" y="14"/>
                    <a:pt x="30" y="14"/>
                  </a:cubicBezTo>
                  <a:cubicBezTo>
                    <a:pt x="31" y="14"/>
                    <a:pt x="30" y="15"/>
                    <a:pt x="30" y="15"/>
                  </a:cubicBezTo>
                  <a:cubicBezTo>
                    <a:pt x="31" y="15"/>
                    <a:pt x="33" y="15"/>
                    <a:pt x="34" y="15"/>
                  </a:cubicBezTo>
                  <a:cubicBezTo>
                    <a:pt x="35" y="14"/>
                    <a:pt x="34" y="12"/>
                    <a:pt x="35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9" y="11"/>
                    <a:pt x="40" y="11"/>
                    <a:pt x="41" y="11"/>
                  </a:cubicBezTo>
                  <a:cubicBezTo>
                    <a:pt x="42" y="11"/>
                    <a:pt x="42" y="10"/>
                    <a:pt x="42" y="9"/>
                  </a:cubicBezTo>
                  <a:cubicBezTo>
                    <a:pt x="43" y="8"/>
                    <a:pt x="44" y="8"/>
                    <a:pt x="45" y="7"/>
                  </a:cubicBezTo>
                  <a:cubicBezTo>
                    <a:pt x="46" y="7"/>
                    <a:pt x="46" y="8"/>
                    <a:pt x="47" y="8"/>
                  </a:cubicBezTo>
                  <a:cubicBezTo>
                    <a:pt x="47" y="8"/>
                    <a:pt x="47" y="7"/>
                    <a:pt x="48" y="6"/>
                  </a:cubicBezTo>
                  <a:cubicBezTo>
                    <a:pt x="48" y="6"/>
                    <a:pt x="49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7" y="4"/>
                  </a:cubicBezTo>
                  <a:cubicBezTo>
                    <a:pt x="47" y="4"/>
                    <a:pt x="46" y="4"/>
                    <a:pt x="45" y="4"/>
                  </a:cubicBezTo>
                  <a:cubicBezTo>
                    <a:pt x="44" y="4"/>
                    <a:pt x="45" y="3"/>
                    <a:pt x="44" y="3"/>
                  </a:cubicBezTo>
                  <a:cubicBezTo>
                    <a:pt x="44" y="2"/>
                    <a:pt x="44" y="3"/>
                    <a:pt x="43" y="3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40" y="2"/>
                    <a:pt x="39" y="2"/>
                    <a:pt x="37" y="2"/>
                  </a:cubicBezTo>
                  <a:cubicBezTo>
                    <a:pt x="36" y="2"/>
                    <a:pt x="35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7" y="2"/>
                    <a:pt x="25" y="2"/>
                  </a:cubicBezTo>
                  <a:cubicBezTo>
                    <a:pt x="24" y="1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4" y="4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7" y="5"/>
                    <a:pt x="9" y="5"/>
                    <a:pt x="9" y="5"/>
                  </a:cubicBezTo>
                  <a:cubicBezTo>
                    <a:pt x="8" y="7"/>
                    <a:pt x="6" y="7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5" y="10"/>
                    <a:pt x="6" y="9"/>
                    <a:pt x="7" y="10"/>
                  </a:cubicBezTo>
                  <a:cubicBezTo>
                    <a:pt x="7" y="10"/>
                    <a:pt x="6" y="11"/>
                    <a:pt x="7" y="11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10" y="11"/>
                    <a:pt x="10" y="9"/>
                    <a:pt x="10" y="9"/>
                  </a:cubicBezTo>
                  <a:cubicBezTo>
                    <a:pt x="12" y="9"/>
                    <a:pt x="12" y="11"/>
                    <a:pt x="13" y="11"/>
                  </a:cubicBezTo>
                  <a:cubicBezTo>
                    <a:pt x="13" y="11"/>
                    <a:pt x="15" y="11"/>
                    <a:pt x="15" y="11"/>
                  </a:cubicBezTo>
                  <a:cubicBezTo>
                    <a:pt x="16" y="12"/>
                    <a:pt x="18" y="11"/>
                    <a:pt x="18" y="12"/>
                  </a:cubicBezTo>
                  <a:cubicBezTo>
                    <a:pt x="18" y="13"/>
                    <a:pt x="18" y="14"/>
                    <a:pt x="17" y="14"/>
                  </a:cubicBezTo>
                  <a:cubicBezTo>
                    <a:pt x="16" y="15"/>
                    <a:pt x="15" y="14"/>
                    <a:pt x="15" y="14"/>
                  </a:cubicBez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6" y="16"/>
                    <a:pt x="5" y="16"/>
                    <a:pt x="3" y="17"/>
                  </a:cubicBezTo>
                  <a:cubicBezTo>
                    <a:pt x="3" y="17"/>
                    <a:pt x="1" y="17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5" y="18"/>
                    <a:pt x="6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1" y="18"/>
                    <a:pt x="12" y="18"/>
                  </a:cubicBezTo>
                  <a:cubicBezTo>
                    <a:pt x="13" y="18"/>
                    <a:pt x="12" y="20"/>
                    <a:pt x="13" y="20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8" y="20"/>
                    <a:pt x="20" y="19"/>
                    <a:pt x="22" y="1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4" name="Freeform 841"/>
            <p:cNvSpPr>
              <a:spLocks/>
            </p:cNvSpPr>
            <p:nvPr/>
          </p:nvSpPr>
          <p:spPr bwMode="auto">
            <a:xfrm>
              <a:off x="5009" y="2183"/>
              <a:ext cx="142" cy="86"/>
            </a:xfrm>
            <a:custGeom>
              <a:avLst/>
              <a:gdLst>
                <a:gd name="T0" fmla="*/ 135 w 41"/>
                <a:gd name="T1" fmla="*/ 69 h 25"/>
                <a:gd name="T2" fmla="*/ 142 w 41"/>
                <a:gd name="T3" fmla="*/ 65 h 25"/>
                <a:gd name="T4" fmla="*/ 135 w 41"/>
                <a:gd name="T5" fmla="*/ 52 h 25"/>
                <a:gd name="T6" fmla="*/ 125 w 41"/>
                <a:gd name="T7" fmla="*/ 41 h 25"/>
                <a:gd name="T8" fmla="*/ 114 w 41"/>
                <a:gd name="T9" fmla="*/ 45 h 25"/>
                <a:gd name="T10" fmla="*/ 114 w 41"/>
                <a:gd name="T11" fmla="*/ 41 h 25"/>
                <a:gd name="T12" fmla="*/ 114 w 41"/>
                <a:gd name="T13" fmla="*/ 38 h 25"/>
                <a:gd name="T14" fmla="*/ 111 w 41"/>
                <a:gd name="T15" fmla="*/ 28 h 25"/>
                <a:gd name="T16" fmla="*/ 90 w 41"/>
                <a:gd name="T17" fmla="*/ 31 h 25"/>
                <a:gd name="T18" fmla="*/ 76 w 41"/>
                <a:gd name="T19" fmla="*/ 31 h 25"/>
                <a:gd name="T20" fmla="*/ 73 w 41"/>
                <a:gd name="T21" fmla="*/ 24 h 25"/>
                <a:gd name="T22" fmla="*/ 62 w 41"/>
                <a:gd name="T23" fmla="*/ 31 h 25"/>
                <a:gd name="T24" fmla="*/ 52 w 41"/>
                <a:gd name="T25" fmla="*/ 28 h 25"/>
                <a:gd name="T26" fmla="*/ 35 w 41"/>
                <a:gd name="T27" fmla="*/ 28 h 25"/>
                <a:gd name="T28" fmla="*/ 31 w 41"/>
                <a:gd name="T29" fmla="*/ 21 h 25"/>
                <a:gd name="T30" fmla="*/ 42 w 41"/>
                <a:gd name="T31" fmla="*/ 17 h 25"/>
                <a:gd name="T32" fmla="*/ 55 w 41"/>
                <a:gd name="T33" fmla="*/ 14 h 25"/>
                <a:gd name="T34" fmla="*/ 52 w 41"/>
                <a:gd name="T35" fmla="*/ 10 h 25"/>
                <a:gd name="T36" fmla="*/ 55 w 41"/>
                <a:gd name="T37" fmla="*/ 7 h 25"/>
                <a:gd name="T38" fmla="*/ 45 w 41"/>
                <a:gd name="T39" fmla="*/ 0 h 25"/>
                <a:gd name="T40" fmla="*/ 42 w 41"/>
                <a:gd name="T41" fmla="*/ 7 h 25"/>
                <a:gd name="T42" fmla="*/ 31 w 41"/>
                <a:gd name="T43" fmla="*/ 7 h 25"/>
                <a:gd name="T44" fmla="*/ 28 w 41"/>
                <a:gd name="T45" fmla="*/ 14 h 25"/>
                <a:gd name="T46" fmla="*/ 17 w 41"/>
                <a:gd name="T47" fmla="*/ 14 h 25"/>
                <a:gd name="T48" fmla="*/ 21 w 41"/>
                <a:gd name="T49" fmla="*/ 17 h 25"/>
                <a:gd name="T50" fmla="*/ 21 w 41"/>
                <a:gd name="T51" fmla="*/ 21 h 25"/>
                <a:gd name="T52" fmla="*/ 17 w 41"/>
                <a:gd name="T53" fmla="*/ 28 h 25"/>
                <a:gd name="T54" fmla="*/ 3 w 41"/>
                <a:gd name="T55" fmla="*/ 28 h 25"/>
                <a:gd name="T56" fmla="*/ 0 w 41"/>
                <a:gd name="T57" fmla="*/ 34 h 25"/>
                <a:gd name="T58" fmla="*/ 3 w 41"/>
                <a:gd name="T59" fmla="*/ 38 h 25"/>
                <a:gd name="T60" fmla="*/ 14 w 41"/>
                <a:gd name="T61" fmla="*/ 38 h 25"/>
                <a:gd name="T62" fmla="*/ 14 w 41"/>
                <a:gd name="T63" fmla="*/ 45 h 25"/>
                <a:gd name="T64" fmla="*/ 17 w 41"/>
                <a:gd name="T65" fmla="*/ 48 h 25"/>
                <a:gd name="T66" fmla="*/ 21 w 41"/>
                <a:gd name="T67" fmla="*/ 55 h 25"/>
                <a:gd name="T68" fmla="*/ 10 w 41"/>
                <a:gd name="T69" fmla="*/ 65 h 25"/>
                <a:gd name="T70" fmla="*/ 10 w 41"/>
                <a:gd name="T71" fmla="*/ 69 h 25"/>
                <a:gd name="T72" fmla="*/ 14 w 41"/>
                <a:gd name="T73" fmla="*/ 76 h 25"/>
                <a:gd name="T74" fmla="*/ 21 w 41"/>
                <a:gd name="T75" fmla="*/ 79 h 25"/>
                <a:gd name="T76" fmla="*/ 35 w 41"/>
                <a:gd name="T77" fmla="*/ 72 h 25"/>
                <a:gd name="T78" fmla="*/ 38 w 41"/>
                <a:gd name="T79" fmla="*/ 76 h 25"/>
                <a:gd name="T80" fmla="*/ 38 w 41"/>
                <a:gd name="T81" fmla="*/ 72 h 25"/>
                <a:gd name="T82" fmla="*/ 45 w 41"/>
                <a:gd name="T83" fmla="*/ 65 h 25"/>
                <a:gd name="T84" fmla="*/ 52 w 41"/>
                <a:gd name="T85" fmla="*/ 65 h 25"/>
                <a:gd name="T86" fmla="*/ 48 w 41"/>
                <a:gd name="T87" fmla="*/ 58 h 25"/>
                <a:gd name="T88" fmla="*/ 59 w 41"/>
                <a:gd name="T89" fmla="*/ 48 h 25"/>
                <a:gd name="T90" fmla="*/ 69 w 41"/>
                <a:gd name="T91" fmla="*/ 52 h 25"/>
                <a:gd name="T92" fmla="*/ 69 w 41"/>
                <a:gd name="T93" fmla="*/ 58 h 25"/>
                <a:gd name="T94" fmla="*/ 76 w 41"/>
                <a:gd name="T95" fmla="*/ 58 h 25"/>
                <a:gd name="T96" fmla="*/ 76 w 41"/>
                <a:gd name="T97" fmla="*/ 72 h 25"/>
                <a:gd name="T98" fmla="*/ 80 w 41"/>
                <a:gd name="T99" fmla="*/ 79 h 25"/>
                <a:gd name="T100" fmla="*/ 83 w 41"/>
                <a:gd name="T101" fmla="*/ 86 h 25"/>
                <a:gd name="T102" fmla="*/ 87 w 41"/>
                <a:gd name="T103" fmla="*/ 79 h 25"/>
                <a:gd name="T104" fmla="*/ 94 w 41"/>
                <a:gd name="T105" fmla="*/ 76 h 25"/>
                <a:gd name="T106" fmla="*/ 100 w 41"/>
                <a:gd name="T107" fmla="*/ 76 h 25"/>
                <a:gd name="T108" fmla="*/ 111 w 41"/>
                <a:gd name="T109" fmla="*/ 72 h 25"/>
                <a:gd name="T110" fmla="*/ 118 w 41"/>
                <a:gd name="T111" fmla="*/ 76 h 25"/>
                <a:gd name="T112" fmla="*/ 132 w 41"/>
                <a:gd name="T113" fmla="*/ 69 h 25"/>
                <a:gd name="T114" fmla="*/ 135 w 41"/>
                <a:gd name="T115" fmla="*/ 69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"/>
                <a:gd name="T175" fmla="*/ 0 h 25"/>
                <a:gd name="T176" fmla="*/ 41 w 41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" h="25">
                  <a:moveTo>
                    <a:pt x="39" y="20"/>
                  </a:moveTo>
                  <a:cubicBezTo>
                    <a:pt x="39" y="20"/>
                    <a:pt x="41" y="20"/>
                    <a:pt x="41" y="19"/>
                  </a:cubicBezTo>
                  <a:cubicBezTo>
                    <a:pt x="41" y="17"/>
                    <a:pt x="40" y="16"/>
                    <a:pt x="39" y="15"/>
                  </a:cubicBezTo>
                  <a:cubicBezTo>
                    <a:pt x="39" y="14"/>
                    <a:pt x="38" y="12"/>
                    <a:pt x="36" y="12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3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2" y="9"/>
                    <a:pt x="32" y="8"/>
                  </a:cubicBezTo>
                  <a:cubicBezTo>
                    <a:pt x="30" y="8"/>
                    <a:pt x="28" y="9"/>
                    <a:pt x="26" y="9"/>
                  </a:cubicBezTo>
                  <a:cubicBezTo>
                    <a:pt x="25" y="9"/>
                    <a:pt x="24" y="10"/>
                    <a:pt x="22" y="9"/>
                  </a:cubicBezTo>
                  <a:cubicBezTo>
                    <a:pt x="22" y="9"/>
                    <a:pt x="22" y="7"/>
                    <a:pt x="21" y="7"/>
                  </a:cubicBezTo>
                  <a:cubicBezTo>
                    <a:pt x="20" y="7"/>
                    <a:pt x="19" y="9"/>
                    <a:pt x="18" y="9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3" y="7"/>
                    <a:pt x="12" y="8"/>
                    <a:pt x="10" y="8"/>
                  </a:cubicBezTo>
                  <a:cubicBezTo>
                    <a:pt x="9" y="8"/>
                    <a:pt x="8" y="7"/>
                    <a:pt x="9" y="6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3" y="5"/>
                    <a:pt x="15" y="5"/>
                    <a:pt x="16" y="4"/>
                  </a:cubicBezTo>
                  <a:cubicBezTo>
                    <a:pt x="16" y="4"/>
                    <a:pt x="15" y="4"/>
                    <a:pt x="15" y="3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5" y="1"/>
                    <a:pt x="15" y="0"/>
                    <a:pt x="13" y="0"/>
                  </a:cubicBezTo>
                  <a:cubicBezTo>
                    <a:pt x="13" y="0"/>
                    <a:pt x="13" y="2"/>
                    <a:pt x="12" y="2"/>
                  </a:cubicBezTo>
                  <a:cubicBezTo>
                    <a:pt x="11" y="2"/>
                    <a:pt x="10" y="1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6" y="4"/>
                    <a:pt x="5" y="4"/>
                  </a:cubicBezTo>
                  <a:cubicBezTo>
                    <a:pt x="5" y="5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3" y="10"/>
                    <a:pt x="4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5" y="17"/>
                    <a:pt x="4" y="18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4" y="21"/>
                    <a:pt x="4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8" y="22"/>
                    <a:pt x="8" y="21"/>
                    <a:pt x="10" y="21"/>
                  </a:cubicBezTo>
                  <a:cubicBezTo>
                    <a:pt x="11" y="20"/>
                    <a:pt x="11" y="22"/>
                    <a:pt x="11" y="22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3" y="19"/>
                    <a:pt x="15" y="19"/>
                    <a:pt x="15" y="19"/>
                  </a:cubicBezTo>
                  <a:cubicBezTo>
                    <a:pt x="16" y="18"/>
                    <a:pt x="14" y="18"/>
                    <a:pt x="14" y="17"/>
                  </a:cubicBezTo>
                  <a:cubicBezTo>
                    <a:pt x="14" y="16"/>
                    <a:pt x="15" y="15"/>
                    <a:pt x="17" y="14"/>
                  </a:cubicBezTo>
                  <a:cubicBezTo>
                    <a:pt x="18" y="14"/>
                    <a:pt x="20" y="15"/>
                    <a:pt x="20" y="15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8"/>
                    <a:pt x="22" y="17"/>
                    <a:pt x="22" y="17"/>
                  </a:cubicBezTo>
                  <a:cubicBezTo>
                    <a:pt x="22" y="18"/>
                    <a:pt x="22" y="20"/>
                    <a:pt x="22" y="21"/>
                  </a:cubicBezTo>
                  <a:cubicBezTo>
                    <a:pt x="22" y="21"/>
                    <a:pt x="22" y="22"/>
                    <a:pt x="23" y="23"/>
                  </a:cubicBezTo>
                  <a:cubicBezTo>
                    <a:pt x="23" y="24"/>
                    <a:pt x="23" y="25"/>
                    <a:pt x="24" y="25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6" y="22"/>
                    <a:pt x="27" y="23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30" y="21"/>
                    <a:pt x="32" y="21"/>
                    <a:pt x="32" y="21"/>
                  </a:cubicBezTo>
                  <a:cubicBezTo>
                    <a:pt x="33" y="21"/>
                    <a:pt x="33" y="22"/>
                    <a:pt x="34" y="22"/>
                  </a:cubicBezTo>
                  <a:cubicBezTo>
                    <a:pt x="35" y="22"/>
                    <a:pt x="36" y="21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5" name="Freeform 842"/>
            <p:cNvSpPr>
              <a:spLocks/>
            </p:cNvSpPr>
            <p:nvPr/>
          </p:nvSpPr>
          <p:spPr bwMode="auto">
            <a:xfrm>
              <a:off x="5389" y="2425"/>
              <a:ext cx="59" cy="28"/>
            </a:xfrm>
            <a:custGeom>
              <a:avLst/>
              <a:gdLst>
                <a:gd name="T0" fmla="*/ 45 w 17"/>
                <a:gd name="T1" fmla="*/ 7 h 8"/>
                <a:gd name="T2" fmla="*/ 45 w 17"/>
                <a:gd name="T3" fmla="*/ 10 h 8"/>
                <a:gd name="T4" fmla="*/ 52 w 17"/>
                <a:gd name="T5" fmla="*/ 14 h 8"/>
                <a:gd name="T6" fmla="*/ 56 w 17"/>
                <a:gd name="T7" fmla="*/ 21 h 8"/>
                <a:gd name="T8" fmla="*/ 45 w 17"/>
                <a:gd name="T9" fmla="*/ 24 h 8"/>
                <a:gd name="T10" fmla="*/ 31 w 17"/>
                <a:gd name="T11" fmla="*/ 24 h 8"/>
                <a:gd name="T12" fmla="*/ 24 w 17"/>
                <a:gd name="T13" fmla="*/ 24 h 8"/>
                <a:gd name="T14" fmla="*/ 21 w 17"/>
                <a:gd name="T15" fmla="*/ 28 h 8"/>
                <a:gd name="T16" fmla="*/ 7 w 17"/>
                <a:gd name="T17" fmla="*/ 24 h 8"/>
                <a:gd name="T18" fmla="*/ 0 w 17"/>
                <a:gd name="T19" fmla="*/ 17 h 8"/>
                <a:gd name="T20" fmla="*/ 7 w 17"/>
                <a:gd name="T21" fmla="*/ 7 h 8"/>
                <a:gd name="T22" fmla="*/ 7 w 17"/>
                <a:gd name="T23" fmla="*/ 4 h 8"/>
                <a:gd name="T24" fmla="*/ 14 w 17"/>
                <a:gd name="T25" fmla="*/ 0 h 8"/>
                <a:gd name="T26" fmla="*/ 17 w 17"/>
                <a:gd name="T27" fmla="*/ 0 h 8"/>
                <a:gd name="T28" fmla="*/ 24 w 17"/>
                <a:gd name="T29" fmla="*/ 0 h 8"/>
                <a:gd name="T30" fmla="*/ 28 w 17"/>
                <a:gd name="T31" fmla="*/ 4 h 8"/>
                <a:gd name="T32" fmla="*/ 38 w 17"/>
                <a:gd name="T33" fmla="*/ 4 h 8"/>
                <a:gd name="T34" fmla="*/ 45 w 17"/>
                <a:gd name="T35" fmla="*/ 4 h 8"/>
                <a:gd name="T36" fmla="*/ 45 w 17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3" y="2"/>
                  </a:moveTo>
                  <a:cubicBezTo>
                    <a:pt x="13" y="2"/>
                    <a:pt x="12" y="3"/>
                    <a:pt x="13" y="3"/>
                  </a:cubicBezTo>
                  <a:cubicBezTo>
                    <a:pt x="13" y="4"/>
                    <a:pt x="15" y="3"/>
                    <a:pt x="15" y="4"/>
                  </a:cubicBezTo>
                  <a:cubicBezTo>
                    <a:pt x="16" y="4"/>
                    <a:pt x="17" y="6"/>
                    <a:pt x="16" y="6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6" name="Freeform 843"/>
            <p:cNvSpPr>
              <a:spLocks/>
            </p:cNvSpPr>
            <p:nvPr/>
          </p:nvSpPr>
          <p:spPr bwMode="auto">
            <a:xfrm>
              <a:off x="5237" y="2380"/>
              <a:ext cx="139" cy="73"/>
            </a:xfrm>
            <a:custGeom>
              <a:avLst/>
              <a:gdLst>
                <a:gd name="T0" fmla="*/ 139 w 40"/>
                <a:gd name="T1" fmla="*/ 45 h 21"/>
                <a:gd name="T2" fmla="*/ 139 w 40"/>
                <a:gd name="T3" fmla="*/ 52 h 21"/>
                <a:gd name="T4" fmla="*/ 136 w 40"/>
                <a:gd name="T5" fmla="*/ 59 h 21"/>
                <a:gd name="T6" fmla="*/ 139 w 40"/>
                <a:gd name="T7" fmla="*/ 66 h 21"/>
                <a:gd name="T8" fmla="*/ 136 w 40"/>
                <a:gd name="T9" fmla="*/ 70 h 21"/>
                <a:gd name="T10" fmla="*/ 118 w 40"/>
                <a:gd name="T11" fmla="*/ 70 h 21"/>
                <a:gd name="T12" fmla="*/ 108 w 40"/>
                <a:gd name="T13" fmla="*/ 66 h 21"/>
                <a:gd name="T14" fmla="*/ 97 w 40"/>
                <a:gd name="T15" fmla="*/ 66 h 21"/>
                <a:gd name="T16" fmla="*/ 94 w 40"/>
                <a:gd name="T17" fmla="*/ 63 h 21"/>
                <a:gd name="T18" fmla="*/ 90 w 40"/>
                <a:gd name="T19" fmla="*/ 63 h 21"/>
                <a:gd name="T20" fmla="*/ 80 w 40"/>
                <a:gd name="T21" fmla="*/ 59 h 21"/>
                <a:gd name="T22" fmla="*/ 80 w 40"/>
                <a:gd name="T23" fmla="*/ 56 h 21"/>
                <a:gd name="T24" fmla="*/ 70 w 40"/>
                <a:gd name="T25" fmla="*/ 52 h 21"/>
                <a:gd name="T26" fmla="*/ 45 w 40"/>
                <a:gd name="T27" fmla="*/ 49 h 21"/>
                <a:gd name="T28" fmla="*/ 42 w 40"/>
                <a:gd name="T29" fmla="*/ 49 h 21"/>
                <a:gd name="T30" fmla="*/ 24 w 40"/>
                <a:gd name="T31" fmla="*/ 42 h 21"/>
                <a:gd name="T32" fmla="*/ 10 w 40"/>
                <a:gd name="T33" fmla="*/ 28 h 21"/>
                <a:gd name="T34" fmla="*/ 3 w 40"/>
                <a:gd name="T35" fmla="*/ 28 h 21"/>
                <a:gd name="T36" fmla="*/ 0 w 40"/>
                <a:gd name="T37" fmla="*/ 24 h 21"/>
                <a:gd name="T38" fmla="*/ 0 w 40"/>
                <a:gd name="T39" fmla="*/ 17 h 21"/>
                <a:gd name="T40" fmla="*/ 0 w 40"/>
                <a:gd name="T41" fmla="*/ 14 h 21"/>
                <a:gd name="T42" fmla="*/ 3 w 40"/>
                <a:gd name="T43" fmla="*/ 10 h 21"/>
                <a:gd name="T44" fmla="*/ 14 w 40"/>
                <a:gd name="T45" fmla="*/ 3 h 21"/>
                <a:gd name="T46" fmla="*/ 17 w 40"/>
                <a:gd name="T47" fmla="*/ 7 h 21"/>
                <a:gd name="T48" fmla="*/ 17 w 40"/>
                <a:gd name="T49" fmla="*/ 3 h 21"/>
                <a:gd name="T50" fmla="*/ 24 w 40"/>
                <a:gd name="T51" fmla="*/ 3 h 21"/>
                <a:gd name="T52" fmla="*/ 35 w 40"/>
                <a:gd name="T53" fmla="*/ 7 h 21"/>
                <a:gd name="T54" fmla="*/ 49 w 40"/>
                <a:gd name="T55" fmla="*/ 14 h 21"/>
                <a:gd name="T56" fmla="*/ 59 w 40"/>
                <a:gd name="T57" fmla="*/ 21 h 21"/>
                <a:gd name="T58" fmla="*/ 63 w 40"/>
                <a:gd name="T59" fmla="*/ 17 h 21"/>
                <a:gd name="T60" fmla="*/ 66 w 40"/>
                <a:gd name="T61" fmla="*/ 17 h 21"/>
                <a:gd name="T62" fmla="*/ 66 w 40"/>
                <a:gd name="T63" fmla="*/ 24 h 21"/>
                <a:gd name="T64" fmla="*/ 70 w 40"/>
                <a:gd name="T65" fmla="*/ 28 h 21"/>
                <a:gd name="T66" fmla="*/ 83 w 40"/>
                <a:gd name="T67" fmla="*/ 28 h 21"/>
                <a:gd name="T68" fmla="*/ 83 w 40"/>
                <a:gd name="T69" fmla="*/ 35 h 21"/>
                <a:gd name="T70" fmla="*/ 94 w 40"/>
                <a:gd name="T71" fmla="*/ 35 h 21"/>
                <a:gd name="T72" fmla="*/ 97 w 40"/>
                <a:gd name="T73" fmla="*/ 42 h 21"/>
                <a:gd name="T74" fmla="*/ 104 w 40"/>
                <a:gd name="T75" fmla="*/ 42 h 21"/>
                <a:gd name="T76" fmla="*/ 108 w 40"/>
                <a:gd name="T77" fmla="*/ 45 h 21"/>
                <a:gd name="T78" fmla="*/ 115 w 40"/>
                <a:gd name="T79" fmla="*/ 42 h 21"/>
                <a:gd name="T80" fmla="*/ 118 w 40"/>
                <a:gd name="T81" fmla="*/ 45 h 21"/>
                <a:gd name="T82" fmla="*/ 125 w 40"/>
                <a:gd name="T83" fmla="*/ 49 h 21"/>
                <a:gd name="T84" fmla="*/ 132 w 40"/>
                <a:gd name="T85" fmla="*/ 45 h 21"/>
                <a:gd name="T86" fmla="*/ 139 w 40"/>
                <a:gd name="T87" fmla="*/ 45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21"/>
                <a:gd name="T134" fmla="*/ 40 w 40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21">
                  <a:moveTo>
                    <a:pt x="40" y="13"/>
                  </a:moveTo>
                  <a:cubicBezTo>
                    <a:pt x="40" y="13"/>
                    <a:pt x="40" y="14"/>
                    <a:pt x="40" y="15"/>
                  </a:cubicBezTo>
                  <a:cubicBezTo>
                    <a:pt x="40" y="15"/>
                    <a:pt x="39" y="16"/>
                    <a:pt x="39" y="17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7" y="21"/>
                    <a:pt x="36" y="20"/>
                    <a:pt x="34" y="20"/>
                  </a:cubicBezTo>
                  <a:cubicBezTo>
                    <a:pt x="33" y="20"/>
                    <a:pt x="32" y="19"/>
                    <a:pt x="31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8" y="19"/>
                    <a:pt x="28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5" y="18"/>
                    <a:pt x="24" y="17"/>
                    <a:pt x="23" y="17"/>
                  </a:cubicBezTo>
                  <a:cubicBezTo>
                    <a:pt x="23" y="17"/>
                    <a:pt x="24" y="16"/>
                    <a:pt x="23" y="16"/>
                  </a:cubicBezTo>
                  <a:cubicBezTo>
                    <a:pt x="23" y="15"/>
                    <a:pt x="21" y="15"/>
                    <a:pt x="20" y="15"/>
                  </a:cubicBezTo>
                  <a:cubicBezTo>
                    <a:pt x="17" y="14"/>
                    <a:pt x="15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8" y="13"/>
                    <a:pt x="7" y="12"/>
                  </a:cubicBezTo>
                  <a:cubicBezTo>
                    <a:pt x="5" y="11"/>
                    <a:pt x="4" y="9"/>
                    <a:pt x="3" y="8"/>
                  </a:cubicBezTo>
                  <a:cubicBezTo>
                    <a:pt x="3" y="8"/>
                    <a:pt x="2" y="9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1" y="2"/>
                    <a:pt x="13" y="3"/>
                    <a:pt x="14" y="4"/>
                  </a:cubicBezTo>
                  <a:cubicBezTo>
                    <a:pt x="15" y="5"/>
                    <a:pt x="15" y="6"/>
                    <a:pt x="17" y="6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20" y="5"/>
                    <a:pt x="19" y="6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3" y="8"/>
                    <a:pt x="24" y="8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5" y="10"/>
                    <a:pt x="26" y="10"/>
                    <a:pt x="27" y="10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9" y="12"/>
                    <a:pt x="30" y="11"/>
                    <a:pt x="30" y="12"/>
                  </a:cubicBezTo>
                  <a:cubicBezTo>
                    <a:pt x="30" y="12"/>
                    <a:pt x="30" y="13"/>
                    <a:pt x="31" y="13"/>
                  </a:cubicBezTo>
                  <a:cubicBezTo>
                    <a:pt x="32" y="13"/>
                    <a:pt x="32" y="12"/>
                    <a:pt x="33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5" y="13"/>
                    <a:pt x="36" y="14"/>
                    <a:pt x="36" y="14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9" y="13"/>
                    <a:pt x="39" y="13"/>
                    <a:pt x="40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7" name="Freeform 844"/>
            <p:cNvSpPr>
              <a:spLocks/>
            </p:cNvSpPr>
            <p:nvPr/>
          </p:nvSpPr>
          <p:spPr bwMode="auto">
            <a:xfrm>
              <a:off x="5376" y="2453"/>
              <a:ext cx="86" cy="96"/>
            </a:xfrm>
            <a:custGeom>
              <a:avLst/>
              <a:gdLst>
                <a:gd name="T0" fmla="*/ 28 w 25"/>
                <a:gd name="T1" fmla="*/ 82 h 28"/>
                <a:gd name="T2" fmla="*/ 34 w 25"/>
                <a:gd name="T3" fmla="*/ 75 h 28"/>
                <a:gd name="T4" fmla="*/ 38 w 25"/>
                <a:gd name="T5" fmla="*/ 79 h 28"/>
                <a:gd name="T6" fmla="*/ 48 w 25"/>
                <a:gd name="T7" fmla="*/ 69 h 28"/>
                <a:gd name="T8" fmla="*/ 41 w 25"/>
                <a:gd name="T9" fmla="*/ 55 h 28"/>
                <a:gd name="T10" fmla="*/ 52 w 25"/>
                <a:gd name="T11" fmla="*/ 65 h 28"/>
                <a:gd name="T12" fmla="*/ 62 w 25"/>
                <a:gd name="T13" fmla="*/ 65 h 28"/>
                <a:gd name="T14" fmla="*/ 69 w 25"/>
                <a:gd name="T15" fmla="*/ 79 h 28"/>
                <a:gd name="T16" fmla="*/ 72 w 25"/>
                <a:gd name="T17" fmla="*/ 86 h 28"/>
                <a:gd name="T18" fmla="*/ 76 w 25"/>
                <a:gd name="T19" fmla="*/ 96 h 28"/>
                <a:gd name="T20" fmla="*/ 83 w 25"/>
                <a:gd name="T21" fmla="*/ 96 h 28"/>
                <a:gd name="T22" fmla="*/ 79 w 25"/>
                <a:gd name="T23" fmla="*/ 69 h 28"/>
                <a:gd name="T24" fmla="*/ 72 w 25"/>
                <a:gd name="T25" fmla="*/ 51 h 28"/>
                <a:gd name="T26" fmla="*/ 65 w 25"/>
                <a:gd name="T27" fmla="*/ 62 h 28"/>
                <a:gd name="T28" fmla="*/ 58 w 25"/>
                <a:gd name="T29" fmla="*/ 58 h 28"/>
                <a:gd name="T30" fmla="*/ 52 w 25"/>
                <a:gd name="T31" fmla="*/ 55 h 28"/>
                <a:gd name="T32" fmla="*/ 65 w 25"/>
                <a:gd name="T33" fmla="*/ 38 h 28"/>
                <a:gd name="T34" fmla="*/ 72 w 25"/>
                <a:gd name="T35" fmla="*/ 31 h 28"/>
                <a:gd name="T36" fmla="*/ 62 w 25"/>
                <a:gd name="T37" fmla="*/ 24 h 28"/>
                <a:gd name="T38" fmla="*/ 31 w 25"/>
                <a:gd name="T39" fmla="*/ 21 h 28"/>
                <a:gd name="T40" fmla="*/ 28 w 25"/>
                <a:gd name="T41" fmla="*/ 7 h 28"/>
                <a:gd name="T42" fmla="*/ 14 w 25"/>
                <a:gd name="T43" fmla="*/ 3 h 28"/>
                <a:gd name="T44" fmla="*/ 3 w 25"/>
                <a:gd name="T45" fmla="*/ 0 h 28"/>
                <a:gd name="T46" fmla="*/ 7 w 25"/>
                <a:gd name="T47" fmla="*/ 3 h 28"/>
                <a:gd name="T48" fmla="*/ 7 w 25"/>
                <a:gd name="T49" fmla="*/ 17 h 28"/>
                <a:gd name="T50" fmla="*/ 7 w 25"/>
                <a:gd name="T51" fmla="*/ 27 h 28"/>
                <a:gd name="T52" fmla="*/ 7 w 25"/>
                <a:gd name="T53" fmla="*/ 31 h 28"/>
                <a:gd name="T54" fmla="*/ 10 w 25"/>
                <a:gd name="T55" fmla="*/ 38 h 28"/>
                <a:gd name="T56" fmla="*/ 10 w 25"/>
                <a:gd name="T57" fmla="*/ 48 h 28"/>
                <a:gd name="T58" fmla="*/ 14 w 25"/>
                <a:gd name="T59" fmla="*/ 58 h 28"/>
                <a:gd name="T60" fmla="*/ 17 w 25"/>
                <a:gd name="T61" fmla="*/ 62 h 28"/>
                <a:gd name="T62" fmla="*/ 21 w 25"/>
                <a:gd name="T63" fmla="*/ 72 h 28"/>
                <a:gd name="T64" fmla="*/ 24 w 25"/>
                <a:gd name="T65" fmla="*/ 82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8"/>
                <a:gd name="T101" fmla="*/ 25 w 25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8">
                  <a:moveTo>
                    <a:pt x="7" y="24"/>
                  </a:move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0" y="23"/>
                    <a:pt x="9" y="22"/>
                    <a:pt x="10" y="22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2"/>
                    <a:pt x="14" y="21"/>
                    <a:pt x="14" y="20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9" y="20"/>
                    <a:pt x="20" y="20"/>
                    <a:pt x="20" y="21"/>
                  </a:cubicBezTo>
                  <a:cubicBezTo>
                    <a:pt x="20" y="21"/>
                    <a:pt x="20" y="22"/>
                    <a:pt x="20" y="23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9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1" y="27"/>
                    <a:pt x="21" y="28"/>
                    <a:pt x="22" y="28"/>
                  </a:cubicBezTo>
                  <a:cubicBezTo>
                    <a:pt x="22" y="28"/>
                    <a:pt x="21" y="27"/>
                    <a:pt x="22" y="26"/>
                  </a:cubicBezTo>
                  <a:cubicBezTo>
                    <a:pt x="22" y="26"/>
                    <a:pt x="24" y="28"/>
                    <a:pt x="24" y="28"/>
                  </a:cubicBezTo>
                  <a:cubicBezTo>
                    <a:pt x="25" y="26"/>
                    <a:pt x="24" y="25"/>
                    <a:pt x="23" y="24"/>
                  </a:cubicBezTo>
                  <a:cubicBezTo>
                    <a:pt x="23" y="22"/>
                    <a:pt x="24" y="21"/>
                    <a:pt x="23" y="20"/>
                  </a:cubicBezTo>
                  <a:cubicBezTo>
                    <a:pt x="23" y="19"/>
                    <a:pt x="22" y="18"/>
                    <a:pt x="21" y="17"/>
                  </a:cubicBezTo>
                  <a:cubicBezTo>
                    <a:pt x="21" y="16"/>
                    <a:pt x="22" y="15"/>
                    <a:pt x="21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5"/>
                    <a:pt x="19" y="17"/>
                    <a:pt x="19" y="18"/>
                  </a:cubicBezTo>
                  <a:cubicBezTo>
                    <a:pt x="19" y="18"/>
                    <a:pt x="18" y="19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8" y="12"/>
                    <a:pt x="19" y="11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1" y="9"/>
                    <a:pt x="21" y="10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7"/>
                    <a:pt x="13" y="7"/>
                    <a:pt x="11" y="7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7" y="4"/>
                    <a:pt x="6" y="3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4" y="8"/>
                    <a:pt x="3" y="7"/>
                    <a:pt x="2" y="8"/>
                  </a:cubicBezTo>
                  <a:cubicBezTo>
                    <a:pt x="2" y="8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3"/>
                    <a:pt x="7" y="23"/>
                    <a:pt x="7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8" name="Freeform 845"/>
            <p:cNvSpPr>
              <a:spLocks/>
            </p:cNvSpPr>
            <p:nvPr/>
          </p:nvSpPr>
          <p:spPr bwMode="auto">
            <a:xfrm>
              <a:off x="5448" y="2425"/>
              <a:ext cx="156" cy="308"/>
            </a:xfrm>
            <a:custGeom>
              <a:avLst/>
              <a:gdLst>
                <a:gd name="T0" fmla="*/ 139 w 45"/>
                <a:gd name="T1" fmla="*/ 114 h 89"/>
                <a:gd name="T2" fmla="*/ 118 w 45"/>
                <a:gd name="T3" fmla="*/ 107 h 89"/>
                <a:gd name="T4" fmla="*/ 121 w 45"/>
                <a:gd name="T5" fmla="*/ 93 h 89"/>
                <a:gd name="T6" fmla="*/ 114 w 45"/>
                <a:gd name="T7" fmla="*/ 73 h 89"/>
                <a:gd name="T8" fmla="*/ 87 w 45"/>
                <a:gd name="T9" fmla="*/ 76 h 89"/>
                <a:gd name="T10" fmla="*/ 94 w 45"/>
                <a:gd name="T11" fmla="*/ 52 h 89"/>
                <a:gd name="T12" fmla="*/ 104 w 45"/>
                <a:gd name="T13" fmla="*/ 38 h 89"/>
                <a:gd name="T14" fmla="*/ 94 w 45"/>
                <a:gd name="T15" fmla="*/ 14 h 89"/>
                <a:gd name="T16" fmla="*/ 80 w 45"/>
                <a:gd name="T17" fmla="*/ 3 h 89"/>
                <a:gd name="T18" fmla="*/ 69 w 45"/>
                <a:gd name="T19" fmla="*/ 14 h 89"/>
                <a:gd name="T20" fmla="*/ 66 w 45"/>
                <a:gd name="T21" fmla="*/ 17 h 89"/>
                <a:gd name="T22" fmla="*/ 42 w 45"/>
                <a:gd name="T23" fmla="*/ 31 h 89"/>
                <a:gd name="T24" fmla="*/ 45 w 45"/>
                <a:gd name="T25" fmla="*/ 42 h 89"/>
                <a:gd name="T26" fmla="*/ 35 w 45"/>
                <a:gd name="T27" fmla="*/ 52 h 89"/>
                <a:gd name="T28" fmla="*/ 28 w 45"/>
                <a:gd name="T29" fmla="*/ 76 h 89"/>
                <a:gd name="T30" fmla="*/ 21 w 45"/>
                <a:gd name="T31" fmla="*/ 83 h 89"/>
                <a:gd name="T32" fmla="*/ 17 w 45"/>
                <a:gd name="T33" fmla="*/ 104 h 89"/>
                <a:gd name="T34" fmla="*/ 7 w 45"/>
                <a:gd name="T35" fmla="*/ 111 h 89"/>
                <a:gd name="T36" fmla="*/ 0 w 45"/>
                <a:gd name="T37" fmla="*/ 128 h 89"/>
                <a:gd name="T38" fmla="*/ 10 w 45"/>
                <a:gd name="T39" fmla="*/ 138 h 89"/>
                <a:gd name="T40" fmla="*/ 31 w 45"/>
                <a:gd name="T41" fmla="*/ 145 h 89"/>
                <a:gd name="T42" fmla="*/ 42 w 45"/>
                <a:gd name="T43" fmla="*/ 163 h 89"/>
                <a:gd name="T44" fmla="*/ 45 w 45"/>
                <a:gd name="T45" fmla="*/ 197 h 89"/>
                <a:gd name="T46" fmla="*/ 49 w 45"/>
                <a:gd name="T47" fmla="*/ 201 h 89"/>
                <a:gd name="T48" fmla="*/ 59 w 45"/>
                <a:gd name="T49" fmla="*/ 208 h 89"/>
                <a:gd name="T50" fmla="*/ 66 w 45"/>
                <a:gd name="T51" fmla="*/ 211 h 89"/>
                <a:gd name="T52" fmla="*/ 76 w 45"/>
                <a:gd name="T53" fmla="*/ 201 h 89"/>
                <a:gd name="T54" fmla="*/ 83 w 45"/>
                <a:gd name="T55" fmla="*/ 197 h 89"/>
                <a:gd name="T56" fmla="*/ 97 w 45"/>
                <a:gd name="T57" fmla="*/ 197 h 89"/>
                <a:gd name="T58" fmla="*/ 104 w 45"/>
                <a:gd name="T59" fmla="*/ 218 h 89"/>
                <a:gd name="T60" fmla="*/ 111 w 45"/>
                <a:gd name="T61" fmla="*/ 249 h 89"/>
                <a:gd name="T62" fmla="*/ 125 w 45"/>
                <a:gd name="T63" fmla="*/ 266 h 89"/>
                <a:gd name="T64" fmla="*/ 128 w 45"/>
                <a:gd name="T65" fmla="*/ 284 h 89"/>
                <a:gd name="T66" fmla="*/ 121 w 45"/>
                <a:gd name="T67" fmla="*/ 298 h 89"/>
                <a:gd name="T68" fmla="*/ 128 w 45"/>
                <a:gd name="T69" fmla="*/ 294 h 89"/>
                <a:gd name="T70" fmla="*/ 139 w 45"/>
                <a:gd name="T71" fmla="*/ 273 h 89"/>
                <a:gd name="T72" fmla="*/ 135 w 45"/>
                <a:gd name="T73" fmla="*/ 249 h 89"/>
                <a:gd name="T74" fmla="*/ 111 w 45"/>
                <a:gd name="T75" fmla="*/ 221 h 89"/>
                <a:gd name="T76" fmla="*/ 121 w 45"/>
                <a:gd name="T77" fmla="*/ 208 h 89"/>
                <a:gd name="T78" fmla="*/ 118 w 45"/>
                <a:gd name="T79" fmla="*/ 197 h 89"/>
                <a:gd name="T80" fmla="*/ 104 w 45"/>
                <a:gd name="T81" fmla="*/ 176 h 89"/>
                <a:gd name="T82" fmla="*/ 97 w 45"/>
                <a:gd name="T83" fmla="*/ 166 h 89"/>
                <a:gd name="T84" fmla="*/ 111 w 45"/>
                <a:gd name="T85" fmla="*/ 149 h 89"/>
                <a:gd name="T86" fmla="*/ 128 w 45"/>
                <a:gd name="T87" fmla="*/ 142 h 89"/>
                <a:gd name="T88" fmla="*/ 139 w 45"/>
                <a:gd name="T89" fmla="*/ 138 h 89"/>
                <a:gd name="T90" fmla="*/ 142 w 45"/>
                <a:gd name="T91" fmla="*/ 125 h 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89"/>
                <a:gd name="T140" fmla="*/ 45 w 45"/>
                <a:gd name="T141" fmla="*/ 89 h 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89">
                  <a:moveTo>
                    <a:pt x="44" y="33"/>
                  </a:moveTo>
                  <a:cubicBezTo>
                    <a:pt x="44" y="33"/>
                    <a:pt x="45" y="33"/>
                    <a:pt x="44" y="33"/>
                  </a:cubicBezTo>
                  <a:cubicBezTo>
                    <a:pt x="43" y="32"/>
                    <a:pt x="41" y="33"/>
                    <a:pt x="40" y="33"/>
                  </a:cubicBezTo>
                  <a:cubicBezTo>
                    <a:pt x="39" y="33"/>
                    <a:pt x="39" y="34"/>
                    <a:pt x="38" y="33"/>
                  </a:cubicBezTo>
                  <a:cubicBezTo>
                    <a:pt x="38" y="33"/>
                    <a:pt x="39" y="32"/>
                    <a:pt x="38" y="31"/>
                  </a:cubicBezTo>
                  <a:cubicBezTo>
                    <a:pt x="37" y="31"/>
                    <a:pt x="35" y="32"/>
                    <a:pt x="34" y="31"/>
                  </a:cubicBezTo>
                  <a:cubicBezTo>
                    <a:pt x="33" y="31"/>
                    <a:pt x="35" y="30"/>
                    <a:pt x="35" y="29"/>
                  </a:cubicBezTo>
                  <a:cubicBezTo>
                    <a:pt x="35" y="28"/>
                    <a:pt x="34" y="28"/>
                    <a:pt x="34" y="27"/>
                  </a:cubicBezTo>
                  <a:cubicBezTo>
                    <a:pt x="34" y="27"/>
                    <a:pt x="36" y="27"/>
                    <a:pt x="35" y="27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1" y="25"/>
                    <a:pt x="31" y="23"/>
                    <a:pt x="32" y="22"/>
                  </a:cubicBezTo>
                  <a:cubicBezTo>
                    <a:pt x="32" y="22"/>
                    <a:pt x="34" y="21"/>
                    <a:pt x="33" y="21"/>
                  </a:cubicBezTo>
                  <a:cubicBezTo>
                    <a:pt x="32" y="21"/>
                    <a:pt x="30" y="21"/>
                    <a:pt x="29" y="21"/>
                  </a:cubicBezTo>
                  <a:cubicBezTo>
                    <a:pt x="28" y="22"/>
                    <a:pt x="27" y="22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6" y="20"/>
                    <a:pt x="24" y="20"/>
                    <a:pt x="24" y="19"/>
                  </a:cubicBezTo>
                  <a:cubicBezTo>
                    <a:pt x="24" y="18"/>
                    <a:pt x="26" y="17"/>
                    <a:pt x="27" y="15"/>
                  </a:cubicBezTo>
                  <a:cubicBezTo>
                    <a:pt x="28" y="14"/>
                    <a:pt x="29" y="14"/>
                    <a:pt x="30" y="13"/>
                  </a:cubicBezTo>
                  <a:cubicBezTo>
                    <a:pt x="30" y="12"/>
                    <a:pt x="29" y="12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0"/>
                    <a:pt x="29" y="9"/>
                    <a:pt x="29" y="9"/>
                  </a:cubicBezTo>
                  <a:cubicBezTo>
                    <a:pt x="29" y="7"/>
                    <a:pt x="29" y="5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2" y="5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1" y="15"/>
                    <a:pt x="10" y="14"/>
                    <a:pt x="10" y="15"/>
                  </a:cubicBezTo>
                  <a:cubicBezTo>
                    <a:pt x="10" y="16"/>
                    <a:pt x="12" y="16"/>
                    <a:pt x="11" y="16"/>
                  </a:cubicBezTo>
                  <a:cubicBezTo>
                    <a:pt x="10" y="18"/>
                    <a:pt x="10" y="20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3"/>
                    <a:pt x="6" y="24"/>
                  </a:cubicBezTo>
                  <a:cubicBezTo>
                    <a:pt x="6" y="25"/>
                    <a:pt x="6" y="26"/>
                    <a:pt x="6" y="27"/>
                  </a:cubicBezTo>
                  <a:cubicBezTo>
                    <a:pt x="6" y="27"/>
                    <a:pt x="5" y="26"/>
                    <a:pt x="5" y="27"/>
                  </a:cubicBezTo>
                  <a:cubicBezTo>
                    <a:pt x="4" y="28"/>
                    <a:pt x="5" y="29"/>
                    <a:pt x="5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4" y="32"/>
                    <a:pt x="3" y="32"/>
                    <a:pt x="3" y="32"/>
                  </a:cubicBezTo>
                  <a:cubicBezTo>
                    <a:pt x="3" y="32"/>
                    <a:pt x="2" y="32"/>
                    <a:pt x="2" y="32"/>
                  </a:cubicBezTo>
                  <a:cubicBezTo>
                    <a:pt x="2" y="33"/>
                    <a:pt x="3" y="35"/>
                    <a:pt x="3" y="36"/>
                  </a:cubicBezTo>
                  <a:cubicBezTo>
                    <a:pt x="2" y="36"/>
                    <a:pt x="1" y="34"/>
                    <a:pt x="0" y="35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1" y="37"/>
                    <a:pt x="1" y="36"/>
                    <a:pt x="2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6" y="41"/>
                    <a:pt x="6" y="41"/>
                  </a:cubicBezTo>
                  <a:cubicBezTo>
                    <a:pt x="7" y="42"/>
                    <a:pt x="8" y="42"/>
                    <a:pt x="9" y="42"/>
                  </a:cubicBezTo>
                  <a:cubicBezTo>
                    <a:pt x="9" y="42"/>
                    <a:pt x="9" y="43"/>
                    <a:pt x="9" y="44"/>
                  </a:cubicBezTo>
                  <a:cubicBezTo>
                    <a:pt x="10" y="44"/>
                    <a:pt x="11" y="44"/>
                    <a:pt x="11" y="45"/>
                  </a:cubicBezTo>
                  <a:cubicBezTo>
                    <a:pt x="12" y="46"/>
                    <a:pt x="11" y="46"/>
                    <a:pt x="12" y="47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3" y="51"/>
                    <a:pt x="12" y="52"/>
                    <a:pt x="12" y="53"/>
                  </a:cubicBezTo>
                  <a:cubicBezTo>
                    <a:pt x="12" y="54"/>
                    <a:pt x="13" y="56"/>
                    <a:pt x="13" y="57"/>
                  </a:cubicBezTo>
                  <a:cubicBezTo>
                    <a:pt x="12" y="58"/>
                    <a:pt x="12" y="58"/>
                    <a:pt x="12" y="59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4" y="60"/>
                    <a:pt x="13" y="58"/>
                    <a:pt x="14" y="58"/>
                  </a:cubicBezTo>
                  <a:cubicBezTo>
                    <a:pt x="16" y="58"/>
                    <a:pt x="14" y="60"/>
                    <a:pt x="15" y="61"/>
                  </a:cubicBezTo>
                  <a:cubicBezTo>
                    <a:pt x="15" y="61"/>
                    <a:pt x="16" y="61"/>
                    <a:pt x="16" y="61"/>
                  </a:cubicBezTo>
                  <a:cubicBezTo>
                    <a:pt x="17" y="61"/>
                    <a:pt x="16" y="60"/>
                    <a:pt x="17" y="60"/>
                  </a:cubicBezTo>
                  <a:cubicBezTo>
                    <a:pt x="17" y="60"/>
                    <a:pt x="17" y="61"/>
                    <a:pt x="18" y="61"/>
                  </a:cubicBezTo>
                  <a:cubicBezTo>
                    <a:pt x="18" y="61"/>
                    <a:pt x="18" y="60"/>
                    <a:pt x="18" y="60"/>
                  </a:cubicBezTo>
                  <a:cubicBezTo>
                    <a:pt x="19" y="60"/>
                    <a:pt x="18" y="61"/>
                    <a:pt x="19" y="61"/>
                  </a:cubicBezTo>
                  <a:cubicBezTo>
                    <a:pt x="20" y="61"/>
                    <a:pt x="21" y="60"/>
                    <a:pt x="21" y="59"/>
                  </a:cubicBezTo>
                  <a:cubicBezTo>
                    <a:pt x="22" y="59"/>
                    <a:pt x="20" y="59"/>
                    <a:pt x="21" y="58"/>
                  </a:cubicBezTo>
                  <a:cubicBezTo>
                    <a:pt x="21" y="58"/>
                    <a:pt x="22" y="59"/>
                    <a:pt x="22" y="58"/>
                  </a:cubicBezTo>
                  <a:cubicBezTo>
                    <a:pt x="23" y="58"/>
                    <a:pt x="21" y="57"/>
                    <a:pt x="22" y="57"/>
                  </a:cubicBezTo>
                  <a:cubicBezTo>
                    <a:pt x="22" y="56"/>
                    <a:pt x="22" y="58"/>
                    <a:pt x="23" y="58"/>
                  </a:cubicBezTo>
                  <a:cubicBezTo>
                    <a:pt x="24" y="58"/>
                    <a:pt x="24" y="57"/>
                    <a:pt x="24" y="57"/>
                  </a:cubicBezTo>
                  <a:cubicBezTo>
                    <a:pt x="25" y="56"/>
                    <a:pt x="24" y="54"/>
                    <a:pt x="25" y="54"/>
                  </a:cubicBezTo>
                  <a:cubicBezTo>
                    <a:pt x="25" y="53"/>
                    <a:pt x="26" y="54"/>
                    <a:pt x="26" y="55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29" y="60"/>
                    <a:pt x="30" y="59"/>
                    <a:pt x="30" y="59"/>
                  </a:cubicBezTo>
                  <a:cubicBezTo>
                    <a:pt x="30" y="60"/>
                    <a:pt x="30" y="62"/>
                    <a:pt x="30" y="63"/>
                  </a:cubicBezTo>
                  <a:cubicBezTo>
                    <a:pt x="30" y="64"/>
                    <a:pt x="30" y="66"/>
                    <a:pt x="31" y="67"/>
                  </a:cubicBezTo>
                  <a:cubicBezTo>
                    <a:pt x="31" y="68"/>
                    <a:pt x="32" y="68"/>
                    <a:pt x="32" y="69"/>
                  </a:cubicBezTo>
                  <a:cubicBezTo>
                    <a:pt x="32" y="70"/>
                    <a:pt x="32" y="71"/>
                    <a:pt x="32" y="72"/>
                  </a:cubicBezTo>
                  <a:cubicBezTo>
                    <a:pt x="33" y="72"/>
                    <a:pt x="33" y="70"/>
                    <a:pt x="33" y="70"/>
                  </a:cubicBezTo>
                  <a:cubicBezTo>
                    <a:pt x="34" y="72"/>
                    <a:pt x="34" y="73"/>
                    <a:pt x="35" y="74"/>
                  </a:cubicBezTo>
                  <a:cubicBezTo>
                    <a:pt x="36" y="75"/>
                    <a:pt x="36" y="76"/>
                    <a:pt x="36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5" y="79"/>
                    <a:pt x="35" y="80"/>
                    <a:pt x="36" y="81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5" y="83"/>
                    <a:pt x="36" y="84"/>
                    <a:pt x="36" y="85"/>
                  </a:cubicBezTo>
                  <a:cubicBezTo>
                    <a:pt x="36" y="85"/>
                    <a:pt x="35" y="86"/>
                    <a:pt x="35" y="86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89"/>
                    <a:pt x="36" y="88"/>
                    <a:pt x="37" y="88"/>
                  </a:cubicBezTo>
                  <a:cubicBezTo>
                    <a:pt x="37" y="87"/>
                    <a:pt x="37" y="86"/>
                    <a:pt x="37" y="85"/>
                  </a:cubicBezTo>
                  <a:cubicBezTo>
                    <a:pt x="37" y="84"/>
                    <a:pt x="38" y="84"/>
                    <a:pt x="39" y="83"/>
                  </a:cubicBezTo>
                  <a:cubicBezTo>
                    <a:pt x="40" y="82"/>
                    <a:pt x="41" y="81"/>
                    <a:pt x="41" y="79"/>
                  </a:cubicBezTo>
                  <a:cubicBezTo>
                    <a:pt x="41" y="79"/>
                    <a:pt x="40" y="79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ubicBezTo>
                    <a:pt x="37" y="74"/>
                    <a:pt x="38" y="74"/>
                    <a:pt x="38" y="74"/>
                  </a:cubicBezTo>
                  <a:cubicBezTo>
                    <a:pt x="38" y="73"/>
                    <a:pt x="39" y="73"/>
                    <a:pt x="39" y="72"/>
                  </a:cubicBezTo>
                  <a:cubicBezTo>
                    <a:pt x="38" y="71"/>
                    <a:pt x="38" y="71"/>
                    <a:pt x="37" y="70"/>
                  </a:cubicBezTo>
                  <a:cubicBezTo>
                    <a:pt x="36" y="69"/>
                    <a:pt x="35" y="69"/>
                    <a:pt x="34" y="68"/>
                  </a:cubicBezTo>
                  <a:cubicBezTo>
                    <a:pt x="33" y="67"/>
                    <a:pt x="33" y="66"/>
                    <a:pt x="32" y="64"/>
                  </a:cubicBezTo>
                  <a:cubicBezTo>
                    <a:pt x="32" y="64"/>
                    <a:pt x="34" y="64"/>
                    <a:pt x="34" y="64"/>
                  </a:cubicBezTo>
                  <a:cubicBezTo>
                    <a:pt x="34" y="63"/>
                    <a:pt x="34" y="61"/>
                    <a:pt x="34" y="61"/>
                  </a:cubicBezTo>
                  <a:cubicBezTo>
                    <a:pt x="34" y="60"/>
                    <a:pt x="35" y="61"/>
                    <a:pt x="35" y="60"/>
                  </a:cubicBezTo>
                  <a:cubicBezTo>
                    <a:pt x="36" y="60"/>
                    <a:pt x="35" y="59"/>
                    <a:pt x="35" y="59"/>
                  </a:cubicBezTo>
                  <a:cubicBezTo>
                    <a:pt x="35" y="59"/>
                    <a:pt x="34" y="59"/>
                    <a:pt x="34" y="59"/>
                  </a:cubicBezTo>
                  <a:cubicBezTo>
                    <a:pt x="33" y="58"/>
                    <a:pt x="34" y="57"/>
                    <a:pt x="34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2" y="54"/>
                    <a:pt x="31" y="53"/>
                    <a:pt x="30" y="51"/>
                  </a:cubicBezTo>
                  <a:cubicBezTo>
                    <a:pt x="30" y="51"/>
                    <a:pt x="30" y="52"/>
                    <a:pt x="30" y="51"/>
                  </a:cubicBezTo>
                  <a:cubicBezTo>
                    <a:pt x="30" y="50"/>
                    <a:pt x="30" y="50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cubicBezTo>
                    <a:pt x="28" y="49"/>
                    <a:pt x="28" y="48"/>
                    <a:pt x="28" y="48"/>
                  </a:cubicBezTo>
                  <a:cubicBezTo>
                    <a:pt x="28" y="47"/>
                    <a:pt x="29" y="48"/>
                    <a:pt x="29" y="48"/>
                  </a:cubicBezTo>
                  <a:cubicBezTo>
                    <a:pt x="30" y="46"/>
                    <a:pt x="29" y="44"/>
                    <a:pt x="30" y="43"/>
                  </a:cubicBezTo>
                  <a:cubicBezTo>
                    <a:pt x="30" y="42"/>
                    <a:pt x="32" y="43"/>
                    <a:pt x="32" y="43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5" y="42"/>
                    <a:pt x="34" y="42"/>
                    <a:pt x="35" y="41"/>
                  </a:cubicBezTo>
                  <a:cubicBezTo>
                    <a:pt x="36" y="41"/>
                    <a:pt x="36" y="42"/>
                    <a:pt x="37" y="41"/>
                  </a:cubicBezTo>
                  <a:cubicBezTo>
                    <a:pt x="37" y="41"/>
                    <a:pt x="37" y="40"/>
                    <a:pt x="37" y="40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0" y="39"/>
                    <a:pt x="40" y="38"/>
                    <a:pt x="40" y="38"/>
                  </a:cubicBezTo>
                  <a:cubicBezTo>
                    <a:pt x="41" y="37"/>
                    <a:pt x="42" y="38"/>
                    <a:pt x="43" y="37"/>
                  </a:cubicBezTo>
                  <a:cubicBezTo>
                    <a:pt x="43" y="37"/>
                    <a:pt x="41" y="37"/>
                    <a:pt x="41" y="36"/>
                  </a:cubicBezTo>
                  <a:cubicBezTo>
                    <a:pt x="41" y="35"/>
                    <a:pt x="42" y="35"/>
                    <a:pt x="43" y="34"/>
                  </a:cubicBezTo>
                  <a:cubicBezTo>
                    <a:pt x="43" y="34"/>
                    <a:pt x="44" y="34"/>
                    <a:pt x="4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9" name="Freeform 846"/>
            <p:cNvSpPr>
              <a:spLocks/>
            </p:cNvSpPr>
            <p:nvPr/>
          </p:nvSpPr>
          <p:spPr bwMode="auto">
            <a:xfrm>
              <a:off x="5759" y="2792"/>
              <a:ext cx="170" cy="97"/>
            </a:xfrm>
            <a:custGeom>
              <a:avLst/>
              <a:gdLst>
                <a:gd name="T0" fmla="*/ 142 w 49"/>
                <a:gd name="T1" fmla="*/ 49 h 28"/>
                <a:gd name="T2" fmla="*/ 156 w 49"/>
                <a:gd name="T3" fmla="*/ 45 h 28"/>
                <a:gd name="T4" fmla="*/ 149 w 49"/>
                <a:gd name="T5" fmla="*/ 42 h 28"/>
                <a:gd name="T6" fmla="*/ 142 w 49"/>
                <a:gd name="T7" fmla="*/ 38 h 28"/>
                <a:gd name="T8" fmla="*/ 142 w 49"/>
                <a:gd name="T9" fmla="*/ 35 h 28"/>
                <a:gd name="T10" fmla="*/ 153 w 49"/>
                <a:gd name="T11" fmla="*/ 35 h 28"/>
                <a:gd name="T12" fmla="*/ 167 w 49"/>
                <a:gd name="T13" fmla="*/ 31 h 28"/>
                <a:gd name="T14" fmla="*/ 167 w 49"/>
                <a:gd name="T15" fmla="*/ 24 h 28"/>
                <a:gd name="T16" fmla="*/ 163 w 49"/>
                <a:gd name="T17" fmla="*/ 24 h 28"/>
                <a:gd name="T18" fmla="*/ 153 w 49"/>
                <a:gd name="T19" fmla="*/ 21 h 28"/>
                <a:gd name="T20" fmla="*/ 146 w 49"/>
                <a:gd name="T21" fmla="*/ 24 h 28"/>
                <a:gd name="T22" fmla="*/ 135 w 49"/>
                <a:gd name="T23" fmla="*/ 24 h 28"/>
                <a:gd name="T24" fmla="*/ 135 w 49"/>
                <a:gd name="T25" fmla="*/ 14 h 28"/>
                <a:gd name="T26" fmla="*/ 139 w 49"/>
                <a:gd name="T27" fmla="*/ 10 h 28"/>
                <a:gd name="T28" fmla="*/ 132 w 49"/>
                <a:gd name="T29" fmla="*/ 10 h 28"/>
                <a:gd name="T30" fmla="*/ 125 w 49"/>
                <a:gd name="T31" fmla="*/ 3 h 28"/>
                <a:gd name="T32" fmla="*/ 121 w 49"/>
                <a:gd name="T33" fmla="*/ 7 h 28"/>
                <a:gd name="T34" fmla="*/ 114 w 49"/>
                <a:gd name="T35" fmla="*/ 0 h 28"/>
                <a:gd name="T36" fmla="*/ 111 w 49"/>
                <a:gd name="T37" fmla="*/ 14 h 28"/>
                <a:gd name="T38" fmla="*/ 104 w 49"/>
                <a:gd name="T39" fmla="*/ 24 h 28"/>
                <a:gd name="T40" fmla="*/ 97 w 49"/>
                <a:gd name="T41" fmla="*/ 24 h 28"/>
                <a:gd name="T42" fmla="*/ 97 w 49"/>
                <a:gd name="T43" fmla="*/ 28 h 28"/>
                <a:gd name="T44" fmla="*/ 101 w 49"/>
                <a:gd name="T45" fmla="*/ 31 h 28"/>
                <a:gd name="T46" fmla="*/ 101 w 49"/>
                <a:gd name="T47" fmla="*/ 35 h 28"/>
                <a:gd name="T48" fmla="*/ 90 w 49"/>
                <a:gd name="T49" fmla="*/ 35 h 28"/>
                <a:gd name="T50" fmla="*/ 73 w 49"/>
                <a:gd name="T51" fmla="*/ 38 h 28"/>
                <a:gd name="T52" fmla="*/ 73 w 49"/>
                <a:gd name="T53" fmla="*/ 45 h 28"/>
                <a:gd name="T54" fmla="*/ 49 w 49"/>
                <a:gd name="T55" fmla="*/ 62 h 28"/>
                <a:gd name="T56" fmla="*/ 35 w 49"/>
                <a:gd name="T57" fmla="*/ 66 h 28"/>
                <a:gd name="T58" fmla="*/ 31 w 49"/>
                <a:gd name="T59" fmla="*/ 73 h 28"/>
                <a:gd name="T60" fmla="*/ 24 w 49"/>
                <a:gd name="T61" fmla="*/ 73 h 28"/>
                <a:gd name="T62" fmla="*/ 28 w 49"/>
                <a:gd name="T63" fmla="*/ 80 h 28"/>
                <a:gd name="T64" fmla="*/ 21 w 49"/>
                <a:gd name="T65" fmla="*/ 87 h 28"/>
                <a:gd name="T66" fmla="*/ 10 w 49"/>
                <a:gd name="T67" fmla="*/ 83 h 28"/>
                <a:gd name="T68" fmla="*/ 10 w 49"/>
                <a:gd name="T69" fmla="*/ 83 h 28"/>
                <a:gd name="T70" fmla="*/ 3 w 49"/>
                <a:gd name="T71" fmla="*/ 83 h 28"/>
                <a:gd name="T72" fmla="*/ 0 w 49"/>
                <a:gd name="T73" fmla="*/ 80 h 28"/>
                <a:gd name="T74" fmla="*/ 0 w 49"/>
                <a:gd name="T75" fmla="*/ 87 h 28"/>
                <a:gd name="T76" fmla="*/ 14 w 49"/>
                <a:gd name="T77" fmla="*/ 94 h 28"/>
                <a:gd name="T78" fmla="*/ 17 w 49"/>
                <a:gd name="T79" fmla="*/ 97 h 28"/>
                <a:gd name="T80" fmla="*/ 24 w 49"/>
                <a:gd name="T81" fmla="*/ 94 h 28"/>
                <a:gd name="T82" fmla="*/ 38 w 49"/>
                <a:gd name="T83" fmla="*/ 97 h 28"/>
                <a:gd name="T84" fmla="*/ 45 w 49"/>
                <a:gd name="T85" fmla="*/ 94 h 28"/>
                <a:gd name="T86" fmla="*/ 45 w 49"/>
                <a:gd name="T87" fmla="*/ 90 h 28"/>
                <a:gd name="T88" fmla="*/ 56 w 49"/>
                <a:gd name="T89" fmla="*/ 87 h 28"/>
                <a:gd name="T90" fmla="*/ 56 w 49"/>
                <a:gd name="T91" fmla="*/ 90 h 28"/>
                <a:gd name="T92" fmla="*/ 62 w 49"/>
                <a:gd name="T93" fmla="*/ 90 h 28"/>
                <a:gd name="T94" fmla="*/ 69 w 49"/>
                <a:gd name="T95" fmla="*/ 94 h 28"/>
                <a:gd name="T96" fmla="*/ 73 w 49"/>
                <a:gd name="T97" fmla="*/ 90 h 28"/>
                <a:gd name="T98" fmla="*/ 83 w 49"/>
                <a:gd name="T99" fmla="*/ 90 h 28"/>
                <a:gd name="T100" fmla="*/ 83 w 49"/>
                <a:gd name="T101" fmla="*/ 83 h 28"/>
                <a:gd name="T102" fmla="*/ 94 w 49"/>
                <a:gd name="T103" fmla="*/ 69 h 28"/>
                <a:gd name="T104" fmla="*/ 104 w 49"/>
                <a:gd name="T105" fmla="*/ 59 h 28"/>
                <a:gd name="T106" fmla="*/ 104 w 49"/>
                <a:gd name="T107" fmla="*/ 45 h 28"/>
                <a:gd name="T108" fmla="*/ 114 w 49"/>
                <a:gd name="T109" fmla="*/ 42 h 28"/>
                <a:gd name="T110" fmla="*/ 121 w 49"/>
                <a:gd name="T111" fmla="*/ 45 h 28"/>
                <a:gd name="T112" fmla="*/ 132 w 49"/>
                <a:gd name="T113" fmla="*/ 45 h 28"/>
                <a:gd name="T114" fmla="*/ 142 w 49"/>
                <a:gd name="T115" fmla="*/ 49 h 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"/>
                <a:gd name="T175" fmla="*/ 0 h 28"/>
                <a:gd name="T176" fmla="*/ 49 w 49"/>
                <a:gd name="T177" fmla="*/ 28 h 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" h="28">
                  <a:moveTo>
                    <a:pt x="41" y="14"/>
                  </a:moveTo>
                  <a:cubicBezTo>
                    <a:pt x="42" y="13"/>
                    <a:pt x="44" y="14"/>
                    <a:pt x="45" y="13"/>
                  </a:cubicBezTo>
                  <a:cubicBezTo>
                    <a:pt x="45" y="12"/>
                    <a:pt x="43" y="12"/>
                    <a:pt x="43" y="12"/>
                  </a:cubicBezTo>
                  <a:cubicBezTo>
                    <a:pt x="42" y="12"/>
                    <a:pt x="42" y="11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5" y="10"/>
                    <a:pt x="47" y="10"/>
                    <a:pt x="48" y="9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8" y="7"/>
                    <a:pt x="47" y="7"/>
                    <a:pt x="47" y="7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3" y="6"/>
                    <a:pt x="43" y="7"/>
                    <a:pt x="42" y="7"/>
                  </a:cubicBezTo>
                  <a:cubicBezTo>
                    <a:pt x="41" y="8"/>
                    <a:pt x="40" y="7"/>
                    <a:pt x="39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40" y="3"/>
                    <a:pt x="40" y="3"/>
                  </a:cubicBezTo>
                  <a:cubicBezTo>
                    <a:pt x="40" y="2"/>
                    <a:pt x="38" y="3"/>
                    <a:pt x="38" y="3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6" y="0"/>
                    <a:pt x="35" y="2"/>
                    <a:pt x="35" y="2"/>
                  </a:cubicBezTo>
                  <a:cubicBezTo>
                    <a:pt x="34" y="1"/>
                    <a:pt x="34" y="0"/>
                    <a:pt x="33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6"/>
                    <a:pt x="30" y="7"/>
                  </a:cubicBezTo>
                  <a:cubicBezTo>
                    <a:pt x="30" y="8"/>
                    <a:pt x="28" y="7"/>
                    <a:pt x="28" y="7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9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8" y="10"/>
                    <a:pt x="27" y="10"/>
                    <a:pt x="26" y="10"/>
                  </a:cubicBezTo>
                  <a:cubicBezTo>
                    <a:pt x="24" y="10"/>
                    <a:pt x="22" y="10"/>
                    <a:pt x="21" y="11"/>
                  </a:cubicBezTo>
                  <a:cubicBezTo>
                    <a:pt x="20" y="12"/>
                    <a:pt x="22" y="13"/>
                    <a:pt x="21" y="13"/>
                  </a:cubicBezTo>
                  <a:cubicBezTo>
                    <a:pt x="19" y="15"/>
                    <a:pt x="17" y="17"/>
                    <a:pt x="14" y="18"/>
                  </a:cubicBezTo>
                  <a:cubicBezTo>
                    <a:pt x="13" y="19"/>
                    <a:pt x="11" y="18"/>
                    <a:pt x="10" y="19"/>
                  </a:cubicBezTo>
                  <a:cubicBezTo>
                    <a:pt x="9" y="20"/>
                    <a:pt x="10" y="21"/>
                    <a:pt x="9" y="21"/>
                  </a:cubicBezTo>
                  <a:cubicBezTo>
                    <a:pt x="8" y="22"/>
                    <a:pt x="8" y="21"/>
                    <a:pt x="7" y="21"/>
                  </a:cubicBezTo>
                  <a:cubicBezTo>
                    <a:pt x="7" y="21"/>
                    <a:pt x="8" y="22"/>
                    <a:pt x="8" y="23"/>
                  </a:cubicBezTo>
                  <a:cubicBezTo>
                    <a:pt x="8" y="24"/>
                    <a:pt x="7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3" y="27"/>
                    <a:pt x="4" y="27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6" y="28"/>
                    <a:pt x="6" y="28"/>
                    <a:pt x="7" y="27"/>
                  </a:cubicBezTo>
                  <a:cubicBezTo>
                    <a:pt x="8" y="27"/>
                    <a:pt x="10" y="28"/>
                    <a:pt x="11" y="28"/>
                  </a:cubicBezTo>
                  <a:cubicBezTo>
                    <a:pt x="12" y="28"/>
                    <a:pt x="12" y="27"/>
                    <a:pt x="13" y="27"/>
                  </a:cubicBezTo>
                  <a:cubicBezTo>
                    <a:pt x="13" y="27"/>
                    <a:pt x="12" y="26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0" y="27"/>
                    <a:pt x="20" y="26"/>
                    <a:pt x="21" y="26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5"/>
                    <a:pt x="24" y="25"/>
                    <a:pt x="24" y="24"/>
                  </a:cubicBezTo>
                  <a:cubicBezTo>
                    <a:pt x="25" y="23"/>
                    <a:pt x="26" y="21"/>
                    <a:pt x="27" y="20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0" y="16"/>
                    <a:pt x="29" y="14"/>
                    <a:pt x="30" y="13"/>
                  </a:cubicBezTo>
                  <a:cubicBezTo>
                    <a:pt x="30" y="12"/>
                    <a:pt x="32" y="12"/>
                    <a:pt x="33" y="12"/>
                  </a:cubicBezTo>
                  <a:cubicBezTo>
                    <a:pt x="34" y="12"/>
                    <a:pt x="34" y="13"/>
                    <a:pt x="35" y="13"/>
                  </a:cubicBezTo>
                  <a:cubicBezTo>
                    <a:pt x="36" y="13"/>
                    <a:pt x="37" y="13"/>
                    <a:pt x="38" y="13"/>
                  </a:cubicBezTo>
                  <a:cubicBezTo>
                    <a:pt x="39" y="13"/>
                    <a:pt x="40" y="13"/>
                    <a:pt x="41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0" name="Freeform 847"/>
            <p:cNvSpPr>
              <a:spLocks/>
            </p:cNvSpPr>
            <p:nvPr/>
          </p:nvSpPr>
          <p:spPr bwMode="auto">
            <a:xfrm>
              <a:off x="5604" y="2792"/>
              <a:ext cx="69" cy="83"/>
            </a:xfrm>
            <a:custGeom>
              <a:avLst/>
              <a:gdLst>
                <a:gd name="T0" fmla="*/ 28 w 20"/>
                <a:gd name="T1" fmla="*/ 7 h 24"/>
                <a:gd name="T2" fmla="*/ 35 w 20"/>
                <a:gd name="T3" fmla="*/ 14 h 24"/>
                <a:gd name="T4" fmla="*/ 38 w 20"/>
                <a:gd name="T5" fmla="*/ 17 h 24"/>
                <a:gd name="T6" fmla="*/ 41 w 20"/>
                <a:gd name="T7" fmla="*/ 17 h 24"/>
                <a:gd name="T8" fmla="*/ 52 w 20"/>
                <a:gd name="T9" fmla="*/ 31 h 24"/>
                <a:gd name="T10" fmla="*/ 52 w 20"/>
                <a:gd name="T11" fmla="*/ 45 h 24"/>
                <a:gd name="T12" fmla="*/ 52 w 20"/>
                <a:gd name="T13" fmla="*/ 52 h 24"/>
                <a:gd name="T14" fmla="*/ 52 w 20"/>
                <a:gd name="T15" fmla="*/ 62 h 24"/>
                <a:gd name="T16" fmla="*/ 59 w 20"/>
                <a:gd name="T17" fmla="*/ 66 h 24"/>
                <a:gd name="T18" fmla="*/ 62 w 20"/>
                <a:gd name="T19" fmla="*/ 73 h 24"/>
                <a:gd name="T20" fmla="*/ 69 w 20"/>
                <a:gd name="T21" fmla="*/ 83 h 24"/>
                <a:gd name="T22" fmla="*/ 66 w 20"/>
                <a:gd name="T23" fmla="*/ 83 h 24"/>
                <a:gd name="T24" fmla="*/ 62 w 20"/>
                <a:gd name="T25" fmla="*/ 80 h 24"/>
                <a:gd name="T26" fmla="*/ 55 w 20"/>
                <a:gd name="T27" fmla="*/ 80 h 24"/>
                <a:gd name="T28" fmla="*/ 41 w 20"/>
                <a:gd name="T29" fmla="*/ 76 h 24"/>
                <a:gd name="T30" fmla="*/ 24 w 20"/>
                <a:gd name="T31" fmla="*/ 69 h 24"/>
                <a:gd name="T32" fmla="*/ 17 w 20"/>
                <a:gd name="T33" fmla="*/ 62 h 24"/>
                <a:gd name="T34" fmla="*/ 21 w 20"/>
                <a:gd name="T35" fmla="*/ 55 h 24"/>
                <a:gd name="T36" fmla="*/ 10 w 20"/>
                <a:gd name="T37" fmla="*/ 45 h 24"/>
                <a:gd name="T38" fmla="*/ 10 w 20"/>
                <a:gd name="T39" fmla="*/ 42 h 24"/>
                <a:gd name="T40" fmla="*/ 7 w 20"/>
                <a:gd name="T41" fmla="*/ 38 h 24"/>
                <a:gd name="T42" fmla="*/ 7 w 20"/>
                <a:gd name="T43" fmla="*/ 28 h 24"/>
                <a:gd name="T44" fmla="*/ 3 w 20"/>
                <a:gd name="T45" fmla="*/ 24 h 24"/>
                <a:gd name="T46" fmla="*/ 3 w 20"/>
                <a:gd name="T47" fmla="*/ 10 h 24"/>
                <a:gd name="T48" fmla="*/ 0 w 20"/>
                <a:gd name="T49" fmla="*/ 3 h 24"/>
                <a:gd name="T50" fmla="*/ 0 w 20"/>
                <a:gd name="T51" fmla="*/ 0 h 24"/>
                <a:gd name="T52" fmla="*/ 3 w 20"/>
                <a:gd name="T53" fmla="*/ 3 h 24"/>
                <a:gd name="T54" fmla="*/ 10 w 20"/>
                <a:gd name="T55" fmla="*/ 3 h 24"/>
                <a:gd name="T56" fmla="*/ 14 w 20"/>
                <a:gd name="T57" fmla="*/ 7 h 24"/>
                <a:gd name="T58" fmla="*/ 10 w 20"/>
                <a:gd name="T59" fmla="*/ 14 h 24"/>
                <a:gd name="T60" fmla="*/ 14 w 20"/>
                <a:gd name="T61" fmla="*/ 17 h 24"/>
                <a:gd name="T62" fmla="*/ 21 w 20"/>
                <a:gd name="T63" fmla="*/ 14 h 24"/>
                <a:gd name="T64" fmla="*/ 24 w 20"/>
                <a:gd name="T65" fmla="*/ 14 h 24"/>
                <a:gd name="T66" fmla="*/ 28 w 20"/>
                <a:gd name="T67" fmla="*/ 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4"/>
                <a:gd name="T104" fmla="*/ 20 w 2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4">
                  <a:moveTo>
                    <a:pt x="8" y="2"/>
                  </a:moveTo>
                  <a:cubicBezTo>
                    <a:pt x="9" y="3"/>
                    <a:pt x="9" y="3"/>
                    <a:pt x="10" y="4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3" y="6"/>
                    <a:pt x="15" y="8"/>
                    <a:pt x="15" y="9"/>
                  </a:cubicBezTo>
                  <a:cubicBezTo>
                    <a:pt x="16" y="10"/>
                    <a:pt x="15" y="12"/>
                    <a:pt x="15" y="13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1"/>
                  </a:cubicBezTo>
                  <a:cubicBezTo>
                    <a:pt x="19" y="22"/>
                    <a:pt x="20" y="22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2"/>
                    <a:pt x="18" y="23"/>
                  </a:cubicBezTo>
                  <a:cubicBezTo>
                    <a:pt x="17" y="23"/>
                    <a:pt x="17" y="24"/>
                    <a:pt x="16" y="23"/>
                  </a:cubicBezTo>
                  <a:cubicBezTo>
                    <a:pt x="14" y="23"/>
                    <a:pt x="14" y="23"/>
                    <a:pt x="12" y="22"/>
                  </a:cubicBezTo>
                  <a:cubicBezTo>
                    <a:pt x="10" y="21"/>
                    <a:pt x="8" y="20"/>
                    <a:pt x="7" y="20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7"/>
                    <a:pt x="6" y="17"/>
                    <a:pt x="6" y="16"/>
                  </a:cubicBezTo>
                  <a:cubicBezTo>
                    <a:pt x="5" y="15"/>
                    <a:pt x="3" y="14"/>
                    <a:pt x="3" y="13"/>
                  </a:cubicBezTo>
                  <a:cubicBezTo>
                    <a:pt x="2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1" name="Freeform 848"/>
            <p:cNvSpPr>
              <a:spLocks/>
            </p:cNvSpPr>
            <p:nvPr/>
          </p:nvSpPr>
          <p:spPr bwMode="auto">
            <a:xfrm>
              <a:off x="5545" y="2563"/>
              <a:ext cx="142" cy="256"/>
            </a:xfrm>
            <a:custGeom>
              <a:avLst/>
              <a:gdLst>
                <a:gd name="T0" fmla="*/ 76 w 41"/>
                <a:gd name="T1" fmla="*/ 232 h 74"/>
                <a:gd name="T2" fmla="*/ 55 w 41"/>
                <a:gd name="T3" fmla="*/ 218 h 74"/>
                <a:gd name="T4" fmla="*/ 48 w 41"/>
                <a:gd name="T5" fmla="*/ 190 h 74"/>
                <a:gd name="T6" fmla="*/ 38 w 41"/>
                <a:gd name="T7" fmla="*/ 176 h 74"/>
                <a:gd name="T8" fmla="*/ 52 w 41"/>
                <a:gd name="T9" fmla="*/ 142 h 74"/>
                <a:gd name="T10" fmla="*/ 52 w 41"/>
                <a:gd name="T11" fmla="*/ 118 h 74"/>
                <a:gd name="T12" fmla="*/ 66 w 41"/>
                <a:gd name="T13" fmla="*/ 118 h 74"/>
                <a:gd name="T14" fmla="*/ 66 w 41"/>
                <a:gd name="T15" fmla="*/ 135 h 74"/>
                <a:gd name="T16" fmla="*/ 76 w 41"/>
                <a:gd name="T17" fmla="*/ 135 h 74"/>
                <a:gd name="T18" fmla="*/ 87 w 41"/>
                <a:gd name="T19" fmla="*/ 142 h 74"/>
                <a:gd name="T20" fmla="*/ 97 w 41"/>
                <a:gd name="T21" fmla="*/ 145 h 74"/>
                <a:gd name="T22" fmla="*/ 94 w 41"/>
                <a:gd name="T23" fmla="*/ 128 h 74"/>
                <a:gd name="T24" fmla="*/ 94 w 41"/>
                <a:gd name="T25" fmla="*/ 118 h 74"/>
                <a:gd name="T26" fmla="*/ 111 w 41"/>
                <a:gd name="T27" fmla="*/ 104 h 74"/>
                <a:gd name="T28" fmla="*/ 135 w 41"/>
                <a:gd name="T29" fmla="*/ 107 h 74"/>
                <a:gd name="T30" fmla="*/ 139 w 41"/>
                <a:gd name="T31" fmla="*/ 90 h 74"/>
                <a:gd name="T32" fmla="*/ 139 w 41"/>
                <a:gd name="T33" fmla="*/ 76 h 74"/>
                <a:gd name="T34" fmla="*/ 125 w 41"/>
                <a:gd name="T35" fmla="*/ 59 h 74"/>
                <a:gd name="T36" fmla="*/ 114 w 41"/>
                <a:gd name="T37" fmla="*/ 45 h 74"/>
                <a:gd name="T38" fmla="*/ 104 w 41"/>
                <a:gd name="T39" fmla="*/ 35 h 74"/>
                <a:gd name="T40" fmla="*/ 90 w 41"/>
                <a:gd name="T41" fmla="*/ 45 h 74"/>
                <a:gd name="T42" fmla="*/ 83 w 41"/>
                <a:gd name="T43" fmla="*/ 45 h 74"/>
                <a:gd name="T44" fmla="*/ 69 w 41"/>
                <a:gd name="T45" fmla="*/ 45 h 74"/>
                <a:gd name="T46" fmla="*/ 59 w 41"/>
                <a:gd name="T47" fmla="*/ 38 h 74"/>
                <a:gd name="T48" fmla="*/ 62 w 41"/>
                <a:gd name="T49" fmla="*/ 21 h 74"/>
                <a:gd name="T50" fmla="*/ 48 w 41"/>
                <a:gd name="T51" fmla="*/ 14 h 74"/>
                <a:gd name="T52" fmla="*/ 45 w 41"/>
                <a:gd name="T53" fmla="*/ 0 h 74"/>
                <a:gd name="T54" fmla="*/ 31 w 41"/>
                <a:gd name="T55" fmla="*/ 3 h 74"/>
                <a:gd name="T56" fmla="*/ 24 w 41"/>
                <a:gd name="T57" fmla="*/ 10 h 74"/>
                <a:gd name="T58" fmla="*/ 7 w 41"/>
                <a:gd name="T59" fmla="*/ 31 h 74"/>
                <a:gd name="T60" fmla="*/ 7 w 41"/>
                <a:gd name="T61" fmla="*/ 35 h 74"/>
                <a:gd name="T62" fmla="*/ 17 w 41"/>
                <a:gd name="T63" fmla="*/ 59 h 74"/>
                <a:gd name="T64" fmla="*/ 24 w 41"/>
                <a:gd name="T65" fmla="*/ 69 h 74"/>
                <a:gd name="T66" fmla="*/ 21 w 41"/>
                <a:gd name="T67" fmla="*/ 90 h 74"/>
                <a:gd name="T68" fmla="*/ 35 w 41"/>
                <a:gd name="T69" fmla="*/ 111 h 74"/>
                <a:gd name="T70" fmla="*/ 35 w 41"/>
                <a:gd name="T71" fmla="*/ 125 h 74"/>
                <a:gd name="T72" fmla="*/ 38 w 41"/>
                <a:gd name="T73" fmla="*/ 159 h 74"/>
                <a:gd name="T74" fmla="*/ 28 w 41"/>
                <a:gd name="T75" fmla="*/ 180 h 74"/>
                <a:gd name="T76" fmla="*/ 21 w 41"/>
                <a:gd name="T77" fmla="*/ 204 h 74"/>
                <a:gd name="T78" fmla="*/ 28 w 41"/>
                <a:gd name="T79" fmla="*/ 208 h 74"/>
                <a:gd name="T80" fmla="*/ 38 w 41"/>
                <a:gd name="T81" fmla="*/ 221 h 74"/>
                <a:gd name="T82" fmla="*/ 52 w 41"/>
                <a:gd name="T83" fmla="*/ 228 h 74"/>
                <a:gd name="T84" fmla="*/ 55 w 41"/>
                <a:gd name="T85" fmla="*/ 239 h 74"/>
                <a:gd name="T86" fmla="*/ 66 w 41"/>
                <a:gd name="T87" fmla="*/ 239 h 74"/>
                <a:gd name="T88" fmla="*/ 73 w 41"/>
                <a:gd name="T89" fmla="*/ 253 h 74"/>
                <a:gd name="T90" fmla="*/ 87 w 41"/>
                <a:gd name="T91" fmla="*/ 249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74"/>
                <a:gd name="T140" fmla="*/ 41 w 41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74">
                  <a:moveTo>
                    <a:pt x="25" y="70"/>
                  </a:moveTo>
                  <a:cubicBezTo>
                    <a:pt x="25" y="70"/>
                    <a:pt x="24" y="69"/>
                    <a:pt x="24" y="68"/>
                  </a:cubicBezTo>
                  <a:cubicBezTo>
                    <a:pt x="23" y="68"/>
                    <a:pt x="22" y="68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8" y="66"/>
                    <a:pt x="17" y="65"/>
                    <a:pt x="17" y="64"/>
                  </a:cubicBezTo>
                  <a:cubicBezTo>
                    <a:pt x="16" y="64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7"/>
                    <a:pt x="15" y="56"/>
                    <a:pt x="14" y="55"/>
                  </a:cubicBezTo>
                  <a:cubicBezTo>
                    <a:pt x="13" y="55"/>
                    <a:pt x="13" y="56"/>
                    <a:pt x="12" y="56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3"/>
                    <a:pt x="11" y="52"/>
                    <a:pt x="11" y="51"/>
                  </a:cubicBezTo>
                  <a:cubicBezTo>
                    <a:pt x="11" y="50"/>
                    <a:pt x="11" y="50"/>
                    <a:pt x="12" y="49"/>
                  </a:cubicBezTo>
                  <a:cubicBezTo>
                    <a:pt x="12" y="47"/>
                    <a:pt x="13" y="46"/>
                    <a:pt x="13" y="45"/>
                  </a:cubicBezTo>
                  <a:cubicBezTo>
                    <a:pt x="14" y="43"/>
                    <a:pt x="15" y="43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5" y="35"/>
                    <a:pt x="15" y="34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9" y="33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6"/>
                    <a:pt x="19" y="36"/>
                    <a:pt x="19" y="37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2" y="39"/>
                    <a:pt x="23" y="38"/>
                    <a:pt x="24" y="39"/>
                  </a:cubicBezTo>
                  <a:cubicBezTo>
                    <a:pt x="24" y="39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2"/>
                    <a:pt x="27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7" y="39"/>
                    <a:pt x="27" y="39"/>
                    <a:pt x="27" y="38"/>
                  </a:cubicBezTo>
                  <a:cubicBezTo>
                    <a:pt x="26" y="38"/>
                    <a:pt x="27" y="38"/>
                    <a:pt x="27" y="37"/>
                  </a:cubicBezTo>
                  <a:cubicBezTo>
                    <a:pt x="27" y="37"/>
                    <a:pt x="26" y="36"/>
                    <a:pt x="26" y="36"/>
                  </a:cubicBezTo>
                  <a:cubicBezTo>
                    <a:pt x="26" y="35"/>
                    <a:pt x="26" y="34"/>
                    <a:pt x="26" y="34"/>
                  </a:cubicBezTo>
                  <a:cubicBezTo>
                    <a:pt x="26" y="33"/>
                    <a:pt x="27" y="34"/>
                    <a:pt x="27" y="34"/>
                  </a:cubicBezTo>
                  <a:cubicBezTo>
                    <a:pt x="28" y="33"/>
                    <a:pt x="28" y="32"/>
                    <a:pt x="29" y="32"/>
                  </a:cubicBezTo>
                  <a:cubicBezTo>
                    <a:pt x="29" y="31"/>
                    <a:pt x="30" y="30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5" y="30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39" y="31"/>
                    <a:pt x="39" y="31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0" y="27"/>
                    <a:pt x="40" y="26"/>
                  </a:cubicBezTo>
                  <a:cubicBezTo>
                    <a:pt x="40" y="25"/>
                    <a:pt x="41" y="25"/>
                    <a:pt x="41" y="24"/>
                  </a:cubicBezTo>
                  <a:cubicBezTo>
                    <a:pt x="41" y="23"/>
                    <a:pt x="40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38" y="21"/>
                    <a:pt x="37" y="21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5" y="16"/>
                    <a:pt x="37" y="16"/>
                    <a:pt x="36" y="15"/>
                  </a:cubicBezTo>
                  <a:cubicBezTo>
                    <a:pt x="36" y="15"/>
                    <a:pt x="35" y="14"/>
                    <a:pt x="34" y="14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2"/>
                    <a:pt x="33" y="11"/>
                    <a:pt x="32" y="11"/>
                  </a:cubicBezTo>
                  <a:cubicBezTo>
                    <a:pt x="32" y="10"/>
                    <a:pt x="32" y="11"/>
                    <a:pt x="31" y="11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1"/>
                    <a:pt x="28" y="12"/>
                    <a:pt x="27" y="12"/>
                  </a:cubicBezTo>
                  <a:cubicBezTo>
                    <a:pt x="27" y="13"/>
                    <a:pt x="26" y="12"/>
                    <a:pt x="26" y="13"/>
                  </a:cubicBezTo>
                  <a:cubicBezTo>
                    <a:pt x="25" y="13"/>
                    <a:pt x="26" y="14"/>
                    <a:pt x="25" y="14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0" y="12"/>
                    <a:pt x="21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9" y="5"/>
                    <a:pt x="18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2"/>
                    <a:pt x="15" y="2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8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3" y="3"/>
                    <a:pt x="3" y="4"/>
                  </a:cubicBezTo>
                  <a:cubicBezTo>
                    <a:pt x="2" y="5"/>
                    <a:pt x="3" y="7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3" y="14"/>
                    <a:pt x="4" y="16"/>
                    <a:pt x="5" y="17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2"/>
                    <a:pt x="6" y="22"/>
                    <a:pt x="6" y="22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8"/>
                    <a:pt x="5" y="29"/>
                    <a:pt x="6" y="30"/>
                  </a:cubicBezTo>
                  <a:cubicBezTo>
                    <a:pt x="7" y="31"/>
                    <a:pt x="9" y="31"/>
                    <a:pt x="10" y="32"/>
                  </a:cubicBezTo>
                  <a:cubicBezTo>
                    <a:pt x="10" y="33"/>
                    <a:pt x="11" y="33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0" y="36"/>
                    <a:pt x="10" y="36"/>
                  </a:cubicBezTo>
                  <a:cubicBezTo>
                    <a:pt x="11" y="38"/>
                    <a:pt x="11" y="39"/>
                    <a:pt x="12" y="41"/>
                  </a:cubicBezTo>
                  <a:cubicBezTo>
                    <a:pt x="13" y="41"/>
                    <a:pt x="13" y="41"/>
                    <a:pt x="13" y="42"/>
                  </a:cubicBezTo>
                  <a:cubicBezTo>
                    <a:pt x="13" y="43"/>
                    <a:pt x="12" y="44"/>
                    <a:pt x="11" y="46"/>
                  </a:cubicBezTo>
                  <a:cubicBezTo>
                    <a:pt x="11" y="46"/>
                    <a:pt x="9" y="47"/>
                    <a:pt x="9" y="48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8" y="52"/>
                    <a:pt x="9" y="53"/>
                    <a:pt x="9" y="54"/>
                  </a:cubicBezTo>
                  <a:cubicBezTo>
                    <a:pt x="8" y="55"/>
                    <a:pt x="8" y="56"/>
                    <a:pt x="7" y="58"/>
                  </a:cubicBezTo>
                  <a:cubicBezTo>
                    <a:pt x="7" y="58"/>
                    <a:pt x="6" y="59"/>
                    <a:pt x="6" y="59"/>
                  </a:cubicBezTo>
                  <a:cubicBezTo>
                    <a:pt x="6" y="60"/>
                    <a:pt x="7" y="60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0"/>
                    <a:pt x="8" y="60"/>
                  </a:cubicBezTo>
                  <a:cubicBezTo>
                    <a:pt x="9" y="60"/>
                    <a:pt x="10" y="61"/>
                    <a:pt x="11" y="62"/>
                  </a:cubicBezTo>
                  <a:cubicBezTo>
                    <a:pt x="11" y="62"/>
                    <a:pt x="10" y="63"/>
                    <a:pt x="11" y="64"/>
                  </a:cubicBezTo>
                  <a:cubicBezTo>
                    <a:pt x="11" y="64"/>
                    <a:pt x="11" y="65"/>
                    <a:pt x="11" y="64"/>
                  </a:cubicBezTo>
                  <a:cubicBezTo>
                    <a:pt x="11" y="63"/>
                    <a:pt x="11" y="62"/>
                    <a:pt x="12" y="63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4" y="65"/>
                    <a:pt x="14" y="65"/>
                    <a:pt x="15" y="66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5" y="67"/>
                    <a:pt x="15" y="67"/>
                    <a:pt x="15" y="68"/>
                  </a:cubicBezTo>
                  <a:cubicBezTo>
                    <a:pt x="15" y="68"/>
                    <a:pt x="16" y="68"/>
                    <a:pt x="16" y="69"/>
                  </a:cubicBezTo>
                  <a:cubicBezTo>
                    <a:pt x="16" y="69"/>
                    <a:pt x="17" y="69"/>
                    <a:pt x="17" y="69"/>
                  </a:cubicBezTo>
                  <a:cubicBezTo>
                    <a:pt x="17" y="69"/>
                    <a:pt x="17" y="68"/>
                    <a:pt x="18" y="68"/>
                  </a:cubicBezTo>
                  <a:cubicBezTo>
                    <a:pt x="19" y="68"/>
                    <a:pt x="18" y="69"/>
                    <a:pt x="19" y="69"/>
                  </a:cubicBezTo>
                  <a:cubicBezTo>
                    <a:pt x="19" y="70"/>
                    <a:pt x="20" y="69"/>
                    <a:pt x="20" y="69"/>
                  </a:cubicBezTo>
                  <a:cubicBezTo>
                    <a:pt x="21" y="70"/>
                    <a:pt x="21" y="70"/>
                    <a:pt x="22" y="70"/>
                  </a:cubicBezTo>
                  <a:cubicBezTo>
                    <a:pt x="22" y="71"/>
                    <a:pt x="21" y="72"/>
                    <a:pt x="21" y="73"/>
                  </a:cubicBezTo>
                  <a:cubicBezTo>
                    <a:pt x="21" y="73"/>
                    <a:pt x="21" y="74"/>
                    <a:pt x="22" y="74"/>
                  </a:cubicBezTo>
                  <a:cubicBezTo>
                    <a:pt x="22" y="74"/>
                    <a:pt x="23" y="73"/>
                    <a:pt x="24" y="72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5" y="71"/>
                    <a:pt x="25" y="71"/>
                    <a:pt x="25" y="7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2" name="Freeform 849"/>
            <p:cNvSpPr>
              <a:spLocks/>
            </p:cNvSpPr>
            <p:nvPr/>
          </p:nvSpPr>
          <p:spPr bwMode="auto">
            <a:xfrm>
              <a:off x="5590" y="2522"/>
              <a:ext cx="124" cy="155"/>
            </a:xfrm>
            <a:custGeom>
              <a:avLst/>
              <a:gdLst>
                <a:gd name="T0" fmla="*/ 117 w 36"/>
                <a:gd name="T1" fmla="*/ 145 h 45"/>
                <a:gd name="T2" fmla="*/ 110 w 36"/>
                <a:gd name="T3" fmla="*/ 145 h 45"/>
                <a:gd name="T4" fmla="*/ 103 w 36"/>
                <a:gd name="T5" fmla="*/ 155 h 45"/>
                <a:gd name="T6" fmla="*/ 93 w 36"/>
                <a:gd name="T7" fmla="*/ 152 h 45"/>
                <a:gd name="T8" fmla="*/ 86 w 36"/>
                <a:gd name="T9" fmla="*/ 148 h 45"/>
                <a:gd name="T10" fmla="*/ 90 w 36"/>
                <a:gd name="T11" fmla="*/ 145 h 45"/>
                <a:gd name="T12" fmla="*/ 93 w 36"/>
                <a:gd name="T13" fmla="*/ 124 h 45"/>
                <a:gd name="T14" fmla="*/ 90 w 36"/>
                <a:gd name="T15" fmla="*/ 117 h 45"/>
                <a:gd name="T16" fmla="*/ 79 w 36"/>
                <a:gd name="T17" fmla="*/ 110 h 45"/>
                <a:gd name="T18" fmla="*/ 76 w 36"/>
                <a:gd name="T19" fmla="*/ 93 h 45"/>
                <a:gd name="T20" fmla="*/ 65 w 36"/>
                <a:gd name="T21" fmla="*/ 83 h 45"/>
                <a:gd name="T22" fmla="*/ 62 w 36"/>
                <a:gd name="T23" fmla="*/ 76 h 45"/>
                <a:gd name="T24" fmla="*/ 52 w 36"/>
                <a:gd name="T25" fmla="*/ 76 h 45"/>
                <a:gd name="T26" fmla="*/ 45 w 36"/>
                <a:gd name="T27" fmla="*/ 83 h 45"/>
                <a:gd name="T28" fmla="*/ 38 w 36"/>
                <a:gd name="T29" fmla="*/ 86 h 45"/>
                <a:gd name="T30" fmla="*/ 31 w 36"/>
                <a:gd name="T31" fmla="*/ 79 h 45"/>
                <a:gd name="T32" fmla="*/ 24 w 36"/>
                <a:gd name="T33" fmla="*/ 83 h 45"/>
                <a:gd name="T34" fmla="*/ 14 w 36"/>
                <a:gd name="T35" fmla="*/ 90 h 45"/>
                <a:gd name="T36" fmla="*/ 14 w 36"/>
                <a:gd name="T37" fmla="*/ 69 h 45"/>
                <a:gd name="T38" fmla="*/ 17 w 36"/>
                <a:gd name="T39" fmla="*/ 62 h 45"/>
                <a:gd name="T40" fmla="*/ 14 w 36"/>
                <a:gd name="T41" fmla="*/ 52 h 45"/>
                <a:gd name="T42" fmla="*/ 7 w 36"/>
                <a:gd name="T43" fmla="*/ 48 h 45"/>
                <a:gd name="T44" fmla="*/ 3 w 36"/>
                <a:gd name="T45" fmla="*/ 38 h 45"/>
                <a:gd name="T46" fmla="*/ 0 w 36"/>
                <a:gd name="T47" fmla="*/ 31 h 45"/>
                <a:gd name="T48" fmla="*/ 3 w 36"/>
                <a:gd name="T49" fmla="*/ 24 h 45"/>
                <a:gd name="T50" fmla="*/ 14 w 36"/>
                <a:gd name="T51" fmla="*/ 17 h 45"/>
                <a:gd name="T52" fmla="*/ 17 w 36"/>
                <a:gd name="T53" fmla="*/ 21 h 45"/>
                <a:gd name="T54" fmla="*/ 24 w 36"/>
                <a:gd name="T55" fmla="*/ 21 h 45"/>
                <a:gd name="T56" fmla="*/ 21 w 36"/>
                <a:gd name="T57" fmla="*/ 10 h 45"/>
                <a:gd name="T58" fmla="*/ 21 w 36"/>
                <a:gd name="T59" fmla="*/ 0 h 45"/>
                <a:gd name="T60" fmla="*/ 28 w 36"/>
                <a:gd name="T61" fmla="*/ 3 h 45"/>
                <a:gd name="T62" fmla="*/ 34 w 36"/>
                <a:gd name="T63" fmla="*/ 14 h 45"/>
                <a:gd name="T64" fmla="*/ 41 w 36"/>
                <a:gd name="T65" fmla="*/ 14 h 45"/>
                <a:gd name="T66" fmla="*/ 45 w 36"/>
                <a:gd name="T67" fmla="*/ 31 h 45"/>
                <a:gd name="T68" fmla="*/ 55 w 36"/>
                <a:gd name="T69" fmla="*/ 34 h 45"/>
                <a:gd name="T70" fmla="*/ 62 w 36"/>
                <a:gd name="T71" fmla="*/ 31 h 45"/>
                <a:gd name="T72" fmla="*/ 65 w 36"/>
                <a:gd name="T73" fmla="*/ 38 h 45"/>
                <a:gd name="T74" fmla="*/ 76 w 36"/>
                <a:gd name="T75" fmla="*/ 45 h 45"/>
                <a:gd name="T76" fmla="*/ 72 w 36"/>
                <a:gd name="T77" fmla="*/ 48 h 45"/>
                <a:gd name="T78" fmla="*/ 62 w 36"/>
                <a:gd name="T79" fmla="*/ 52 h 45"/>
                <a:gd name="T80" fmla="*/ 59 w 36"/>
                <a:gd name="T81" fmla="*/ 59 h 45"/>
                <a:gd name="T82" fmla="*/ 83 w 36"/>
                <a:gd name="T83" fmla="*/ 76 h 45"/>
                <a:gd name="T84" fmla="*/ 93 w 36"/>
                <a:gd name="T85" fmla="*/ 90 h 45"/>
                <a:gd name="T86" fmla="*/ 103 w 36"/>
                <a:gd name="T87" fmla="*/ 100 h 45"/>
                <a:gd name="T88" fmla="*/ 114 w 36"/>
                <a:gd name="T89" fmla="*/ 114 h 45"/>
                <a:gd name="T90" fmla="*/ 117 w 36"/>
                <a:gd name="T91" fmla="*/ 121 h 45"/>
                <a:gd name="T92" fmla="*/ 121 w 36"/>
                <a:gd name="T93" fmla="*/ 134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45"/>
                <a:gd name="T143" fmla="*/ 36 w 36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45">
                  <a:moveTo>
                    <a:pt x="36" y="41"/>
                  </a:moveTo>
                  <a:cubicBezTo>
                    <a:pt x="35" y="42"/>
                    <a:pt x="35" y="42"/>
                    <a:pt x="34" y="42"/>
                  </a:cubicBezTo>
                  <a:cubicBezTo>
                    <a:pt x="34" y="43"/>
                    <a:pt x="33" y="43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0" y="42"/>
                    <a:pt x="29" y="43"/>
                  </a:cubicBezTo>
                  <a:cubicBezTo>
                    <a:pt x="29" y="43"/>
                    <a:pt x="30" y="44"/>
                    <a:pt x="30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8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3"/>
                    <a:pt x="25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0"/>
                    <a:pt x="26" y="39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7" y="35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5" y="34"/>
                    <a:pt x="25" y="33"/>
                  </a:cubicBezTo>
                  <a:cubicBezTo>
                    <a:pt x="24" y="33"/>
                    <a:pt x="23" y="32"/>
                    <a:pt x="23" y="32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8"/>
                    <a:pt x="23" y="27"/>
                    <a:pt x="22" y="27"/>
                  </a:cubicBezTo>
                  <a:cubicBezTo>
                    <a:pt x="22" y="26"/>
                    <a:pt x="21" y="26"/>
                    <a:pt x="21" y="25"/>
                  </a:cubicBezTo>
                  <a:cubicBezTo>
                    <a:pt x="20" y="25"/>
                    <a:pt x="20" y="25"/>
                    <a:pt x="19" y="24"/>
                  </a:cubicBezTo>
                  <a:cubicBezTo>
                    <a:pt x="19" y="23"/>
                    <a:pt x="19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2" y="24"/>
                    <a:pt x="13" y="25"/>
                    <a:pt x="12" y="25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3"/>
                    <a:pt x="10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8" y="24"/>
                    <a:pt x="7" y="24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1"/>
                    <a:pt x="4" y="21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5" y="16"/>
                  </a:cubicBezTo>
                  <a:cubicBezTo>
                    <a:pt x="5" y="15"/>
                    <a:pt x="4" y="16"/>
                    <a:pt x="4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2" y="9"/>
                    <a:pt x="2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6" y="10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10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1" y="15"/>
                    <a:pt x="20" y="15"/>
                  </a:cubicBezTo>
                  <a:cubicBezTo>
                    <a:pt x="20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9" y="18"/>
                    <a:pt x="21" y="18"/>
                    <a:pt x="23" y="20"/>
                  </a:cubicBezTo>
                  <a:cubicBezTo>
                    <a:pt x="24" y="20"/>
                    <a:pt x="23" y="21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4"/>
                    <a:pt x="26" y="25"/>
                    <a:pt x="27" y="26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8"/>
                    <a:pt x="30" y="29"/>
                    <a:pt x="30" y="29"/>
                  </a:cubicBezTo>
                  <a:cubicBezTo>
                    <a:pt x="30" y="30"/>
                    <a:pt x="30" y="31"/>
                    <a:pt x="31" y="31"/>
                  </a:cubicBezTo>
                  <a:cubicBezTo>
                    <a:pt x="32" y="32"/>
                    <a:pt x="33" y="32"/>
                    <a:pt x="33" y="33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4" y="34"/>
                    <a:pt x="34" y="35"/>
                  </a:cubicBezTo>
                  <a:cubicBezTo>
                    <a:pt x="34" y="36"/>
                    <a:pt x="36" y="37"/>
                    <a:pt x="36" y="38"/>
                  </a:cubicBezTo>
                  <a:cubicBezTo>
                    <a:pt x="36" y="38"/>
                    <a:pt x="35" y="38"/>
                    <a:pt x="35" y="39"/>
                  </a:cubicBezTo>
                  <a:cubicBezTo>
                    <a:pt x="35" y="40"/>
                    <a:pt x="36" y="40"/>
                    <a:pt x="36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3" name="Freeform 850"/>
            <p:cNvSpPr>
              <a:spLocks/>
            </p:cNvSpPr>
            <p:nvPr/>
          </p:nvSpPr>
          <p:spPr bwMode="auto">
            <a:xfrm>
              <a:off x="5631" y="2664"/>
              <a:ext cx="97" cy="69"/>
            </a:xfrm>
            <a:custGeom>
              <a:avLst/>
              <a:gdLst>
                <a:gd name="T0" fmla="*/ 38 w 28"/>
                <a:gd name="T1" fmla="*/ 69 h 20"/>
                <a:gd name="T2" fmla="*/ 31 w 28"/>
                <a:gd name="T3" fmla="*/ 69 h 20"/>
                <a:gd name="T4" fmla="*/ 28 w 28"/>
                <a:gd name="T5" fmla="*/ 62 h 20"/>
                <a:gd name="T6" fmla="*/ 28 w 28"/>
                <a:gd name="T7" fmla="*/ 59 h 20"/>
                <a:gd name="T8" fmla="*/ 21 w 28"/>
                <a:gd name="T9" fmla="*/ 59 h 20"/>
                <a:gd name="T10" fmla="*/ 21 w 28"/>
                <a:gd name="T11" fmla="*/ 62 h 20"/>
                <a:gd name="T12" fmla="*/ 14 w 28"/>
                <a:gd name="T13" fmla="*/ 62 h 20"/>
                <a:gd name="T14" fmla="*/ 14 w 28"/>
                <a:gd name="T15" fmla="*/ 55 h 20"/>
                <a:gd name="T16" fmla="*/ 14 w 28"/>
                <a:gd name="T17" fmla="*/ 48 h 20"/>
                <a:gd name="T18" fmla="*/ 7 w 28"/>
                <a:gd name="T19" fmla="*/ 41 h 20"/>
                <a:gd name="T20" fmla="*/ 7 w 28"/>
                <a:gd name="T21" fmla="*/ 35 h 20"/>
                <a:gd name="T22" fmla="*/ 3 w 28"/>
                <a:gd name="T23" fmla="*/ 31 h 20"/>
                <a:gd name="T24" fmla="*/ 3 w 28"/>
                <a:gd name="T25" fmla="*/ 28 h 20"/>
                <a:gd name="T26" fmla="*/ 0 w 28"/>
                <a:gd name="T27" fmla="*/ 21 h 20"/>
                <a:gd name="T28" fmla="*/ 0 w 28"/>
                <a:gd name="T29" fmla="*/ 14 h 20"/>
                <a:gd name="T30" fmla="*/ 3 w 28"/>
                <a:gd name="T31" fmla="*/ 14 h 20"/>
                <a:gd name="T32" fmla="*/ 10 w 28"/>
                <a:gd name="T33" fmla="*/ 7 h 20"/>
                <a:gd name="T34" fmla="*/ 17 w 28"/>
                <a:gd name="T35" fmla="*/ 3 h 20"/>
                <a:gd name="T36" fmla="*/ 24 w 28"/>
                <a:gd name="T37" fmla="*/ 3 h 20"/>
                <a:gd name="T38" fmla="*/ 28 w 28"/>
                <a:gd name="T39" fmla="*/ 3 h 20"/>
                <a:gd name="T40" fmla="*/ 42 w 28"/>
                <a:gd name="T41" fmla="*/ 3 h 20"/>
                <a:gd name="T42" fmla="*/ 49 w 28"/>
                <a:gd name="T43" fmla="*/ 7 h 20"/>
                <a:gd name="T44" fmla="*/ 52 w 28"/>
                <a:gd name="T45" fmla="*/ 7 h 20"/>
                <a:gd name="T46" fmla="*/ 55 w 28"/>
                <a:gd name="T47" fmla="*/ 7 h 20"/>
                <a:gd name="T48" fmla="*/ 62 w 28"/>
                <a:gd name="T49" fmla="*/ 10 h 20"/>
                <a:gd name="T50" fmla="*/ 66 w 28"/>
                <a:gd name="T51" fmla="*/ 10 h 20"/>
                <a:gd name="T52" fmla="*/ 66 w 28"/>
                <a:gd name="T53" fmla="*/ 3 h 20"/>
                <a:gd name="T54" fmla="*/ 73 w 28"/>
                <a:gd name="T55" fmla="*/ 3 h 20"/>
                <a:gd name="T56" fmla="*/ 80 w 28"/>
                <a:gd name="T57" fmla="*/ 3 h 20"/>
                <a:gd name="T58" fmla="*/ 83 w 28"/>
                <a:gd name="T59" fmla="*/ 3 h 20"/>
                <a:gd name="T60" fmla="*/ 90 w 28"/>
                <a:gd name="T61" fmla="*/ 0 h 20"/>
                <a:gd name="T62" fmla="*/ 90 w 28"/>
                <a:gd name="T63" fmla="*/ 3 h 20"/>
                <a:gd name="T64" fmla="*/ 90 w 28"/>
                <a:gd name="T65" fmla="*/ 7 h 20"/>
                <a:gd name="T66" fmla="*/ 90 w 28"/>
                <a:gd name="T67" fmla="*/ 14 h 20"/>
                <a:gd name="T68" fmla="*/ 97 w 28"/>
                <a:gd name="T69" fmla="*/ 17 h 20"/>
                <a:gd name="T70" fmla="*/ 97 w 28"/>
                <a:gd name="T71" fmla="*/ 28 h 20"/>
                <a:gd name="T72" fmla="*/ 94 w 28"/>
                <a:gd name="T73" fmla="*/ 41 h 20"/>
                <a:gd name="T74" fmla="*/ 90 w 28"/>
                <a:gd name="T75" fmla="*/ 38 h 20"/>
                <a:gd name="T76" fmla="*/ 80 w 28"/>
                <a:gd name="T77" fmla="*/ 45 h 20"/>
                <a:gd name="T78" fmla="*/ 73 w 28"/>
                <a:gd name="T79" fmla="*/ 45 h 20"/>
                <a:gd name="T80" fmla="*/ 73 w 28"/>
                <a:gd name="T81" fmla="*/ 48 h 20"/>
                <a:gd name="T82" fmla="*/ 66 w 28"/>
                <a:gd name="T83" fmla="*/ 48 h 20"/>
                <a:gd name="T84" fmla="*/ 62 w 28"/>
                <a:gd name="T85" fmla="*/ 52 h 20"/>
                <a:gd name="T86" fmla="*/ 66 w 28"/>
                <a:gd name="T87" fmla="*/ 55 h 20"/>
                <a:gd name="T88" fmla="*/ 69 w 28"/>
                <a:gd name="T89" fmla="*/ 59 h 20"/>
                <a:gd name="T90" fmla="*/ 69 w 28"/>
                <a:gd name="T91" fmla="*/ 62 h 20"/>
                <a:gd name="T92" fmla="*/ 69 w 28"/>
                <a:gd name="T93" fmla="*/ 66 h 20"/>
                <a:gd name="T94" fmla="*/ 62 w 28"/>
                <a:gd name="T95" fmla="*/ 62 h 20"/>
                <a:gd name="T96" fmla="*/ 49 w 28"/>
                <a:gd name="T97" fmla="*/ 62 h 20"/>
                <a:gd name="T98" fmla="*/ 49 w 28"/>
                <a:gd name="T99" fmla="*/ 69 h 20"/>
                <a:gd name="T100" fmla="*/ 45 w 28"/>
                <a:gd name="T101" fmla="*/ 69 h 20"/>
                <a:gd name="T102" fmla="*/ 38 w 28"/>
                <a:gd name="T103" fmla="*/ 69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"/>
                <a:gd name="T157" fmla="*/ 0 h 20"/>
                <a:gd name="T158" fmla="*/ 28 w 28"/>
                <a:gd name="T159" fmla="*/ 20 h 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" h="20">
                  <a:moveTo>
                    <a:pt x="11" y="20"/>
                  </a:moveTo>
                  <a:cubicBezTo>
                    <a:pt x="10" y="20"/>
                    <a:pt x="10" y="20"/>
                    <a:pt x="9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6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4" y="19"/>
                    <a:pt x="4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3" y="14"/>
                    <a:pt x="3" y="13"/>
                    <a:pt x="2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18" y="3"/>
                    <a:pt x="19" y="4"/>
                    <a:pt x="19" y="3"/>
                  </a:cubicBezTo>
                  <a:cubicBezTo>
                    <a:pt x="20" y="3"/>
                    <a:pt x="18" y="2"/>
                    <a:pt x="19" y="1"/>
                  </a:cubicBezTo>
                  <a:cubicBezTo>
                    <a:pt x="19" y="1"/>
                    <a:pt x="21" y="1"/>
                    <a:pt x="21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1"/>
                    <a:pt x="25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10"/>
                    <a:pt x="27" y="12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2"/>
                    <a:pt x="24" y="13"/>
                    <a:pt x="23" y="13"/>
                  </a:cubicBezTo>
                  <a:cubicBezTo>
                    <a:pt x="23" y="13"/>
                    <a:pt x="21" y="13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5"/>
                    <a:pt x="18" y="16"/>
                    <a:pt x="19" y="16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9"/>
                    <a:pt x="18" y="18"/>
                    <a:pt x="18" y="18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4" name="Freeform 851"/>
            <p:cNvSpPr>
              <a:spLocks/>
            </p:cNvSpPr>
            <p:nvPr/>
          </p:nvSpPr>
          <p:spPr bwMode="auto">
            <a:xfrm>
              <a:off x="5618" y="2508"/>
              <a:ext cx="124" cy="256"/>
            </a:xfrm>
            <a:custGeom>
              <a:avLst/>
              <a:gdLst>
                <a:gd name="T0" fmla="*/ 55 w 36"/>
                <a:gd name="T1" fmla="*/ 225 h 74"/>
                <a:gd name="T2" fmla="*/ 59 w 36"/>
                <a:gd name="T3" fmla="*/ 249 h 74"/>
                <a:gd name="T4" fmla="*/ 65 w 36"/>
                <a:gd name="T5" fmla="*/ 253 h 74"/>
                <a:gd name="T6" fmla="*/ 79 w 36"/>
                <a:gd name="T7" fmla="*/ 239 h 74"/>
                <a:gd name="T8" fmla="*/ 83 w 36"/>
                <a:gd name="T9" fmla="*/ 235 h 74"/>
                <a:gd name="T10" fmla="*/ 83 w 36"/>
                <a:gd name="T11" fmla="*/ 228 h 74"/>
                <a:gd name="T12" fmla="*/ 90 w 36"/>
                <a:gd name="T13" fmla="*/ 221 h 74"/>
                <a:gd name="T14" fmla="*/ 107 w 36"/>
                <a:gd name="T15" fmla="*/ 218 h 74"/>
                <a:gd name="T16" fmla="*/ 117 w 36"/>
                <a:gd name="T17" fmla="*/ 208 h 74"/>
                <a:gd name="T18" fmla="*/ 121 w 36"/>
                <a:gd name="T19" fmla="*/ 187 h 74"/>
                <a:gd name="T20" fmla="*/ 121 w 36"/>
                <a:gd name="T21" fmla="*/ 183 h 74"/>
                <a:gd name="T22" fmla="*/ 121 w 36"/>
                <a:gd name="T23" fmla="*/ 170 h 74"/>
                <a:gd name="T24" fmla="*/ 114 w 36"/>
                <a:gd name="T25" fmla="*/ 138 h 74"/>
                <a:gd name="T26" fmla="*/ 100 w 36"/>
                <a:gd name="T27" fmla="*/ 125 h 74"/>
                <a:gd name="T28" fmla="*/ 86 w 36"/>
                <a:gd name="T29" fmla="*/ 114 h 74"/>
                <a:gd name="T30" fmla="*/ 72 w 36"/>
                <a:gd name="T31" fmla="*/ 93 h 74"/>
                <a:gd name="T32" fmla="*/ 59 w 36"/>
                <a:gd name="T33" fmla="*/ 80 h 74"/>
                <a:gd name="T34" fmla="*/ 69 w 36"/>
                <a:gd name="T35" fmla="*/ 55 h 74"/>
                <a:gd name="T36" fmla="*/ 79 w 36"/>
                <a:gd name="T37" fmla="*/ 42 h 74"/>
                <a:gd name="T38" fmla="*/ 79 w 36"/>
                <a:gd name="T39" fmla="*/ 31 h 74"/>
                <a:gd name="T40" fmla="*/ 69 w 36"/>
                <a:gd name="T41" fmla="*/ 14 h 74"/>
                <a:gd name="T42" fmla="*/ 59 w 36"/>
                <a:gd name="T43" fmla="*/ 7 h 74"/>
                <a:gd name="T44" fmla="*/ 41 w 36"/>
                <a:gd name="T45" fmla="*/ 3 h 74"/>
                <a:gd name="T46" fmla="*/ 28 w 36"/>
                <a:gd name="T47" fmla="*/ 14 h 74"/>
                <a:gd name="T48" fmla="*/ 21 w 36"/>
                <a:gd name="T49" fmla="*/ 17 h 74"/>
                <a:gd name="T50" fmla="*/ 7 w 36"/>
                <a:gd name="T51" fmla="*/ 17 h 74"/>
                <a:gd name="T52" fmla="*/ 0 w 36"/>
                <a:gd name="T53" fmla="*/ 17 h 74"/>
                <a:gd name="T54" fmla="*/ 10 w 36"/>
                <a:gd name="T55" fmla="*/ 28 h 74"/>
                <a:gd name="T56" fmla="*/ 17 w 36"/>
                <a:gd name="T57" fmla="*/ 45 h 74"/>
                <a:gd name="T58" fmla="*/ 31 w 36"/>
                <a:gd name="T59" fmla="*/ 45 h 74"/>
                <a:gd name="T60" fmla="*/ 34 w 36"/>
                <a:gd name="T61" fmla="*/ 52 h 74"/>
                <a:gd name="T62" fmla="*/ 48 w 36"/>
                <a:gd name="T63" fmla="*/ 62 h 74"/>
                <a:gd name="T64" fmla="*/ 34 w 36"/>
                <a:gd name="T65" fmla="*/ 66 h 74"/>
                <a:gd name="T66" fmla="*/ 52 w 36"/>
                <a:gd name="T67" fmla="*/ 83 h 74"/>
                <a:gd name="T68" fmla="*/ 65 w 36"/>
                <a:gd name="T69" fmla="*/ 104 h 74"/>
                <a:gd name="T70" fmla="*/ 76 w 36"/>
                <a:gd name="T71" fmla="*/ 121 h 74"/>
                <a:gd name="T72" fmla="*/ 90 w 36"/>
                <a:gd name="T73" fmla="*/ 131 h 74"/>
                <a:gd name="T74" fmla="*/ 93 w 36"/>
                <a:gd name="T75" fmla="*/ 152 h 74"/>
                <a:gd name="T76" fmla="*/ 93 w 36"/>
                <a:gd name="T77" fmla="*/ 166 h 74"/>
                <a:gd name="T78" fmla="*/ 96 w 36"/>
                <a:gd name="T79" fmla="*/ 190 h 74"/>
                <a:gd name="T80" fmla="*/ 79 w 36"/>
                <a:gd name="T81" fmla="*/ 197 h 74"/>
                <a:gd name="T82" fmla="*/ 69 w 36"/>
                <a:gd name="T83" fmla="*/ 201 h 74"/>
                <a:gd name="T84" fmla="*/ 76 w 36"/>
                <a:gd name="T85" fmla="*/ 214 h 74"/>
                <a:gd name="T86" fmla="*/ 55 w 36"/>
                <a:gd name="T87" fmla="*/ 214 h 74"/>
                <a:gd name="T88" fmla="*/ 48 w 36"/>
                <a:gd name="T89" fmla="*/ 221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"/>
                <a:gd name="T136" fmla="*/ 0 h 74"/>
                <a:gd name="T137" fmla="*/ 36 w 36"/>
                <a:gd name="T138" fmla="*/ 74 h 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" h="74">
                  <a:moveTo>
                    <a:pt x="14" y="64"/>
                  </a:moveTo>
                  <a:cubicBezTo>
                    <a:pt x="14" y="64"/>
                    <a:pt x="15" y="65"/>
                    <a:pt x="15" y="65"/>
                  </a:cubicBezTo>
                  <a:cubicBezTo>
                    <a:pt x="15" y="65"/>
                    <a:pt x="16" y="65"/>
                    <a:pt x="16" y="65"/>
                  </a:cubicBezTo>
                  <a:cubicBezTo>
                    <a:pt x="17" y="65"/>
                    <a:pt x="18" y="66"/>
                    <a:pt x="18" y="67"/>
                  </a:cubicBezTo>
                  <a:cubicBezTo>
                    <a:pt x="18" y="67"/>
                    <a:pt x="17" y="67"/>
                    <a:pt x="17" y="68"/>
                  </a:cubicBezTo>
                  <a:cubicBezTo>
                    <a:pt x="16" y="69"/>
                    <a:pt x="16" y="70"/>
                    <a:pt x="17" y="72"/>
                  </a:cubicBezTo>
                  <a:cubicBezTo>
                    <a:pt x="17" y="72"/>
                    <a:pt x="17" y="73"/>
                    <a:pt x="17" y="73"/>
                  </a:cubicBezTo>
                  <a:cubicBezTo>
                    <a:pt x="17" y="73"/>
                    <a:pt x="16" y="74"/>
                    <a:pt x="17" y="74"/>
                  </a:cubicBezTo>
                  <a:cubicBezTo>
                    <a:pt x="18" y="74"/>
                    <a:pt x="18" y="74"/>
                    <a:pt x="19" y="73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1"/>
                    <a:pt x="20" y="70"/>
                  </a:cubicBezTo>
                  <a:cubicBezTo>
                    <a:pt x="21" y="70"/>
                    <a:pt x="22" y="70"/>
                    <a:pt x="23" y="69"/>
                  </a:cubicBezTo>
                  <a:cubicBezTo>
                    <a:pt x="23" y="68"/>
                    <a:pt x="21" y="67"/>
                    <a:pt x="22" y="67"/>
                  </a:cubicBezTo>
                  <a:cubicBezTo>
                    <a:pt x="22" y="67"/>
                    <a:pt x="23" y="68"/>
                    <a:pt x="24" y="68"/>
                  </a:cubicBezTo>
                  <a:cubicBezTo>
                    <a:pt x="24" y="69"/>
                    <a:pt x="24" y="68"/>
                    <a:pt x="24" y="68"/>
                  </a:cubicBezTo>
                  <a:cubicBezTo>
                    <a:pt x="24" y="67"/>
                    <a:pt x="23" y="67"/>
                    <a:pt x="23" y="66"/>
                  </a:cubicBezTo>
                  <a:cubicBezTo>
                    <a:pt x="24" y="66"/>
                    <a:pt x="25" y="68"/>
                    <a:pt x="25" y="67"/>
                  </a:cubicBezTo>
                  <a:cubicBezTo>
                    <a:pt x="26" y="67"/>
                    <a:pt x="24" y="67"/>
                    <a:pt x="24" y="66"/>
                  </a:cubicBezTo>
                  <a:cubicBezTo>
                    <a:pt x="24" y="66"/>
                    <a:pt x="25" y="67"/>
                    <a:pt x="25" y="66"/>
                  </a:cubicBezTo>
                  <a:cubicBezTo>
                    <a:pt x="26" y="66"/>
                    <a:pt x="25" y="65"/>
                    <a:pt x="25" y="64"/>
                  </a:cubicBezTo>
                  <a:cubicBezTo>
                    <a:pt x="25" y="64"/>
                    <a:pt x="26" y="64"/>
                    <a:pt x="26" y="64"/>
                  </a:cubicBezTo>
                  <a:cubicBezTo>
                    <a:pt x="27" y="64"/>
                    <a:pt x="27" y="65"/>
                    <a:pt x="27" y="65"/>
                  </a:cubicBezTo>
                  <a:cubicBezTo>
                    <a:pt x="27" y="65"/>
                    <a:pt x="28" y="65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1" y="63"/>
                    <a:pt x="31" y="62"/>
                    <a:pt x="32" y="62"/>
                  </a:cubicBezTo>
                  <a:cubicBezTo>
                    <a:pt x="32" y="61"/>
                    <a:pt x="32" y="62"/>
                    <a:pt x="32" y="62"/>
                  </a:cubicBezTo>
                  <a:cubicBezTo>
                    <a:pt x="33" y="61"/>
                    <a:pt x="33" y="60"/>
                    <a:pt x="34" y="60"/>
                  </a:cubicBezTo>
                  <a:cubicBezTo>
                    <a:pt x="35" y="59"/>
                    <a:pt x="35" y="59"/>
                    <a:pt x="35" y="58"/>
                  </a:cubicBezTo>
                  <a:cubicBezTo>
                    <a:pt x="36" y="57"/>
                    <a:pt x="35" y="56"/>
                    <a:pt x="35" y="55"/>
                  </a:cubicBezTo>
                  <a:cubicBezTo>
                    <a:pt x="35" y="55"/>
                    <a:pt x="35" y="54"/>
                    <a:pt x="35" y="54"/>
                  </a:cubicBezTo>
                  <a:cubicBezTo>
                    <a:pt x="35" y="54"/>
                    <a:pt x="36" y="55"/>
                    <a:pt x="36" y="55"/>
                  </a:cubicBezTo>
                  <a:cubicBezTo>
                    <a:pt x="36" y="54"/>
                    <a:pt x="35" y="54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6" y="53"/>
                    <a:pt x="36" y="53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5" y="51"/>
                    <a:pt x="36" y="50"/>
                    <a:pt x="35" y="49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7"/>
                  </a:cubicBezTo>
                  <a:cubicBezTo>
                    <a:pt x="30" y="36"/>
                    <a:pt x="30" y="37"/>
                    <a:pt x="29" y="36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6" y="34"/>
                    <a:pt x="26" y="33"/>
                    <a:pt x="25" y="33"/>
                  </a:cubicBezTo>
                  <a:cubicBezTo>
                    <a:pt x="24" y="32"/>
                    <a:pt x="23" y="31"/>
                    <a:pt x="22" y="30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4"/>
                    <a:pt x="17" y="23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8" y="17"/>
                    <a:pt x="20" y="17"/>
                    <a:pt x="20" y="16"/>
                  </a:cubicBezTo>
                  <a:cubicBezTo>
                    <a:pt x="21" y="15"/>
                    <a:pt x="20" y="14"/>
                    <a:pt x="21" y="14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3" y="12"/>
                    <a:pt x="23" y="13"/>
                    <a:pt x="23" y="12"/>
                  </a:cubicBezTo>
                  <a:cubicBezTo>
                    <a:pt x="24" y="12"/>
                    <a:pt x="23" y="11"/>
                    <a:pt x="24" y="11"/>
                  </a:cubicBezTo>
                  <a:cubicBezTo>
                    <a:pt x="24" y="10"/>
                    <a:pt x="26" y="10"/>
                    <a:pt x="26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0" y="7"/>
                    <a:pt x="20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2"/>
                    <a:pt x="15" y="1"/>
                    <a:pt x="14" y="0"/>
                  </a:cubicBezTo>
                  <a:cubicBezTo>
                    <a:pt x="14" y="0"/>
                    <a:pt x="13" y="1"/>
                    <a:pt x="12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9"/>
                    <a:pt x="2" y="7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3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10" y="22"/>
                    <a:pt x="13" y="22"/>
                    <a:pt x="15" y="24"/>
                  </a:cubicBezTo>
                  <a:cubicBezTo>
                    <a:pt x="15" y="24"/>
                    <a:pt x="15" y="25"/>
                    <a:pt x="15" y="26"/>
                  </a:cubicBezTo>
                  <a:cubicBezTo>
                    <a:pt x="15" y="26"/>
                    <a:pt x="16" y="26"/>
                    <a:pt x="16" y="27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0"/>
                    <a:pt x="20" y="30"/>
                    <a:pt x="20" y="31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4"/>
                    <a:pt x="22" y="35"/>
                  </a:cubicBezTo>
                  <a:cubicBezTo>
                    <a:pt x="23" y="35"/>
                    <a:pt x="24" y="35"/>
                    <a:pt x="25" y="36"/>
                  </a:cubicBezTo>
                  <a:cubicBezTo>
                    <a:pt x="26" y="36"/>
                    <a:pt x="27" y="37"/>
                    <a:pt x="27" y="37"/>
                  </a:cubicBezTo>
                  <a:cubicBezTo>
                    <a:pt x="27" y="38"/>
                    <a:pt x="25" y="38"/>
                    <a:pt x="26" y="38"/>
                  </a:cubicBezTo>
                  <a:cubicBezTo>
                    <a:pt x="26" y="39"/>
                    <a:pt x="27" y="40"/>
                    <a:pt x="28" y="41"/>
                  </a:cubicBezTo>
                  <a:cubicBezTo>
                    <a:pt x="28" y="41"/>
                    <a:pt x="27" y="41"/>
                    <a:pt x="27" y="42"/>
                  </a:cubicBezTo>
                  <a:cubicBezTo>
                    <a:pt x="26" y="43"/>
                    <a:pt x="27" y="43"/>
                    <a:pt x="27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7"/>
                    <a:pt x="27" y="47"/>
                    <a:pt x="27" y="48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9" y="53"/>
                    <a:pt x="28" y="54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6" y="55"/>
                    <a:pt x="26" y="56"/>
                    <a:pt x="25" y="57"/>
                  </a:cubicBezTo>
                  <a:cubicBezTo>
                    <a:pt x="24" y="57"/>
                    <a:pt x="23" y="56"/>
                    <a:pt x="23" y="57"/>
                  </a:cubicBezTo>
                  <a:cubicBezTo>
                    <a:pt x="22" y="57"/>
                    <a:pt x="23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9"/>
                    <a:pt x="20" y="60"/>
                    <a:pt x="21" y="60"/>
                  </a:cubicBezTo>
                  <a:cubicBezTo>
                    <a:pt x="21" y="60"/>
                    <a:pt x="22" y="60"/>
                    <a:pt x="22" y="61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2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19" y="62"/>
                    <a:pt x="18" y="62"/>
                    <a:pt x="16" y="62"/>
                  </a:cubicBezTo>
                  <a:cubicBezTo>
                    <a:pt x="16" y="62"/>
                    <a:pt x="17" y="63"/>
                    <a:pt x="17" y="63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5" y="64"/>
                    <a:pt x="14" y="64"/>
                    <a:pt x="14" y="6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5" name="Freeform 852"/>
            <p:cNvSpPr>
              <a:spLocks/>
            </p:cNvSpPr>
            <p:nvPr/>
          </p:nvSpPr>
          <p:spPr bwMode="auto">
            <a:xfrm>
              <a:off x="5929" y="2141"/>
              <a:ext cx="83" cy="114"/>
            </a:xfrm>
            <a:custGeom>
              <a:avLst/>
              <a:gdLst>
                <a:gd name="T0" fmla="*/ 38 w 24"/>
                <a:gd name="T1" fmla="*/ 111 h 33"/>
                <a:gd name="T2" fmla="*/ 31 w 24"/>
                <a:gd name="T3" fmla="*/ 104 h 33"/>
                <a:gd name="T4" fmla="*/ 21 w 24"/>
                <a:gd name="T5" fmla="*/ 114 h 33"/>
                <a:gd name="T6" fmla="*/ 24 w 24"/>
                <a:gd name="T7" fmla="*/ 107 h 33"/>
                <a:gd name="T8" fmla="*/ 17 w 24"/>
                <a:gd name="T9" fmla="*/ 104 h 33"/>
                <a:gd name="T10" fmla="*/ 21 w 24"/>
                <a:gd name="T11" fmla="*/ 100 h 33"/>
                <a:gd name="T12" fmla="*/ 10 w 24"/>
                <a:gd name="T13" fmla="*/ 100 h 33"/>
                <a:gd name="T14" fmla="*/ 14 w 24"/>
                <a:gd name="T15" fmla="*/ 93 h 33"/>
                <a:gd name="T16" fmla="*/ 21 w 24"/>
                <a:gd name="T17" fmla="*/ 90 h 33"/>
                <a:gd name="T18" fmla="*/ 14 w 24"/>
                <a:gd name="T19" fmla="*/ 86 h 33"/>
                <a:gd name="T20" fmla="*/ 21 w 24"/>
                <a:gd name="T21" fmla="*/ 76 h 33"/>
                <a:gd name="T22" fmla="*/ 21 w 24"/>
                <a:gd name="T23" fmla="*/ 73 h 33"/>
                <a:gd name="T24" fmla="*/ 21 w 24"/>
                <a:gd name="T25" fmla="*/ 66 h 33"/>
                <a:gd name="T26" fmla="*/ 17 w 24"/>
                <a:gd name="T27" fmla="*/ 69 h 33"/>
                <a:gd name="T28" fmla="*/ 3 w 24"/>
                <a:gd name="T29" fmla="*/ 69 h 33"/>
                <a:gd name="T30" fmla="*/ 0 w 24"/>
                <a:gd name="T31" fmla="*/ 66 h 33"/>
                <a:gd name="T32" fmla="*/ 14 w 24"/>
                <a:gd name="T33" fmla="*/ 48 h 33"/>
                <a:gd name="T34" fmla="*/ 21 w 24"/>
                <a:gd name="T35" fmla="*/ 45 h 33"/>
                <a:gd name="T36" fmla="*/ 24 w 24"/>
                <a:gd name="T37" fmla="*/ 38 h 33"/>
                <a:gd name="T38" fmla="*/ 24 w 24"/>
                <a:gd name="T39" fmla="*/ 28 h 33"/>
                <a:gd name="T40" fmla="*/ 31 w 24"/>
                <a:gd name="T41" fmla="*/ 28 h 33"/>
                <a:gd name="T42" fmla="*/ 35 w 24"/>
                <a:gd name="T43" fmla="*/ 31 h 33"/>
                <a:gd name="T44" fmla="*/ 42 w 24"/>
                <a:gd name="T45" fmla="*/ 35 h 33"/>
                <a:gd name="T46" fmla="*/ 48 w 24"/>
                <a:gd name="T47" fmla="*/ 35 h 33"/>
                <a:gd name="T48" fmla="*/ 48 w 24"/>
                <a:gd name="T49" fmla="*/ 28 h 33"/>
                <a:gd name="T50" fmla="*/ 48 w 24"/>
                <a:gd name="T51" fmla="*/ 24 h 33"/>
                <a:gd name="T52" fmla="*/ 59 w 24"/>
                <a:gd name="T53" fmla="*/ 24 h 33"/>
                <a:gd name="T54" fmla="*/ 66 w 24"/>
                <a:gd name="T55" fmla="*/ 10 h 33"/>
                <a:gd name="T56" fmla="*/ 73 w 24"/>
                <a:gd name="T57" fmla="*/ 10 h 33"/>
                <a:gd name="T58" fmla="*/ 73 w 24"/>
                <a:gd name="T59" fmla="*/ 0 h 33"/>
                <a:gd name="T60" fmla="*/ 80 w 24"/>
                <a:gd name="T61" fmla="*/ 0 h 33"/>
                <a:gd name="T62" fmla="*/ 80 w 24"/>
                <a:gd name="T63" fmla="*/ 7 h 33"/>
                <a:gd name="T64" fmla="*/ 83 w 24"/>
                <a:gd name="T65" fmla="*/ 14 h 33"/>
                <a:gd name="T66" fmla="*/ 76 w 24"/>
                <a:gd name="T67" fmla="*/ 31 h 33"/>
                <a:gd name="T68" fmla="*/ 80 w 24"/>
                <a:gd name="T69" fmla="*/ 35 h 33"/>
                <a:gd name="T70" fmla="*/ 80 w 24"/>
                <a:gd name="T71" fmla="*/ 45 h 33"/>
                <a:gd name="T72" fmla="*/ 76 w 24"/>
                <a:gd name="T73" fmla="*/ 48 h 33"/>
                <a:gd name="T74" fmla="*/ 69 w 24"/>
                <a:gd name="T75" fmla="*/ 55 h 33"/>
                <a:gd name="T76" fmla="*/ 62 w 24"/>
                <a:gd name="T77" fmla="*/ 66 h 33"/>
                <a:gd name="T78" fmla="*/ 52 w 24"/>
                <a:gd name="T79" fmla="*/ 66 h 33"/>
                <a:gd name="T80" fmla="*/ 52 w 24"/>
                <a:gd name="T81" fmla="*/ 66 h 33"/>
                <a:gd name="T82" fmla="*/ 48 w 24"/>
                <a:gd name="T83" fmla="*/ 66 h 33"/>
                <a:gd name="T84" fmla="*/ 48 w 24"/>
                <a:gd name="T85" fmla="*/ 73 h 33"/>
                <a:gd name="T86" fmla="*/ 52 w 24"/>
                <a:gd name="T87" fmla="*/ 76 h 33"/>
                <a:gd name="T88" fmla="*/ 48 w 24"/>
                <a:gd name="T89" fmla="*/ 79 h 33"/>
                <a:gd name="T90" fmla="*/ 55 w 24"/>
                <a:gd name="T91" fmla="*/ 83 h 33"/>
                <a:gd name="T92" fmla="*/ 69 w 24"/>
                <a:gd name="T93" fmla="*/ 93 h 33"/>
                <a:gd name="T94" fmla="*/ 62 w 24"/>
                <a:gd name="T95" fmla="*/ 100 h 33"/>
                <a:gd name="T96" fmla="*/ 55 w 24"/>
                <a:gd name="T97" fmla="*/ 100 h 33"/>
                <a:gd name="T98" fmla="*/ 48 w 24"/>
                <a:gd name="T99" fmla="*/ 100 h 33"/>
                <a:gd name="T100" fmla="*/ 45 w 24"/>
                <a:gd name="T101" fmla="*/ 104 h 33"/>
                <a:gd name="T102" fmla="*/ 38 w 24"/>
                <a:gd name="T103" fmla="*/ 111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33"/>
                <a:gd name="T158" fmla="*/ 24 w 24"/>
                <a:gd name="T159" fmla="*/ 33 h 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33">
                  <a:moveTo>
                    <a:pt x="11" y="32"/>
                  </a:moveTo>
                  <a:cubicBezTo>
                    <a:pt x="10" y="31"/>
                    <a:pt x="10" y="30"/>
                    <a:pt x="9" y="30"/>
                  </a:cubicBezTo>
                  <a:cubicBezTo>
                    <a:pt x="8" y="30"/>
                    <a:pt x="7" y="32"/>
                    <a:pt x="6" y="33"/>
                  </a:cubicBezTo>
                  <a:cubicBezTo>
                    <a:pt x="6" y="33"/>
                    <a:pt x="7" y="32"/>
                    <a:pt x="7" y="31"/>
                  </a:cubicBezTo>
                  <a:cubicBezTo>
                    <a:pt x="6" y="31"/>
                    <a:pt x="6" y="31"/>
                    <a:pt x="5" y="30"/>
                  </a:cubicBezTo>
                  <a:cubicBezTo>
                    <a:pt x="5" y="30"/>
                    <a:pt x="6" y="29"/>
                    <a:pt x="6" y="29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3" y="28"/>
                    <a:pt x="4" y="27"/>
                    <a:pt x="4" y="27"/>
                  </a:cubicBezTo>
                  <a:cubicBezTo>
                    <a:pt x="4" y="26"/>
                    <a:pt x="6" y="27"/>
                    <a:pt x="6" y="26"/>
                  </a:cubicBezTo>
                  <a:cubicBezTo>
                    <a:pt x="6" y="25"/>
                    <a:pt x="4" y="26"/>
                    <a:pt x="4" y="25"/>
                  </a:cubicBezTo>
                  <a:cubicBezTo>
                    <a:pt x="4" y="24"/>
                    <a:pt x="6" y="23"/>
                    <a:pt x="6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7" y="19"/>
                    <a:pt x="6" y="19"/>
                  </a:cubicBezTo>
                  <a:cubicBezTo>
                    <a:pt x="6" y="19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8" y="10"/>
                    <a:pt x="7" y="9"/>
                    <a:pt x="7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1" y="2"/>
                    <a:pt x="21" y="1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5"/>
                    <a:pt x="23" y="7"/>
                    <a:pt x="22" y="9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1" y="14"/>
                    <a:pt x="21" y="16"/>
                    <a:pt x="20" y="16"/>
                  </a:cubicBezTo>
                  <a:cubicBezTo>
                    <a:pt x="19" y="17"/>
                    <a:pt x="19" y="18"/>
                    <a:pt x="18" y="19"/>
                  </a:cubicBezTo>
                  <a:cubicBezTo>
                    <a:pt x="17" y="19"/>
                    <a:pt x="16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5" y="21"/>
                    <a:pt x="15" y="22"/>
                  </a:cubicBezTo>
                  <a:cubicBezTo>
                    <a:pt x="15" y="22"/>
                    <a:pt x="13" y="23"/>
                    <a:pt x="14" y="23"/>
                  </a:cubicBezTo>
                  <a:cubicBezTo>
                    <a:pt x="14" y="24"/>
                    <a:pt x="16" y="24"/>
                    <a:pt x="16" y="24"/>
                  </a:cubicBezTo>
                  <a:cubicBezTo>
                    <a:pt x="18" y="25"/>
                    <a:pt x="19" y="26"/>
                    <a:pt x="20" y="27"/>
                  </a:cubicBezTo>
                  <a:cubicBezTo>
                    <a:pt x="19" y="28"/>
                    <a:pt x="19" y="28"/>
                    <a:pt x="18" y="29"/>
                  </a:cubicBezTo>
                  <a:cubicBezTo>
                    <a:pt x="18" y="29"/>
                    <a:pt x="16" y="28"/>
                    <a:pt x="16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2" y="31"/>
                    <a:pt x="12" y="31"/>
                    <a:pt x="1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6" name="Freeform 853"/>
            <p:cNvSpPr>
              <a:spLocks/>
            </p:cNvSpPr>
            <p:nvPr/>
          </p:nvSpPr>
          <p:spPr bwMode="auto">
            <a:xfrm>
              <a:off x="5970" y="2224"/>
              <a:ext cx="56" cy="87"/>
            </a:xfrm>
            <a:custGeom>
              <a:avLst/>
              <a:gdLst>
                <a:gd name="T0" fmla="*/ 0 w 16"/>
                <a:gd name="T1" fmla="*/ 17 h 25"/>
                <a:gd name="T2" fmla="*/ 7 w 16"/>
                <a:gd name="T3" fmla="*/ 14 h 25"/>
                <a:gd name="T4" fmla="*/ 10 w 16"/>
                <a:gd name="T5" fmla="*/ 10 h 25"/>
                <a:gd name="T6" fmla="*/ 14 w 16"/>
                <a:gd name="T7" fmla="*/ 7 h 25"/>
                <a:gd name="T8" fmla="*/ 24 w 16"/>
                <a:gd name="T9" fmla="*/ 7 h 25"/>
                <a:gd name="T10" fmla="*/ 28 w 16"/>
                <a:gd name="T11" fmla="*/ 0 h 25"/>
                <a:gd name="T12" fmla="*/ 35 w 16"/>
                <a:gd name="T13" fmla="*/ 10 h 25"/>
                <a:gd name="T14" fmla="*/ 45 w 16"/>
                <a:gd name="T15" fmla="*/ 28 h 25"/>
                <a:gd name="T16" fmla="*/ 49 w 16"/>
                <a:gd name="T17" fmla="*/ 45 h 25"/>
                <a:gd name="T18" fmla="*/ 52 w 16"/>
                <a:gd name="T19" fmla="*/ 52 h 25"/>
                <a:gd name="T20" fmla="*/ 52 w 16"/>
                <a:gd name="T21" fmla="*/ 52 h 25"/>
                <a:gd name="T22" fmla="*/ 52 w 16"/>
                <a:gd name="T23" fmla="*/ 70 h 25"/>
                <a:gd name="T24" fmla="*/ 45 w 16"/>
                <a:gd name="T25" fmla="*/ 70 h 25"/>
                <a:gd name="T26" fmla="*/ 42 w 16"/>
                <a:gd name="T27" fmla="*/ 77 h 25"/>
                <a:gd name="T28" fmla="*/ 35 w 16"/>
                <a:gd name="T29" fmla="*/ 73 h 25"/>
                <a:gd name="T30" fmla="*/ 35 w 16"/>
                <a:gd name="T31" fmla="*/ 77 h 25"/>
                <a:gd name="T32" fmla="*/ 31 w 16"/>
                <a:gd name="T33" fmla="*/ 73 h 25"/>
                <a:gd name="T34" fmla="*/ 31 w 16"/>
                <a:gd name="T35" fmla="*/ 80 h 25"/>
                <a:gd name="T36" fmla="*/ 28 w 16"/>
                <a:gd name="T37" fmla="*/ 77 h 25"/>
                <a:gd name="T38" fmla="*/ 28 w 16"/>
                <a:gd name="T39" fmla="*/ 80 h 25"/>
                <a:gd name="T40" fmla="*/ 24 w 16"/>
                <a:gd name="T41" fmla="*/ 80 h 25"/>
                <a:gd name="T42" fmla="*/ 24 w 16"/>
                <a:gd name="T43" fmla="*/ 77 h 25"/>
                <a:gd name="T44" fmla="*/ 17 w 16"/>
                <a:gd name="T45" fmla="*/ 84 h 25"/>
                <a:gd name="T46" fmla="*/ 17 w 16"/>
                <a:gd name="T47" fmla="*/ 80 h 25"/>
                <a:gd name="T48" fmla="*/ 14 w 16"/>
                <a:gd name="T49" fmla="*/ 87 h 25"/>
                <a:gd name="T50" fmla="*/ 10 w 16"/>
                <a:gd name="T51" fmla="*/ 80 h 25"/>
                <a:gd name="T52" fmla="*/ 14 w 16"/>
                <a:gd name="T53" fmla="*/ 77 h 25"/>
                <a:gd name="T54" fmla="*/ 10 w 16"/>
                <a:gd name="T55" fmla="*/ 70 h 25"/>
                <a:gd name="T56" fmla="*/ 10 w 16"/>
                <a:gd name="T57" fmla="*/ 63 h 25"/>
                <a:gd name="T58" fmla="*/ 10 w 16"/>
                <a:gd name="T59" fmla="*/ 63 h 25"/>
                <a:gd name="T60" fmla="*/ 10 w 16"/>
                <a:gd name="T61" fmla="*/ 52 h 25"/>
                <a:gd name="T62" fmla="*/ 7 w 16"/>
                <a:gd name="T63" fmla="*/ 38 h 25"/>
                <a:gd name="T64" fmla="*/ 0 w 16"/>
                <a:gd name="T65" fmla="*/ 35 h 25"/>
                <a:gd name="T66" fmla="*/ 4 w 16"/>
                <a:gd name="T67" fmla="*/ 31 h 25"/>
                <a:gd name="T68" fmla="*/ 10 w 16"/>
                <a:gd name="T69" fmla="*/ 31 h 25"/>
                <a:gd name="T70" fmla="*/ 7 w 16"/>
                <a:gd name="T71" fmla="*/ 24 h 25"/>
                <a:gd name="T72" fmla="*/ 4 w 16"/>
                <a:gd name="T73" fmla="*/ 21 h 25"/>
                <a:gd name="T74" fmla="*/ 0 w 16"/>
                <a:gd name="T75" fmla="*/ 21 h 25"/>
                <a:gd name="T76" fmla="*/ 0 w 16"/>
                <a:gd name="T77" fmla="*/ 17 h 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25"/>
                <a:gd name="T119" fmla="*/ 16 w 16"/>
                <a:gd name="T120" fmla="*/ 25 h 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25">
                  <a:moveTo>
                    <a:pt x="0" y="5"/>
                  </a:move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1" y="5"/>
                    <a:pt x="12" y="6"/>
                    <a:pt x="13" y="8"/>
                  </a:cubicBezTo>
                  <a:cubicBezTo>
                    <a:pt x="14" y="10"/>
                    <a:pt x="14" y="11"/>
                    <a:pt x="14" y="13"/>
                  </a:cubicBezTo>
                  <a:cubicBezTo>
                    <a:pt x="15" y="14"/>
                    <a:pt x="14" y="15"/>
                    <a:pt x="15" y="15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5" y="21"/>
                    <a:pt x="13" y="20"/>
                    <a:pt x="13" y="20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6" y="22"/>
                    <a:pt x="6" y="23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4" y="23"/>
                    <a:pt x="4" y="25"/>
                    <a:pt x="4" y="25"/>
                  </a:cubicBezTo>
                  <a:cubicBezTo>
                    <a:pt x="3" y="25"/>
                    <a:pt x="3" y="23"/>
                    <a:pt x="3" y="23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3" y="8"/>
                    <a:pt x="2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7" name="Freeform 854"/>
            <p:cNvSpPr>
              <a:spLocks/>
            </p:cNvSpPr>
            <p:nvPr/>
          </p:nvSpPr>
          <p:spPr bwMode="auto">
            <a:xfrm>
              <a:off x="4290" y="1871"/>
              <a:ext cx="141" cy="101"/>
            </a:xfrm>
            <a:custGeom>
              <a:avLst/>
              <a:gdLst>
                <a:gd name="T0" fmla="*/ 10 w 41"/>
                <a:gd name="T1" fmla="*/ 94 h 29"/>
                <a:gd name="T2" fmla="*/ 10 w 41"/>
                <a:gd name="T3" fmla="*/ 84 h 29"/>
                <a:gd name="T4" fmla="*/ 3 w 41"/>
                <a:gd name="T5" fmla="*/ 84 h 29"/>
                <a:gd name="T6" fmla="*/ 3 w 41"/>
                <a:gd name="T7" fmla="*/ 80 h 29"/>
                <a:gd name="T8" fmla="*/ 3 w 41"/>
                <a:gd name="T9" fmla="*/ 73 h 29"/>
                <a:gd name="T10" fmla="*/ 7 w 41"/>
                <a:gd name="T11" fmla="*/ 73 h 29"/>
                <a:gd name="T12" fmla="*/ 10 w 41"/>
                <a:gd name="T13" fmla="*/ 70 h 29"/>
                <a:gd name="T14" fmla="*/ 10 w 41"/>
                <a:gd name="T15" fmla="*/ 59 h 29"/>
                <a:gd name="T16" fmla="*/ 7 w 41"/>
                <a:gd name="T17" fmla="*/ 56 h 29"/>
                <a:gd name="T18" fmla="*/ 0 w 41"/>
                <a:gd name="T19" fmla="*/ 52 h 29"/>
                <a:gd name="T20" fmla="*/ 0 w 41"/>
                <a:gd name="T21" fmla="*/ 49 h 29"/>
                <a:gd name="T22" fmla="*/ 7 w 41"/>
                <a:gd name="T23" fmla="*/ 49 h 29"/>
                <a:gd name="T24" fmla="*/ 14 w 41"/>
                <a:gd name="T25" fmla="*/ 45 h 29"/>
                <a:gd name="T26" fmla="*/ 21 w 41"/>
                <a:gd name="T27" fmla="*/ 45 h 29"/>
                <a:gd name="T28" fmla="*/ 24 w 41"/>
                <a:gd name="T29" fmla="*/ 42 h 29"/>
                <a:gd name="T30" fmla="*/ 34 w 41"/>
                <a:gd name="T31" fmla="*/ 42 h 29"/>
                <a:gd name="T32" fmla="*/ 34 w 41"/>
                <a:gd name="T33" fmla="*/ 35 h 29"/>
                <a:gd name="T34" fmla="*/ 38 w 41"/>
                <a:gd name="T35" fmla="*/ 28 h 29"/>
                <a:gd name="T36" fmla="*/ 48 w 41"/>
                <a:gd name="T37" fmla="*/ 24 h 29"/>
                <a:gd name="T38" fmla="*/ 48 w 41"/>
                <a:gd name="T39" fmla="*/ 17 h 29"/>
                <a:gd name="T40" fmla="*/ 55 w 41"/>
                <a:gd name="T41" fmla="*/ 10 h 29"/>
                <a:gd name="T42" fmla="*/ 62 w 41"/>
                <a:gd name="T43" fmla="*/ 14 h 29"/>
                <a:gd name="T44" fmla="*/ 65 w 41"/>
                <a:gd name="T45" fmla="*/ 7 h 29"/>
                <a:gd name="T46" fmla="*/ 69 w 41"/>
                <a:gd name="T47" fmla="*/ 3 h 29"/>
                <a:gd name="T48" fmla="*/ 76 w 41"/>
                <a:gd name="T49" fmla="*/ 3 h 29"/>
                <a:gd name="T50" fmla="*/ 79 w 41"/>
                <a:gd name="T51" fmla="*/ 7 h 29"/>
                <a:gd name="T52" fmla="*/ 86 w 41"/>
                <a:gd name="T53" fmla="*/ 7 h 29"/>
                <a:gd name="T54" fmla="*/ 89 w 41"/>
                <a:gd name="T55" fmla="*/ 10 h 29"/>
                <a:gd name="T56" fmla="*/ 96 w 41"/>
                <a:gd name="T57" fmla="*/ 10 h 29"/>
                <a:gd name="T58" fmla="*/ 113 w 41"/>
                <a:gd name="T59" fmla="*/ 14 h 29"/>
                <a:gd name="T60" fmla="*/ 110 w 41"/>
                <a:gd name="T61" fmla="*/ 28 h 29"/>
                <a:gd name="T62" fmla="*/ 117 w 41"/>
                <a:gd name="T63" fmla="*/ 35 h 29"/>
                <a:gd name="T64" fmla="*/ 117 w 41"/>
                <a:gd name="T65" fmla="*/ 38 h 29"/>
                <a:gd name="T66" fmla="*/ 127 w 41"/>
                <a:gd name="T67" fmla="*/ 45 h 29"/>
                <a:gd name="T68" fmla="*/ 127 w 41"/>
                <a:gd name="T69" fmla="*/ 52 h 29"/>
                <a:gd name="T70" fmla="*/ 134 w 41"/>
                <a:gd name="T71" fmla="*/ 52 h 29"/>
                <a:gd name="T72" fmla="*/ 141 w 41"/>
                <a:gd name="T73" fmla="*/ 59 h 29"/>
                <a:gd name="T74" fmla="*/ 134 w 41"/>
                <a:gd name="T75" fmla="*/ 66 h 29"/>
                <a:gd name="T76" fmla="*/ 127 w 41"/>
                <a:gd name="T77" fmla="*/ 66 h 29"/>
                <a:gd name="T78" fmla="*/ 124 w 41"/>
                <a:gd name="T79" fmla="*/ 63 h 29"/>
                <a:gd name="T80" fmla="*/ 117 w 41"/>
                <a:gd name="T81" fmla="*/ 66 h 29"/>
                <a:gd name="T82" fmla="*/ 124 w 41"/>
                <a:gd name="T83" fmla="*/ 73 h 29"/>
                <a:gd name="T84" fmla="*/ 124 w 41"/>
                <a:gd name="T85" fmla="*/ 84 h 29"/>
                <a:gd name="T86" fmla="*/ 117 w 41"/>
                <a:gd name="T87" fmla="*/ 87 h 29"/>
                <a:gd name="T88" fmla="*/ 110 w 41"/>
                <a:gd name="T89" fmla="*/ 94 h 29"/>
                <a:gd name="T90" fmla="*/ 107 w 41"/>
                <a:gd name="T91" fmla="*/ 101 h 29"/>
                <a:gd name="T92" fmla="*/ 103 w 41"/>
                <a:gd name="T93" fmla="*/ 98 h 29"/>
                <a:gd name="T94" fmla="*/ 96 w 41"/>
                <a:gd name="T95" fmla="*/ 98 h 29"/>
                <a:gd name="T96" fmla="*/ 89 w 41"/>
                <a:gd name="T97" fmla="*/ 98 h 29"/>
                <a:gd name="T98" fmla="*/ 83 w 41"/>
                <a:gd name="T99" fmla="*/ 98 h 29"/>
                <a:gd name="T100" fmla="*/ 76 w 41"/>
                <a:gd name="T101" fmla="*/ 98 h 29"/>
                <a:gd name="T102" fmla="*/ 69 w 41"/>
                <a:gd name="T103" fmla="*/ 98 h 29"/>
                <a:gd name="T104" fmla="*/ 65 w 41"/>
                <a:gd name="T105" fmla="*/ 98 h 29"/>
                <a:gd name="T106" fmla="*/ 55 w 41"/>
                <a:gd name="T107" fmla="*/ 91 h 29"/>
                <a:gd name="T108" fmla="*/ 48 w 41"/>
                <a:gd name="T109" fmla="*/ 91 h 29"/>
                <a:gd name="T110" fmla="*/ 41 w 41"/>
                <a:gd name="T111" fmla="*/ 91 h 29"/>
                <a:gd name="T112" fmla="*/ 28 w 41"/>
                <a:gd name="T113" fmla="*/ 91 h 29"/>
                <a:gd name="T114" fmla="*/ 21 w 41"/>
                <a:gd name="T115" fmla="*/ 91 h 29"/>
                <a:gd name="T116" fmla="*/ 17 w 41"/>
                <a:gd name="T117" fmla="*/ 98 h 29"/>
                <a:gd name="T118" fmla="*/ 10 w 41"/>
                <a:gd name="T119" fmla="*/ 94 h 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"/>
                <a:gd name="T181" fmla="*/ 0 h 29"/>
                <a:gd name="T182" fmla="*/ 41 w 41"/>
                <a:gd name="T183" fmla="*/ 29 h 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" h="29">
                  <a:moveTo>
                    <a:pt x="3" y="27"/>
                  </a:moveTo>
                  <a:cubicBezTo>
                    <a:pt x="3" y="26"/>
                    <a:pt x="3" y="25"/>
                    <a:pt x="3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0" y="23"/>
                    <a:pt x="1" y="22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4" y="13"/>
                    <a:pt x="6" y="14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8" y="11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4" y="8"/>
                    <a:pt x="14" y="7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1" y="1"/>
                    <a:pt x="22" y="0"/>
                    <a:pt x="22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5" y="3"/>
                    <a:pt x="26" y="3"/>
                  </a:cubicBezTo>
                  <a:cubicBezTo>
                    <a:pt x="26" y="4"/>
                    <a:pt x="27" y="3"/>
                    <a:pt x="28" y="3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2" y="7"/>
                    <a:pt x="32" y="8"/>
                  </a:cubicBezTo>
                  <a:cubicBezTo>
                    <a:pt x="32" y="9"/>
                    <a:pt x="33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5" y="12"/>
                    <a:pt x="36" y="12"/>
                    <a:pt x="37" y="13"/>
                  </a:cubicBezTo>
                  <a:cubicBezTo>
                    <a:pt x="37" y="13"/>
                    <a:pt x="36" y="14"/>
                    <a:pt x="37" y="15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40" y="16"/>
                    <a:pt x="41" y="16"/>
                    <a:pt x="41" y="17"/>
                  </a:cubicBezTo>
                  <a:cubicBezTo>
                    <a:pt x="41" y="18"/>
                    <a:pt x="40" y="18"/>
                    <a:pt x="39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6" y="19"/>
                    <a:pt x="36" y="18"/>
                    <a:pt x="36" y="18"/>
                  </a:cubicBezTo>
                  <a:cubicBezTo>
                    <a:pt x="35" y="18"/>
                    <a:pt x="34" y="18"/>
                    <a:pt x="34" y="19"/>
                  </a:cubicBezTo>
                  <a:cubicBezTo>
                    <a:pt x="34" y="20"/>
                    <a:pt x="36" y="20"/>
                    <a:pt x="36" y="21"/>
                  </a:cubicBezTo>
                  <a:cubicBezTo>
                    <a:pt x="36" y="22"/>
                    <a:pt x="36" y="23"/>
                    <a:pt x="36" y="24"/>
                  </a:cubicBezTo>
                  <a:cubicBezTo>
                    <a:pt x="36" y="24"/>
                    <a:pt x="34" y="24"/>
                    <a:pt x="34" y="25"/>
                  </a:cubicBezTo>
                  <a:cubicBezTo>
                    <a:pt x="33" y="25"/>
                    <a:pt x="33" y="26"/>
                    <a:pt x="32" y="27"/>
                  </a:cubicBezTo>
                  <a:cubicBezTo>
                    <a:pt x="32" y="27"/>
                    <a:pt x="32" y="28"/>
                    <a:pt x="31" y="29"/>
                  </a:cubicBezTo>
                  <a:cubicBezTo>
                    <a:pt x="31" y="29"/>
                    <a:pt x="30" y="28"/>
                    <a:pt x="30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1" y="28"/>
                    <a:pt x="20" y="28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7"/>
                    <a:pt x="17" y="27"/>
                    <a:pt x="16" y="26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7" y="25"/>
                    <a:pt x="6" y="25"/>
                    <a:pt x="6" y="26"/>
                  </a:cubicBezTo>
                  <a:cubicBezTo>
                    <a:pt x="5" y="26"/>
                    <a:pt x="6" y="27"/>
                    <a:pt x="5" y="28"/>
                  </a:cubicBezTo>
                  <a:cubicBezTo>
                    <a:pt x="4" y="28"/>
                    <a:pt x="3" y="27"/>
                    <a:pt x="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8" name="Freeform 855"/>
            <p:cNvSpPr>
              <a:spLocks/>
            </p:cNvSpPr>
            <p:nvPr/>
          </p:nvSpPr>
          <p:spPr bwMode="auto">
            <a:xfrm>
              <a:off x="4234" y="1885"/>
              <a:ext cx="42" cy="31"/>
            </a:xfrm>
            <a:custGeom>
              <a:avLst/>
              <a:gdLst>
                <a:gd name="T0" fmla="*/ 39 w 12"/>
                <a:gd name="T1" fmla="*/ 28 h 9"/>
                <a:gd name="T2" fmla="*/ 28 w 12"/>
                <a:gd name="T3" fmla="*/ 31 h 9"/>
                <a:gd name="T4" fmla="*/ 21 w 12"/>
                <a:gd name="T5" fmla="*/ 28 h 9"/>
                <a:gd name="T6" fmla="*/ 0 w 12"/>
                <a:gd name="T7" fmla="*/ 28 h 9"/>
                <a:gd name="T8" fmla="*/ 7 w 12"/>
                <a:gd name="T9" fmla="*/ 21 h 9"/>
                <a:gd name="T10" fmla="*/ 7 w 12"/>
                <a:gd name="T11" fmla="*/ 17 h 9"/>
                <a:gd name="T12" fmla="*/ 0 w 12"/>
                <a:gd name="T13" fmla="*/ 21 h 9"/>
                <a:gd name="T14" fmla="*/ 0 w 12"/>
                <a:gd name="T15" fmla="*/ 14 h 9"/>
                <a:gd name="T16" fmla="*/ 7 w 12"/>
                <a:gd name="T17" fmla="*/ 10 h 9"/>
                <a:gd name="T18" fmla="*/ 14 w 12"/>
                <a:gd name="T19" fmla="*/ 3 h 9"/>
                <a:gd name="T20" fmla="*/ 14 w 12"/>
                <a:gd name="T21" fmla="*/ 7 h 9"/>
                <a:gd name="T22" fmla="*/ 11 w 12"/>
                <a:gd name="T23" fmla="*/ 10 h 9"/>
                <a:gd name="T24" fmla="*/ 18 w 12"/>
                <a:gd name="T25" fmla="*/ 10 h 9"/>
                <a:gd name="T26" fmla="*/ 18 w 12"/>
                <a:gd name="T27" fmla="*/ 3 h 9"/>
                <a:gd name="T28" fmla="*/ 21 w 12"/>
                <a:gd name="T29" fmla="*/ 0 h 9"/>
                <a:gd name="T30" fmla="*/ 28 w 12"/>
                <a:gd name="T31" fmla="*/ 7 h 9"/>
                <a:gd name="T32" fmla="*/ 32 w 12"/>
                <a:gd name="T33" fmla="*/ 7 h 9"/>
                <a:gd name="T34" fmla="*/ 35 w 12"/>
                <a:gd name="T35" fmla="*/ 7 h 9"/>
                <a:gd name="T36" fmla="*/ 42 w 12"/>
                <a:gd name="T37" fmla="*/ 10 h 9"/>
                <a:gd name="T38" fmla="*/ 42 w 12"/>
                <a:gd name="T39" fmla="*/ 17 h 9"/>
                <a:gd name="T40" fmla="*/ 39 w 12"/>
                <a:gd name="T41" fmla="*/ 28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9"/>
                <a:gd name="T65" fmla="*/ 12 w 1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9">
                  <a:moveTo>
                    <a:pt x="11" y="8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4" y="8"/>
                    <a:pt x="2" y="8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6"/>
                    <a:pt x="11" y="7"/>
                    <a:pt x="1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9" name="Freeform 856"/>
            <p:cNvSpPr>
              <a:spLocks/>
            </p:cNvSpPr>
            <p:nvPr/>
          </p:nvSpPr>
          <p:spPr bwMode="auto">
            <a:xfrm>
              <a:off x="4248" y="1857"/>
              <a:ext cx="97" cy="59"/>
            </a:xfrm>
            <a:custGeom>
              <a:avLst/>
              <a:gdLst>
                <a:gd name="T0" fmla="*/ 7 w 28"/>
                <a:gd name="T1" fmla="*/ 31 h 17"/>
                <a:gd name="T2" fmla="*/ 3 w 28"/>
                <a:gd name="T3" fmla="*/ 24 h 17"/>
                <a:gd name="T4" fmla="*/ 0 w 28"/>
                <a:gd name="T5" fmla="*/ 17 h 17"/>
                <a:gd name="T6" fmla="*/ 0 w 28"/>
                <a:gd name="T7" fmla="*/ 10 h 17"/>
                <a:gd name="T8" fmla="*/ 3 w 28"/>
                <a:gd name="T9" fmla="*/ 7 h 17"/>
                <a:gd name="T10" fmla="*/ 17 w 28"/>
                <a:gd name="T11" fmla="*/ 3 h 17"/>
                <a:gd name="T12" fmla="*/ 35 w 28"/>
                <a:gd name="T13" fmla="*/ 3 h 17"/>
                <a:gd name="T14" fmla="*/ 49 w 28"/>
                <a:gd name="T15" fmla="*/ 7 h 17"/>
                <a:gd name="T16" fmla="*/ 55 w 28"/>
                <a:gd name="T17" fmla="*/ 7 h 17"/>
                <a:gd name="T18" fmla="*/ 66 w 28"/>
                <a:gd name="T19" fmla="*/ 7 h 17"/>
                <a:gd name="T20" fmla="*/ 73 w 28"/>
                <a:gd name="T21" fmla="*/ 10 h 17"/>
                <a:gd name="T22" fmla="*/ 83 w 28"/>
                <a:gd name="T23" fmla="*/ 17 h 17"/>
                <a:gd name="T24" fmla="*/ 97 w 28"/>
                <a:gd name="T25" fmla="*/ 24 h 17"/>
                <a:gd name="T26" fmla="*/ 97 w 28"/>
                <a:gd name="T27" fmla="*/ 31 h 17"/>
                <a:gd name="T28" fmla="*/ 83 w 28"/>
                <a:gd name="T29" fmla="*/ 35 h 17"/>
                <a:gd name="T30" fmla="*/ 80 w 28"/>
                <a:gd name="T31" fmla="*/ 45 h 17"/>
                <a:gd name="T32" fmla="*/ 80 w 28"/>
                <a:gd name="T33" fmla="*/ 49 h 17"/>
                <a:gd name="T34" fmla="*/ 66 w 28"/>
                <a:gd name="T35" fmla="*/ 49 h 17"/>
                <a:gd name="T36" fmla="*/ 62 w 28"/>
                <a:gd name="T37" fmla="*/ 56 h 17"/>
                <a:gd name="T38" fmla="*/ 55 w 28"/>
                <a:gd name="T39" fmla="*/ 56 h 17"/>
                <a:gd name="T40" fmla="*/ 49 w 28"/>
                <a:gd name="T41" fmla="*/ 59 h 17"/>
                <a:gd name="T42" fmla="*/ 42 w 28"/>
                <a:gd name="T43" fmla="*/ 56 h 17"/>
                <a:gd name="T44" fmla="*/ 35 w 28"/>
                <a:gd name="T45" fmla="*/ 52 h 17"/>
                <a:gd name="T46" fmla="*/ 28 w 28"/>
                <a:gd name="T47" fmla="*/ 49 h 17"/>
                <a:gd name="T48" fmla="*/ 31 w 28"/>
                <a:gd name="T49" fmla="*/ 42 h 17"/>
                <a:gd name="T50" fmla="*/ 31 w 28"/>
                <a:gd name="T51" fmla="*/ 38 h 17"/>
                <a:gd name="T52" fmla="*/ 24 w 28"/>
                <a:gd name="T53" fmla="*/ 35 h 17"/>
                <a:gd name="T54" fmla="*/ 21 w 28"/>
                <a:gd name="T55" fmla="*/ 35 h 17"/>
                <a:gd name="T56" fmla="*/ 14 w 28"/>
                <a:gd name="T57" fmla="*/ 35 h 17"/>
                <a:gd name="T58" fmla="*/ 7 w 28"/>
                <a:gd name="T59" fmla="*/ 31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17"/>
                <a:gd name="T92" fmla="*/ 28 w 28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17">
                  <a:moveTo>
                    <a:pt x="2" y="9"/>
                  </a:moveTo>
                  <a:cubicBezTo>
                    <a:pt x="2" y="8"/>
                    <a:pt x="2" y="8"/>
                    <a:pt x="1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3" y="1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8" y="2"/>
                    <a:pt x="19" y="2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2" y="4"/>
                    <a:pt x="23" y="4"/>
                    <a:pt x="24" y="5"/>
                  </a:cubicBezTo>
                  <a:cubicBezTo>
                    <a:pt x="26" y="5"/>
                    <a:pt x="26" y="6"/>
                    <a:pt x="28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23" y="10"/>
                    <a:pt x="23" y="12"/>
                    <a:pt x="23" y="13"/>
                  </a:cubicBezTo>
                  <a:cubicBezTo>
                    <a:pt x="23" y="13"/>
                    <a:pt x="24" y="14"/>
                    <a:pt x="23" y="14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9" y="15"/>
                    <a:pt x="19" y="16"/>
                    <a:pt x="18" y="16"/>
                  </a:cubicBezTo>
                  <a:cubicBezTo>
                    <a:pt x="18" y="16"/>
                    <a:pt x="17" y="16"/>
                    <a:pt x="16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7"/>
                    <a:pt x="13" y="16"/>
                    <a:pt x="12" y="16"/>
                  </a:cubicBezTo>
                  <a:cubicBezTo>
                    <a:pt x="11" y="16"/>
                    <a:pt x="11" y="15"/>
                    <a:pt x="10" y="15"/>
                  </a:cubicBezTo>
                  <a:cubicBezTo>
                    <a:pt x="10" y="15"/>
                    <a:pt x="9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0" name="Freeform 857"/>
            <p:cNvSpPr>
              <a:spLocks/>
            </p:cNvSpPr>
            <p:nvPr/>
          </p:nvSpPr>
          <p:spPr bwMode="auto">
            <a:xfrm>
              <a:off x="4248" y="1830"/>
              <a:ext cx="111" cy="55"/>
            </a:xfrm>
            <a:custGeom>
              <a:avLst/>
              <a:gdLst>
                <a:gd name="T0" fmla="*/ 97 w 32"/>
                <a:gd name="T1" fmla="*/ 10 h 16"/>
                <a:gd name="T2" fmla="*/ 90 w 32"/>
                <a:gd name="T3" fmla="*/ 10 h 16"/>
                <a:gd name="T4" fmla="*/ 87 w 32"/>
                <a:gd name="T5" fmla="*/ 14 h 16"/>
                <a:gd name="T6" fmla="*/ 76 w 32"/>
                <a:gd name="T7" fmla="*/ 7 h 16"/>
                <a:gd name="T8" fmla="*/ 66 w 32"/>
                <a:gd name="T9" fmla="*/ 3 h 16"/>
                <a:gd name="T10" fmla="*/ 59 w 32"/>
                <a:gd name="T11" fmla="*/ 0 h 16"/>
                <a:gd name="T12" fmla="*/ 52 w 32"/>
                <a:gd name="T13" fmla="*/ 7 h 16"/>
                <a:gd name="T14" fmla="*/ 52 w 32"/>
                <a:gd name="T15" fmla="*/ 17 h 16"/>
                <a:gd name="T16" fmla="*/ 49 w 32"/>
                <a:gd name="T17" fmla="*/ 24 h 16"/>
                <a:gd name="T18" fmla="*/ 38 w 32"/>
                <a:gd name="T19" fmla="*/ 28 h 16"/>
                <a:gd name="T20" fmla="*/ 31 w 32"/>
                <a:gd name="T21" fmla="*/ 17 h 16"/>
                <a:gd name="T22" fmla="*/ 24 w 32"/>
                <a:gd name="T23" fmla="*/ 14 h 16"/>
                <a:gd name="T24" fmla="*/ 24 w 32"/>
                <a:gd name="T25" fmla="*/ 10 h 16"/>
                <a:gd name="T26" fmla="*/ 10 w 32"/>
                <a:gd name="T27" fmla="*/ 14 h 16"/>
                <a:gd name="T28" fmla="*/ 7 w 32"/>
                <a:gd name="T29" fmla="*/ 17 h 16"/>
                <a:gd name="T30" fmla="*/ 0 w 32"/>
                <a:gd name="T31" fmla="*/ 31 h 16"/>
                <a:gd name="T32" fmla="*/ 0 w 32"/>
                <a:gd name="T33" fmla="*/ 45 h 16"/>
                <a:gd name="T34" fmla="*/ 7 w 32"/>
                <a:gd name="T35" fmla="*/ 41 h 16"/>
                <a:gd name="T36" fmla="*/ 17 w 32"/>
                <a:gd name="T37" fmla="*/ 38 h 16"/>
                <a:gd name="T38" fmla="*/ 31 w 32"/>
                <a:gd name="T39" fmla="*/ 38 h 16"/>
                <a:gd name="T40" fmla="*/ 49 w 32"/>
                <a:gd name="T41" fmla="*/ 41 h 16"/>
                <a:gd name="T42" fmla="*/ 52 w 32"/>
                <a:gd name="T43" fmla="*/ 41 h 16"/>
                <a:gd name="T44" fmla="*/ 62 w 32"/>
                <a:gd name="T45" fmla="*/ 41 h 16"/>
                <a:gd name="T46" fmla="*/ 69 w 32"/>
                <a:gd name="T47" fmla="*/ 45 h 16"/>
                <a:gd name="T48" fmla="*/ 80 w 32"/>
                <a:gd name="T49" fmla="*/ 48 h 16"/>
                <a:gd name="T50" fmla="*/ 90 w 32"/>
                <a:gd name="T51" fmla="*/ 55 h 16"/>
                <a:gd name="T52" fmla="*/ 97 w 32"/>
                <a:gd name="T53" fmla="*/ 52 h 16"/>
                <a:gd name="T54" fmla="*/ 104 w 32"/>
                <a:gd name="T55" fmla="*/ 52 h 16"/>
                <a:gd name="T56" fmla="*/ 108 w 32"/>
                <a:gd name="T57" fmla="*/ 48 h 16"/>
                <a:gd name="T58" fmla="*/ 111 w 32"/>
                <a:gd name="T59" fmla="*/ 45 h 16"/>
                <a:gd name="T60" fmla="*/ 111 w 32"/>
                <a:gd name="T61" fmla="*/ 38 h 16"/>
                <a:gd name="T62" fmla="*/ 104 w 32"/>
                <a:gd name="T63" fmla="*/ 28 h 16"/>
                <a:gd name="T64" fmla="*/ 104 w 32"/>
                <a:gd name="T65" fmla="*/ 21 h 16"/>
                <a:gd name="T66" fmla="*/ 101 w 32"/>
                <a:gd name="T67" fmla="*/ 14 h 16"/>
                <a:gd name="T68" fmla="*/ 97 w 32"/>
                <a:gd name="T69" fmla="*/ 1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6"/>
                <a:gd name="T107" fmla="*/ 32 w 32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6">
                  <a:moveTo>
                    <a:pt x="28" y="3"/>
                  </a:move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6" y="10"/>
                    <a:pt x="8" y="11"/>
                    <a:pt x="9" y="11"/>
                  </a:cubicBezTo>
                  <a:cubicBezTo>
                    <a:pt x="11" y="11"/>
                    <a:pt x="12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4" y="15"/>
                    <a:pt x="25" y="16"/>
                    <a:pt x="26" y="16"/>
                  </a:cubicBezTo>
                  <a:cubicBezTo>
                    <a:pt x="26" y="16"/>
                    <a:pt x="27" y="15"/>
                    <a:pt x="28" y="15"/>
                  </a:cubicBezTo>
                  <a:cubicBezTo>
                    <a:pt x="28" y="15"/>
                    <a:pt x="29" y="16"/>
                    <a:pt x="30" y="15"/>
                  </a:cubicBezTo>
                  <a:cubicBezTo>
                    <a:pt x="30" y="15"/>
                    <a:pt x="31" y="14"/>
                    <a:pt x="31" y="14"/>
                  </a:cubicBezTo>
                  <a:cubicBezTo>
                    <a:pt x="31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1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30" y="7"/>
                    <a:pt x="31" y="6"/>
                    <a:pt x="30" y="6"/>
                  </a:cubicBezTo>
                  <a:cubicBezTo>
                    <a:pt x="30" y="5"/>
                    <a:pt x="29" y="5"/>
                    <a:pt x="29" y="4"/>
                  </a:cubicBezTo>
                  <a:cubicBezTo>
                    <a:pt x="28" y="4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1" name="Freeform 858"/>
            <p:cNvSpPr>
              <a:spLocks/>
            </p:cNvSpPr>
            <p:nvPr/>
          </p:nvSpPr>
          <p:spPr bwMode="auto">
            <a:xfrm>
              <a:off x="4290" y="1788"/>
              <a:ext cx="69" cy="56"/>
            </a:xfrm>
            <a:custGeom>
              <a:avLst/>
              <a:gdLst>
                <a:gd name="T0" fmla="*/ 62 w 20"/>
                <a:gd name="T1" fmla="*/ 52 h 16"/>
                <a:gd name="T2" fmla="*/ 59 w 20"/>
                <a:gd name="T3" fmla="*/ 52 h 16"/>
                <a:gd name="T4" fmla="*/ 52 w 20"/>
                <a:gd name="T5" fmla="*/ 56 h 16"/>
                <a:gd name="T6" fmla="*/ 41 w 20"/>
                <a:gd name="T7" fmla="*/ 49 h 16"/>
                <a:gd name="T8" fmla="*/ 31 w 20"/>
                <a:gd name="T9" fmla="*/ 42 h 16"/>
                <a:gd name="T10" fmla="*/ 24 w 20"/>
                <a:gd name="T11" fmla="*/ 42 h 16"/>
                <a:gd name="T12" fmla="*/ 17 w 20"/>
                <a:gd name="T13" fmla="*/ 49 h 16"/>
                <a:gd name="T14" fmla="*/ 17 w 20"/>
                <a:gd name="T15" fmla="*/ 35 h 16"/>
                <a:gd name="T16" fmla="*/ 14 w 20"/>
                <a:gd name="T17" fmla="*/ 35 h 16"/>
                <a:gd name="T18" fmla="*/ 10 w 20"/>
                <a:gd name="T19" fmla="*/ 35 h 16"/>
                <a:gd name="T20" fmla="*/ 3 w 20"/>
                <a:gd name="T21" fmla="*/ 28 h 16"/>
                <a:gd name="T22" fmla="*/ 3 w 20"/>
                <a:gd name="T23" fmla="*/ 21 h 16"/>
                <a:gd name="T24" fmla="*/ 0 w 20"/>
                <a:gd name="T25" fmla="*/ 17 h 16"/>
                <a:gd name="T26" fmla="*/ 3 w 20"/>
                <a:gd name="T27" fmla="*/ 10 h 16"/>
                <a:gd name="T28" fmla="*/ 14 w 20"/>
                <a:gd name="T29" fmla="*/ 4 h 16"/>
                <a:gd name="T30" fmla="*/ 31 w 20"/>
                <a:gd name="T31" fmla="*/ 0 h 16"/>
                <a:gd name="T32" fmla="*/ 48 w 20"/>
                <a:gd name="T33" fmla="*/ 0 h 16"/>
                <a:gd name="T34" fmla="*/ 55 w 20"/>
                <a:gd name="T35" fmla="*/ 4 h 16"/>
                <a:gd name="T36" fmla="*/ 69 w 20"/>
                <a:gd name="T37" fmla="*/ 4 h 16"/>
                <a:gd name="T38" fmla="*/ 69 w 20"/>
                <a:gd name="T39" fmla="*/ 10 h 16"/>
                <a:gd name="T40" fmla="*/ 69 w 20"/>
                <a:gd name="T41" fmla="*/ 17 h 16"/>
                <a:gd name="T42" fmla="*/ 59 w 20"/>
                <a:gd name="T43" fmla="*/ 17 h 16"/>
                <a:gd name="T44" fmla="*/ 52 w 20"/>
                <a:gd name="T45" fmla="*/ 21 h 16"/>
                <a:gd name="T46" fmla="*/ 59 w 20"/>
                <a:gd name="T47" fmla="*/ 35 h 16"/>
                <a:gd name="T48" fmla="*/ 66 w 20"/>
                <a:gd name="T49" fmla="*/ 49 h 16"/>
                <a:gd name="T50" fmla="*/ 62 w 20"/>
                <a:gd name="T51" fmla="*/ 49 h 16"/>
                <a:gd name="T52" fmla="*/ 62 w 20"/>
                <a:gd name="T53" fmla="*/ 52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16"/>
                <a:gd name="T83" fmla="*/ 20 w 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16"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2"/>
                    <a:pt x="8" y="11"/>
                    <a:pt x="7" y="12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7" y="2"/>
                    <a:pt x="19" y="1"/>
                    <a:pt x="20" y="1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5" y="7"/>
                    <a:pt x="17" y="9"/>
                    <a:pt x="17" y="10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2" name="Freeform 859"/>
            <p:cNvSpPr>
              <a:spLocks/>
            </p:cNvSpPr>
            <p:nvPr/>
          </p:nvSpPr>
          <p:spPr bwMode="auto">
            <a:xfrm>
              <a:off x="4234" y="1546"/>
              <a:ext cx="170" cy="242"/>
            </a:xfrm>
            <a:custGeom>
              <a:avLst/>
              <a:gdLst>
                <a:gd name="T0" fmla="*/ 62 w 49"/>
                <a:gd name="T1" fmla="*/ 111 h 70"/>
                <a:gd name="T2" fmla="*/ 73 w 49"/>
                <a:gd name="T3" fmla="*/ 124 h 70"/>
                <a:gd name="T4" fmla="*/ 52 w 49"/>
                <a:gd name="T5" fmla="*/ 142 h 70"/>
                <a:gd name="T6" fmla="*/ 28 w 49"/>
                <a:gd name="T7" fmla="*/ 162 h 70"/>
                <a:gd name="T8" fmla="*/ 14 w 49"/>
                <a:gd name="T9" fmla="*/ 173 h 70"/>
                <a:gd name="T10" fmla="*/ 17 w 49"/>
                <a:gd name="T11" fmla="*/ 211 h 70"/>
                <a:gd name="T12" fmla="*/ 35 w 49"/>
                <a:gd name="T13" fmla="*/ 228 h 70"/>
                <a:gd name="T14" fmla="*/ 45 w 49"/>
                <a:gd name="T15" fmla="*/ 239 h 70"/>
                <a:gd name="T16" fmla="*/ 76 w 49"/>
                <a:gd name="T17" fmla="*/ 235 h 70"/>
                <a:gd name="T18" fmla="*/ 108 w 49"/>
                <a:gd name="T19" fmla="*/ 228 h 70"/>
                <a:gd name="T20" fmla="*/ 125 w 49"/>
                <a:gd name="T21" fmla="*/ 218 h 70"/>
                <a:gd name="T22" fmla="*/ 149 w 49"/>
                <a:gd name="T23" fmla="*/ 197 h 70"/>
                <a:gd name="T24" fmla="*/ 170 w 49"/>
                <a:gd name="T25" fmla="*/ 169 h 70"/>
                <a:gd name="T26" fmla="*/ 149 w 49"/>
                <a:gd name="T27" fmla="*/ 152 h 70"/>
                <a:gd name="T28" fmla="*/ 149 w 49"/>
                <a:gd name="T29" fmla="*/ 138 h 70"/>
                <a:gd name="T30" fmla="*/ 146 w 49"/>
                <a:gd name="T31" fmla="*/ 128 h 70"/>
                <a:gd name="T32" fmla="*/ 139 w 49"/>
                <a:gd name="T33" fmla="*/ 121 h 70"/>
                <a:gd name="T34" fmla="*/ 135 w 49"/>
                <a:gd name="T35" fmla="*/ 114 h 70"/>
                <a:gd name="T36" fmla="*/ 146 w 49"/>
                <a:gd name="T37" fmla="*/ 100 h 70"/>
                <a:gd name="T38" fmla="*/ 139 w 49"/>
                <a:gd name="T39" fmla="*/ 62 h 70"/>
                <a:gd name="T40" fmla="*/ 118 w 49"/>
                <a:gd name="T41" fmla="*/ 48 h 70"/>
                <a:gd name="T42" fmla="*/ 118 w 49"/>
                <a:gd name="T43" fmla="*/ 35 h 70"/>
                <a:gd name="T44" fmla="*/ 118 w 49"/>
                <a:gd name="T45" fmla="*/ 28 h 70"/>
                <a:gd name="T46" fmla="*/ 111 w 49"/>
                <a:gd name="T47" fmla="*/ 10 h 70"/>
                <a:gd name="T48" fmla="*/ 80 w 49"/>
                <a:gd name="T49" fmla="*/ 3 h 70"/>
                <a:gd name="T50" fmla="*/ 73 w 49"/>
                <a:gd name="T51" fmla="*/ 31 h 70"/>
                <a:gd name="T52" fmla="*/ 62 w 49"/>
                <a:gd name="T53" fmla="*/ 38 h 70"/>
                <a:gd name="T54" fmla="*/ 35 w 49"/>
                <a:gd name="T55" fmla="*/ 38 h 70"/>
                <a:gd name="T56" fmla="*/ 3 w 49"/>
                <a:gd name="T57" fmla="*/ 17 h 70"/>
                <a:gd name="T58" fmla="*/ 0 w 49"/>
                <a:gd name="T59" fmla="*/ 28 h 70"/>
                <a:gd name="T60" fmla="*/ 28 w 49"/>
                <a:gd name="T61" fmla="*/ 41 h 70"/>
                <a:gd name="T62" fmla="*/ 42 w 49"/>
                <a:gd name="T63" fmla="*/ 62 h 70"/>
                <a:gd name="T64" fmla="*/ 45 w 49"/>
                <a:gd name="T65" fmla="*/ 69 h 70"/>
                <a:gd name="T66" fmla="*/ 45 w 49"/>
                <a:gd name="T67" fmla="*/ 9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70"/>
                <a:gd name="T104" fmla="*/ 49 w 49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70">
                  <a:moveTo>
                    <a:pt x="15" y="30"/>
                  </a:moveTo>
                  <a:cubicBezTo>
                    <a:pt x="16" y="31"/>
                    <a:pt x="17" y="31"/>
                    <a:pt x="18" y="32"/>
                  </a:cubicBezTo>
                  <a:cubicBezTo>
                    <a:pt x="19" y="32"/>
                    <a:pt x="21" y="32"/>
                    <a:pt x="21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7"/>
                  </a:cubicBezTo>
                  <a:cubicBezTo>
                    <a:pt x="16" y="38"/>
                    <a:pt x="16" y="40"/>
                    <a:pt x="15" y="41"/>
                  </a:cubicBezTo>
                  <a:cubicBezTo>
                    <a:pt x="14" y="42"/>
                    <a:pt x="12" y="43"/>
                    <a:pt x="11" y="44"/>
                  </a:cubicBezTo>
                  <a:cubicBezTo>
                    <a:pt x="10" y="45"/>
                    <a:pt x="9" y="46"/>
                    <a:pt x="8" y="47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3" y="52"/>
                    <a:pt x="4" y="54"/>
                    <a:pt x="4" y="57"/>
                  </a:cubicBezTo>
                  <a:cubicBezTo>
                    <a:pt x="4" y="58"/>
                    <a:pt x="5" y="60"/>
                    <a:pt x="5" y="61"/>
                  </a:cubicBezTo>
                  <a:cubicBezTo>
                    <a:pt x="5" y="62"/>
                    <a:pt x="4" y="64"/>
                    <a:pt x="5" y="65"/>
                  </a:cubicBezTo>
                  <a:cubicBezTo>
                    <a:pt x="6" y="66"/>
                    <a:pt x="8" y="65"/>
                    <a:pt x="10" y="66"/>
                  </a:cubicBezTo>
                  <a:cubicBezTo>
                    <a:pt x="11" y="66"/>
                    <a:pt x="12" y="66"/>
                    <a:pt x="12" y="67"/>
                  </a:cubicBezTo>
                  <a:cubicBezTo>
                    <a:pt x="13" y="67"/>
                    <a:pt x="12" y="69"/>
                    <a:pt x="13" y="69"/>
                  </a:cubicBezTo>
                  <a:cubicBezTo>
                    <a:pt x="14" y="70"/>
                    <a:pt x="16" y="69"/>
                    <a:pt x="17" y="68"/>
                  </a:cubicBezTo>
                  <a:cubicBezTo>
                    <a:pt x="19" y="68"/>
                    <a:pt x="21" y="68"/>
                    <a:pt x="22" y="68"/>
                  </a:cubicBezTo>
                  <a:cubicBezTo>
                    <a:pt x="24" y="67"/>
                    <a:pt x="24" y="66"/>
                    <a:pt x="26" y="66"/>
                  </a:cubicBezTo>
                  <a:cubicBezTo>
                    <a:pt x="27" y="65"/>
                    <a:pt x="29" y="66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5" y="65"/>
                    <a:pt x="35" y="64"/>
                    <a:pt x="36" y="63"/>
                  </a:cubicBezTo>
                  <a:cubicBezTo>
                    <a:pt x="37" y="62"/>
                    <a:pt x="39" y="62"/>
                    <a:pt x="40" y="61"/>
                  </a:cubicBezTo>
                  <a:cubicBezTo>
                    <a:pt x="41" y="60"/>
                    <a:pt x="42" y="58"/>
                    <a:pt x="43" y="57"/>
                  </a:cubicBezTo>
                  <a:cubicBezTo>
                    <a:pt x="44" y="55"/>
                    <a:pt x="45" y="54"/>
                    <a:pt x="46" y="52"/>
                  </a:cubicBezTo>
                  <a:cubicBezTo>
                    <a:pt x="47" y="51"/>
                    <a:pt x="49" y="51"/>
                    <a:pt x="49" y="49"/>
                  </a:cubicBezTo>
                  <a:cubicBezTo>
                    <a:pt x="49" y="48"/>
                    <a:pt x="47" y="48"/>
                    <a:pt x="46" y="47"/>
                  </a:cubicBezTo>
                  <a:cubicBezTo>
                    <a:pt x="45" y="46"/>
                    <a:pt x="43" y="45"/>
                    <a:pt x="43" y="44"/>
                  </a:cubicBezTo>
                  <a:cubicBezTo>
                    <a:pt x="42" y="43"/>
                    <a:pt x="44" y="43"/>
                    <a:pt x="44" y="42"/>
                  </a:cubicBezTo>
                  <a:cubicBezTo>
                    <a:pt x="44" y="41"/>
                    <a:pt x="44" y="41"/>
                    <a:pt x="43" y="40"/>
                  </a:cubicBezTo>
                  <a:cubicBezTo>
                    <a:pt x="43" y="40"/>
                    <a:pt x="42" y="40"/>
                    <a:pt x="42" y="39"/>
                  </a:cubicBezTo>
                  <a:cubicBezTo>
                    <a:pt x="41" y="39"/>
                    <a:pt x="42" y="38"/>
                    <a:pt x="42" y="37"/>
                  </a:cubicBezTo>
                  <a:cubicBezTo>
                    <a:pt x="41" y="37"/>
                    <a:pt x="41" y="38"/>
                    <a:pt x="40" y="37"/>
                  </a:cubicBezTo>
                  <a:cubicBezTo>
                    <a:pt x="40" y="37"/>
                    <a:pt x="40" y="36"/>
                    <a:pt x="40" y="35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3"/>
                    <a:pt x="39" y="34"/>
                    <a:pt x="39" y="33"/>
                  </a:cubicBezTo>
                  <a:cubicBezTo>
                    <a:pt x="39" y="32"/>
                    <a:pt x="40" y="31"/>
                    <a:pt x="41" y="3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8" y="17"/>
                    <a:pt x="37" y="16"/>
                    <a:pt x="37" y="15"/>
                  </a:cubicBezTo>
                  <a:cubicBezTo>
                    <a:pt x="36" y="14"/>
                    <a:pt x="34" y="15"/>
                    <a:pt x="34" y="14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2" y="10"/>
                    <a:pt x="32" y="9"/>
                  </a:cubicBezTo>
                  <a:cubicBezTo>
                    <a:pt x="32" y="9"/>
                    <a:pt x="34" y="8"/>
                    <a:pt x="34" y="8"/>
                  </a:cubicBezTo>
                  <a:cubicBezTo>
                    <a:pt x="34" y="7"/>
                    <a:pt x="36" y="6"/>
                    <a:pt x="35" y="4"/>
                  </a:cubicBezTo>
                  <a:cubicBezTo>
                    <a:pt x="35" y="3"/>
                    <a:pt x="33" y="3"/>
                    <a:pt x="32" y="3"/>
                  </a:cubicBezTo>
                  <a:cubicBezTo>
                    <a:pt x="31" y="2"/>
                    <a:pt x="29" y="0"/>
                    <a:pt x="27" y="1"/>
                  </a:cubicBezTo>
                  <a:cubicBezTo>
                    <a:pt x="26" y="2"/>
                    <a:pt x="24" y="2"/>
                    <a:pt x="23" y="1"/>
                  </a:cubicBezTo>
                  <a:cubicBezTo>
                    <a:pt x="22" y="2"/>
                    <a:pt x="21" y="4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cubicBezTo>
                    <a:pt x="18" y="10"/>
                    <a:pt x="19" y="11"/>
                    <a:pt x="18" y="11"/>
                  </a:cubicBezTo>
                  <a:cubicBezTo>
                    <a:pt x="16" y="11"/>
                    <a:pt x="15" y="10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9" y="10"/>
                    <a:pt x="7" y="11"/>
                    <a:pt x="6" y="10"/>
                  </a:cubicBezTo>
                  <a:cubicBezTo>
                    <a:pt x="5" y="9"/>
                    <a:pt x="4" y="6"/>
                    <a:pt x="1" y="5"/>
                  </a:cubicBezTo>
                  <a:cubicBezTo>
                    <a:pt x="0" y="5"/>
                    <a:pt x="2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9"/>
                    <a:pt x="2" y="11"/>
                    <a:pt x="4" y="11"/>
                  </a:cubicBezTo>
                  <a:cubicBezTo>
                    <a:pt x="5" y="12"/>
                    <a:pt x="7" y="12"/>
                    <a:pt x="8" y="12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4" y="22"/>
                    <a:pt x="14" y="23"/>
                  </a:cubicBezTo>
                  <a:cubicBezTo>
                    <a:pt x="14" y="24"/>
                    <a:pt x="13" y="25"/>
                    <a:pt x="13" y="26"/>
                  </a:cubicBezTo>
                  <a:cubicBezTo>
                    <a:pt x="13" y="28"/>
                    <a:pt x="14" y="29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3" name="Freeform 860"/>
            <p:cNvSpPr>
              <a:spLocks/>
            </p:cNvSpPr>
            <p:nvPr/>
          </p:nvSpPr>
          <p:spPr bwMode="auto">
            <a:xfrm>
              <a:off x="4092" y="1563"/>
              <a:ext cx="198" cy="322"/>
            </a:xfrm>
            <a:custGeom>
              <a:avLst/>
              <a:gdLst>
                <a:gd name="T0" fmla="*/ 7 w 57"/>
                <a:gd name="T1" fmla="*/ 229 h 93"/>
                <a:gd name="T2" fmla="*/ 17 w 57"/>
                <a:gd name="T3" fmla="*/ 215 h 93"/>
                <a:gd name="T4" fmla="*/ 21 w 57"/>
                <a:gd name="T5" fmla="*/ 190 h 93"/>
                <a:gd name="T6" fmla="*/ 10 w 57"/>
                <a:gd name="T7" fmla="*/ 173 h 93"/>
                <a:gd name="T8" fmla="*/ 21 w 57"/>
                <a:gd name="T9" fmla="*/ 121 h 93"/>
                <a:gd name="T10" fmla="*/ 38 w 57"/>
                <a:gd name="T11" fmla="*/ 111 h 93"/>
                <a:gd name="T12" fmla="*/ 49 w 57"/>
                <a:gd name="T13" fmla="*/ 73 h 93"/>
                <a:gd name="T14" fmla="*/ 73 w 57"/>
                <a:gd name="T15" fmla="*/ 52 h 93"/>
                <a:gd name="T16" fmla="*/ 90 w 57"/>
                <a:gd name="T17" fmla="*/ 24 h 93"/>
                <a:gd name="T18" fmla="*/ 101 w 57"/>
                <a:gd name="T19" fmla="*/ 10 h 93"/>
                <a:gd name="T20" fmla="*/ 132 w 57"/>
                <a:gd name="T21" fmla="*/ 17 h 93"/>
                <a:gd name="T22" fmla="*/ 142 w 57"/>
                <a:gd name="T23" fmla="*/ 0 h 93"/>
                <a:gd name="T24" fmla="*/ 174 w 57"/>
                <a:gd name="T25" fmla="*/ 17 h 93"/>
                <a:gd name="T26" fmla="*/ 184 w 57"/>
                <a:gd name="T27" fmla="*/ 38 h 93"/>
                <a:gd name="T28" fmla="*/ 191 w 57"/>
                <a:gd name="T29" fmla="*/ 45 h 93"/>
                <a:gd name="T30" fmla="*/ 191 w 57"/>
                <a:gd name="T31" fmla="*/ 66 h 93"/>
                <a:gd name="T32" fmla="*/ 184 w 57"/>
                <a:gd name="T33" fmla="*/ 83 h 93"/>
                <a:gd name="T34" fmla="*/ 170 w 57"/>
                <a:gd name="T35" fmla="*/ 90 h 93"/>
                <a:gd name="T36" fmla="*/ 160 w 57"/>
                <a:gd name="T37" fmla="*/ 97 h 93"/>
                <a:gd name="T38" fmla="*/ 163 w 57"/>
                <a:gd name="T39" fmla="*/ 114 h 93"/>
                <a:gd name="T40" fmla="*/ 142 w 57"/>
                <a:gd name="T41" fmla="*/ 132 h 93"/>
                <a:gd name="T42" fmla="*/ 118 w 57"/>
                <a:gd name="T43" fmla="*/ 142 h 93"/>
                <a:gd name="T44" fmla="*/ 108 w 57"/>
                <a:gd name="T45" fmla="*/ 156 h 93"/>
                <a:gd name="T46" fmla="*/ 101 w 57"/>
                <a:gd name="T47" fmla="*/ 166 h 93"/>
                <a:gd name="T48" fmla="*/ 94 w 57"/>
                <a:gd name="T49" fmla="*/ 180 h 93"/>
                <a:gd name="T50" fmla="*/ 104 w 57"/>
                <a:gd name="T51" fmla="*/ 211 h 93"/>
                <a:gd name="T52" fmla="*/ 129 w 57"/>
                <a:gd name="T53" fmla="*/ 222 h 93"/>
                <a:gd name="T54" fmla="*/ 108 w 57"/>
                <a:gd name="T55" fmla="*/ 229 h 93"/>
                <a:gd name="T56" fmla="*/ 118 w 57"/>
                <a:gd name="T57" fmla="*/ 232 h 93"/>
                <a:gd name="T58" fmla="*/ 108 w 57"/>
                <a:gd name="T59" fmla="*/ 239 h 93"/>
                <a:gd name="T60" fmla="*/ 94 w 57"/>
                <a:gd name="T61" fmla="*/ 253 h 93"/>
                <a:gd name="T62" fmla="*/ 87 w 57"/>
                <a:gd name="T63" fmla="*/ 294 h 93"/>
                <a:gd name="T64" fmla="*/ 63 w 57"/>
                <a:gd name="T65" fmla="*/ 305 h 93"/>
                <a:gd name="T66" fmla="*/ 59 w 57"/>
                <a:gd name="T67" fmla="*/ 319 h 93"/>
                <a:gd name="T68" fmla="*/ 31 w 57"/>
                <a:gd name="T69" fmla="*/ 322 h 93"/>
                <a:gd name="T70" fmla="*/ 35 w 57"/>
                <a:gd name="T71" fmla="*/ 315 h 93"/>
                <a:gd name="T72" fmla="*/ 31 w 57"/>
                <a:gd name="T73" fmla="*/ 305 h 93"/>
                <a:gd name="T74" fmla="*/ 31 w 57"/>
                <a:gd name="T75" fmla="*/ 298 h 93"/>
                <a:gd name="T76" fmla="*/ 14 w 57"/>
                <a:gd name="T77" fmla="*/ 280 h 93"/>
                <a:gd name="T78" fmla="*/ 10 w 57"/>
                <a:gd name="T79" fmla="*/ 256 h 93"/>
                <a:gd name="T80" fmla="*/ 3 w 57"/>
                <a:gd name="T81" fmla="*/ 242 h 93"/>
                <a:gd name="T82" fmla="*/ 7 w 57"/>
                <a:gd name="T83" fmla="*/ 239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"/>
                <a:gd name="T127" fmla="*/ 0 h 93"/>
                <a:gd name="T128" fmla="*/ 57 w 57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" h="93">
                  <a:moveTo>
                    <a:pt x="2" y="69"/>
                  </a:moveTo>
                  <a:cubicBezTo>
                    <a:pt x="2" y="68"/>
                    <a:pt x="2" y="67"/>
                    <a:pt x="2" y="66"/>
                  </a:cubicBezTo>
                  <a:cubicBezTo>
                    <a:pt x="2" y="65"/>
                    <a:pt x="3" y="64"/>
                    <a:pt x="3" y="63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6" y="60"/>
                    <a:pt x="5" y="58"/>
                    <a:pt x="5" y="56"/>
                  </a:cubicBezTo>
                  <a:cubicBezTo>
                    <a:pt x="5" y="55"/>
                    <a:pt x="6" y="55"/>
                    <a:pt x="6" y="55"/>
                  </a:cubicBezTo>
                  <a:cubicBezTo>
                    <a:pt x="7" y="55"/>
                    <a:pt x="7" y="54"/>
                    <a:pt x="7" y="54"/>
                  </a:cubicBezTo>
                  <a:cubicBezTo>
                    <a:pt x="6" y="52"/>
                    <a:pt x="3" y="51"/>
                    <a:pt x="3" y="50"/>
                  </a:cubicBezTo>
                  <a:cubicBezTo>
                    <a:pt x="3" y="46"/>
                    <a:pt x="3" y="42"/>
                    <a:pt x="4" y="38"/>
                  </a:cubicBezTo>
                  <a:cubicBezTo>
                    <a:pt x="4" y="37"/>
                    <a:pt x="5" y="36"/>
                    <a:pt x="6" y="35"/>
                  </a:cubicBezTo>
                  <a:cubicBezTo>
                    <a:pt x="8" y="35"/>
                    <a:pt x="11" y="36"/>
                    <a:pt x="12" y="35"/>
                  </a:cubicBezTo>
                  <a:cubicBezTo>
                    <a:pt x="13" y="35"/>
                    <a:pt x="11" y="33"/>
                    <a:pt x="11" y="32"/>
                  </a:cubicBezTo>
                  <a:cubicBezTo>
                    <a:pt x="11" y="29"/>
                    <a:pt x="13" y="26"/>
                    <a:pt x="13" y="23"/>
                  </a:cubicBezTo>
                  <a:cubicBezTo>
                    <a:pt x="13" y="22"/>
                    <a:pt x="13" y="21"/>
                    <a:pt x="14" y="21"/>
                  </a:cubicBezTo>
                  <a:cubicBezTo>
                    <a:pt x="15" y="20"/>
                    <a:pt x="17" y="21"/>
                    <a:pt x="17" y="20"/>
                  </a:cubicBezTo>
                  <a:cubicBezTo>
                    <a:pt x="18" y="18"/>
                    <a:pt x="19" y="16"/>
                    <a:pt x="21" y="15"/>
                  </a:cubicBezTo>
                  <a:cubicBezTo>
                    <a:pt x="21" y="14"/>
                    <a:pt x="20" y="13"/>
                    <a:pt x="21" y="12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8" y="9"/>
                    <a:pt x="29" y="8"/>
                  </a:cubicBezTo>
                  <a:cubicBezTo>
                    <a:pt x="30" y="7"/>
                    <a:pt x="29" y="5"/>
                    <a:pt x="29" y="3"/>
                  </a:cubicBezTo>
                  <a:cubicBezTo>
                    <a:pt x="30" y="3"/>
                    <a:pt x="32" y="3"/>
                    <a:pt x="33" y="3"/>
                  </a:cubicBezTo>
                  <a:cubicBezTo>
                    <a:pt x="35" y="3"/>
                    <a:pt x="36" y="6"/>
                    <a:pt x="38" y="5"/>
                  </a:cubicBezTo>
                  <a:cubicBezTo>
                    <a:pt x="39" y="4"/>
                    <a:pt x="37" y="2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1"/>
                    <a:pt x="43" y="3"/>
                    <a:pt x="45" y="4"/>
                  </a:cubicBezTo>
                  <a:cubicBezTo>
                    <a:pt x="47" y="4"/>
                    <a:pt x="49" y="4"/>
                    <a:pt x="50" y="5"/>
                  </a:cubicBezTo>
                  <a:cubicBezTo>
                    <a:pt x="51" y="5"/>
                    <a:pt x="53" y="6"/>
                    <a:pt x="53" y="8"/>
                  </a:cubicBezTo>
                  <a:cubicBezTo>
                    <a:pt x="54" y="9"/>
                    <a:pt x="53" y="10"/>
                    <a:pt x="53" y="11"/>
                  </a:cubicBezTo>
                  <a:cubicBezTo>
                    <a:pt x="54" y="11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17"/>
                    <a:pt x="55" y="18"/>
                    <a:pt x="55" y="19"/>
                  </a:cubicBezTo>
                  <a:cubicBezTo>
                    <a:pt x="55" y="21"/>
                    <a:pt x="56" y="22"/>
                    <a:pt x="57" y="24"/>
                  </a:cubicBezTo>
                  <a:cubicBezTo>
                    <a:pt x="56" y="24"/>
                    <a:pt x="55" y="24"/>
                    <a:pt x="53" y="24"/>
                  </a:cubicBezTo>
                  <a:cubicBezTo>
                    <a:pt x="52" y="24"/>
                    <a:pt x="51" y="23"/>
                    <a:pt x="49" y="23"/>
                  </a:cubicBezTo>
                  <a:cubicBezTo>
                    <a:pt x="49" y="24"/>
                    <a:pt x="50" y="25"/>
                    <a:pt x="49" y="26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7"/>
                    <a:pt x="47" y="27"/>
                    <a:pt x="46" y="28"/>
                  </a:cubicBezTo>
                  <a:cubicBezTo>
                    <a:pt x="45" y="28"/>
                    <a:pt x="43" y="29"/>
                    <a:pt x="43" y="30"/>
                  </a:cubicBezTo>
                  <a:cubicBezTo>
                    <a:pt x="43" y="31"/>
                    <a:pt x="47" y="32"/>
                    <a:pt x="47" y="33"/>
                  </a:cubicBezTo>
                  <a:cubicBezTo>
                    <a:pt x="47" y="34"/>
                    <a:pt x="44" y="34"/>
                    <a:pt x="43" y="35"/>
                  </a:cubicBezTo>
                  <a:cubicBezTo>
                    <a:pt x="43" y="36"/>
                    <a:pt x="43" y="37"/>
                    <a:pt x="41" y="38"/>
                  </a:cubicBezTo>
                  <a:cubicBezTo>
                    <a:pt x="39" y="38"/>
                    <a:pt x="38" y="39"/>
                    <a:pt x="36" y="40"/>
                  </a:cubicBezTo>
                  <a:cubicBezTo>
                    <a:pt x="35" y="40"/>
                    <a:pt x="35" y="41"/>
                    <a:pt x="34" y="41"/>
                  </a:cubicBezTo>
                  <a:cubicBezTo>
                    <a:pt x="33" y="42"/>
                    <a:pt x="31" y="43"/>
                    <a:pt x="30" y="44"/>
                  </a:cubicBezTo>
                  <a:cubicBezTo>
                    <a:pt x="30" y="44"/>
                    <a:pt x="31" y="45"/>
                    <a:pt x="31" y="45"/>
                  </a:cubicBezTo>
                  <a:cubicBezTo>
                    <a:pt x="30" y="46"/>
                    <a:pt x="28" y="46"/>
                    <a:pt x="28" y="47"/>
                  </a:cubicBezTo>
                  <a:cubicBezTo>
                    <a:pt x="28" y="47"/>
                    <a:pt x="29" y="47"/>
                    <a:pt x="29" y="48"/>
                  </a:cubicBezTo>
                  <a:cubicBezTo>
                    <a:pt x="29" y="49"/>
                    <a:pt x="29" y="51"/>
                    <a:pt x="28" y="52"/>
                  </a:cubicBezTo>
                  <a:cubicBezTo>
                    <a:pt x="28" y="52"/>
                    <a:pt x="27" y="51"/>
                    <a:pt x="27" y="52"/>
                  </a:cubicBezTo>
                  <a:cubicBezTo>
                    <a:pt x="27" y="53"/>
                    <a:pt x="27" y="54"/>
                    <a:pt x="27" y="55"/>
                  </a:cubicBezTo>
                  <a:cubicBezTo>
                    <a:pt x="28" y="57"/>
                    <a:pt x="28" y="59"/>
                    <a:pt x="30" y="61"/>
                  </a:cubicBezTo>
                  <a:cubicBezTo>
                    <a:pt x="31" y="61"/>
                    <a:pt x="33" y="60"/>
                    <a:pt x="34" y="61"/>
                  </a:cubicBezTo>
                  <a:cubicBezTo>
                    <a:pt x="35" y="62"/>
                    <a:pt x="37" y="63"/>
                    <a:pt x="37" y="64"/>
                  </a:cubicBez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2" y="66"/>
                    <a:pt x="31" y="66"/>
                  </a:cubicBezTo>
                  <a:cubicBezTo>
                    <a:pt x="31" y="67"/>
                    <a:pt x="29" y="68"/>
                    <a:pt x="30" y="68"/>
                  </a:cubicBezTo>
                  <a:cubicBezTo>
                    <a:pt x="31" y="69"/>
                    <a:pt x="33" y="67"/>
                    <a:pt x="34" y="67"/>
                  </a:cubicBezTo>
                  <a:cubicBezTo>
                    <a:pt x="35" y="68"/>
                    <a:pt x="33" y="69"/>
                    <a:pt x="32" y="70"/>
                  </a:cubicBezTo>
                  <a:cubicBezTo>
                    <a:pt x="32" y="70"/>
                    <a:pt x="31" y="69"/>
                    <a:pt x="31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7" y="72"/>
                    <a:pt x="27" y="73"/>
                  </a:cubicBezTo>
                  <a:cubicBezTo>
                    <a:pt x="26" y="74"/>
                    <a:pt x="27" y="76"/>
                    <a:pt x="27" y="77"/>
                  </a:cubicBezTo>
                  <a:cubicBezTo>
                    <a:pt x="27" y="79"/>
                    <a:pt x="26" y="82"/>
                    <a:pt x="25" y="85"/>
                  </a:cubicBezTo>
                  <a:cubicBezTo>
                    <a:pt x="25" y="86"/>
                    <a:pt x="24" y="87"/>
                    <a:pt x="23" y="88"/>
                  </a:cubicBezTo>
                  <a:cubicBezTo>
                    <a:pt x="21" y="89"/>
                    <a:pt x="19" y="88"/>
                    <a:pt x="18" y="88"/>
                  </a:cubicBezTo>
                  <a:cubicBezTo>
                    <a:pt x="17" y="88"/>
                    <a:pt x="16" y="89"/>
                    <a:pt x="16" y="90"/>
                  </a:cubicBezTo>
                  <a:cubicBezTo>
                    <a:pt x="15" y="91"/>
                    <a:pt x="18" y="91"/>
                    <a:pt x="17" y="92"/>
                  </a:cubicBezTo>
                  <a:cubicBezTo>
                    <a:pt x="17" y="93"/>
                    <a:pt x="15" y="93"/>
                    <a:pt x="13" y="93"/>
                  </a:cubicBezTo>
                  <a:cubicBezTo>
                    <a:pt x="12" y="93"/>
                    <a:pt x="11" y="93"/>
                    <a:pt x="9" y="93"/>
                  </a:cubicBezTo>
                  <a:cubicBezTo>
                    <a:pt x="9" y="93"/>
                    <a:pt x="9" y="92"/>
                    <a:pt x="9" y="92"/>
                  </a:cubicBezTo>
                  <a:cubicBezTo>
                    <a:pt x="10" y="92"/>
                    <a:pt x="11" y="91"/>
                    <a:pt x="10" y="91"/>
                  </a:cubicBezTo>
                  <a:cubicBezTo>
                    <a:pt x="10" y="90"/>
                    <a:pt x="7" y="89"/>
                    <a:pt x="7" y="88"/>
                  </a:cubicBezTo>
                  <a:cubicBezTo>
                    <a:pt x="7" y="87"/>
                    <a:pt x="9" y="88"/>
                    <a:pt x="9" y="88"/>
                  </a:cubicBezTo>
                  <a:cubicBezTo>
                    <a:pt x="10" y="87"/>
                    <a:pt x="8" y="87"/>
                    <a:pt x="8" y="86"/>
                  </a:cubicBezTo>
                  <a:cubicBezTo>
                    <a:pt x="8" y="86"/>
                    <a:pt x="10" y="86"/>
                    <a:pt x="9" y="86"/>
                  </a:cubicBezTo>
                  <a:cubicBezTo>
                    <a:pt x="9" y="84"/>
                    <a:pt x="7" y="82"/>
                    <a:pt x="5" y="80"/>
                  </a:cubicBezTo>
                  <a:cubicBezTo>
                    <a:pt x="5" y="80"/>
                    <a:pt x="4" y="81"/>
                    <a:pt x="4" y="81"/>
                  </a:cubicBezTo>
                  <a:cubicBezTo>
                    <a:pt x="3" y="79"/>
                    <a:pt x="3" y="78"/>
                    <a:pt x="3" y="77"/>
                  </a:cubicBezTo>
                  <a:cubicBezTo>
                    <a:pt x="3" y="76"/>
                    <a:pt x="3" y="75"/>
                    <a:pt x="3" y="74"/>
                  </a:cubicBezTo>
                  <a:cubicBezTo>
                    <a:pt x="3" y="74"/>
                    <a:pt x="2" y="74"/>
                    <a:pt x="2" y="74"/>
                  </a:cubicBezTo>
                  <a:cubicBezTo>
                    <a:pt x="1" y="73"/>
                    <a:pt x="2" y="72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9"/>
                    <a:pt x="1" y="69"/>
                    <a:pt x="2" y="6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4" name="Freeform 861"/>
            <p:cNvSpPr>
              <a:spLocks/>
            </p:cNvSpPr>
            <p:nvPr/>
          </p:nvSpPr>
          <p:spPr bwMode="auto">
            <a:xfrm>
              <a:off x="4006" y="1518"/>
              <a:ext cx="370" cy="312"/>
            </a:xfrm>
            <a:custGeom>
              <a:avLst/>
              <a:gdLst>
                <a:gd name="T0" fmla="*/ 90 w 107"/>
                <a:gd name="T1" fmla="*/ 277 h 90"/>
                <a:gd name="T2" fmla="*/ 83 w 107"/>
                <a:gd name="T3" fmla="*/ 288 h 90"/>
                <a:gd name="T4" fmla="*/ 52 w 107"/>
                <a:gd name="T5" fmla="*/ 309 h 90"/>
                <a:gd name="T6" fmla="*/ 10 w 107"/>
                <a:gd name="T7" fmla="*/ 291 h 90"/>
                <a:gd name="T8" fmla="*/ 17 w 107"/>
                <a:gd name="T9" fmla="*/ 277 h 90"/>
                <a:gd name="T10" fmla="*/ 17 w 107"/>
                <a:gd name="T11" fmla="*/ 270 h 90"/>
                <a:gd name="T12" fmla="*/ 14 w 107"/>
                <a:gd name="T13" fmla="*/ 267 h 90"/>
                <a:gd name="T14" fmla="*/ 7 w 107"/>
                <a:gd name="T15" fmla="*/ 246 h 90"/>
                <a:gd name="T16" fmla="*/ 10 w 107"/>
                <a:gd name="T17" fmla="*/ 229 h 90"/>
                <a:gd name="T18" fmla="*/ 3 w 107"/>
                <a:gd name="T19" fmla="*/ 218 h 90"/>
                <a:gd name="T20" fmla="*/ 35 w 107"/>
                <a:gd name="T21" fmla="*/ 218 h 90"/>
                <a:gd name="T22" fmla="*/ 41 w 107"/>
                <a:gd name="T23" fmla="*/ 208 h 90"/>
                <a:gd name="T24" fmla="*/ 48 w 107"/>
                <a:gd name="T25" fmla="*/ 208 h 90"/>
                <a:gd name="T26" fmla="*/ 59 w 107"/>
                <a:gd name="T27" fmla="*/ 191 h 90"/>
                <a:gd name="T28" fmla="*/ 69 w 107"/>
                <a:gd name="T29" fmla="*/ 187 h 90"/>
                <a:gd name="T30" fmla="*/ 93 w 107"/>
                <a:gd name="T31" fmla="*/ 177 h 90"/>
                <a:gd name="T32" fmla="*/ 69 w 107"/>
                <a:gd name="T33" fmla="*/ 180 h 90"/>
                <a:gd name="T34" fmla="*/ 100 w 107"/>
                <a:gd name="T35" fmla="*/ 163 h 90"/>
                <a:gd name="T36" fmla="*/ 111 w 107"/>
                <a:gd name="T37" fmla="*/ 146 h 90"/>
                <a:gd name="T38" fmla="*/ 118 w 107"/>
                <a:gd name="T39" fmla="*/ 128 h 90"/>
                <a:gd name="T40" fmla="*/ 121 w 107"/>
                <a:gd name="T41" fmla="*/ 118 h 90"/>
                <a:gd name="T42" fmla="*/ 138 w 107"/>
                <a:gd name="T43" fmla="*/ 104 h 90"/>
                <a:gd name="T44" fmla="*/ 149 w 107"/>
                <a:gd name="T45" fmla="*/ 94 h 90"/>
                <a:gd name="T46" fmla="*/ 142 w 107"/>
                <a:gd name="T47" fmla="*/ 87 h 90"/>
                <a:gd name="T48" fmla="*/ 176 w 107"/>
                <a:gd name="T49" fmla="*/ 73 h 90"/>
                <a:gd name="T50" fmla="*/ 152 w 107"/>
                <a:gd name="T51" fmla="*/ 55 h 90"/>
                <a:gd name="T52" fmla="*/ 166 w 107"/>
                <a:gd name="T53" fmla="*/ 66 h 90"/>
                <a:gd name="T54" fmla="*/ 173 w 107"/>
                <a:gd name="T55" fmla="*/ 59 h 90"/>
                <a:gd name="T56" fmla="*/ 187 w 107"/>
                <a:gd name="T57" fmla="*/ 42 h 90"/>
                <a:gd name="T58" fmla="*/ 201 w 107"/>
                <a:gd name="T59" fmla="*/ 49 h 90"/>
                <a:gd name="T60" fmla="*/ 207 w 107"/>
                <a:gd name="T61" fmla="*/ 42 h 90"/>
                <a:gd name="T62" fmla="*/ 214 w 107"/>
                <a:gd name="T63" fmla="*/ 45 h 90"/>
                <a:gd name="T64" fmla="*/ 239 w 107"/>
                <a:gd name="T65" fmla="*/ 42 h 90"/>
                <a:gd name="T66" fmla="*/ 242 w 107"/>
                <a:gd name="T67" fmla="*/ 24 h 90"/>
                <a:gd name="T68" fmla="*/ 259 w 107"/>
                <a:gd name="T69" fmla="*/ 24 h 90"/>
                <a:gd name="T70" fmla="*/ 277 w 107"/>
                <a:gd name="T71" fmla="*/ 3 h 90"/>
                <a:gd name="T72" fmla="*/ 294 w 107"/>
                <a:gd name="T73" fmla="*/ 10 h 90"/>
                <a:gd name="T74" fmla="*/ 297 w 107"/>
                <a:gd name="T75" fmla="*/ 14 h 90"/>
                <a:gd name="T76" fmla="*/ 311 w 107"/>
                <a:gd name="T77" fmla="*/ 17 h 90"/>
                <a:gd name="T78" fmla="*/ 325 w 107"/>
                <a:gd name="T79" fmla="*/ 3 h 90"/>
                <a:gd name="T80" fmla="*/ 325 w 107"/>
                <a:gd name="T81" fmla="*/ 14 h 90"/>
                <a:gd name="T82" fmla="*/ 335 w 107"/>
                <a:gd name="T83" fmla="*/ 10 h 90"/>
                <a:gd name="T84" fmla="*/ 367 w 107"/>
                <a:gd name="T85" fmla="*/ 24 h 90"/>
                <a:gd name="T86" fmla="*/ 353 w 107"/>
                <a:gd name="T87" fmla="*/ 35 h 90"/>
                <a:gd name="T88" fmla="*/ 370 w 107"/>
                <a:gd name="T89" fmla="*/ 38 h 90"/>
                <a:gd name="T90" fmla="*/ 353 w 107"/>
                <a:gd name="T91" fmla="*/ 45 h 90"/>
                <a:gd name="T92" fmla="*/ 339 w 107"/>
                <a:gd name="T93" fmla="*/ 55 h 90"/>
                <a:gd name="T94" fmla="*/ 318 w 107"/>
                <a:gd name="T95" fmla="*/ 31 h 90"/>
                <a:gd name="T96" fmla="*/ 294 w 107"/>
                <a:gd name="T97" fmla="*/ 55 h 90"/>
                <a:gd name="T98" fmla="*/ 270 w 107"/>
                <a:gd name="T99" fmla="*/ 59 h 90"/>
                <a:gd name="T100" fmla="*/ 232 w 107"/>
                <a:gd name="T101" fmla="*/ 45 h 90"/>
                <a:gd name="T102" fmla="*/ 218 w 107"/>
                <a:gd name="T103" fmla="*/ 55 h 90"/>
                <a:gd name="T104" fmla="*/ 187 w 107"/>
                <a:gd name="T105" fmla="*/ 66 h 90"/>
                <a:gd name="T106" fmla="*/ 159 w 107"/>
                <a:gd name="T107" fmla="*/ 97 h 90"/>
                <a:gd name="T108" fmla="*/ 138 w 107"/>
                <a:gd name="T109" fmla="*/ 125 h 90"/>
                <a:gd name="T110" fmla="*/ 131 w 107"/>
                <a:gd name="T111" fmla="*/ 173 h 90"/>
                <a:gd name="T112" fmla="*/ 104 w 107"/>
                <a:gd name="T113" fmla="*/ 225 h 90"/>
                <a:gd name="T114" fmla="*/ 111 w 107"/>
                <a:gd name="T115" fmla="*/ 243 h 90"/>
                <a:gd name="T116" fmla="*/ 100 w 107"/>
                <a:gd name="T117" fmla="*/ 281 h 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90"/>
                <a:gd name="T179" fmla="*/ 107 w 107"/>
                <a:gd name="T180" fmla="*/ 90 h 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90">
                  <a:moveTo>
                    <a:pt x="29" y="83"/>
                  </a:moveTo>
                  <a:cubicBezTo>
                    <a:pt x="29" y="83"/>
                    <a:pt x="27" y="83"/>
                    <a:pt x="26" y="82"/>
                  </a:cubicBezTo>
                  <a:cubicBezTo>
                    <a:pt x="26" y="82"/>
                    <a:pt x="26" y="81"/>
                    <a:pt x="26" y="80"/>
                  </a:cubicBezTo>
                  <a:cubicBezTo>
                    <a:pt x="26" y="79"/>
                    <a:pt x="26" y="78"/>
                    <a:pt x="25" y="78"/>
                  </a:cubicBezTo>
                  <a:cubicBezTo>
                    <a:pt x="24" y="78"/>
                    <a:pt x="24" y="79"/>
                    <a:pt x="24" y="80"/>
                  </a:cubicBezTo>
                  <a:cubicBezTo>
                    <a:pt x="24" y="81"/>
                    <a:pt x="25" y="82"/>
                    <a:pt x="24" y="83"/>
                  </a:cubicBezTo>
                  <a:cubicBezTo>
                    <a:pt x="24" y="83"/>
                    <a:pt x="23" y="84"/>
                    <a:pt x="23" y="84"/>
                  </a:cubicBezTo>
                  <a:cubicBezTo>
                    <a:pt x="22" y="84"/>
                    <a:pt x="21" y="83"/>
                    <a:pt x="21" y="84"/>
                  </a:cubicBezTo>
                  <a:cubicBezTo>
                    <a:pt x="19" y="85"/>
                    <a:pt x="17" y="88"/>
                    <a:pt x="15" y="89"/>
                  </a:cubicBezTo>
                  <a:cubicBezTo>
                    <a:pt x="14" y="90"/>
                    <a:pt x="12" y="90"/>
                    <a:pt x="11" y="90"/>
                  </a:cubicBezTo>
                  <a:cubicBezTo>
                    <a:pt x="9" y="89"/>
                    <a:pt x="7" y="88"/>
                    <a:pt x="4" y="87"/>
                  </a:cubicBezTo>
                  <a:cubicBezTo>
                    <a:pt x="4" y="86"/>
                    <a:pt x="3" y="85"/>
                    <a:pt x="3" y="84"/>
                  </a:cubicBezTo>
                  <a:cubicBezTo>
                    <a:pt x="3" y="84"/>
                    <a:pt x="5" y="84"/>
                    <a:pt x="6" y="84"/>
                  </a:cubicBezTo>
                  <a:cubicBezTo>
                    <a:pt x="6" y="83"/>
                    <a:pt x="6" y="82"/>
                    <a:pt x="6" y="82"/>
                  </a:cubicBezTo>
                  <a:cubicBezTo>
                    <a:pt x="6" y="81"/>
                    <a:pt x="6" y="80"/>
                    <a:pt x="5" y="80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2" y="81"/>
                    <a:pt x="3" y="80"/>
                    <a:pt x="3" y="79"/>
                  </a:cubicBezTo>
                  <a:cubicBezTo>
                    <a:pt x="4" y="79"/>
                    <a:pt x="4" y="78"/>
                    <a:pt x="5" y="78"/>
                  </a:cubicBezTo>
                  <a:cubicBezTo>
                    <a:pt x="6" y="77"/>
                    <a:pt x="7" y="76"/>
                    <a:pt x="7" y="75"/>
                  </a:cubicBezTo>
                  <a:cubicBezTo>
                    <a:pt x="7" y="74"/>
                    <a:pt x="7" y="74"/>
                    <a:pt x="7" y="75"/>
                  </a:cubicBezTo>
                  <a:cubicBezTo>
                    <a:pt x="6" y="75"/>
                    <a:pt x="5" y="77"/>
                    <a:pt x="4" y="77"/>
                  </a:cubicBezTo>
                  <a:cubicBezTo>
                    <a:pt x="3" y="77"/>
                    <a:pt x="3" y="76"/>
                    <a:pt x="2" y="75"/>
                  </a:cubicBezTo>
                  <a:cubicBezTo>
                    <a:pt x="2" y="74"/>
                    <a:pt x="0" y="74"/>
                    <a:pt x="0" y="73"/>
                  </a:cubicBezTo>
                  <a:cubicBezTo>
                    <a:pt x="0" y="72"/>
                    <a:pt x="2" y="72"/>
                    <a:pt x="2" y="71"/>
                  </a:cubicBezTo>
                  <a:cubicBezTo>
                    <a:pt x="2" y="70"/>
                    <a:pt x="2" y="69"/>
                    <a:pt x="2" y="68"/>
                  </a:cubicBezTo>
                  <a:cubicBezTo>
                    <a:pt x="2" y="68"/>
                    <a:pt x="0" y="68"/>
                    <a:pt x="0" y="67"/>
                  </a:cubicBezTo>
                  <a:cubicBezTo>
                    <a:pt x="1" y="66"/>
                    <a:pt x="2" y="66"/>
                    <a:pt x="3" y="66"/>
                  </a:cubicBezTo>
                  <a:cubicBezTo>
                    <a:pt x="4" y="65"/>
                    <a:pt x="6" y="66"/>
                    <a:pt x="5" y="66"/>
                  </a:cubicBezTo>
                  <a:cubicBezTo>
                    <a:pt x="4" y="65"/>
                    <a:pt x="3" y="65"/>
                    <a:pt x="2" y="65"/>
                  </a:cubicBezTo>
                  <a:cubicBezTo>
                    <a:pt x="1" y="64"/>
                    <a:pt x="0" y="63"/>
                    <a:pt x="1" y="63"/>
                  </a:cubicBezTo>
                  <a:cubicBezTo>
                    <a:pt x="2" y="62"/>
                    <a:pt x="2" y="63"/>
                    <a:pt x="3" y="63"/>
                  </a:cubicBezTo>
                  <a:cubicBezTo>
                    <a:pt x="4" y="63"/>
                    <a:pt x="6" y="63"/>
                    <a:pt x="7" y="63"/>
                  </a:cubicBezTo>
                  <a:cubicBezTo>
                    <a:pt x="8" y="63"/>
                    <a:pt x="10" y="63"/>
                    <a:pt x="10" y="63"/>
                  </a:cubicBezTo>
                  <a:cubicBezTo>
                    <a:pt x="9" y="61"/>
                    <a:pt x="7" y="62"/>
                    <a:pt x="6" y="61"/>
                  </a:cubicBezTo>
                  <a:cubicBezTo>
                    <a:pt x="6" y="60"/>
                    <a:pt x="7" y="61"/>
                    <a:pt x="8" y="60"/>
                  </a:cubicBezTo>
                  <a:cubicBezTo>
                    <a:pt x="9" y="60"/>
                    <a:pt x="11" y="61"/>
                    <a:pt x="12" y="60"/>
                  </a:cubicBezTo>
                  <a:cubicBezTo>
                    <a:pt x="12" y="60"/>
                    <a:pt x="9" y="60"/>
                    <a:pt x="9" y="59"/>
                  </a:cubicBezTo>
                  <a:cubicBezTo>
                    <a:pt x="9" y="58"/>
                    <a:pt x="11" y="58"/>
                    <a:pt x="12" y="58"/>
                  </a:cubicBezTo>
                  <a:cubicBezTo>
                    <a:pt x="13" y="58"/>
                    <a:pt x="13" y="60"/>
                    <a:pt x="14" y="60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16" y="57"/>
                    <a:pt x="14" y="57"/>
                    <a:pt x="14" y="56"/>
                  </a:cubicBezTo>
                  <a:cubicBezTo>
                    <a:pt x="15" y="55"/>
                    <a:pt x="16" y="56"/>
                    <a:pt x="17" y="55"/>
                  </a:cubicBezTo>
                  <a:cubicBezTo>
                    <a:pt x="17" y="55"/>
                    <a:pt x="17" y="53"/>
                    <a:pt x="17" y="53"/>
                  </a:cubicBezTo>
                  <a:cubicBezTo>
                    <a:pt x="19" y="53"/>
                    <a:pt x="19" y="55"/>
                    <a:pt x="20" y="55"/>
                  </a:cubicBezTo>
                  <a:cubicBezTo>
                    <a:pt x="20" y="56"/>
                    <a:pt x="20" y="54"/>
                    <a:pt x="20" y="54"/>
                  </a:cubicBezTo>
                  <a:cubicBezTo>
                    <a:pt x="21" y="54"/>
                    <a:pt x="22" y="55"/>
                    <a:pt x="23" y="55"/>
                  </a:cubicBezTo>
                  <a:cubicBezTo>
                    <a:pt x="23" y="55"/>
                    <a:pt x="24" y="55"/>
                    <a:pt x="24" y="54"/>
                  </a:cubicBezTo>
                  <a:cubicBezTo>
                    <a:pt x="25" y="54"/>
                    <a:pt x="26" y="52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4" y="52"/>
                    <a:pt x="24" y="53"/>
                    <a:pt x="22" y="54"/>
                  </a:cubicBezTo>
                  <a:cubicBezTo>
                    <a:pt x="21" y="54"/>
                    <a:pt x="20" y="52"/>
                    <a:pt x="20" y="52"/>
                  </a:cubicBezTo>
                  <a:cubicBezTo>
                    <a:pt x="21" y="50"/>
                    <a:pt x="22" y="49"/>
                    <a:pt x="23" y="48"/>
                  </a:cubicBezTo>
                  <a:cubicBezTo>
                    <a:pt x="24" y="48"/>
                    <a:pt x="25" y="47"/>
                    <a:pt x="26" y="47"/>
                  </a:cubicBezTo>
                  <a:cubicBezTo>
                    <a:pt x="27" y="47"/>
                    <a:pt x="29" y="48"/>
                    <a:pt x="29" y="47"/>
                  </a:cubicBezTo>
                  <a:cubicBezTo>
                    <a:pt x="30" y="46"/>
                    <a:pt x="28" y="45"/>
                    <a:pt x="29" y="44"/>
                  </a:cubicBezTo>
                  <a:cubicBezTo>
                    <a:pt x="29" y="43"/>
                    <a:pt x="31" y="44"/>
                    <a:pt x="32" y="43"/>
                  </a:cubicBezTo>
                  <a:cubicBezTo>
                    <a:pt x="33" y="43"/>
                    <a:pt x="32" y="42"/>
                    <a:pt x="32" y="42"/>
                  </a:cubicBezTo>
                  <a:cubicBezTo>
                    <a:pt x="32" y="41"/>
                    <a:pt x="32" y="40"/>
                    <a:pt x="32" y="39"/>
                  </a:cubicBezTo>
                  <a:cubicBezTo>
                    <a:pt x="33" y="39"/>
                    <a:pt x="34" y="39"/>
                    <a:pt x="35" y="38"/>
                  </a:cubicBezTo>
                  <a:cubicBezTo>
                    <a:pt x="35" y="38"/>
                    <a:pt x="33" y="37"/>
                    <a:pt x="34" y="37"/>
                  </a:cubicBezTo>
                  <a:cubicBezTo>
                    <a:pt x="34" y="36"/>
                    <a:pt x="36" y="37"/>
                    <a:pt x="37" y="36"/>
                  </a:cubicBezTo>
                  <a:cubicBezTo>
                    <a:pt x="38" y="36"/>
                    <a:pt x="36" y="36"/>
                    <a:pt x="35" y="36"/>
                  </a:cubicBezTo>
                  <a:cubicBezTo>
                    <a:pt x="34" y="35"/>
                    <a:pt x="34" y="34"/>
                    <a:pt x="35" y="34"/>
                  </a:cubicBezTo>
                  <a:cubicBezTo>
                    <a:pt x="36" y="33"/>
                    <a:pt x="37" y="34"/>
                    <a:pt x="37" y="34"/>
                  </a:cubicBezTo>
                  <a:cubicBezTo>
                    <a:pt x="37" y="33"/>
                    <a:pt x="37" y="32"/>
                    <a:pt x="37" y="32"/>
                  </a:cubicBezTo>
                  <a:cubicBezTo>
                    <a:pt x="37" y="31"/>
                    <a:pt x="38" y="30"/>
                    <a:pt x="40" y="30"/>
                  </a:cubicBezTo>
                  <a:cubicBezTo>
                    <a:pt x="41" y="30"/>
                    <a:pt x="44" y="31"/>
                    <a:pt x="44" y="30"/>
                  </a:cubicBezTo>
                  <a:cubicBezTo>
                    <a:pt x="44" y="29"/>
                    <a:pt x="40" y="30"/>
                    <a:pt x="40" y="29"/>
                  </a:cubicBezTo>
                  <a:cubicBezTo>
                    <a:pt x="40" y="28"/>
                    <a:pt x="41" y="28"/>
                    <a:pt x="43" y="27"/>
                  </a:cubicBezTo>
                  <a:cubicBezTo>
                    <a:pt x="43" y="27"/>
                    <a:pt x="44" y="28"/>
                    <a:pt x="45" y="28"/>
                  </a:cubicBezTo>
                  <a:cubicBezTo>
                    <a:pt x="45" y="27"/>
                    <a:pt x="44" y="26"/>
                    <a:pt x="44" y="25"/>
                  </a:cubicBezTo>
                  <a:cubicBezTo>
                    <a:pt x="43" y="25"/>
                    <a:pt x="41" y="26"/>
                    <a:pt x="41" y="25"/>
                  </a:cubicBezTo>
                  <a:cubicBezTo>
                    <a:pt x="42" y="24"/>
                    <a:pt x="44" y="25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8" y="20"/>
                    <a:pt x="50" y="21"/>
                    <a:pt x="51" y="21"/>
                  </a:cubicBezTo>
                  <a:cubicBezTo>
                    <a:pt x="52" y="20"/>
                    <a:pt x="50" y="20"/>
                    <a:pt x="49" y="20"/>
                  </a:cubicBezTo>
                  <a:cubicBezTo>
                    <a:pt x="47" y="20"/>
                    <a:pt x="44" y="22"/>
                    <a:pt x="42" y="20"/>
                  </a:cubicBezTo>
                  <a:cubicBezTo>
                    <a:pt x="41" y="19"/>
                    <a:pt x="43" y="17"/>
                    <a:pt x="44" y="16"/>
                  </a:cubicBezTo>
                  <a:cubicBezTo>
                    <a:pt x="45" y="16"/>
                    <a:pt x="44" y="18"/>
                    <a:pt x="45" y="18"/>
                  </a:cubicBezTo>
                  <a:cubicBezTo>
                    <a:pt x="46" y="18"/>
                    <a:pt x="47" y="16"/>
                    <a:pt x="48" y="17"/>
                  </a:cubicBezTo>
                  <a:cubicBezTo>
                    <a:pt x="49" y="17"/>
                    <a:pt x="47" y="19"/>
                    <a:pt x="48" y="19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1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1" y="15"/>
                    <a:pt x="53" y="16"/>
                    <a:pt x="53" y="15"/>
                  </a:cubicBezTo>
                  <a:cubicBezTo>
                    <a:pt x="54" y="15"/>
                    <a:pt x="53" y="13"/>
                    <a:pt x="54" y="12"/>
                  </a:cubicBezTo>
                  <a:cubicBezTo>
                    <a:pt x="54" y="12"/>
                    <a:pt x="55" y="14"/>
                    <a:pt x="56" y="14"/>
                  </a:cubicBezTo>
                  <a:cubicBezTo>
                    <a:pt x="56" y="14"/>
                    <a:pt x="56" y="12"/>
                    <a:pt x="56" y="12"/>
                  </a:cubicBezTo>
                  <a:cubicBezTo>
                    <a:pt x="57" y="12"/>
                    <a:pt x="58" y="14"/>
                    <a:pt x="58" y="14"/>
                  </a:cubicBezTo>
                  <a:cubicBezTo>
                    <a:pt x="59" y="13"/>
                    <a:pt x="58" y="12"/>
                    <a:pt x="58" y="11"/>
                  </a:cubicBezTo>
                  <a:cubicBezTo>
                    <a:pt x="58" y="10"/>
                    <a:pt x="60" y="10"/>
                    <a:pt x="60" y="11"/>
                  </a:cubicBezTo>
                  <a:cubicBezTo>
                    <a:pt x="61" y="11"/>
                    <a:pt x="59" y="13"/>
                    <a:pt x="60" y="12"/>
                  </a:cubicBezTo>
                  <a:cubicBezTo>
                    <a:pt x="61" y="11"/>
                    <a:pt x="61" y="9"/>
                    <a:pt x="63" y="9"/>
                  </a:cubicBezTo>
                  <a:cubicBezTo>
                    <a:pt x="64" y="9"/>
                    <a:pt x="63" y="11"/>
                    <a:pt x="63" y="11"/>
                  </a:cubicBezTo>
                  <a:cubicBezTo>
                    <a:pt x="62" y="12"/>
                    <a:pt x="61" y="14"/>
                    <a:pt x="62" y="13"/>
                  </a:cubicBezTo>
                  <a:cubicBezTo>
                    <a:pt x="63" y="12"/>
                    <a:pt x="63" y="11"/>
                    <a:pt x="64" y="10"/>
                  </a:cubicBezTo>
                  <a:cubicBezTo>
                    <a:pt x="65" y="9"/>
                    <a:pt x="66" y="9"/>
                    <a:pt x="67" y="9"/>
                  </a:cubicBezTo>
                  <a:cubicBezTo>
                    <a:pt x="68" y="10"/>
                    <a:pt x="68" y="12"/>
                    <a:pt x="69" y="12"/>
                  </a:cubicBezTo>
                  <a:cubicBezTo>
                    <a:pt x="70" y="12"/>
                    <a:pt x="70" y="10"/>
                    <a:pt x="69" y="9"/>
                  </a:cubicBezTo>
                  <a:cubicBezTo>
                    <a:pt x="69" y="8"/>
                    <a:pt x="68" y="8"/>
                    <a:pt x="68" y="7"/>
                  </a:cubicBezTo>
                  <a:cubicBezTo>
                    <a:pt x="68" y="6"/>
                    <a:pt x="69" y="6"/>
                    <a:pt x="70" y="7"/>
                  </a:cubicBezTo>
                  <a:cubicBezTo>
                    <a:pt x="70" y="7"/>
                    <a:pt x="71" y="8"/>
                    <a:pt x="72" y="8"/>
                  </a:cubicBezTo>
                  <a:cubicBezTo>
                    <a:pt x="73" y="9"/>
                    <a:pt x="74" y="10"/>
                    <a:pt x="75" y="9"/>
                  </a:cubicBezTo>
                  <a:cubicBezTo>
                    <a:pt x="76" y="9"/>
                    <a:pt x="75" y="8"/>
                    <a:pt x="75" y="7"/>
                  </a:cubicBezTo>
                  <a:cubicBezTo>
                    <a:pt x="76" y="6"/>
                    <a:pt x="77" y="5"/>
                    <a:pt x="77" y="5"/>
                  </a:cubicBezTo>
                  <a:cubicBezTo>
                    <a:pt x="78" y="4"/>
                    <a:pt x="79" y="4"/>
                    <a:pt x="80" y="3"/>
                  </a:cubicBezTo>
                  <a:cubicBezTo>
                    <a:pt x="80" y="3"/>
                    <a:pt x="79" y="1"/>
                    <a:pt x="80" y="1"/>
                  </a:cubicBezTo>
                  <a:cubicBezTo>
                    <a:pt x="81" y="1"/>
                    <a:pt x="81" y="3"/>
                    <a:pt x="82" y="3"/>
                  </a:cubicBezTo>
                  <a:cubicBezTo>
                    <a:pt x="83" y="3"/>
                    <a:pt x="83" y="2"/>
                    <a:pt x="84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4" y="4"/>
                    <a:pt x="82" y="4"/>
                    <a:pt x="82" y="5"/>
                  </a:cubicBezTo>
                  <a:cubicBezTo>
                    <a:pt x="82" y="6"/>
                    <a:pt x="81" y="9"/>
                    <a:pt x="82" y="8"/>
                  </a:cubicBezTo>
                  <a:cubicBezTo>
                    <a:pt x="84" y="8"/>
                    <a:pt x="85" y="5"/>
                    <a:pt x="86" y="4"/>
                  </a:cubicBezTo>
                  <a:cubicBezTo>
                    <a:pt x="87" y="3"/>
                    <a:pt x="88" y="2"/>
                    <a:pt x="88" y="2"/>
                  </a:cubicBezTo>
                  <a:cubicBezTo>
                    <a:pt x="89" y="3"/>
                    <a:pt x="87" y="5"/>
                    <a:pt x="88" y="6"/>
                  </a:cubicBezTo>
                  <a:cubicBezTo>
                    <a:pt x="88" y="7"/>
                    <a:pt x="90" y="6"/>
                    <a:pt x="90" y="5"/>
                  </a:cubicBezTo>
                  <a:cubicBezTo>
                    <a:pt x="91" y="5"/>
                    <a:pt x="91" y="4"/>
                    <a:pt x="91" y="3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1" y="1"/>
                    <a:pt x="92" y="0"/>
                    <a:pt x="94" y="1"/>
                  </a:cubicBezTo>
                  <a:cubicBezTo>
                    <a:pt x="95" y="1"/>
                    <a:pt x="95" y="2"/>
                    <a:pt x="95" y="3"/>
                  </a:cubicBezTo>
                  <a:cubicBezTo>
                    <a:pt x="95" y="3"/>
                    <a:pt x="93" y="2"/>
                    <a:pt x="93" y="3"/>
                  </a:cubicBezTo>
                  <a:cubicBezTo>
                    <a:pt x="93" y="3"/>
                    <a:pt x="95" y="4"/>
                    <a:pt x="94" y="4"/>
                  </a:cubicBezTo>
                  <a:cubicBezTo>
                    <a:pt x="94" y="5"/>
                    <a:pt x="92" y="5"/>
                    <a:pt x="93" y="6"/>
                  </a:cubicBezTo>
                  <a:cubicBezTo>
                    <a:pt x="94" y="6"/>
                    <a:pt x="95" y="5"/>
                    <a:pt x="95" y="5"/>
                  </a:cubicBezTo>
                  <a:cubicBezTo>
                    <a:pt x="96" y="4"/>
                    <a:pt x="96" y="3"/>
                    <a:pt x="97" y="3"/>
                  </a:cubicBezTo>
                  <a:cubicBezTo>
                    <a:pt x="98" y="2"/>
                    <a:pt x="99" y="3"/>
                    <a:pt x="100" y="4"/>
                  </a:cubicBezTo>
                  <a:cubicBezTo>
                    <a:pt x="100" y="4"/>
                    <a:pt x="101" y="4"/>
                    <a:pt x="102" y="4"/>
                  </a:cubicBezTo>
                  <a:cubicBezTo>
                    <a:pt x="103" y="5"/>
                    <a:pt x="106" y="5"/>
                    <a:pt x="106" y="7"/>
                  </a:cubicBezTo>
                  <a:cubicBezTo>
                    <a:pt x="106" y="8"/>
                    <a:pt x="104" y="8"/>
                    <a:pt x="102" y="8"/>
                  </a:cubicBezTo>
                  <a:cubicBezTo>
                    <a:pt x="101" y="8"/>
                    <a:pt x="98" y="6"/>
                    <a:pt x="97" y="8"/>
                  </a:cubicBezTo>
                  <a:cubicBezTo>
                    <a:pt x="96" y="9"/>
                    <a:pt x="100" y="9"/>
                    <a:pt x="102" y="10"/>
                  </a:cubicBezTo>
                  <a:cubicBezTo>
                    <a:pt x="102" y="10"/>
                    <a:pt x="101" y="11"/>
                    <a:pt x="102" y="11"/>
                  </a:cubicBezTo>
                  <a:cubicBezTo>
                    <a:pt x="102" y="11"/>
                    <a:pt x="104" y="10"/>
                    <a:pt x="104" y="10"/>
                  </a:cubicBezTo>
                  <a:cubicBezTo>
                    <a:pt x="105" y="10"/>
                    <a:pt x="106" y="11"/>
                    <a:pt x="107" y="11"/>
                  </a:cubicBezTo>
                  <a:cubicBezTo>
                    <a:pt x="106" y="12"/>
                    <a:pt x="106" y="12"/>
                    <a:pt x="105" y="12"/>
                  </a:cubicBezTo>
                  <a:cubicBezTo>
                    <a:pt x="105" y="12"/>
                    <a:pt x="104" y="11"/>
                    <a:pt x="103" y="11"/>
                  </a:cubicBezTo>
                  <a:cubicBezTo>
                    <a:pt x="102" y="11"/>
                    <a:pt x="103" y="13"/>
                    <a:pt x="102" y="13"/>
                  </a:cubicBezTo>
                  <a:cubicBezTo>
                    <a:pt x="101" y="13"/>
                    <a:pt x="101" y="14"/>
                    <a:pt x="100" y="14"/>
                  </a:cubicBezTo>
                  <a:cubicBezTo>
                    <a:pt x="100" y="15"/>
                    <a:pt x="100" y="16"/>
                    <a:pt x="100" y="16"/>
                  </a:cubicBezTo>
                  <a:cubicBezTo>
                    <a:pt x="99" y="16"/>
                    <a:pt x="98" y="16"/>
                    <a:pt x="98" y="16"/>
                  </a:cubicBezTo>
                  <a:cubicBezTo>
                    <a:pt x="98" y="14"/>
                    <a:pt x="100" y="13"/>
                    <a:pt x="99" y="12"/>
                  </a:cubicBezTo>
                  <a:cubicBezTo>
                    <a:pt x="99" y="11"/>
                    <a:pt x="97" y="11"/>
                    <a:pt x="96" y="10"/>
                  </a:cubicBezTo>
                  <a:cubicBezTo>
                    <a:pt x="95" y="10"/>
                    <a:pt x="93" y="8"/>
                    <a:pt x="92" y="9"/>
                  </a:cubicBezTo>
                  <a:cubicBezTo>
                    <a:pt x="91" y="10"/>
                    <a:pt x="89" y="9"/>
                    <a:pt x="88" y="9"/>
                  </a:cubicBezTo>
                  <a:cubicBezTo>
                    <a:pt x="87" y="10"/>
                    <a:pt x="86" y="11"/>
                    <a:pt x="85" y="13"/>
                  </a:cubicBezTo>
                  <a:cubicBezTo>
                    <a:pt x="85" y="14"/>
                    <a:pt x="86" y="15"/>
                    <a:pt x="85" y="16"/>
                  </a:cubicBezTo>
                  <a:cubicBezTo>
                    <a:pt x="85" y="17"/>
                    <a:pt x="84" y="16"/>
                    <a:pt x="83" y="17"/>
                  </a:cubicBezTo>
                  <a:cubicBezTo>
                    <a:pt x="82" y="18"/>
                    <a:pt x="84" y="19"/>
                    <a:pt x="83" y="19"/>
                  </a:cubicBezTo>
                  <a:cubicBezTo>
                    <a:pt x="81" y="19"/>
                    <a:pt x="80" y="17"/>
                    <a:pt x="78" y="17"/>
                  </a:cubicBezTo>
                  <a:cubicBezTo>
                    <a:pt x="77" y="17"/>
                    <a:pt x="76" y="19"/>
                    <a:pt x="75" y="19"/>
                  </a:cubicBezTo>
                  <a:cubicBezTo>
                    <a:pt x="74" y="18"/>
                    <a:pt x="72" y="18"/>
                    <a:pt x="71" y="18"/>
                  </a:cubicBezTo>
                  <a:cubicBezTo>
                    <a:pt x="70" y="16"/>
                    <a:pt x="70" y="13"/>
                    <a:pt x="67" y="13"/>
                  </a:cubicBezTo>
                  <a:cubicBezTo>
                    <a:pt x="66" y="13"/>
                    <a:pt x="67" y="14"/>
                    <a:pt x="67" y="15"/>
                  </a:cubicBezTo>
                  <a:cubicBezTo>
                    <a:pt x="66" y="15"/>
                    <a:pt x="65" y="15"/>
                    <a:pt x="65" y="16"/>
                  </a:cubicBezTo>
                  <a:cubicBezTo>
                    <a:pt x="64" y="16"/>
                    <a:pt x="63" y="15"/>
                    <a:pt x="63" y="16"/>
                  </a:cubicBezTo>
                  <a:cubicBezTo>
                    <a:pt x="62" y="17"/>
                    <a:pt x="64" y="19"/>
                    <a:pt x="62" y="20"/>
                  </a:cubicBezTo>
                  <a:cubicBezTo>
                    <a:pt x="61" y="21"/>
                    <a:pt x="59" y="19"/>
                    <a:pt x="57" y="18"/>
                  </a:cubicBezTo>
                  <a:cubicBezTo>
                    <a:pt x="57" y="18"/>
                    <a:pt x="55" y="18"/>
                    <a:pt x="54" y="19"/>
                  </a:cubicBezTo>
                  <a:cubicBezTo>
                    <a:pt x="54" y="20"/>
                    <a:pt x="55" y="22"/>
                    <a:pt x="54" y="24"/>
                  </a:cubicBezTo>
                  <a:cubicBezTo>
                    <a:pt x="53" y="24"/>
                    <a:pt x="52" y="22"/>
                    <a:pt x="51" y="23"/>
                  </a:cubicBezTo>
                  <a:cubicBezTo>
                    <a:pt x="49" y="24"/>
                    <a:pt x="48" y="26"/>
                    <a:pt x="46" y="28"/>
                  </a:cubicBezTo>
                  <a:cubicBezTo>
                    <a:pt x="46" y="29"/>
                    <a:pt x="47" y="30"/>
                    <a:pt x="46" y="30"/>
                  </a:cubicBezTo>
                  <a:cubicBezTo>
                    <a:pt x="45" y="32"/>
                    <a:pt x="44" y="33"/>
                    <a:pt x="43" y="35"/>
                  </a:cubicBezTo>
                  <a:cubicBezTo>
                    <a:pt x="43" y="36"/>
                    <a:pt x="41" y="35"/>
                    <a:pt x="40" y="36"/>
                  </a:cubicBezTo>
                  <a:cubicBezTo>
                    <a:pt x="39" y="37"/>
                    <a:pt x="40" y="37"/>
                    <a:pt x="39" y="38"/>
                  </a:cubicBezTo>
                  <a:cubicBezTo>
                    <a:pt x="39" y="41"/>
                    <a:pt x="37" y="44"/>
                    <a:pt x="37" y="47"/>
                  </a:cubicBezTo>
                  <a:cubicBezTo>
                    <a:pt x="37" y="48"/>
                    <a:pt x="39" y="49"/>
                    <a:pt x="38" y="50"/>
                  </a:cubicBezTo>
                  <a:cubicBezTo>
                    <a:pt x="37" y="51"/>
                    <a:pt x="35" y="49"/>
                    <a:pt x="33" y="50"/>
                  </a:cubicBezTo>
                  <a:cubicBezTo>
                    <a:pt x="32" y="51"/>
                    <a:pt x="31" y="52"/>
                    <a:pt x="31" y="53"/>
                  </a:cubicBezTo>
                  <a:cubicBezTo>
                    <a:pt x="30" y="57"/>
                    <a:pt x="30" y="61"/>
                    <a:pt x="30" y="65"/>
                  </a:cubicBezTo>
                  <a:cubicBezTo>
                    <a:pt x="30" y="66"/>
                    <a:pt x="33" y="67"/>
                    <a:pt x="33" y="68"/>
                  </a:cubicBezTo>
                  <a:cubicBezTo>
                    <a:pt x="34" y="69"/>
                    <a:pt x="33" y="69"/>
                    <a:pt x="33" y="70"/>
                  </a:cubicBezTo>
                  <a:cubicBezTo>
                    <a:pt x="33" y="70"/>
                    <a:pt x="32" y="70"/>
                    <a:pt x="32" y="70"/>
                  </a:cubicBezTo>
                  <a:cubicBezTo>
                    <a:pt x="31" y="72"/>
                    <a:pt x="33" y="74"/>
                    <a:pt x="32" y="76"/>
                  </a:cubicBezTo>
                  <a:cubicBezTo>
                    <a:pt x="32" y="77"/>
                    <a:pt x="31" y="77"/>
                    <a:pt x="30" y="78"/>
                  </a:cubicBezTo>
                  <a:cubicBezTo>
                    <a:pt x="30" y="79"/>
                    <a:pt x="29" y="80"/>
                    <a:pt x="29" y="81"/>
                  </a:cubicBezTo>
                  <a:cubicBezTo>
                    <a:pt x="29" y="81"/>
                    <a:pt x="29" y="82"/>
                    <a:pt x="29" y="8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5" name="Freeform 862"/>
            <p:cNvSpPr>
              <a:spLocks/>
            </p:cNvSpPr>
            <p:nvPr/>
          </p:nvSpPr>
          <p:spPr bwMode="auto">
            <a:xfrm>
              <a:off x="3767" y="1885"/>
              <a:ext cx="69" cy="87"/>
            </a:xfrm>
            <a:custGeom>
              <a:avLst/>
              <a:gdLst>
                <a:gd name="T0" fmla="*/ 66 w 20"/>
                <a:gd name="T1" fmla="*/ 38 h 25"/>
                <a:gd name="T2" fmla="*/ 69 w 20"/>
                <a:gd name="T3" fmla="*/ 56 h 25"/>
                <a:gd name="T4" fmla="*/ 66 w 20"/>
                <a:gd name="T5" fmla="*/ 70 h 25"/>
                <a:gd name="T6" fmla="*/ 52 w 20"/>
                <a:gd name="T7" fmla="*/ 70 h 25"/>
                <a:gd name="T8" fmla="*/ 38 w 20"/>
                <a:gd name="T9" fmla="*/ 80 h 25"/>
                <a:gd name="T10" fmla="*/ 17 w 20"/>
                <a:gd name="T11" fmla="*/ 84 h 25"/>
                <a:gd name="T12" fmla="*/ 17 w 20"/>
                <a:gd name="T13" fmla="*/ 80 h 25"/>
                <a:gd name="T14" fmla="*/ 14 w 20"/>
                <a:gd name="T15" fmla="*/ 80 h 25"/>
                <a:gd name="T16" fmla="*/ 7 w 20"/>
                <a:gd name="T17" fmla="*/ 73 h 25"/>
                <a:gd name="T18" fmla="*/ 3 w 20"/>
                <a:gd name="T19" fmla="*/ 73 h 25"/>
                <a:gd name="T20" fmla="*/ 14 w 20"/>
                <a:gd name="T21" fmla="*/ 66 h 25"/>
                <a:gd name="T22" fmla="*/ 21 w 20"/>
                <a:gd name="T23" fmla="*/ 63 h 25"/>
                <a:gd name="T24" fmla="*/ 24 w 20"/>
                <a:gd name="T25" fmla="*/ 59 h 25"/>
                <a:gd name="T26" fmla="*/ 14 w 20"/>
                <a:gd name="T27" fmla="*/ 59 h 25"/>
                <a:gd name="T28" fmla="*/ 21 w 20"/>
                <a:gd name="T29" fmla="*/ 52 h 25"/>
                <a:gd name="T30" fmla="*/ 24 w 20"/>
                <a:gd name="T31" fmla="*/ 45 h 25"/>
                <a:gd name="T32" fmla="*/ 17 w 20"/>
                <a:gd name="T33" fmla="*/ 42 h 25"/>
                <a:gd name="T34" fmla="*/ 14 w 20"/>
                <a:gd name="T35" fmla="*/ 49 h 25"/>
                <a:gd name="T36" fmla="*/ 10 w 20"/>
                <a:gd name="T37" fmla="*/ 38 h 25"/>
                <a:gd name="T38" fmla="*/ 17 w 20"/>
                <a:gd name="T39" fmla="*/ 35 h 25"/>
                <a:gd name="T40" fmla="*/ 14 w 20"/>
                <a:gd name="T41" fmla="*/ 31 h 25"/>
                <a:gd name="T42" fmla="*/ 14 w 20"/>
                <a:gd name="T43" fmla="*/ 24 h 25"/>
                <a:gd name="T44" fmla="*/ 24 w 20"/>
                <a:gd name="T45" fmla="*/ 28 h 25"/>
                <a:gd name="T46" fmla="*/ 31 w 20"/>
                <a:gd name="T47" fmla="*/ 28 h 25"/>
                <a:gd name="T48" fmla="*/ 38 w 20"/>
                <a:gd name="T49" fmla="*/ 21 h 25"/>
                <a:gd name="T50" fmla="*/ 31 w 20"/>
                <a:gd name="T51" fmla="*/ 14 h 25"/>
                <a:gd name="T52" fmla="*/ 38 w 20"/>
                <a:gd name="T53" fmla="*/ 7 h 25"/>
                <a:gd name="T54" fmla="*/ 52 w 20"/>
                <a:gd name="T55" fmla="*/ 0 h 25"/>
                <a:gd name="T56" fmla="*/ 52 w 20"/>
                <a:gd name="T57" fmla="*/ 10 h 25"/>
                <a:gd name="T58" fmla="*/ 41 w 20"/>
                <a:gd name="T59" fmla="*/ 14 h 25"/>
                <a:gd name="T60" fmla="*/ 38 w 20"/>
                <a:gd name="T61" fmla="*/ 21 h 25"/>
                <a:gd name="T62" fmla="*/ 52 w 20"/>
                <a:gd name="T63" fmla="*/ 28 h 25"/>
                <a:gd name="T64" fmla="*/ 52 w 20"/>
                <a:gd name="T65" fmla="*/ 24 h 25"/>
                <a:gd name="T66" fmla="*/ 62 w 20"/>
                <a:gd name="T67" fmla="*/ 28 h 25"/>
                <a:gd name="T68" fmla="*/ 69 w 20"/>
                <a:gd name="T69" fmla="*/ 35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25"/>
                <a:gd name="T107" fmla="*/ 20 w 20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25">
                  <a:moveTo>
                    <a:pt x="20" y="10"/>
                  </a:moveTo>
                  <a:cubicBezTo>
                    <a:pt x="20" y="10"/>
                    <a:pt x="19" y="11"/>
                    <a:pt x="19" y="11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5" y="24"/>
                    <a:pt x="4" y="25"/>
                    <a:pt x="4" y="25"/>
                  </a:cubicBezTo>
                  <a:cubicBezTo>
                    <a:pt x="3" y="24"/>
                    <a:pt x="5" y="24"/>
                    <a:pt x="5" y="23"/>
                  </a:cubicBezTo>
                  <a:cubicBezTo>
                    <a:pt x="4" y="23"/>
                    <a:pt x="3" y="24"/>
                    <a:pt x="3" y="24"/>
                  </a:cubicBezTo>
                  <a:cubicBezTo>
                    <a:pt x="2" y="23"/>
                    <a:pt x="4" y="23"/>
                    <a:pt x="4" y="23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1" y="22"/>
                    <a:pt x="1" y="22"/>
                    <a:pt x="2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3" y="20"/>
                    <a:pt x="1" y="21"/>
                    <a:pt x="1" y="21"/>
                  </a:cubicBezTo>
                  <a:cubicBezTo>
                    <a:pt x="0" y="20"/>
                    <a:pt x="2" y="20"/>
                    <a:pt x="3" y="19"/>
                  </a:cubicBezTo>
                  <a:cubicBezTo>
                    <a:pt x="3" y="19"/>
                    <a:pt x="3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7" y="17"/>
                    <a:pt x="8" y="18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5" y="17"/>
                    <a:pt x="4" y="18"/>
                    <a:pt x="4" y="17"/>
                  </a:cubicBezTo>
                  <a:cubicBezTo>
                    <a:pt x="4" y="17"/>
                    <a:pt x="5" y="16"/>
                    <a:pt x="5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3"/>
                    <a:pt x="7" y="13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5"/>
                    <a:pt x="9" y="6"/>
                    <a:pt x="9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4"/>
                    <a:pt x="10" y="4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2" y="1"/>
                    <a:pt x="13" y="2"/>
                    <a:pt x="14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7"/>
                    <a:pt x="12" y="7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18" y="8"/>
                    <a:pt x="19" y="9"/>
                    <a:pt x="19" y="9"/>
                  </a:cubicBezTo>
                  <a:cubicBezTo>
                    <a:pt x="19" y="9"/>
                    <a:pt x="19" y="10"/>
                    <a:pt x="20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6" name="Freeform 863"/>
            <p:cNvSpPr>
              <a:spLocks/>
            </p:cNvSpPr>
            <p:nvPr/>
          </p:nvSpPr>
          <p:spPr bwMode="auto">
            <a:xfrm>
              <a:off x="3795" y="1885"/>
              <a:ext cx="41" cy="31"/>
            </a:xfrm>
            <a:custGeom>
              <a:avLst/>
              <a:gdLst>
                <a:gd name="T0" fmla="*/ 34 w 12"/>
                <a:gd name="T1" fmla="*/ 31 h 9"/>
                <a:gd name="T2" fmla="*/ 34 w 12"/>
                <a:gd name="T3" fmla="*/ 24 h 9"/>
                <a:gd name="T4" fmla="*/ 41 w 12"/>
                <a:gd name="T5" fmla="*/ 21 h 9"/>
                <a:gd name="T6" fmla="*/ 41 w 12"/>
                <a:gd name="T7" fmla="*/ 17 h 9"/>
                <a:gd name="T8" fmla="*/ 41 w 12"/>
                <a:gd name="T9" fmla="*/ 10 h 9"/>
                <a:gd name="T10" fmla="*/ 38 w 12"/>
                <a:gd name="T11" fmla="*/ 3 h 9"/>
                <a:gd name="T12" fmla="*/ 31 w 12"/>
                <a:gd name="T13" fmla="*/ 0 h 9"/>
                <a:gd name="T14" fmla="*/ 24 w 12"/>
                <a:gd name="T15" fmla="*/ 3 h 9"/>
                <a:gd name="T16" fmla="*/ 21 w 12"/>
                <a:gd name="T17" fmla="*/ 0 h 9"/>
                <a:gd name="T18" fmla="*/ 17 w 12"/>
                <a:gd name="T19" fmla="*/ 7 h 9"/>
                <a:gd name="T20" fmla="*/ 10 w 12"/>
                <a:gd name="T21" fmla="*/ 10 h 9"/>
                <a:gd name="T22" fmla="*/ 7 w 12"/>
                <a:gd name="T23" fmla="*/ 10 h 9"/>
                <a:gd name="T24" fmla="*/ 7 w 12"/>
                <a:gd name="T25" fmla="*/ 14 h 9"/>
                <a:gd name="T26" fmla="*/ 0 w 12"/>
                <a:gd name="T27" fmla="*/ 17 h 9"/>
                <a:gd name="T28" fmla="*/ 7 w 12"/>
                <a:gd name="T29" fmla="*/ 24 h 9"/>
                <a:gd name="T30" fmla="*/ 17 w 12"/>
                <a:gd name="T31" fmla="*/ 24 h 9"/>
                <a:gd name="T32" fmla="*/ 17 w 12"/>
                <a:gd name="T33" fmla="*/ 21 h 9"/>
                <a:gd name="T34" fmla="*/ 17 w 12"/>
                <a:gd name="T35" fmla="*/ 17 h 9"/>
                <a:gd name="T36" fmla="*/ 21 w 12"/>
                <a:gd name="T37" fmla="*/ 17 h 9"/>
                <a:gd name="T38" fmla="*/ 24 w 12"/>
                <a:gd name="T39" fmla="*/ 24 h 9"/>
                <a:gd name="T40" fmla="*/ 31 w 12"/>
                <a:gd name="T41" fmla="*/ 28 h 9"/>
                <a:gd name="T42" fmla="*/ 34 w 12"/>
                <a:gd name="T43" fmla="*/ 31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9"/>
                <a:gd name="T68" fmla="*/ 12 w 1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9">
                  <a:moveTo>
                    <a:pt x="10" y="9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7" name="Freeform 864"/>
            <p:cNvSpPr>
              <a:spLocks/>
            </p:cNvSpPr>
            <p:nvPr/>
          </p:nvSpPr>
          <p:spPr bwMode="auto">
            <a:xfrm>
              <a:off x="4615" y="2705"/>
              <a:ext cx="169" cy="225"/>
            </a:xfrm>
            <a:custGeom>
              <a:avLst/>
              <a:gdLst>
                <a:gd name="T0" fmla="*/ 10 w 49"/>
                <a:gd name="T1" fmla="*/ 135 h 65"/>
                <a:gd name="T2" fmla="*/ 7 w 49"/>
                <a:gd name="T3" fmla="*/ 145 h 65"/>
                <a:gd name="T4" fmla="*/ 0 w 49"/>
                <a:gd name="T5" fmla="*/ 152 h 65"/>
                <a:gd name="T6" fmla="*/ 0 w 49"/>
                <a:gd name="T7" fmla="*/ 215 h 65"/>
                <a:gd name="T8" fmla="*/ 10 w 49"/>
                <a:gd name="T9" fmla="*/ 225 h 65"/>
                <a:gd name="T10" fmla="*/ 17 w 49"/>
                <a:gd name="T11" fmla="*/ 211 h 65"/>
                <a:gd name="T12" fmla="*/ 34 w 49"/>
                <a:gd name="T13" fmla="*/ 197 h 65"/>
                <a:gd name="T14" fmla="*/ 48 w 49"/>
                <a:gd name="T15" fmla="*/ 183 h 65"/>
                <a:gd name="T16" fmla="*/ 55 w 49"/>
                <a:gd name="T17" fmla="*/ 180 h 65"/>
                <a:gd name="T18" fmla="*/ 62 w 49"/>
                <a:gd name="T19" fmla="*/ 173 h 65"/>
                <a:gd name="T20" fmla="*/ 76 w 49"/>
                <a:gd name="T21" fmla="*/ 166 h 65"/>
                <a:gd name="T22" fmla="*/ 86 w 49"/>
                <a:gd name="T23" fmla="*/ 163 h 65"/>
                <a:gd name="T24" fmla="*/ 97 w 49"/>
                <a:gd name="T25" fmla="*/ 149 h 65"/>
                <a:gd name="T26" fmla="*/ 110 w 49"/>
                <a:gd name="T27" fmla="*/ 135 h 65"/>
                <a:gd name="T28" fmla="*/ 121 w 49"/>
                <a:gd name="T29" fmla="*/ 118 h 65"/>
                <a:gd name="T30" fmla="*/ 135 w 49"/>
                <a:gd name="T31" fmla="*/ 97 h 65"/>
                <a:gd name="T32" fmla="*/ 135 w 49"/>
                <a:gd name="T33" fmla="*/ 93 h 65"/>
                <a:gd name="T34" fmla="*/ 145 w 49"/>
                <a:gd name="T35" fmla="*/ 73 h 65"/>
                <a:gd name="T36" fmla="*/ 145 w 49"/>
                <a:gd name="T37" fmla="*/ 69 h 65"/>
                <a:gd name="T38" fmla="*/ 152 w 49"/>
                <a:gd name="T39" fmla="*/ 66 h 65"/>
                <a:gd name="T40" fmla="*/ 159 w 49"/>
                <a:gd name="T41" fmla="*/ 52 h 65"/>
                <a:gd name="T42" fmla="*/ 162 w 49"/>
                <a:gd name="T43" fmla="*/ 42 h 65"/>
                <a:gd name="T44" fmla="*/ 162 w 49"/>
                <a:gd name="T45" fmla="*/ 31 h 65"/>
                <a:gd name="T46" fmla="*/ 166 w 49"/>
                <a:gd name="T47" fmla="*/ 24 h 65"/>
                <a:gd name="T48" fmla="*/ 166 w 49"/>
                <a:gd name="T49" fmla="*/ 14 h 65"/>
                <a:gd name="T50" fmla="*/ 169 w 49"/>
                <a:gd name="T51" fmla="*/ 3 h 65"/>
                <a:gd name="T52" fmla="*/ 159 w 49"/>
                <a:gd name="T53" fmla="*/ 0 h 65"/>
                <a:gd name="T54" fmla="*/ 155 w 49"/>
                <a:gd name="T55" fmla="*/ 3 h 65"/>
                <a:gd name="T56" fmla="*/ 152 w 49"/>
                <a:gd name="T57" fmla="*/ 7 h 65"/>
                <a:gd name="T58" fmla="*/ 138 w 49"/>
                <a:gd name="T59" fmla="*/ 10 h 65"/>
                <a:gd name="T60" fmla="*/ 131 w 49"/>
                <a:gd name="T61" fmla="*/ 14 h 65"/>
                <a:gd name="T62" fmla="*/ 121 w 49"/>
                <a:gd name="T63" fmla="*/ 10 h 65"/>
                <a:gd name="T64" fmla="*/ 114 w 49"/>
                <a:gd name="T65" fmla="*/ 14 h 65"/>
                <a:gd name="T66" fmla="*/ 103 w 49"/>
                <a:gd name="T67" fmla="*/ 14 h 65"/>
                <a:gd name="T68" fmla="*/ 93 w 49"/>
                <a:gd name="T69" fmla="*/ 21 h 65"/>
                <a:gd name="T70" fmla="*/ 83 w 49"/>
                <a:gd name="T71" fmla="*/ 24 h 65"/>
                <a:gd name="T72" fmla="*/ 76 w 49"/>
                <a:gd name="T73" fmla="*/ 21 h 65"/>
                <a:gd name="T74" fmla="*/ 62 w 49"/>
                <a:gd name="T75" fmla="*/ 28 h 65"/>
                <a:gd name="T76" fmla="*/ 52 w 49"/>
                <a:gd name="T77" fmla="*/ 24 h 65"/>
                <a:gd name="T78" fmla="*/ 45 w 49"/>
                <a:gd name="T79" fmla="*/ 21 h 65"/>
                <a:gd name="T80" fmla="*/ 45 w 49"/>
                <a:gd name="T81" fmla="*/ 14 h 65"/>
                <a:gd name="T82" fmla="*/ 38 w 49"/>
                <a:gd name="T83" fmla="*/ 14 h 65"/>
                <a:gd name="T84" fmla="*/ 34 w 49"/>
                <a:gd name="T85" fmla="*/ 14 h 65"/>
                <a:gd name="T86" fmla="*/ 31 w 49"/>
                <a:gd name="T87" fmla="*/ 17 h 65"/>
                <a:gd name="T88" fmla="*/ 24 w 49"/>
                <a:gd name="T89" fmla="*/ 28 h 65"/>
                <a:gd name="T90" fmla="*/ 34 w 49"/>
                <a:gd name="T91" fmla="*/ 38 h 65"/>
                <a:gd name="T92" fmla="*/ 34 w 49"/>
                <a:gd name="T93" fmla="*/ 42 h 65"/>
                <a:gd name="T94" fmla="*/ 45 w 49"/>
                <a:gd name="T95" fmla="*/ 48 h 65"/>
                <a:gd name="T96" fmla="*/ 97 w 49"/>
                <a:gd name="T97" fmla="*/ 69 h 65"/>
                <a:gd name="T98" fmla="*/ 114 w 49"/>
                <a:gd name="T99" fmla="*/ 66 h 65"/>
                <a:gd name="T100" fmla="*/ 66 w 49"/>
                <a:gd name="T101" fmla="*/ 118 h 65"/>
                <a:gd name="T102" fmla="*/ 45 w 49"/>
                <a:gd name="T103" fmla="*/ 118 h 65"/>
                <a:gd name="T104" fmla="*/ 28 w 49"/>
                <a:gd name="T105" fmla="*/ 125 h 65"/>
                <a:gd name="T106" fmla="*/ 10 w 49"/>
                <a:gd name="T107" fmla="*/ 135 h 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"/>
                <a:gd name="T163" fmla="*/ 0 h 65"/>
                <a:gd name="T164" fmla="*/ 49 w 49"/>
                <a:gd name="T165" fmla="*/ 65 h 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" h="65">
                  <a:moveTo>
                    <a:pt x="3" y="39"/>
                  </a:moveTo>
                  <a:cubicBezTo>
                    <a:pt x="3" y="40"/>
                    <a:pt x="3" y="41"/>
                    <a:pt x="2" y="4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6" y="60"/>
                    <a:pt x="8" y="58"/>
                    <a:pt x="10" y="57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1"/>
                    <a:pt x="17" y="50"/>
                    <a:pt x="18" y="50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6"/>
                    <a:pt x="27" y="44"/>
                    <a:pt x="28" y="43"/>
                  </a:cubicBezTo>
                  <a:cubicBezTo>
                    <a:pt x="29" y="42"/>
                    <a:pt x="30" y="40"/>
                    <a:pt x="32" y="39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2"/>
                    <a:pt x="38" y="30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40" y="25"/>
                    <a:pt x="41" y="23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4" y="19"/>
                    <a:pt x="44" y="19"/>
                  </a:cubicBezTo>
                  <a:cubicBezTo>
                    <a:pt x="45" y="18"/>
                    <a:pt x="45" y="16"/>
                    <a:pt x="46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1"/>
                    <a:pt x="47" y="10"/>
                    <a:pt x="47" y="9"/>
                  </a:cubicBezTo>
                  <a:cubicBezTo>
                    <a:pt x="47" y="8"/>
                    <a:pt x="48" y="7"/>
                    <a:pt x="48" y="7"/>
                  </a:cubicBezTo>
                  <a:cubicBezTo>
                    <a:pt x="48" y="6"/>
                    <a:pt x="48" y="5"/>
                    <a:pt x="48" y="4"/>
                  </a:cubicBezTo>
                  <a:cubicBezTo>
                    <a:pt x="48" y="3"/>
                    <a:pt x="49" y="2"/>
                    <a:pt x="49" y="1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6" y="0"/>
                    <a:pt x="45" y="1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9" y="4"/>
                    <a:pt x="38" y="4"/>
                  </a:cubicBezTo>
                  <a:cubicBezTo>
                    <a:pt x="37" y="4"/>
                    <a:pt x="36" y="3"/>
                    <a:pt x="35" y="3"/>
                  </a:cubicBezTo>
                  <a:cubicBezTo>
                    <a:pt x="35" y="3"/>
                    <a:pt x="34" y="4"/>
                    <a:pt x="33" y="4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5"/>
                    <a:pt x="28" y="5"/>
                    <a:pt x="27" y="6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1" y="7"/>
                    <a:pt x="20" y="8"/>
                    <a:pt x="18" y="8"/>
                  </a:cubicBezTo>
                  <a:cubicBezTo>
                    <a:pt x="17" y="8"/>
                    <a:pt x="16" y="8"/>
                    <a:pt x="15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2" y="5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6" y="7"/>
                    <a:pt x="7" y="8"/>
                  </a:cubicBezTo>
                  <a:cubicBezTo>
                    <a:pt x="7" y="9"/>
                    <a:pt x="9" y="10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4" y="18"/>
                    <a:pt x="33" y="19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5"/>
                    <a:pt x="15" y="34"/>
                    <a:pt x="13" y="34"/>
                  </a:cubicBezTo>
                  <a:cubicBezTo>
                    <a:pt x="12" y="35"/>
                    <a:pt x="10" y="36"/>
                    <a:pt x="8" y="36"/>
                  </a:cubicBezTo>
                  <a:cubicBezTo>
                    <a:pt x="7" y="37"/>
                    <a:pt x="5" y="38"/>
                    <a:pt x="3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8" name="Freeform 865"/>
            <p:cNvSpPr>
              <a:spLocks/>
            </p:cNvSpPr>
            <p:nvPr/>
          </p:nvSpPr>
          <p:spPr bwMode="auto">
            <a:xfrm>
              <a:off x="4376" y="3411"/>
              <a:ext cx="41" cy="28"/>
            </a:xfrm>
            <a:custGeom>
              <a:avLst/>
              <a:gdLst>
                <a:gd name="T0" fmla="*/ 24 w 12"/>
                <a:gd name="T1" fmla="*/ 0 h 8"/>
                <a:gd name="T2" fmla="*/ 38 w 12"/>
                <a:gd name="T3" fmla="*/ 10 h 8"/>
                <a:gd name="T4" fmla="*/ 38 w 12"/>
                <a:gd name="T5" fmla="*/ 14 h 8"/>
                <a:gd name="T6" fmla="*/ 31 w 12"/>
                <a:gd name="T7" fmla="*/ 21 h 8"/>
                <a:gd name="T8" fmla="*/ 27 w 12"/>
                <a:gd name="T9" fmla="*/ 21 h 8"/>
                <a:gd name="T10" fmla="*/ 21 w 12"/>
                <a:gd name="T11" fmla="*/ 21 h 8"/>
                <a:gd name="T12" fmla="*/ 14 w 12"/>
                <a:gd name="T13" fmla="*/ 28 h 8"/>
                <a:gd name="T14" fmla="*/ 10 w 12"/>
                <a:gd name="T15" fmla="*/ 28 h 8"/>
                <a:gd name="T16" fmla="*/ 3 w 12"/>
                <a:gd name="T17" fmla="*/ 24 h 8"/>
                <a:gd name="T18" fmla="*/ 0 w 12"/>
                <a:gd name="T19" fmla="*/ 21 h 8"/>
                <a:gd name="T20" fmla="*/ 0 w 12"/>
                <a:gd name="T21" fmla="*/ 14 h 8"/>
                <a:gd name="T22" fmla="*/ 7 w 12"/>
                <a:gd name="T23" fmla="*/ 10 h 8"/>
                <a:gd name="T24" fmla="*/ 14 w 12"/>
                <a:gd name="T25" fmla="*/ 7 h 8"/>
                <a:gd name="T26" fmla="*/ 21 w 12"/>
                <a:gd name="T27" fmla="*/ 4 h 8"/>
                <a:gd name="T28" fmla="*/ 24 w 1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7" y="0"/>
                  </a:moveTo>
                  <a:cubicBezTo>
                    <a:pt x="9" y="1"/>
                    <a:pt x="10" y="2"/>
                    <a:pt x="11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9" name="Oval 866"/>
            <p:cNvSpPr>
              <a:spLocks noChangeArrowheads="1"/>
            </p:cNvSpPr>
            <p:nvPr/>
          </p:nvSpPr>
          <p:spPr bwMode="auto">
            <a:xfrm>
              <a:off x="4106" y="2311"/>
              <a:ext cx="1" cy="13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40" name="Freeform 867"/>
            <p:cNvSpPr>
              <a:spLocks/>
            </p:cNvSpPr>
            <p:nvPr/>
          </p:nvSpPr>
          <p:spPr bwMode="auto">
            <a:xfrm>
              <a:off x="4812" y="2691"/>
              <a:ext cx="27" cy="14"/>
            </a:xfrm>
            <a:custGeom>
              <a:avLst/>
              <a:gdLst>
                <a:gd name="T0" fmla="*/ 7 w 8"/>
                <a:gd name="T1" fmla="*/ 4 h 4"/>
                <a:gd name="T2" fmla="*/ 14 w 8"/>
                <a:gd name="T3" fmla="*/ 7 h 4"/>
                <a:gd name="T4" fmla="*/ 20 w 8"/>
                <a:gd name="T5" fmla="*/ 0 h 4"/>
                <a:gd name="T6" fmla="*/ 27 w 8"/>
                <a:gd name="T7" fmla="*/ 7 h 4"/>
                <a:gd name="T8" fmla="*/ 17 w 8"/>
                <a:gd name="T9" fmla="*/ 14 h 4"/>
                <a:gd name="T10" fmla="*/ 3 w 8"/>
                <a:gd name="T11" fmla="*/ 7 h 4"/>
                <a:gd name="T12" fmla="*/ 7 w 8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2" y="1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5" y="2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2" y="4"/>
                    <a:pt x="1" y="2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1" name="Freeform 868"/>
            <p:cNvSpPr>
              <a:spLocks/>
            </p:cNvSpPr>
            <p:nvPr/>
          </p:nvSpPr>
          <p:spPr bwMode="auto">
            <a:xfrm>
              <a:off x="4587" y="3003"/>
              <a:ext cx="0" cy="14"/>
            </a:xfrm>
            <a:custGeom>
              <a:avLst/>
              <a:gdLst>
                <a:gd name="T0" fmla="*/ 0 h 4"/>
                <a:gd name="T1" fmla="*/ 10 h 4"/>
                <a:gd name="T2" fmla="*/ 7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2" name="Freeform 869"/>
            <p:cNvSpPr>
              <a:spLocks/>
            </p:cNvSpPr>
            <p:nvPr/>
          </p:nvSpPr>
          <p:spPr bwMode="auto">
            <a:xfrm>
              <a:off x="4065" y="2847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7 w 4"/>
                <a:gd name="T3" fmla="*/ 14 h 4"/>
                <a:gd name="T4" fmla="*/ 0 w 4"/>
                <a:gd name="T5" fmla="*/ 10 h 4"/>
                <a:gd name="T6" fmla="*/ 7 w 4"/>
                <a:gd name="T7" fmla="*/ 4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3" name="Oval 870"/>
            <p:cNvSpPr>
              <a:spLocks noChangeArrowheads="1"/>
            </p:cNvSpPr>
            <p:nvPr/>
          </p:nvSpPr>
          <p:spPr bwMode="auto">
            <a:xfrm>
              <a:off x="4037" y="2902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44" name="Freeform 871"/>
            <p:cNvSpPr>
              <a:spLocks/>
            </p:cNvSpPr>
            <p:nvPr/>
          </p:nvSpPr>
          <p:spPr bwMode="auto">
            <a:xfrm>
              <a:off x="3542" y="2622"/>
              <a:ext cx="14" cy="0"/>
            </a:xfrm>
            <a:custGeom>
              <a:avLst/>
              <a:gdLst>
                <a:gd name="T0" fmla="*/ 4 w 4"/>
                <a:gd name="T1" fmla="*/ 14 w 4"/>
                <a:gd name="T2" fmla="*/ 7 w 4"/>
                <a:gd name="T3" fmla="*/ 0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5" name="Freeform 872"/>
            <p:cNvSpPr>
              <a:spLocks/>
            </p:cNvSpPr>
            <p:nvPr/>
          </p:nvSpPr>
          <p:spPr bwMode="auto">
            <a:xfrm>
              <a:off x="3639" y="2425"/>
              <a:ext cx="14" cy="0"/>
            </a:xfrm>
            <a:custGeom>
              <a:avLst/>
              <a:gdLst>
                <a:gd name="T0" fmla="*/ 4 w 4"/>
                <a:gd name="T1" fmla="*/ 14 w 4"/>
                <a:gd name="T2" fmla="*/ 7 w 4"/>
                <a:gd name="T3" fmla="*/ 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" name="Freeform 873"/>
            <p:cNvSpPr>
              <a:spLocks/>
            </p:cNvSpPr>
            <p:nvPr/>
          </p:nvSpPr>
          <p:spPr bwMode="auto">
            <a:xfrm>
              <a:off x="3639" y="2425"/>
              <a:ext cx="0" cy="14"/>
            </a:xfrm>
            <a:custGeom>
              <a:avLst/>
              <a:gdLst>
                <a:gd name="T0" fmla="*/ 0 h 4"/>
                <a:gd name="T1" fmla="*/ 10 h 4"/>
                <a:gd name="T2" fmla="*/ 4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" name="Freeform 874"/>
            <p:cNvSpPr>
              <a:spLocks/>
            </p:cNvSpPr>
            <p:nvPr/>
          </p:nvSpPr>
          <p:spPr bwMode="auto">
            <a:xfrm>
              <a:off x="5590" y="2792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" name="Freeform 875"/>
            <p:cNvSpPr>
              <a:spLocks/>
            </p:cNvSpPr>
            <p:nvPr/>
          </p:nvSpPr>
          <p:spPr bwMode="auto">
            <a:xfrm>
              <a:off x="5559" y="2677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" name="Freeform 876"/>
            <p:cNvSpPr>
              <a:spLocks/>
            </p:cNvSpPr>
            <p:nvPr/>
          </p:nvSpPr>
          <p:spPr bwMode="auto">
            <a:xfrm>
              <a:off x="5559" y="270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" name="Freeform 877"/>
            <p:cNvSpPr>
              <a:spLocks/>
            </p:cNvSpPr>
            <p:nvPr/>
          </p:nvSpPr>
          <p:spPr bwMode="auto">
            <a:xfrm>
              <a:off x="5559" y="2719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" name="Freeform 878"/>
            <p:cNvSpPr>
              <a:spLocks/>
            </p:cNvSpPr>
            <p:nvPr/>
          </p:nvSpPr>
          <p:spPr bwMode="auto">
            <a:xfrm>
              <a:off x="5559" y="2733"/>
              <a:ext cx="14" cy="14"/>
            </a:xfrm>
            <a:custGeom>
              <a:avLst/>
              <a:gdLst>
                <a:gd name="T0" fmla="*/ 10 w 4"/>
                <a:gd name="T1" fmla="*/ 10 h 4"/>
                <a:gd name="T2" fmla="*/ 0 w 4"/>
                <a:gd name="T3" fmla="*/ 14 h 4"/>
                <a:gd name="T4" fmla="*/ 0 w 4"/>
                <a:gd name="T5" fmla="*/ 7 h 4"/>
                <a:gd name="T6" fmla="*/ 10 w 4"/>
                <a:gd name="T7" fmla="*/ 0 h 4"/>
                <a:gd name="T8" fmla="*/ 10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2" y="2"/>
                    <a:pt x="3" y="0"/>
                    <a:pt x="3" y="0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" name="Freeform 879"/>
            <p:cNvSpPr>
              <a:spLocks/>
            </p:cNvSpPr>
            <p:nvPr/>
          </p:nvSpPr>
          <p:spPr bwMode="auto">
            <a:xfrm>
              <a:off x="5476" y="2677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3" name="Freeform 880"/>
            <p:cNvSpPr>
              <a:spLocks/>
            </p:cNvSpPr>
            <p:nvPr/>
          </p:nvSpPr>
          <p:spPr bwMode="auto">
            <a:xfrm>
              <a:off x="5476" y="2691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" name="Freeform 881"/>
            <p:cNvSpPr>
              <a:spLocks/>
            </p:cNvSpPr>
            <p:nvPr/>
          </p:nvSpPr>
          <p:spPr bwMode="auto">
            <a:xfrm>
              <a:off x="5476" y="270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" name="Freeform 882"/>
            <p:cNvSpPr>
              <a:spLocks/>
            </p:cNvSpPr>
            <p:nvPr/>
          </p:nvSpPr>
          <p:spPr bwMode="auto">
            <a:xfrm>
              <a:off x="5559" y="2691"/>
              <a:ext cx="0" cy="14"/>
            </a:xfrm>
            <a:custGeom>
              <a:avLst/>
              <a:gdLst>
                <a:gd name="T0" fmla="*/ 14 h 4"/>
                <a:gd name="T1" fmla="*/ 7 h 4"/>
                <a:gd name="T2" fmla="*/ 0 h 4"/>
                <a:gd name="T3" fmla="*/ 7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" name="Freeform 883"/>
            <p:cNvSpPr>
              <a:spLocks/>
            </p:cNvSpPr>
            <p:nvPr/>
          </p:nvSpPr>
          <p:spPr bwMode="auto">
            <a:xfrm>
              <a:off x="5559" y="2719"/>
              <a:ext cx="14" cy="0"/>
            </a:xfrm>
            <a:custGeom>
              <a:avLst/>
              <a:gdLst>
                <a:gd name="T0" fmla="*/ 7 w 4"/>
                <a:gd name="T1" fmla="*/ 7 w 4"/>
                <a:gd name="T2" fmla="*/ 0 w 4"/>
                <a:gd name="T3" fmla="*/ 7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" name="Freeform 884"/>
            <p:cNvSpPr>
              <a:spLocks/>
            </p:cNvSpPr>
            <p:nvPr/>
          </p:nvSpPr>
          <p:spPr bwMode="auto">
            <a:xfrm>
              <a:off x="5476" y="2764"/>
              <a:ext cx="14" cy="14"/>
            </a:xfrm>
            <a:custGeom>
              <a:avLst/>
              <a:gdLst>
                <a:gd name="T0" fmla="*/ 14 w 4"/>
                <a:gd name="T1" fmla="*/ 7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0 h 4"/>
                <a:gd name="T8" fmla="*/ 14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2"/>
                    <a:pt x="4" y="4"/>
                    <a:pt x="2" y="4"/>
                  </a:cubicBezTo>
                  <a:cubicBezTo>
                    <a:pt x="2" y="4"/>
                    <a:pt x="2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" name="Freeform 885"/>
            <p:cNvSpPr>
              <a:spLocks/>
            </p:cNvSpPr>
            <p:nvPr/>
          </p:nvSpPr>
          <p:spPr bwMode="auto">
            <a:xfrm>
              <a:off x="5490" y="2778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4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" name="Freeform 886"/>
            <p:cNvSpPr>
              <a:spLocks/>
            </p:cNvSpPr>
            <p:nvPr/>
          </p:nvSpPr>
          <p:spPr bwMode="auto">
            <a:xfrm>
              <a:off x="5490" y="2764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" name="Freeform 887"/>
            <p:cNvSpPr>
              <a:spLocks/>
            </p:cNvSpPr>
            <p:nvPr/>
          </p:nvSpPr>
          <p:spPr bwMode="auto">
            <a:xfrm>
              <a:off x="5476" y="2719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" name="Freeform 888"/>
            <p:cNvSpPr>
              <a:spLocks/>
            </p:cNvSpPr>
            <p:nvPr/>
          </p:nvSpPr>
          <p:spPr bwMode="auto">
            <a:xfrm>
              <a:off x="4642" y="3117"/>
              <a:ext cx="128" cy="239"/>
            </a:xfrm>
            <a:custGeom>
              <a:avLst/>
              <a:gdLst>
                <a:gd name="T0" fmla="*/ 114 w 37"/>
                <a:gd name="T1" fmla="*/ 14 h 69"/>
                <a:gd name="T2" fmla="*/ 125 w 37"/>
                <a:gd name="T3" fmla="*/ 48 h 69"/>
                <a:gd name="T4" fmla="*/ 125 w 37"/>
                <a:gd name="T5" fmla="*/ 69 h 69"/>
                <a:gd name="T6" fmla="*/ 111 w 37"/>
                <a:gd name="T7" fmla="*/ 66 h 69"/>
                <a:gd name="T8" fmla="*/ 107 w 37"/>
                <a:gd name="T9" fmla="*/ 97 h 69"/>
                <a:gd name="T10" fmla="*/ 100 w 37"/>
                <a:gd name="T11" fmla="*/ 125 h 69"/>
                <a:gd name="T12" fmla="*/ 86 w 37"/>
                <a:gd name="T13" fmla="*/ 159 h 69"/>
                <a:gd name="T14" fmla="*/ 73 w 37"/>
                <a:gd name="T15" fmla="*/ 204 h 69"/>
                <a:gd name="T16" fmla="*/ 55 w 37"/>
                <a:gd name="T17" fmla="*/ 232 h 69"/>
                <a:gd name="T18" fmla="*/ 42 w 37"/>
                <a:gd name="T19" fmla="*/ 239 h 69"/>
                <a:gd name="T20" fmla="*/ 7 w 37"/>
                <a:gd name="T21" fmla="*/ 218 h 69"/>
                <a:gd name="T22" fmla="*/ 7 w 37"/>
                <a:gd name="T23" fmla="*/ 201 h 69"/>
                <a:gd name="T24" fmla="*/ 0 w 37"/>
                <a:gd name="T25" fmla="*/ 177 h 69"/>
                <a:gd name="T26" fmla="*/ 10 w 37"/>
                <a:gd name="T27" fmla="*/ 159 h 69"/>
                <a:gd name="T28" fmla="*/ 21 w 37"/>
                <a:gd name="T29" fmla="*/ 142 h 69"/>
                <a:gd name="T30" fmla="*/ 17 w 37"/>
                <a:gd name="T31" fmla="*/ 121 h 69"/>
                <a:gd name="T32" fmla="*/ 14 w 37"/>
                <a:gd name="T33" fmla="*/ 104 h 69"/>
                <a:gd name="T34" fmla="*/ 14 w 37"/>
                <a:gd name="T35" fmla="*/ 94 h 69"/>
                <a:gd name="T36" fmla="*/ 24 w 37"/>
                <a:gd name="T37" fmla="*/ 73 h 69"/>
                <a:gd name="T38" fmla="*/ 42 w 37"/>
                <a:gd name="T39" fmla="*/ 69 h 69"/>
                <a:gd name="T40" fmla="*/ 55 w 37"/>
                <a:gd name="T41" fmla="*/ 66 h 69"/>
                <a:gd name="T42" fmla="*/ 59 w 37"/>
                <a:gd name="T43" fmla="*/ 62 h 69"/>
                <a:gd name="T44" fmla="*/ 69 w 37"/>
                <a:gd name="T45" fmla="*/ 59 h 69"/>
                <a:gd name="T46" fmla="*/ 76 w 37"/>
                <a:gd name="T47" fmla="*/ 55 h 69"/>
                <a:gd name="T48" fmla="*/ 83 w 37"/>
                <a:gd name="T49" fmla="*/ 52 h 69"/>
                <a:gd name="T50" fmla="*/ 80 w 37"/>
                <a:gd name="T51" fmla="*/ 42 h 69"/>
                <a:gd name="T52" fmla="*/ 86 w 37"/>
                <a:gd name="T53" fmla="*/ 38 h 69"/>
                <a:gd name="T54" fmla="*/ 83 w 37"/>
                <a:gd name="T55" fmla="*/ 24 h 69"/>
                <a:gd name="T56" fmla="*/ 90 w 37"/>
                <a:gd name="T57" fmla="*/ 28 h 69"/>
                <a:gd name="T58" fmla="*/ 100 w 37"/>
                <a:gd name="T59" fmla="*/ 17 h 69"/>
                <a:gd name="T60" fmla="*/ 97 w 37"/>
                <a:gd name="T61" fmla="*/ 7 h 69"/>
                <a:gd name="T62" fmla="*/ 107 w 37"/>
                <a:gd name="T63" fmla="*/ 0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69"/>
                <a:gd name="T98" fmla="*/ 37 w 37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69">
                  <a:moveTo>
                    <a:pt x="31" y="0"/>
                  </a:moveTo>
                  <a:cubicBezTo>
                    <a:pt x="33" y="1"/>
                    <a:pt x="33" y="3"/>
                    <a:pt x="33" y="4"/>
                  </a:cubicBezTo>
                  <a:cubicBezTo>
                    <a:pt x="33" y="5"/>
                    <a:pt x="34" y="7"/>
                    <a:pt x="35" y="8"/>
                  </a:cubicBezTo>
                  <a:cubicBezTo>
                    <a:pt x="35" y="10"/>
                    <a:pt x="36" y="12"/>
                    <a:pt x="36" y="14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8"/>
                    <a:pt x="37" y="20"/>
                    <a:pt x="36" y="20"/>
                  </a:cubicBezTo>
                  <a:cubicBezTo>
                    <a:pt x="34" y="20"/>
                    <a:pt x="34" y="17"/>
                    <a:pt x="32" y="16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3" y="22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2"/>
                    <a:pt x="31" y="34"/>
                    <a:pt x="29" y="36"/>
                  </a:cubicBezTo>
                  <a:cubicBezTo>
                    <a:pt x="29" y="37"/>
                    <a:pt x="27" y="38"/>
                    <a:pt x="26" y="39"/>
                  </a:cubicBezTo>
                  <a:cubicBezTo>
                    <a:pt x="25" y="41"/>
                    <a:pt x="26" y="44"/>
                    <a:pt x="25" y="46"/>
                  </a:cubicBezTo>
                  <a:cubicBezTo>
                    <a:pt x="24" y="49"/>
                    <a:pt x="23" y="52"/>
                    <a:pt x="23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0" y="61"/>
                    <a:pt x="20" y="63"/>
                    <a:pt x="19" y="65"/>
                  </a:cubicBezTo>
                  <a:cubicBezTo>
                    <a:pt x="19" y="66"/>
                    <a:pt x="17" y="66"/>
                    <a:pt x="16" y="67"/>
                  </a:cubicBezTo>
                  <a:cubicBezTo>
                    <a:pt x="15" y="67"/>
                    <a:pt x="14" y="67"/>
                    <a:pt x="12" y="67"/>
                  </a:cubicBezTo>
                  <a:cubicBezTo>
                    <a:pt x="12" y="67"/>
                    <a:pt x="12" y="69"/>
                    <a:pt x="12" y="69"/>
                  </a:cubicBezTo>
                  <a:cubicBezTo>
                    <a:pt x="9" y="69"/>
                    <a:pt x="6" y="68"/>
                    <a:pt x="4" y="67"/>
                  </a:cubicBezTo>
                  <a:cubicBezTo>
                    <a:pt x="3" y="66"/>
                    <a:pt x="2" y="64"/>
                    <a:pt x="2" y="63"/>
                  </a:cubicBezTo>
                  <a:cubicBezTo>
                    <a:pt x="1" y="62"/>
                    <a:pt x="2" y="61"/>
                    <a:pt x="2" y="59"/>
                  </a:cubicBezTo>
                  <a:cubicBezTo>
                    <a:pt x="2" y="59"/>
                    <a:pt x="2" y="58"/>
                    <a:pt x="2" y="58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" y="47"/>
                    <a:pt x="3" y="47"/>
                    <a:pt x="3" y="46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43"/>
                    <a:pt x="5" y="42"/>
                    <a:pt x="6" y="41"/>
                  </a:cubicBezTo>
                  <a:cubicBezTo>
                    <a:pt x="6" y="40"/>
                    <a:pt x="7" y="39"/>
                    <a:pt x="7" y="39"/>
                  </a:cubicBezTo>
                  <a:cubicBezTo>
                    <a:pt x="7" y="37"/>
                    <a:pt x="5" y="36"/>
                    <a:pt x="5" y="35"/>
                  </a:cubicBezTo>
                  <a:cubicBezTo>
                    <a:pt x="5" y="35"/>
                    <a:pt x="5" y="34"/>
                    <a:pt x="5" y="33"/>
                  </a:cubicBezTo>
                  <a:cubicBezTo>
                    <a:pt x="5" y="32"/>
                    <a:pt x="4" y="31"/>
                    <a:pt x="4" y="30"/>
                  </a:cubicBezTo>
                  <a:cubicBezTo>
                    <a:pt x="4" y="30"/>
                    <a:pt x="5" y="29"/>
                    <a:pt x="5" y="29"/>
                  </a:cubicBezTo>
                  <a:cubicBezTo>
                    <a:pt x="5" y="28"/>
                    <a:pt x="4" y="28"/>
                    <a:pt x="4" y="27"/>
                  </a:cubicBezTo>
                  <a:cubicBezTo>
                    <a:pt x="5" y="26"/>
                    <a:pt x="6" y="25"/>
                    <a:pt x="7" y="23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8" y="20"/>
                    <a:pt x="9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20"/>
                    <a:pt x="17" y="21"/>
                    <a:pt x="18" y="21"/>
                  </a:cubicBezTo>
                  <a:cubicBezTo>
                    <a:pt x="19" y="20"/>
                    <a:pt x="16" y="19"/>
                    <a:pt x="17" y="18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1" y="16"/>
                    <a:pt x="20" y="14"/>
                    <a:pt x="21" y="14"/>
                  </a:cubicBezTo>
                  <a:cubicBezTo>
                    <a:pt x="22" y="14"/>
                    <a:pt x="21" y="16"/>
                    <a:pt x="22" y="16"/>
                  </a:cubicBezTo>
                  <a:cubicBezTo>
                    <a:pt x="23" y="16"/>
                    <a:pt x="23" y="14"/>
                    <a:pt x="23" y="14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5" y="14"/>
                    <a:pt x="25" y="13"/>
                    <a:pt x="24" y="13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0"/>
                    <a:pt x="24" y="10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5" y="7"/>
                    <a:pt x="25" y="9"/>
                    <a:pt x="26" y="9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6"/>
                    <a:pt x="28" y="6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30" y="2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" name="Oval 889"/>
            <p:cNvSpPr>
              <a:spLocks noChangeArrowheads="1"/>
            </p:cNvSpPr>
            <p:nvPr/>
          </p:nvSpPr>
          <p:spPr bwMode="auto">
            <a:xfrm>
              <a:off x="4656" y="3100"/>
              <a:ext cx="1" cy="17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3" name="Freeform 890"/>
            <p:cNvSpPr>
              <a:spLocks/>
            </p:cNvSpPr>
            <p:nvPr/>
          </p:nvSpPr>
          <p:spPr bwMode="auto">
            <a:xfrm>
              <a:off x="4729" y="313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10 w 4"/>
                <a:gd name="T5" fmla="*/ 10 h 4"/>
                <a:gd name="T6" fmla="*/ 10 w 4"/>
                <a:gd name="T7" fmla="*/ 4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" name="Freeform 891"/>
            <p:cNvSpPr>
              <a:spLocks/>
            </p:cNvSpPr>
            <p:nvPr/>
          </p:nvSpPr>
          <p:spPr bwMode="auto">
            <a:xfrm>
              <a:off x="4881" y="3255"/>
              <a:ext cx="0" cy="14"/>
            </a:xfrm>
            <a:custGeom>
              <a:avLst/>
              <a:gdLst>
                <a:gd name="T0" fmla="*/ 4 h 4"/>
                <a:gd name="T1" fmla="*/ 10 h 4"/>
                <a:gd name="T2" fmla="*/ 14 h 4"/>
                <a:gd name="T3" fmla="*/ 7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" name="Freeform 892"/>
            <p:cNvSpPr>
              <a:spLocks/>
            </p:cNvSpPr>
            <p:nvPr/>
          </p:nvSpPr>
          <p:spPr bwMode="auto">
            <a:xfrm>
              <a:off x="4839" y="3269"/>
              <a:ext cx="14" cy="17"/>
            </a:xfrm>
            <a:custGeom>
              <a:avLst/>
              <a:gdLst>
                <a:gd name="T0" fmla="*/ 4 w 4"/>
                <a:gd name="T1" fmla="*/ 0 h 5"/>
                <a:gd name="T2" fmla="*/ 14 w 4"/>
                <a:gd name="T3" fmla="*/ 10 h 5"/>
                <a:gd name="T4" fmla="*/ 14 w 4"/>
                <a:gd name="T5" fmla="*/ 17 h 5"/>
                <a:gd name="T6" fmla="*/ 4 w 4"/>
                <a:gd name="T7" fmla="*/ 14 h 5"/>
                <a:gd name="T8" fmla="*/ 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" name="Freeform 893"/>
            <p:cNvSpPr>
              <a:spLocks/>
            </p:cNvSpPr>
            <p:nvPr/>
          </p:nvSpPr>
          <p:spPr bwMode="auto">
            <a:xfrm>
              <a:off x="3836" y="2269"/>
              <a:ext cx="0" cy="14"/>
            </a:xfrm>
            <a:custGeom>
              <a:avLst/>
              <a:gdLst>
                <a:gd name="T0" fmla="*/ 7 h 4"/>
                <a:gd name="T1" fmla="*/ 4 h 4"/>
                <a:gd name="T2" fmla="*/ 0 h 4"/>
                <a:gd name="T3" fmla="*/ 7 h 4"/>
                <a:gd name="T4" fmla="*/ 14 h 4"/>
                <a:gd name="T5" fmla="*/ 7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" name="Freeform 894"/>
            <p:cNvSpPr>
              <a:spLocks/>
            </p:cNvSpPr>
            <p:nvPr/>
          </p:nvSpPr>
          <p:spPr bwMode="auto">
            <a:xfrm>
              <a:off x="3951" y="2210"/>
              <a:ext cx="0" cy="14"/>
            </a:xfrm>
            <a:custGeom>
              <a:avLst/>
              <a:gdLst>
                <a:gd name="T0" fmla="*/ 4 h 4"/>
                <a:gd name="T1" fmla="*/ 10 h 4"/>
                <a:gd name="T2" fmla="*/ 14 h 4"/>
                <a:gd name="T3" fmla="*/ 7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" name="Freeform 895"/>
            <p:cNvSpPr>
              <a:spLocks/>
            </p:cNvSpPr>
            <p:nvPr/>
          </p:nvSpPr>
          <p:spPr bwMode="auto">
            <a:xfrm>
              <a:off x="4317" y="2183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4 w 4"/>
                <a:gd name="T3" fmla="*/ 7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9" name="Freeform 896"/>
            <p:cNvSpPr>
              <a:spLocks/>
            </p:cNvSpPr>
            <p:nvPr/>
          </p:nvSpPr>
          <p:spPr bwMode="auto">
            <a:xfrm>
              <a:off x="4331" y="2183"/>
              <a:ext cx="14" cy="13"/>
            </a:xfrm>
            <a:custGeom>
              <a:avLst/>
              <a:gdLst>
                <a:gd name="T0" fmla="*/ 7 w 4"/>
                <a:gd name="T1" fmla="*/ 0 h 4"/>
                <a:gd name="T2" fmla="*/ 14 w 4"/>
                <a:gd name="T3" fmla="*/ 10 h 4"/>
                <a:gd name="T4" fmla="*/ 4 w 4"/>
                <a:gd name="T5" fmla="*/ 10 h 4"/>
                <a:gd name="T6" fmla="*/ 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3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" name="Freeform 897"/>
            <p:cNvSpPr>
              <a:spLocks/>
            </p:cNvSpPr>
            <p:nvPr/>
          </p:nvSpPr>
          <p:spPr bwMode="auto">
            <a:xfrm>
              <a:off x="4317" y="2255"/>
              <a:ext cx="14" cy="14"/>
            </a:xfrm>
            <a:custGeom>
              <a:avLst/>
              <a:gdLst>
                <a:gd name="T0" fmla="*/ 7 w 4"/>
                <a:gd name="T1" fmla="*/ 7 h 4"/>
                <a:gd name="T2" fmla="*/ 14 w 4"/>
                <a:gd name="T3" fmla="*/ 4 h 4"/>
                <a:gd name="T4" fmla="*/ 7 w 4"/>
                <a:gd name="T5" fmla="*/ 14 h 4"/>
                <a:gd name="T6" fmla="*/ 7 w 4"/>
                <a:gd name="T7" fmla="*/ 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2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4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" name="Freeform 898"/>
            <p:cNvSpPr>
              <a:spLocks/>
            </p:cNvSpPr>
            <p:nvPr/>
          </p:nvSpPr>
          <p:spPr bwMode="auto">
            <a:xfrm>
              <a:off x="4345" y="2238"/>
              <a:ext cx="14" cy="0"/>
            </a:xfrm>
            <a:custGeom>
              <a:avLst/>
              <a:gdLst>
                <a:gd name="T0" fmla="*/ 4 w 4"/>
                <a:gd name="T1" fmla="*/ 14 w 4"/>
                <a:gd name="T2" fmla="*/ 4 w 4"/>
                <a:gd name="T3" fmla="*/ 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" name="Freeform 899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4 h 4"/>
                <a:gd name="T4" fmla="*/ 14 w 4"/>
                <a:gd name="T5" fmla="*/ 10 h 4"/>
                <a:gd name="T6" fmla="*/ 7 w 4"/>
                <a:gd name="T7" fmla="*/ 10 h 4"/>
                <a:gd name="T8" fmla="*/ 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4" y="3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2" y="3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" name="Freeform 900"/>
            <p:cNvSpPr>
              <a:spLocks/>
            </p:cNvSpPr>
            <p:nvPr/>
          </p:nvSpPr>
          <p:spPr bwMode="auto">
            <a:xfrm>
              <a:off x="3992" y="1930"/>
              <a:ext cx="14" cy="14"/>
            </a:xfrm>
            <a:custGeom>
              <a:avLst/>
              <a:gdLst>
                <a:gd name="T0" fmla="*/ 4 w 4"/>
                <a:gd name="T1" fmla="*/ 10 h 4"/>
                <a:gd name="T2" fmla="*/ 7 w 4"/>
                <a:gd name="T3" fmla="*/ 4 h 4"/>
                <a:gd name="T4" fmla="*/ 14 w 4"/>
                <a:gd name="T5" fmla="*/ 0 h 4"/>
                <a:gd name="T6" fmla="*/ 10 w 4"/>
                <a:gd name="T7" fmla="*/ 7 h 4"/>
                <a:gd name="T8" fmla="*/ 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2"/>
                    <a:pt x="2" y="2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" name="Freeform 901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7 w 4"/>
                <a:gd name="T1" fmla="*/ 4 h 4"/>
                <a:gd name="T2" fmla="*/ 14 w 4"/>
                <a:gd name="T3" fmla="*/ 10 h 4"/>
                <a:gd name="T4" fmla="*/ 7 w 4"/>
                <a:gd name="T5" fmla="*/ 10 h 4"/>
                <a:gd name="T6" fmla="*/ 0 w 4"/>
                <a:gd name="T7" fmla="*/ 4 h 4"/>
                <a:gd name="T8" fmla="*/ 7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1"/>
                  </a:moveTo>
                  <a:cubicBezTo>
                    <a:pt x="3" y="1"/>
                    <a:pt x="4" y="1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" name="Freeform 902"/>
            <p:cNvSpPr>
              <a:spLocks/>
            </p:cNvSpPr>
            <p:nvPr/>
          </p:nvSpPr>
          <p:spPr bwMode="auto">
            <a:xfrm>
              <a:off x="3881" y="1999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0 w 4"/>
                <a:gd name="T3" fmla="*/ 10 h 4"/>
                <a:gd name="T4" fmla="*/ 7 w 4"/>
                <a:gd name="T5" fmla="*/ 14 h 4"/>
                <a:gd name="T6" fmla="*/ 14 w 4"/>
                <a:gd name="T7" fmla="*/ 14 h 4"/>
                <a:gd name="T8" fmla="*/ 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2" y="4"/>
                    <a:pt x="2" y="4"/>
                    <a:pt x="4" y="4"/>
                  </a:cubicBezTo>
                  <a:cubicBezTo>
                    <a:pt x="4" y="3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6" name="Freeform 903"/>
            <p:cNvSpPr>
              <a:spLocks/>
            </p:cNvSpPr>
            <p:nvPr/>
          </p:nvSpPr>
          <p:spPr bwMode="auto">
            <a:xfrm>
              <a:off x="4051" y="1830"/>
              <a:ext cx="41" cy="27"/>
            </a:xfrm>
            <a:custGeom>
              <a:avLst/>
              <a:gdLst>
                <a:gd name="T0" fmla="*/ 38 w 12"/>
                <a:gd name="T1" fmla="*/ 3 h 8"/>
                <a:gd name="T2" fmla="*/ 38 w 12"/>
                <a:gd name="T3" fmla="*/ 3 h 8"/>
                <a:gd name="T4" fmla="*/ 27 w 12"/>
                <a:gd name="T5" fmla="*/ 7 h 8"/>
                <a:gd name="T6" fmla="*/ 21 w 12"/>
                <a:gd name="T7" fmla="*/ 14 h 8"/>
                <a:gd name="T8" fmla="*/ 7 w 12"/>
                <a:gd name="T9" fmla="*/ 17 h 8"/>
                <a:gd name="T10" fmla="*/ 0 w 12"/>
                <a:gd name="T11" fmla="*/ 27 h 8"/>
                <a:gd name="T12" fmla="*/ 3 w 12"/>
                <a:gd name="T13" fmla="*/ 24 h 8"/>
                <a:gd name="T14" fmla="*/ 7 w 12"/>
                <a:gd name="T15" fmla="*/ 20 h 8"/>
                <a:gd name="T16" fmla="*/ 14 w 12"/>
                <a:gd name="T17" fmla="*/ 20 h 8"/>
                <a:gd name="T18" fmla="*/ 27 w 12"/>
                <a:gd name="T19" fmla="*/ 17 h 8"/>
                <a:gd name="T20" fmla="*/ 31 w 12"/>
                <a:gd name="T21" fmla="*/ 17 h 8"/>
                <a:gd name="T22" fmla="*/ 38 w 12"/>
                <a:gd name="T23" fmla="*/ 20 h 8"/>
                <a:gd name="T24" fmla="*/ 41 w 12"/>
                <a:gd name="T25" fmla="*/ 14 h 8"/>
                <a:gd name="T26" fmla="*/ 38 w 12"/>
                <a:gd name="T27" fmla="*/ 7 h 8"/>
                <a:gd name="T28" fmla="*/ 38 w 12"/>
                <a:gd name="T29" fmla="*/ 3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11" y="1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7" y="4"/>
                    <a:pt x="6" y="4"/>
                  </a:cubicBezTo>
                  <a:cubicBezTo>
                    <a:pt x="5" y="5"/>
                    <a:pt x="3" y="4"/>
                    <a:pt x="2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2" y="3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7" name="Freeform 904"/>
            <p:cNvSpPr>
              <a:spLocks/>
            </p:cNvSpPr>
            <p:nvPr/>
          </p:nvSpPr>
          <p:spPr bwMode="auto">
            <a:xfrm>
              <a:off x="4051" y="1844"/>
              <a:ext cx="41" cy="58"/>
            </a:xfrm>
            <a:custGeom>
              <a:avLst/>
              <a:gdLst>
                <a:gd name="T0" fmla="*/ 17 w 12"/>
                <a:gd name="T1" fmla="*/ 58 h 17"/>
                <a:gd name="T2" fmla="*/ 24 w 12"/>
                <a:gd name="T3" fmla="*/ 55 h 17"/>
                <a:gd name="T4" fmla="*/ 21 w 12"/>
                <a:gd name="T5" fmla="*/ 51 h 17"/>
                <a:gd name="T6" fmla="*/ 21 w 12"/>
                <a:gd name="T7" fmla="*/ 48 h 17"/>
                <a:gd name="T8" fmla="*/ 21 w 12"/>
                <a:gd name="T9" fmla="*/ 41 h 17"/>
                <a:gd name="T10" fmla="*/ 24 w 12"/>
                <a:gd name="T11" fmla="*/ 41 h 17"/>
                <a:gd name="T12" fmla="*/ 24 w 12"/>
                <a:gd name="T13" fmla="*/ 38 h 17"/>
                <a:gd name="T14" fmla="*/ 27 w 12"/>
                <a:gd name="T15" fmla="*/ 31 h 17"/>
                <a:gd name="T16" fmla="*/ 31 w 12"/>
                <a:gd name="T17" fmla="*/ 24 h 17"/>
                <a:gd name="T18" fmla="*/ 38 w 12"/>
                <a:gd name="T19" fmla="*/ 24 h 17"/>
                <a:gd name="T20" fmla="*/ 41 w 12"/>
                <a:gd name="T21" fmla="*/ 17 h 17"/>
                <a:gd name="T22" fmla="*/ 34 w 12"/>
                <a:gd name="T23" fmla="*/ 14 h 17"/>
                <a:gd name="T24" fmla="*/ 31 w 12"/>
                <a:gd name="T25" fmla="*/ 10 h 17"/>
                <a:gd name="T26" fmla="*/ 31 w 12"/>
                <a:gd name="T27" fmla="*/ 3 h 17"/>
                <a:gd name="T28" fmla="*/ 24 w 12"/>
                <a:gd name="T29" fmla="*/ 0 h 17"/>
                <a:gd name="T30" fmla="*/ 17 w 12"/>
                <a:gd name="T31" fmla="*/ 3 h 17"/>
                <a:gd name="T32" fmla="*/ 17 w 12"/>
                <a:gd name="T33" fmla="*/ 3 h 17"/>
                <a:gd name="T34" fmla="*/ 17 w 12"/>
                <a:gd name="T35" fmla="*/ 14 h 17"/>
                <a:gd name="T36" fmla="*/ 14 w 12"/>
                <a:gd name="T37" fmla="*/ 14 h 17"/>
                <a:gd name="T38" fmla="*/ 14 w 12"/>
                <a:gd name="T39" fmla="*/ 7 h 17"/>
                <a:gd name="T40" fmla="*/ 10 w 12"/>
                <a:gd name="T41" fmla="*/ 10 h 17"/>
                <a:gd name="T42" fmla="*/ 10 w 12"/>
                <a:gd name="T43" fmla="*/ 10 h 17"/>
                <a:gd name="T44" fmla="*/ 10 w 12"/>
                <a:gd name="T45" fmla="*/ 10 h 17"/>
                <a:gd name="T46" fmla="*/ 10 w 12"/>
                <a:gd name="T47" fmla="*/ 17 h 17"/>
                <a:gd name="T48" fmla="*/ 7 w 12"/>
                <a:gd name="T49" fmla="*/ 14 h 17"/>
                <a:gd name="T50" fmla="*/ 0 w 12"/>
                <a:gd name="T51" fmla="*/ 10 h 17"/>
                <a:gd name="T52" fmla="*/ 0 w 12"/>
                <a:gd name="T53" fmla="*/ 17 h 17"/>
                <a:gd name="T54" fmla="*/ 0 w 12"/>
                <a:gd name="T55" fmla="*/ 20 h 17"/>
                <a:gd name="T56" fmla="*/ 0 w 12"/>
                <a:gd name="T57" fmla="*/ 24 h 17"/>
                <a:gd name="T58" fmla="*/ 0 w 12"/>
                <a:gd name="T59" fmla="*/ 31 h 17"/>
                <a:gd name="T60" fmla="*/ 0 w 12"/>
                <a:gd name="T61" fmla="*/ 38 h 17"/>
                <a:gd name="T62" fmla="*/ 3 w 12"/>
                <a:gd name="T63" fmla="*/ 38 h 17"/>
                <a:gd name="T64" fmla="*/ 7 w 12"/>
                <a:gd name="T65" fmla="*/ 41 h 17"/>
                <a:gd name="T66" fmla="*/ 10 w 12"/>
                <a:gd name="T67" fmla="*/ 48 h 17"/>
                <a:gd name="T68" fmla="*/ 10 w 12"/>
                <a:gd name="T69" fmla="*/ 55 h 17"/>
                <a:gd name="T70" fmla="*/ 14 w 12"/>
                <a:gd name="T71" fmla="*/ 55 h 17"/>
                <a:gd name="T72" fmla="*/ 17 w 12"/>
                <a:gd name="T73" fmla="*/ 58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17"/>
                <a:gd name="T113" fmla="*/ 12 w 12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17">
                  <a:moveTo>
                    <a:pt x="5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7" y="11"/>
                    <a:pt x="6" y="11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6"/>
                    <a:pt x="10" y="7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2" y="4"/>
                    <a:pt x="10" y="5"/>
                    <a:pt x="10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" name="Freeform 905"/>
            <p:cNvSpPr>
              <a:spLocks/>
            </p:cNvSpPr>
            <p:nvPr/>
          </p:nvSpPr>
          <p:spPr bwMode="auto">
            <a:xfrm>
              <a:off x="3854" y="1902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7 w 4"/>
                <a:gd name="T3" fmla="*/ 0 h 4"/>
                <a:gd name="T4" fmla="*/ 0 w 4"/>
                <a:gd name="T5" fmla="*/ 10 h 4"/>
                <a:gd name="T6" fmla="*/ 7 w 4"/>
                <a:gd name="T7" fmla="*/ 10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3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" name="Freeform 906"/>
            <p:cNvSpPr>
              <a:spLocks/>
            </p:cNvSpPr>
            <p:nvPr/>
          </p:nvSpPr>
          <p:spPr bwMode="auto">
            <a:xfrm>
              <a:off x="3836" y="1871"/>
              <a:ext cx="18" cy="14"/>
            </a:xfrm>
            <a:custGeom>
              <a:avLst/>
              <a:gdLst>
                <a:gd name="T0" fmla="*/ 11 w 5"/>
                <a:gd name="T1" fmla="*/ 14 h 4"/>
                <a:gd name="T2" fmla="*/ 18 w 5"/>
                <a:gd name="T3" fmla="*/ 7 h 4"/>
                <a:gd name="T4" fmla="*/ 7 w 5"/>
                <a:gd name="T5" fmla="*/ 0 h 4"/>
                <a:gd name="T6" fmla="*/ 0 w 5"/>
                <a:gd name="T7" fmla="*/ 7 h 4"/>
                <a:gd name="T8" fmla="*/ 11 w 5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4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" name="Freeform 907"/>
            <p:cNvSpPr>
              <a:spLocks/>
            </p:cNvSpPr>
            <p:nvPr/>
          </p:nvSpPr>
          <p:spPr bwMode="auto">
            <a:xfrm>
              <a:off x="3854" y="1930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" name="Freeform 908"/>
            <p:cNvSpPr>
              <a:spLocks/>
            </p:cNvSpPr>
            <p:nvPr/>
          </p:nvSpPr>
          <p:spPr bwMode="auto">
            <a:xfrm>
              <a:off x="4079" y="1885"/>
              <a:ext cx="0" cy="17"/>
            </a:xfrm>
            <a:custGeom>
              <a:avLst/>
              <a:gdLst>
                <a:gd name="T0" fmla="*/ 17 h 5"/>
                <a:gd name="T1" fmla="*/ 7 h 5"/>
                <a:gd name="T2" fmla="*/ 7 h 5"/>
                <a:gd name="T3" fmla="*/ 10 h 5"/>
                <a:gd name="T4" fmla="*/ 17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" name="Freeform 909"/>
            <p:cNvSpPr>
              <a:spLocks/>
            </p:cNvSpPr>
            <p:nvPr/>
          </p:nvSpPr>
          <p:spPr bwMode="auto">
            <a:xfrm>
              <a:off x="4065" y="1885"/>
              <a:ext cx="0" cy="17"/>
            </a:xfrm>
            <a:custGeom>
              <a:avLst/>
              <a:gdLst>
                <a:gd name="T0" fmla="*/ 17 h 5"/>
                <a:gd name="T1" fmla="*/ 7 h 5"/>
                <a:gd name="T2" fmla="*/ 0 h 5"/>
                <a:gd name="T3" fmla="*/ 7 h 5"/>
                <a:gd name="T4" fmla="*/ 17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3" name="Freeform 910"/>
            <p:cNvSpPr>
              <a:spLocks/>
            </p:cNvSpPr>
            <p:nvPr/>
          </p:nvSpPr>
          <p:spPr bwMode="auto">
            <a:xfrm>
              <a:off x="4162" y="1885"/>
              <a:ext cx="0" cy="17"/>
            </a:xfrm>
            <a:custGeom>
              <a:avLst/>
              <a:gdLst>
                <a:gd name="T0" fmla="*/ 3 h 5"/>
                <a:gd name="T1" fmla="*/ 14 h 5"/>
                <a:gd name="T2" fmla="*/ 17 h 5"/>
                <a:gd name="T3" fmla="*/ 7 h 5"/>
                <a:gd name="T4" fmla="*/ 3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4" name="Freeform 911"/>
            <p:cNvSpPr>
              <a:spLocks/>
            </p:cNvSpPr>
            <p:nvPr/>
          </p:nvSpPr>
          <p:spPr bwMode="auto">
            <a:xfrm>
              <a:off x="4079" y="1885"/>
              <a:ext cx="13" cy="17"/>
            </a:xfrm>
            <a:custGeom>
              <a:avLst/>
              <a:gdLst>
                <a:gd name="T0" fmla="*/ 7 w 4"/>
                <a:gd name="T1" fmla="*/ 0 h 5"/>
                <a:gd name="T2" fmla="*/ 10 w 4"/>
                <a:gd name="T3" fmla="*/ 3 h 5"/>
                <a:gd name="T4" fmla="*/ 13 w 4"/>
                <a:gd name="T5" fmla="*/ 10 h 5"/>
                <a:gd name="T6" fmla="*/ 10 w 4"/>
                <a:gd name="T7" fmla="*/ 17 h 5"/>
                <a:gd name="T8" fmla="*/ 3 w 4"/>
                <a:gd name="T9" fmla="*/ 10 h 5"/>
                <a:gd name="T10" fmla="*/ 0 w 4"/>
                <a:gd name="T11" fmla="*/ 7 h 5"/>
                <a:gd name="T12" fmla="*/ 3 w 4"/>
                <a:gd name="T13" fmla="*/ 3 h 5"/>
                <a:gd name="T14" fmla="*/ 7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5" name="Freeform 912"/>
            <p:cNvSpPr>
              <a:spLocks/>
            </p:cNvSpPr>
            <p:nvPr/>
          </p:nvSpPr>
          <p:spPr bwMode="auto">
            <a:xfrm>
              <a:off x="4092" y="1871"/>
              <a:ext cx="28" cy="31"/>
            </a:xfrm>
            <a:custGeom>
              <a:avLst/>
              <a:gdLst>
                <a:gd name="T0" fmla="*/ 17 w 8"/>
                <a:gd name="T1" fmla="*/ 3 h 9"/>
                <a:gd name="T2" fmla="*/ 24 w 8"/>
                <a:gd name="T3" fmla="*/ 0 h 9"/>
                <a:gd name="T4" fmla="*/ 28 w 8"/>
                <a:gd name="T5" fmla="*/ 3 h 9"/>
                <a:gd name="T6" fmla="*/ 24 w 8"/>
                <a:gd name="T7" fmla="*/ 14 h 9"/>
                <a:gd name="T8" fmla="*/ 21 w 8"/>
                <a:gd name="T9" fmla="*/ 17 h 9"/>
                <a:gd name="T10" fmla="*/ 24 w 8"/>
                <a:gd name="T11" fmla="*/ 21 h 9"/>
                <a:gd name="T12" fmla="*/ 21 w 8"/>
                <a:gd name="T13" fmla="*/ 21 h 9"/>
                <a:gd name="T14" fmla="*/ 21 w 8"/>
                <a:gd name="T15" fmla="*/ 28 h 9"/>
                <a:gd name="T16" fmla="*/ 14 w 8"/>
                <a:gd name="T17" fmla="*/ 24 h 9"/>
                <a:gd name="T18" fmla="*/ 10 w 8"/>
                <a:gd name="T19" fmla="*/ 24 h 9"/>
                <a:gd name="T20" fmla="*/ 4 w 8"/>
                <a:gd name="T21" fmla="*/ 21 h 9"/>
                <a:gd name="T22" fmla="*/ 4 w 8"/>
                <a:gd name="T23" fmla="*/ 14 h 9"/>
                <a:gd name="T24" fmla="*/ 0 w 8"/>
                <a:gd name="T25" fmla="*/ 10 h 9"/>
                <a:gd name="T26" fmla="*/ 7 w 8"/>
                <a:gd name="T27" fmla="*/ 10 h 9"/>
                <a:gd name="T28" fmla="*/ 10 w 8"/>
                <a:gd name="T29" fmla="*/ 7 h 9"/>
                <a:gd name="T30" fmla="*/ 14 w 8"/>
                <a:gd name="T31" fmla="*/ 7 h 9"/>
                <a:gd name="T32" fmla="*/ 14 w 8"/>
                <a:gd name="T33" fmla="*/ 10 h 9"/>
                <a:gd name="T34" fmla="*/ 21 w 8"/>
                <a:gd name="T35" fmla="*/ 14 h 9"/>
                <a:gd name="T36" fmla="*/ 21 w 8"/>
                <a:gd name="T37" fmla="*/ 7 h 9"/>
                <a:gd name="T38" fmla="*/ 17 w 8"/>
                <a:gd name="T39" fmla="*/ 3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9"/>
                <a:gd name="T62" fmla="*/ 8 w 8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9">
                  <a:moveTo>
                    <a:pt x="5" y="1"/>
                  </a:move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8" y="6"/>
                    <a:pt x="7" y="6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6" name="Freeform 913"/>
            <p:cNvSpPr>
              <a:spLocks/>
            </p:cNvSpPr>
            <p:nvPr/>
          </p:nvSpPr>
          <p:spPr bwMode="auto">
            <a:xfrm>
              <a:off x="4106" y="1902"/>
              <a:ext cx="14" cy="0"/>
            </a:xfrm>
            <a:custGeom>
              <a:avLst/>
              <a:gdLst>
                <a:gd name="T0" fmla="*/ 14 w 4"/>
                <a:gd name="T1" fmla="*/ 4 w 4"/>
                <a:gd name="T2" fmla="*/ 7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7" name="Freeform 914"/>
            <p:cNvSpPr>
              <a:spLocks/>
            </p:cNvSpPr>
            <p:nvPr/>
          </p:nvSpPr>
          <p:spPr bwMode="auto">
            <a:xfrm>
              <a:off x="4092" y="1902"/>
              <a:ext cx="14" cy="0"/>
            </a:xfrm>
            <a:custGeom>
              <a:avLst/>
              <a:gdLst>
                <a:gd name="T0" fmla="*/ 4 w 4"/>
                <a:gd name="T1" fmla="*/ 10 w 4"/>
                <a:gd name="T2" fmla="*/ 14 w 4"/>
                <a:gd name="T3" fmla="*/ 4 w 4"/>
                <a:gd name="T4" fmla="*/ 0 w 4"/>
                <a:gd name="T5" fmla="*/ 0 w 4"/>
                <a:gd name="T6" fmla="*/ 4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8" name="Freeform 915"/>
            <p:cNvSpPr>
              <a:spLocks/>
            </p:cNvSpPr>
            <p:nvPr/>
          </p:nvSpPr>
          <p:spPr bwMode="auto">
            <a:xfrm>
              <a:off x="4092" y="1885"/>
              <a:ext cx="0" cy="17"/>
            </a:xfrm>
            <a:custGeom>
              <a:avLst/>
              <a:gdLst>
                <a:gd name="T0" fmla="*/ 0 h 5"/>
                <a:gd name="T1" fmla="*/ 17 h 5"/>
                <a:gd name="T2" fmla="*/ 7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9" name="Freeform 916"/>
            <p:cNvSpPr>
              <a:spLocks/>
            </p:cNvSpPr>
            <p:nvPr/>
          </p:nvSpPr>
          <p:spPr bwMode="auto">
            <a:xfrm>
              <a:off x="4134" y="1902"/>
              <a:ext cx="0" cy="14"/>
            </a:xfrm>
            <a:custGeom>
              <a:avLst/>
              <a:gdLst>
                <a:gd name="T0" fmla="*/ 0 h 4"/>
                <a:gd name="T1" fmla="*/ 4 h 4"/>
                <a:gd name="T2" fmla="*/ 10 h 4"/>
                <a:gd name="T3" fmla="*/ 7 h 4"/>
                <a:gd name="T4" fmla="*/ 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0" name="Freeform 917"/>
            <p:cNvSpPr>
              <a:spLocks/>
            </p:cNvSpPr>
            <p:nvPr/>
          </p:nvSpPr>
          <p:spPr bwMode="auto">
            <a:xfrm>
              <a:off x="3836" y="1816"/>
              <a:ext cx="115" cy="183"/>
            </a:xfrm>
            <a:custGeom>
              <a:avLst/>
              <a:gdLst>
                <a:gd name="T0" fmla="*/ 112 w 33"/>
                <a:gd name="T1" fmla="*/ 155 h 53"/>
                <a:gd name="T2" fmla="*/ 84 w 33"/>
                <a:gd name="T3" fmla="*/ 162 h 53"/>
                <a:gd name="T4" fmla="*/ 59 w 33"/>
                <a:gd name="T5" fmla="*/ 166 h 53"/>
                <a:gd name="T6" fmla="*/ 38 w 33"/>
                <a:gd name="T7" fmla="*/ 169 h 53"/>
                <a:gd name="T8" fmla="*/ 14 w 33"/>
                <a:gd name="T9" fmla="*/ 176 h 53"/>
                <a:gd name="T10" fmla="*/ 0 w 33"/>
                <a:gd name="T11" fmla="*/ 180 h 53"/>
                <a:gd name="T12" fmla="*/ 21 w 33"/>
                <a:gd name="T13" fmla="*/ 159 h 53"/>
                <a:gd name="T14" fmla="*/ 42 w 33"/>
                <a:gd name="T15" fmla="*/ 155 h 53"/>
                <a:gd name="T16" fmla="*/ 38 w 33"/>
                <a:gd name="T17" fmla="*/ 152 h 53"/>
                <a:gd name="T18" fmla="*/ 24 w 33"/>
                <a:gd name="T19" fmla="*/ 145 h 53"/>
                <a:gd name="T20" fmla="*/ 21 w 33"/>
                <a:gd name="T21" fmla="*/ 138 h 53"/>
                <a:gd name="T22" fmla="*/ 21 w 33"/>
                <a:gd name="T23" fmla="*/ 124 h 53"/>
                <a:gd name="T24" fmla="*/ 38 w 33"/>
                <a:gd name="T25" fmla="*/ 114 h 53"/>
                <a:gd name="T26" fmla="*/ 45 w 33"/>
                <a:gd name="T27" fmla="*/ 104 h 53"/>
                <a:gd name="T28" fmla="*/ 42 w 33"/>
                <a:gd name="T29" fmla="*/ 97 h 53"/>
                <a:gd name="T30" fmla="*/ 42 w 33"/>
                <a:gd name="T31" fmla="*/ 79 h 53"/>
                <a:gd name="T32" fmla="*/ 21 w 33"/>
                <a:gd name="T33" fmla="*/ 83 h 53"/>
                <a:gd name="T34" fmla="*/ 21 w 33"/>
                <a:gd name="T35" fmla="*/ 69 h 53"/>
                <a:gd name="T36" fmla="*/ 17 w 33"/>
                <a:gd name="T37" fmla="*/ 59 h 53"/>
                <a:gd name="T38" fmla="*/ 10 w 33"/>
                <a:gd name="T39" fmla="*/ 62 h 53"/>
                <a:gd name="T40" fmla="*/ 10 w 33"/>
                <a:gd name="T41" fmla="*/ 48 h 53"/>
                <a:gd name="T42" fmla="*/ 0 w 33"/>
                <a:gd name="T43" fmla="*/ 41 h 53"/>
                <a:gd name="T44" fmla="*/ 7 w 33"/>
                <a:gd name="T45" fmla="*/ 35 h 53"/>
                <a:gd name="T46" fmla="*/ 7 w 33"/>
                <a:gd name="T47" fmla="*/ 31 h 53"/>
                <a:gd name="T48" fmla="*/ 7 w 33"/>
                <a:gd name="T49" fmla="*/ 21 h 53"/>
                <a:gd name="T50" fmla="*/ 10 w 33"/>
                <a:gd name="T51" fmla="*/ 14 h 53"/>
                <a:gd name="T52" fmla="*/ 17 w 33"/>
                <a:gd name="T53" fmla="*/ 7 h 53"/>
                <a:gd name="T54" fmla="*/ 24 w 33"/>
                <a:gd name="T55" fmla="*/ 3 h 53"/>
                <a:gd name="T56" fmla="*/ 45 w 33"/>
                <a:gd name="T57" fmla="*/ 3 h 53"/>
                <a:gd name="T58" fmla="*/ 28 w 33"/>
                <a:gd name="T59" fmla="*/ 17 h 53"/>
                <a:gd name="T60" fmla="*/ 28 w 33"/>
                <a:gd name="T61" fmla="*/ 28 h 53"/>
                <a:gd name="T62" fmla="*/ 52 w 33"/>
                <a:gd name="T63" fmla="*/ 21 h 53"/>
                <a:gd name="T64" fmla="*/ 63 w 33"/>
                <a:gd name="T65" fmla="*/ 31 h 53"/>
                <a:gd name="T66" fmla="*/ 45 w 33"/>
                <a:gd name="T67" fmla="*/ 48 h 53"/>
                <a:gd name="T68" fmla="*/ 42 w 33"/>
                <a:gd name="T69" fmla="*/ 59 h 53"/>
                <a:gd name="T70" fmla="*/ 59 w 33"/>
                <a:gd name="T71" fmla="*/ 62 h 53"/>
                <a:gd name="T72" fmla="*/ 73 w 33"/>
                <a:gd name="T73" fmla="*/ 86 h 53"/>
                <a:gd name="T74" fmla="*/ 91 w 33"/>
                <a:gd name="T75" fmla="*/ 107 h 53"/>
                <a:gd name="T76" fmla="*/ 98 w 33"/>
                <a:gd name="T77" fmla="*/ 117 h 53"/>
                <a:gd name="T78" fmla="*/ 98 w 33"/>
                <a:gd name="T79" fmla="*/ 124 h 53"/>
                <a:gd name="T80" fmla="*/ 115 w 33"/>
                <a:gd name="T81" fmla="*/ 131 h 53"/>
                <a:gd name="T82" fmla="*/ 108 w 33"/>
                <a:gd name="T83" fmla="*/ 145 h 53"/>
                <a:gd name="T84" fmla="*/ 98 w 33"/>
                <a:gd name="T85" fmla="*/ 152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53"/>
                <a:gd name="T131" fmla="*/ 33 w 33"/>
                <a:gd name="T132" fmla="*/ 53 h 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53">
                  <a:moveTo>
                    <a:pt x="28" y="44"/>
                  </a:moveTo>
                  <a:cubicBezTo>
                    <a:pt x="28" y="44"/>
                    <a:pt x="29" y="45"/>
                    <a:pt x="29" y="45"/>
                  </a:cubicBezTo>
                  <a:cubicBezTo>
                    <a:pt x="31" y="45"/>
                    <a:pt x="32" y="44"/>
                    <a:pt x="32" y="45"/>
                  </a:cubicBezTo>
                  <a:cubicBezTo>
                    <a:pt x="32" y="45"/>
                    <a:pt x="31" y="46"/>
                    <a:pt x="30" y="46"/>
                  </a:cubicBezTo>
                  <a:cubicBezTo>
                    <a:pt x="29" y="47"/>
                    <a:pt x="28" y="48"/>
                    <a:pt x="27" y="48"/>
                  </a:cubicBezTo>
                  <a:cubicBezTo>
                    <a:pt x="26" y="48"/>
                    <a:pt x="25" y="47"/>
                    <a:pt x="24" y="47"/>
                  </a:cubicBezTo>
                  <a:cubicBezTo>
                    <a:pt x="24" y="47"/>
                    <a:pt x="23" y="48"/>
                    <a:pt x="22" y="48"/>
                  </a:cubicBezTo>
                  <a:cubicBezTo>
                    <a:pt x="21" y="48"/>
                    <a:pt x="21" y="47"/>
                    <a:pt x="20" y="47"/>
                  </a:cubicBezTo>
                  <a:cubicBezTo>
                    <a:pt x="19" y="47"/>
                    <a:pt x="18" y="48"/>
                    <a:pt x="17" y="48"/>
                  </a:cubicBezTo>
                  <a:cubicBezTo>
                    <a:pt x="16" y="48"/>
                    <a:pt x="16" y="49"/>
                    <a:pt x="15" y="49"/>
                  </a:cubicBezTo>
                  <a:cubicBezTo>
                    <a:pt x="14" y="49"/>
                    <a:pt x="14" y="48"/>
                    <a:pt x="13" y="48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0" y="49"/>
                    <a:pt x="11" y="51"/>
                    <a:pt x="10" y="51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ubicBezTo>
                    <a:pt x="4" y="52"/>
                    <a:pt x="4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ubicBezTo>
                    <a:pt x="1" y="52"/>
                    <a:pt x="0" y="53"/>
                    <a:pt x="0" y="52"/>
                  </a:cubicBezTo>
                  <a:cubicBezTo>
                    <a:pt x="1" y="52"/>
                    <a:pt x="2" y="51"/>
                    <a:pt x="3" y="51"/>
                  </a:cubicBezTo>
                  <a:cubicBezTo>
                    <a:pt x="4" y="50"/>
                    <a:pt x="5" y="49"/>
                    <a:pt x="6" y="48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9" y="45"/>
                    <a:pt x="10" y="45"/>
                    <a:pt x="11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4"/>
                    <a:pt x="15" y="44"/>
                    <a:pt x="15" y="43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10" y="44"/>
                    <a:pt x="10" y="43"/>
                    <a:pt x="9" y="43"/>
                  </a:cubicBezTo>
                  <a:cubicBezTo>
                    <a:pt x="8" y="43"/>
                    <a:pt x="8" y="44"/>
                    <a:pt x="8" y="43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6" y="42"/>
                    <a:pt x="5" y="43"/>
                    <a:pt x="4" y="43"/>
                  </a:cubicBezTo>
                  <a:cubicBezTo>
                    <a:pt x="4" y="41"/>
                    <a:pt x="2" y="42"/>
                    <a:pt x="3" y="41"/>
                  </a:cubicBezTo>
                  <a:cubicBezTo>
                    <a:pt x="3" y="40"/>
                    <a:pt x="5" y="40"/>
                    <a:pt x="6" y="40"/>
                  </a:cubicBezTo>
                  <a:cubicBezTo>
                    <a:pt x="7" y="39"/>
                    <a:pt x="8" y="38"/>
                    <a:pt x="8" y="38"/>
                  </a:cubicBezTo>
                  <a:cubicBezTo>
                    <a:pt x="9" y="37"/>
                    <a:pt x="9" y="36"/>
                    <a:pt x="8" y="35"/>
                  </a:cubicBezTo>
                  <a:cubicBezTo>
                    <a:pt x="8" y="35"/>
                    <a:pt x="6" y="36"/>
                    <a:pt x="6" y="36"/>
                  </a:cubicBezTo>
                  <a:cubicBezTo>
                    <a:pt x="6" y="35"/>
                    <a:pt x="7" y="34"/>
                    <a:pt x="8" y="34"/>
                  </a:cubicBezTo>
                  <a:cubicBezTo>
                    <a:pt x="8" y="33"/>
                    <a:pt x="9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30"/>
                    <a:pt x="12" y="30"/>
                    <a:pt x="13" y="29"/>
                  </a:cubicBezTo>
                  <a:cubicBezTo>
                    <a:pt x="13" y="29"/>
                    <a:pt x="14" y="28"/>
                    <a:pt x="14" y="28"/>
                  </a:cubicBezTo>
                  <a:cubicBezTo>
                    <a:pt x="14" y="27"/>
                    <a:pt x="13" y="28"/>
                    <a:pt x="12" y="28"/>
                  </a:cubicBezTo>
                  <a:cubicBezTo>
                    <a:pt x="12" y="27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6" y="24"/>
                    <a:pt x="5" y="24"/>
                    <a:pt x="5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5" y="21"/>
                    <a:pt x="5" y="21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5" y="18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3"/>
                    <a:pt x="4" y="12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6" y="11"/>
                    <a:pt x="16" y="12"/>
                    <a:pt x="15" y="13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4"/>
                    <a:pt x="15" y="15"/>
                    <a:pt x="14" y="15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2" y="16"/>
                    <a:pt x="11" y="16"/>
                    <a:pt x="12" y="17"/>
                  </a:cubicBezTo>
                  <a:cubicBezTo>
                    <a:pt x="12" y="17"/>
                    <a:pt x="13" y="17"/>
                    <a:pt x="13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5" y="16"/>
                    <a:pt x="16" y="17"/>
                    <a:pt x="17" y="18"/>
                  </a:cubicBezTo>
                  <a:cubicBezTo>
                    <a:pt x="18" y="18"/>
                    <a:pt x="19" y="19"/>
                    <a:pt x="19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0" y="23"/>
                    <a:pt x="20" y="24"/>
                    <a:pt x="21" y="25"/>
                  </a:cubicBezTo>
                  <a:cubicBezTo>
                    <a:pt x="21" y="26"/>
                    <a:pt x="23" y="26"/>
                    <a:pt x="23" y="27"/>
                  </a:cubicBezTo>
                  <a:cubicBezTo>
                    <a:pt x="24" y="28"/>
                    <a:pt x="25" y="29"/>
                    <a:pt x="25" y="30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2"/>
                    <a:pt x="25" y="31"/>
                    <a:pt x="25" y="31"/>
                  </a:cubicBezTo>
                  <a:cubicBezTo>
                    <a:pt x="24" y="31"/>
                    <a:pt x="25" y="31"/>
                    <a:pt x="25" y="32"/>
                  </a:cubicBezTo>
                  <a:cubicBezTo>
                    <a:pt x="26" y="32"/>
                    <a:pt x="27" y="33"/>
                    <a:pt x="28" y="34"/>
                  </a:cubicBezTo>
                  <a:cubicBezTo>
                    <a:pt x="28" y="34"/>
                    <a:pt x="27" y="35"/>
                    <a:pt x="26" y="35"/>
                  </a:cubicBezTo>
                  <a:cubicBezTo>
                    <a:pt x="26" y="35"/>
                    <a:pt x="26" y="36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28" y="36"/>
                    <a:pt x="28" y="35"/>
                    <a:pt x="29" y="35"/>
                  </a:cubicBezTo>
                  <a:cubicBezTo>
                    <a:pt x="30" y="35"/>
                    <a:pt x="32" y="35"/>
                    <a:pt x="33" y="36"/>
                  </a:cubicBezTo>
                  <a:cubicBezTo>
                    <a:pt x="33" y="36"/>
                    <a:pt x="33" y="37"/>
                    <a:pt x="33" y="38"/>
                  </a:cubicBezTo>
                  <a:cubicBezTo>
                    <a:pt x="33" y="39"/>
                    <a:pt x="33" y="40"/>
                    <a:pt x="32" y="40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1" y="42"/>
                    <a:pt x="31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8" y="42"/>
                    <a:pt x="30" y="43"/>
                    <a:pt x="29" y="43"/>
                  </a:cubicBezTo>
                  <a:cubicBezTo>
                    <a:pt x="29" y="43"/>
                    <a:pt x="29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1" name="Freeform 918"/>
            <p:cNvSpPr>
              <a:spLocks/>
            </p:cNvSpPr>
            <p:nvPr/>
          </p:nvSpPr>
          <p:spPr bwMode="auto">
            <a:xfrm>
              <a:off x="3836" y="1871"/>
              <a:ext cx="0" cy="14"/>
            </a:xfrm>
            <a:custGeom>
              <a:avLst/>
              <a:gdLst>
                <a:gd name="T0" fmla="*/ 14 h 4"/>
                <a:gd name="T1" fmla="*/ 0 h 4"/>
                <a:gd name="T2" fmla="*/ 0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2" name="Freeform 919"/>
            <p:cNvSpPr>
              <a:spLocks/>
            </p:cNvSpPr>
            <p:nvPr/>
          </p:nvSpPr>
          <p:spPr bwMode="auto">
            <a:xfrm>
              <a:off x="3823" y="1816"/>
              <a:ext cx="13" cy="14"/>
            </a:xfrm>
            <a:custGeom>
              <a:avLst/>
              <a:gdLst>
                <a:gd name="T0" fmla="*/ 13 w 4"/>
                <a:gd name="T1" fmla="*/ 0 h 4"/>
                <a:gd name="T2" fmla="*/ 10 w 4"/>
                <a:gd name="T3" fmla="*/ 10 h 4"/>
                <a:gd name="T4" fmla="*/ 3 w 4"/>
                <a:gd name="T5" fmla="*/ 14 h 4"/>
                <a:gd name="T6" fmla="*/ 3 w 4"/>
                <a:gd name="T7" fmla="*/ 10 h 4"/>
                <a:gd name="T8" fmla="*/ 3 w 4"/>
                <a:gd name="T9" fmla="*/ 7 h 4"/>
                <a:gd name="T10" fmla="*/ 7 w 4"/>
                <a:gd name="T11" fmla="*/ 7 h 4"/>
                <a:gd name="T12" fmla="*/ 10 w 4"/>
                <a:gd name="T13" fmla="*/ 4 h 4"/>
                <a:gd name="T14" fmla="*/ 13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3" name="Freeform 920"/>
            <p:cNvSpPr>
              <a:spLocks/>
            </p:cNvSpPr>
            <p:nvPr/>
          </p:nvSpPr>
          <p:spPr bwMode="auto">
            <a:xfrm>
              <a:off x="3823" y="1830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10 w 4"/>
                <a:gd name="T3" fmla="*/ 10 h 4"/>
                <a:gd name="T4" fmla="*/ 13 w 4"/>
                <a:gd name="T5" fmla="*/ 10 h 4"/>
                <a:gd name="T6" fmla="*/ 10 w 4"/>
                <a:gd name="T7" fmla="*/ 14 h 4"/>
                <a:gd name="T8" fmla="*/ 7 w 4"/>
                <a:gd name="T9" fmla="*/ 10 h 4"/>
                <a:gd name="T10" fmla="*/ 3 w 4"/>
                <a:gd name="T11" fmla="*/ 4 h 4"/>
                <a:gd name="T12" fmla="*/ 7 w 4"/>
                <a:gd name="T13" fmla="*/ 4 h 4"/>
                <a:gd name="T14" fmla="*/ 1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4" name="Freeform 921"/>
            <p:cNvSpPr>
              <a:spLocks/>
            </p:cNvSpPr>
            <p:nvPr/>
          </p:nvSpPr>
          <p:spPr bwMode="auto">
            <a:xfrm>
              <a:off x="3823" y="1871"/>
              <a:ext cx="13" cy="0"/>
            </a:xfrm>
            <a:custGeom>
              <a:avLst/>
              <a:gdLst>
                <a:gd name="T0" fmla="*/ 0 w 4"/>
                <a:gd name="T1" fmla="*/ 10 w 4"/>
                <a:gd name="T2" fmla="*/ 13 w 4"/>
                <a:gd name="T3" fmla="*/ 10 w 4"/>
                <a:gd name="T4" fmla="*/ 7 w 4"/>
                <a:gd name="T5" fmla="*/ 0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5" name="Freeform 922"/>
            <p:cNvSpPr>
              <a:spLocks/>
            </p:cNvSpPr>
            <p:nvPr/>
          </p:nvSpPr>
          <p:spPr bwMode="auto">
            <a:xfrm>
              <a:off x="3881" y="1802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10 h 4"/>
                <a:gd name="T4" fmla="*/ 10 w 4"/>
                <a:gd name="T5" fmla="*/ 14 h 4"/>
                <a:gd name="T6" fmla="*/ 7 w 4"/>
                <a:gd name="T7" fmla="*/ 4 h 4"/>
                <a:gd name="T8" fmla="*/ 10 w 4"/>
                <a:gd name="T9" fmla="*/ 4 h 4"/>
                <a:gd name="T10" fmla="*/ 10 w 4"/>
                <a:gd name="T11" fmla="*/ 0 h 4"/>
                <a:gd name="T12" fmla="*/ 4 w 4"/>
                <a:gd name="T13" fmla="*/ 0 h 4"/>
                <a:gd name="T14" fmla="*/ 7 w 4"/>
                <a:gd name="T15" fmla="*/ 4 h 4"/>
                <a:gd name="T16" fmla="*/ 0 w 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6" name="Freeform 923"/>
            <p:cNvSpPr>
              <a:spLocks/>
            </p:cNvSpPr>
            <p:nvPr/>
          </p:nvSpPr>
          <p:spPr bwMode="auto">
            <a:xfrm>
              <a:off x="3823" y="1844"/>
              <a:ext cx="13" cy="13"/>
            </a:xfrm>
            <a:custGeom>
              <a:avLst/>
              <a:gdLst>
                <a:gd name="T0" fmla="*/ 7 w 4"/>
                <a:gd name="T1" fmla="*/ 0 h 4"/>
                <a:gd name="T2" fmla="*/ 13 w 4"/>
                <a:gd name="T3" fmla="*/ 10 h 4"/>
                <a:gd name="T4" fmla="*/ 7 w 4"/>
                <a:gd name="T5" fmla="*/ 13 h 4"/>
                <a:gd name="T6" fmla="*/ 0 w 4"/>
                <a:gd name="T7" fmla="*/ 7 h 4"/>
                <a:gd name="T8" fmla="*/ 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7" name="Freeform 924"/>
            <p:cNvSpPr>
              <a:spLocks/>
            </p:cNvSpPr>
            <p:nvPr/>
          </p:nvSpPr>
          <p:spPr bwMode="auto">
            <a:xfrm>
              <a:off x="3809" y="1830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8" name="Freeform 925"/>
            <p:cNvSpPr>
              <a:spLocks/>
            </p:cNvSpPr>
            <p:nvPr/>
          </p:nvSpPr>
          <p:spPr bwMode="auto">
            <a:xfrm>
              <a:off x="3809" y="1844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10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9" name="Oval 926"/>
            <p:cNvSpPr>
              <a:spLocks noChangeArrowheads="1"/>
            </p:cNvSpPr>
            <p:nvPr/>
          </p:nvSpPr>
          <p:spPr bwMode="auto">
            <a:xfrm>
              <a:off x="3809" y="18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00" name="Freeform 927"/>
            <p:cNvSpPr>
              <a:spLocks/>
            </p:cNvSpPr>
            <p:nvPr/>
          </p:nvSpPr>
          <p:spPr bwMode="auto">
            <a:xfrm>
              <a:off x="3823" y="1857"/>
              <a:ext cx="13" cy="14"/>
            </a:xfrm>
            <a:custGeom>
              <a:avLst/>
              <a:gdLst>
                <a:gd name="T0" fmla="*/ 7 w 4"/>
                <a:gd name="T1" fmla="*/ 0 h 4"/>
                <a:gd name="T2" fmla="*/ 13 w 4"/>
                <a:gd name="T3" fmla="*/ 7 h 4"/>
                <a:gd name="T4" fmla="*/ 13 w 4"/>
                <a:gd name="T5" fmla="*/ 14 h 4"/>
                <a:gd name="T6" fmla="*/ 3 w 4"/>
                <a:gd name="T7" fmla="*/ 14 h 4"/>
                <a:gd name="T8" fmla="*/ 7 w 4"/>
                <a:gd name="T9" fmla="*/ 7 h 4"/>
                <a:gd name="T10" fmla="*/ 7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0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1" name="Freeform 928"/>
            <p:cNvSpPr>
              <a:spLocks/>
            </p:cNvSpPr>
            <p:nvPr/>
          </p:nvSpPr>
          <p:spPr bwMode="auto">
            <a:xfrm>
              <a:off x="3895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7 w 4"/>
                <a:gd name="T3" fmla="*/ 0 h 4"/>
                <a:gd name="T4" fmla="*/ 14 w 4"/>
                <a:gd name="T5" fmla="*/ 4 h 4"/>
                <a:gd name="T6" fmla="*/ 7 w 4"/>
                <a:gd name="T7" fmla="*/ 14 h 4"/>
                <a:gd name="T8" fmla="*/ 7 w 4"/>
                <a:gd name="T9" fmla="*/ 7 h 4"/>
                <a:gd name="T10" fmla="*/ 4 w 4"/>
                <a:gd name="T11" fmla="*/ 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2"/>
                    <a:pt x="3" y="4"/>
                    <a:pt x="2" y="4"/>
                  </a:cubicBezTo>
                  <a:cubicBezTo>
                    <a:pt x="2" y="4"/>
                    <a:pt x="2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2" name="Freeform 929"/>
            <p:cNvSpPr>
              <a:spLocks/>
            </p:cNvSpPr>
            <p:nvPr/>
          </p:nvSpPr>
          <p:spPr bwMode="auto">
            <a:xfrm>
              <a:off x="3909" y="1760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7 h 4"/>
                <a:gd name="T4" fmla="*/ 4 w 4"/>
                <a:gd name="T5" fmla="*/ 14 h 4"/>
                <a:gd name="T6" fmla="*/ 0 w 4"/>
                <a:gd name="T7" fmla="*/ 4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3" name="Freeform 930"/>
            <p:cNvSpPr>
              <a:spLocks/>
            </p:cNvSpPr>
            <p:nvPr/>
          </p:nvSpPr>
          <p:spPr bwMode="auto">
            <a:xfrm>
              <a:off x="3909" y="1760"/>
              <a:ext cx="0" cy="14"/>
            </a:xfrm>
            <a:custGeom>
              <a:avLst/>
              <a:gdLst>
                <a:gd name="T0" fmla="*/ 0 h 4"/>
                <a:gd name="T1" fmla="*/ 7 h 4"/>
                <a:gd name="T2" fmla="*/ 14 h 4"/>
                <a:gd name="T3" fmla="*/ 4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4" name="Freeform 931"/>
            <p:cNvSpPr>
              <a:spLocks/>
            </p:cNvSpPr>
            <p:nvPr/>
          </p:nvSpPr>
          <p:spPr bwMode="auto">
            <a:xfrm>
              <a:off x="4006" y="1733"/>
              <a:ext cx="14" cy="0"/>
            </a:xfrm>
            <a:custGeom>
              <a:avLst/>
              <a:gdLst>
                <a:gd name="T0" fmla="*/ 14 w 4"/>
                <a:gd name="T1" fmla="*/ 10 w 4"/>
                <a:gd name="T2" fmla="*/ 4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5" name="Oval 932"/>
            <p:cNvSpPr>
              <a:spLocks noChangeArrowheads="1"/>
            </p:cNvSpPr>
            <p:nvPr/>
          </p:nvSpPr>
          <p:spPr bwMode="auto">
            <a:xfrm>
              <a:off x="4037" y="171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06" name="Oval 933"/>
            <p:cNvSpPr>
              <a:spLocks noChangeArrowheads="1"/>
            </p:cNvSpPr>
            <p:nvPr/>
          </p:nvSpPr>
          <p:spPr bwMode="auto">
            <a:xfrm>
              <a:off x="4106" y="1646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07" name="Freeform 934"/>
            <p:cNvSpPr>
              <a:spLocks/>
            </p:cNvSpPr>
            <p:nvPr/>
          </p:nvSpPr>
          <p:spPr bwMode="auto">
            <a:xfrm>
              <a:off x="4148" y="1591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8" name="Freeform 935"/>
            <p:cNvSpPr>
              <a:spLocks/>
            </p:cNvSpPr>
            <p:nvPr/>
          </p:nvSpPr>
          <p:spPr bwMode="auto">
            <a:xfrm>
              <a:off x="4207" y="1532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9" name="Freeform 936"/>
            <p:cNvSpPr>
              <a:spLocks/>
            </p:cNvSpPr>
            <p:nvPr/>
          </p:nvSpPr>
          <p:spPr bwMode="auto">
            <a:xfrm>
              <a:off x="4276" y="1518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0" name="Freeform 937"/>
            <p:cNvSpPr>
              <a:spLocks/>
            </p:cNvSpPr>
            <p:nvPr/>
          </p:nvSpPr>
          <p:spPr bwMode="auto">
            <a:xfrm>
              <a:off x="4290" y="1518"/>
              <a:ext cx="13" cy="0"/>
            </a:xfrm>
            <a:custGeom>
              <a:avLst/>
              <a:gdLst>
                <a:gd name="T0" fmla="*/ 13 w 4"/>
                <a:gd name="T1" fmla="*/ 7 w 4"/>
                <a:gd name="T2" fmla="*/ 3 w 4"/>
                <a:gd name="T3" fmla="*/ 10 w 4"/>
                <a:gd name="T4" fmla="*/ 1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1" name="Freeform 938"/>
            <p:cNvSpPr>
              <a:spLocks/>
            </p:cNvSpPr>
            <p:nvPr/>
          </p:nvSpPr>
          <p:spPr bwMode="auto">
            <a:xfrm>
              <a:off x="4106" y="1660"/>
              <a:ext cx="14" cy="0"/>
            </a:xfrm>
            <a:custGeom>
              <a:avLst/>
              <a:gdLst>
                <a:gd name="T0" fmla="*/ 14 w 4"/>
                <a:gd name="T1" fmla="*/ 10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2" name="Freeform 939"/>
            <p:cNvSpPr>
              <a:spLocks/>
            </p:cNvSpPr>
            <p:nvPr/>
          </p:nvSpPr>
          <p:spPr bwMode="auto">
            <a:xfrm>
              <a:off x="3823" y="1733"/>
              <a:ext cx="13" cy="0"/>
            </a:xfrm>
            <a:custGeom>
              <a:avLst/>
              <a:gdLst>
                <a:gd name="T0" fmla="*/ 3 w 4"/>
                <a:gd name="T1" fmla="*/ 10 w 4"/>
                <a:gd name="T2" fmla="*/ 10 w 4"/>
                <a:gd name="T3" fmla="*/ 3 w 4"/>
                <a:gd name="T4" fmla="*/ 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3" name="Freeform 940"/>
            <p:cNvSpPr>
              <a:spLocks/>
            </p:cNvSpPr>
            <p:nvPr/>
          </p:nvSpPr>
          <p:spPr bwMode="auto">
            <a:xfrm>
              <a:off x="3809" y="1733"/>
              <a:ext cx="14" cy="0"/>
            </a:xfrm>
            <a:custGeom>
              <a:avLst/>
              <a:gdLst>
                <a:gd name="T0" fmla="*/ 4 w 4"/>
                <a:gd name="T1" fmla="*/ 10 w 4"/>
                <a:gd name="T2" fmla="*/ 10 w 4"/>
                <a:gd name="T3" fmla="*/ 0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4" name="Freeform 941"/>
            <p:cNvSpPr>
              <a:spLocks/>
            </p:cNvSpPr>
            <p:nvPr/>
          </p:nvSpPr>
          <p:spPr bwMode="auto">
            <a:xfrm>
              <a:off x="3823" y="1733"/>
              <a:ext cx="0" cy="14"/>
            </a:xfrm>
            <a:custGeom>
              <a:avLst/>
              <a:gdLst>
                <a:gd name="T0" fmla="*/ 0 h 4"/>
                <a:gd name="T1" fmla="*/ 7 h 4"/>
                <a:gd name="T2" fmla="*/ 14 h 4"/>
                <a:gd name="T3" fmla="*/ 7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5" name="Freeform 942"/>
            <p:cNvSpPr>
              <a:spLocks/>
            </p:cNvSpPr>
            <p:nvPr/>
          </p:nvSpPr>
          <p:spPr bwMode="auto">
            <a:xfrm>
              <a:off x="4051" y="1688"/>
              <a:ext cx="14" cy="14"/>
            </a:xfrm>
            <a:custGeom>
              <a:avLst/>
              <a:gdLst>
                <a:gd name="T0" fmla="*/ 0 w 4"/>
                <a:gd name="T1" fmla="*/ 10 h 4"/>
                <a:gd name="T2" fmla="*/ 7 w 4"/>
                <a:gd name="T3" fmla="*/ 0 h 4"/>
                <a:gd name="T4" fmla="*/ 14 w 4"/>
                <a:gd name="T5" fmla="*/ 7 h 4"/>
                <a:gd name="T6" fmla="*/ 7 w 4"/>
                <a:gd name="T7" fmla="*/ 10 h 4"/>
                <a:gd name="T8" fmla="*/ 0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4" y="0"/>
                    <a:pt x="4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6" name="Freeform 943"/>
            <p:cNvSpPr>
              <a:spLocks/>
            </p:cNvSpPr>
            <p:nvPr/>
          </p:nvSpPr>
          <p:spPr bwMode="auto">
            <a:xfrm>
              <a:off x="4106" y="1632"/>
              <a:ext cx="14" cy="14"/>
            </a:xfrm>
            <a:custGeom>
              <a:avLst/>
              <a:gdLst>
                <a:gd name="T0" fmla="*/ 4 w 4"/>
                <a:gd name="T1" fmla="*/ 10 h 4"/>
                <a:gd name="T2" fmla="*/ 7 w 4"/>
                <a:gd name="T3" fmla="*/ 4 h 4"/>
                <a:gd name="T4" fmla="*/ 14 w 4"/>
                <a:gd name="T5" fmla="*/ 4 h 4"/>
                <a:gd name="T6" fmla="*/ 10 w 4"/>
                <a:gd name="T7" fmla="*/ 10 h 4"/>
                <a:gd name="T8" fmla="*/ 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" name="Freeform 944"/>
            <p:cNvSpPr>
              <a:spLocks/>
            </p:cNvSpPr>
            <p:nvPr/>
          </p:nvSpPr>
          <p:spPr bwMode="auto">
            <a:xfrm>
              <a:off x="4207" y="1532"/>
              <a:ext cx="13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7 h 4"/>
                <a:gd name="T4" fmla="*/ 10 w 4"/>
                <a:gd name="T5" fmla="*/ 14 h 4"/>
                <a:gd name="T6" fmla="*/ 3 w 4"/>
                <a:gd name="T7" fmla="*/ 10 h 4"/>
                <a:gd name="T8" fmla="*/ 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" name="Freeform 945"/>
            <p:cNvSpPr>
              <a:spLocks/>
            </p:cNvSpPr>
            <p:nvPr/>
          </p:nvSpPr>
          <p:spPr bwMode="auto">
            <a:xfrm>
              <a:off x="4051" y="1702"/>
              <a:ext cx="14" cy="0"/>
            </a:xfrm>
            <a:custGeom>
              <a:avLst/>
              <a:gdLst>
                <a:gd name="T0" fmla="*/ 0 w 4"/>
                <a:gd name="T1" fmla="*/ 7 w 4"/>
                <a:gd name="T2" fmla="*/ 14 w 4"/>
                <a:gd name="T3" fmla="*/ 7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9" name="Freeform 946"/>
            <p:cNvSpPr>
              <a:spLocks/>
            </p:cNvSpPr>
            <p:nvPr/>
          </p:nvSpPr>
          <p:spPr bwMode="auto">
            <a:xfrm>
              <a:off x="4175" y="1844"/>
              <a:ext cx="14" cy="27"/>
            </a:xfrm>
            <a:custGeom>
              <a:avLst/>
              <a:gdLst>
                <a:gd name="T0" fmla="*/ 14 w 4"/>
                <a:gd name="T1" fmla="*/ 3 h 8"/>
                <a:gd name="T2" fmla="*/ 10 w 4"/>
                <a:gd name="T3" fmla="*/ 20 h 8"/>
                <a:gd name="T4" fmla="*/ 4 w 4"/>
                <a:gd name="T5" fmla="*/ 27 h 8"/>
                <a:gd name="T6" fmla="*/ 4 w 4"/>
                <a:gd name="T7" fmla="*/ 24 h 8"/>
                <a:gd name="T8" fmla="*/ 10 w 4"/>
                <a:gd name="T9" fmla="*/ 7 h 8"/>
                <a:gd name="T10" fmla="*/ 14 w 4"/>
                <a:gd name="T11" fmla="*/ 3 h 8"/>
                <a:gd name="T12" fmla="*/ 14 w 4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8"/>
                <a:gd name="T23" fmla="*/ 4 w 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8">
                  <a:moveTo>
                    <a:pt x="4" y="1"/>
                  </a:moveTo>
                  <a:cubicBezTo>
                    <a:pt x="4" y="2"/>
                    <a:pt x="4" y="4"/>
                    <a:pt x="3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0" name="Freeform 947"/>
            <p:cNvSpPr>
              <a:spLocks/>
            </p:cNvSpPr>
            <p:nvPr/>
          </p:nvSpPr>
          <p:spPr bwMode="auto">
            <a:xfrm>
              <a:off x="4207" y="1830"/>
              <a:ext cx="13" cy="27"/>
            </a:xfrm>
            <a:custGeom>
              <a:avLst/>
              <a:gdLst>
                <a:gd name="T0" fmla="*/ 13 w 4"/>
                <a:gd name="T1" fmla="*/ 3 h 8"/>
                <a:gd name="T2" fmla="*/ 7 w 4"/>
                <a:gd name="T3" fmla="*/ 7 h 8"/>
                <a:gd name="T4" fmla="*/ 7 w 4"/>
                <a:gd name="T5" fmla="*/ 20 h 8"/>
                <a:gd name="T6" fmla="*/ 3 w 4"/>
                <a:gd name="T7" fmla="*/ 27 h 8"/>
                <a:gd name="T8" fmla="*/ 3 w 4"/>
                <a:gd name="T9" fmla="*/ 20 h 8"/>
                <a:gd name="T10" fmla="*/ 0 w 4"/>
                <a:gd name="T11" fmla="*/ 10 h 8"/>
                <a:gd name="T12" fmla="*/ 10 w 4"/>
                <a:gd name="T13" fmla="*/ 0 h 8"/>
                <a:gd name="T14" fmla="*/ 13 w 4"/>
                <a:gd name="T15" fmla="*/ 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4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1" name="Freeform 948"/>
            <p:cNvSpPr>
              <a:spLocks/>
            </p:cNvSpPr>
            <p:nvPr/>
          </p:nvSpPr>
          <p:spPr bwMode="auto">
            <a:xfrm>
              <a:off x="4220" y="1774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7 h 4"/>
                <a:gd name="T4" fmla="*/ 10 w 4"/>
                <a:gd name="T5" fmla="*/ 0 h 4"/>
                <a:gd name="T6" fmla="*/ 14 w 4"/>
                <a:gd name="T7" fmla="*/ 10 h 4"/>
                <a:gd name="T8" fmla="*/ 7 w 4"/>
                <a:gd name="T9" fmla="*/ 10 h 4"/>
                <a:gd name="T10" fmla="*/ 4 w 4"/>
                <a:gd name="T11" fmla="*/ 10 h 4"/>
                <a:gd name="T12" fmla="*/ 0 w 4"/>
                <a:gd name="T13" fmla="*/ 10 h 4"/>
                <a:gd name="T14" fmla="*/ 0 w 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2" name="Freeform 949"/>
            <p:cNvSpPr>
              <a:spLocks/>
            </p:cNvSpPr>
            <p:nvPr/>
          </p:nvSpPr>
          <p:spPr bwMode="auto">
            <a:xfrm>
              <a:off x="4262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10 w 4"/>
                <a:gd name="T3" fmla="*/ 0 h 4"/>
                <a:gd name="T4" fmla="*/ 10 w 4"/>
                <a:gd name="T5" fmla="*/ 10 h 4"/>
                <a:gd name="T6" fmla="*/ 0 w 4"/>
                <a:gd name="T7" fmla="*/ 10 h 4"/>
                <a:gd name="T8" fmla="*/ 4 w 4"/>
                <a:gd name="T9" fmla="*/ 7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3" name="Freeform 950"/>
            <p:cNvSpPr>
              <a:spLocks/>
            </p:cNvSpPr>
            <p:nvPr/>
          </p:nvSpPr>
          <p:spPr bwMode="auto">
            <a:xfrm>
              <a:off x="4106" y="1591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0 w 4"/>
                <a:gd name="T3" fmla="*/ 7 h 4"/>
                <a:gd name="T4" fmla="*/ 4 w 4"/>
                <a:gd name="T5" fmla="*/ 10 h 4"/>
                <a:gd name="T6" fmla="*/ 4 w 4"/>
                <a:gd name="T7" fmla="*/ 4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4" name="Freeform 951"/>
            <p:cNvSpPr>
              <a:spLocks/>
            </p:cNvSpPr>
            <p:nvPr/>
          </p:nvSpPr>
          <p:spPr bwMode="auto">
            <a:xfrm>
              <a:off x="4120" y="1591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4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5" name="Freeform 952"/>
            <p:cNvSpPr>
              <a:spLocks/>
            </p:cNvSpPr>
            <p:nvPr/>
          </p:nvSpPr>
          <p:spPr bwMode="auto">
            <a:xfrm>
              <a:off x="4134" y="1577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7 w 4"/>
                <a:gd name="T3" fmla="*/ 4 h 4"/>
                <a:gd name="T4" fmla="*/ 4 w 4"/>
                <a:gd name="T5" fmla="*/ 10 h 4"/>
                <a:gd name="T6" fmla="*/ 14 w 4"/>
                <a:gd name="T7" fmla="*/ 7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6" name="Freeform 953"/>
            <p:cNvSpPr>
              <a:spLocks/>
            </p:cNvSpPr>
            <p:nvPr/>
          </p:nvSpPr>
          <p:spPr bwMode="auto">
            <a:xfrm>
              <a:off x="4189" y="1546"/>
              <a:ext cx="18" cy="17"/>
            </a:xfrm>
            <a:custGeom>
              <a:avLst/>
              <a:gdLst>
                <a:gd name="T0" fmla="*/ 14 w 5"/>
                <a:gd name="T1" fmla="*/ 0 h 5"/>
                <a:gd name="T2" fmla="*/ 7 w 5"/>
                <a:gd name="T3" fmla="*/ 3 h 5"/>
                <a:gd name="T4" fmla="*/ 4 w 5"/>
                <a:gd name="T5" fmla="*/ 14 h 5"/>
                <a:gd name="T6" fmla="*/ 14 w 5"/>
                <a:gd name="T7" fmla="*/ 10 h 5"/>
                <a:gd name="T8" fmla="*/ 14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2" y="2"/>
                    <a:pt x="0" y="3"/>
                    <a:pt x="1" y="4"/>
                  </a:cubicBezTo>
                  <a:cubicBezTo>
                    <a:pt x="2" y="5"/>
                    <a:pt x="3" y="3"/>
                    <a:pt x="4" y="3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7" name="Freeform 954"/>
            <p:cNvSpPr>
              <a:spLocks/>
            </p:cNvSpPr>
            <p:nvPr/>
          </p:nvSpPr>
          <p:spPr bwMode="auto">
            <a:xfrm>
              <a:off x="4148" y="1563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4 h 4"/>
                <a:gd name="T4" fmla="*/ 4 w 4"/>
                <a:gd name="T5" fmla="*/ 7 h 4"/>
                <a:gd name="T6" fmla="*/ 0 w 4"/>
                <a:gd name="T7" fmla="*/ 10 h 4"/>
                <a:gd name="T8" fmla="*/ 4 w 4"/>
                <a:gd name="T9" fmla="*/ 4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8" name="Freeform 955"/>
            <p:cNvSpPr>
              <a:spLocks/>
            </p:cNvSpPr>
            <p:nvPr/>
          </p:nvSpPr>
          <p:spPr bwMode="auto">
            <a:xfrm>
              <a:off x="4134" y="1563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14 w 4"/>
                <a:gd name="T3" fmla="*/ 10 h 4"/>
                <a:gd name="T4" fmla="*/ 7 w 4"/>
                <a:gd name="T5" fmla="*/ 14 h 4"/>
                <a:gd name="T6" fmla="*/ 7 w 4"/>
                <a:gd name="T7" fmla="*/ 10 h 4"/>
                <a:gd name="T8" fmla="*/ 4 w 4"/>
                <a:gd name="T9" fmla="*/ 10 h 4"/>
                <a:gd name="T10" fmla="*/ 4 w 4"/>
                <a:gd name="T11" fmla="*/ 7 h 4"/>
                <a:gd name="T12" fmla="*/ 10 w 4"/>
                <a:gd name="T13" fmla="*/ 7 h 4"/>
                <a:gd name="T14" fmla="*/ 14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9" name="Freeform 956"/>
            <p:cNvSpPr>
              <a:spLocks/>
            </p:cNvSpPr>
            <p:nvPr/>
          </p:nvSpPr>
          <p:spPr bwMode="auto">
            <a:xfrm>
              <a:off x="4175" y="1546"/>
              <a:ext cx="14" cy="31"/>
            </a:xfrm>
            <a:custGeom>
              <a:avLst/>
              <a:gdLst>
                <a:gd name="T0" fmla="*/ 14 w 4"/>
                <a:gd name="T1" fmla="*/ 3 h 9"/>
                <a:gd name="T2" fmla="*/ 14 w 4"/>
                <a:gd name="T3" fmla="*/ 21 h 9"/>
                <a:gd name="T4" fmla="*/ 10 w 4"/>
                <a:gd name="T5" fmla="*/ 24 h 9"/>
                <a:gd name="T6" fmla="*/ 7 w 4"/>
                <a:gd name="T7" fmla="*/ 21 h 9"/>
                <a:gd name="T8" fmla="*/ 4 w 4"/>
                <a:gd name="T9" fmla="*/ 31 h 9"/>
                <a:gd name="T10" fmla="*/ 4 w 4"/>
                <a:gd name="T11" fmla="*/ 21 h 9"/>
                <a:gd name="T12" fmla="*/ 4 w 4"/>
                <a:gd name="T13" fmla="*/ 7 h 9"/>
                <a:gd name="T14" fmla="*/ 10 w 4"/>
                <a:gd name="T15" fmla="*/ 3 h 9"/>
                <a:gd name="T16" fmla="*/ 14 w 4"/>
                <a:gd name="T17" fmla="*/ 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9"/>
                <a:gd name="T29" fmla="*/ 4 w 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9">
                  <a:moveTo>
                    <a:pt x="4" y="1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7"/>
                    <a:pt x="2" y="9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0" name="Freeform 957"/>
            <p:cNvSpPr>
              <a:spLocks/>
            </p:cNvSpPr>
            <p:nvPr/>
          </p:nvSpPr>
          <p:spPr bwMode="auto">
            <a:xfrm>
              <a:off x="4248" y="1518"/>
              <a:ext cx="28" cy="14"/>
            </a:xfrm>
            <a:custGeom>
              <a:avLst/>
              <a:gdLst>
                <a:gd name="T0" fmla="*/ 24 w 8"/>
                <a:gd name="T1" fmla="*/ 4 h 4"/>
                <a:gd name="T2" fmla="*/ 17 w 8"/>
                <a:gd name="T3" fmla="*/ 10 h 4"/>
                <a:gd name="T4" fmla="*/ 0 w 8"/>
                <a:gd name="T5" fmla="*/ 10 h 4"/>
                <a:gd name="T6" fmla="*/ 10 w 8"/>
                <a:gd name="T7" fmla="*/ 7 h 4"/>
                <a:gd name="T8" fmla="*/ 21 w 8"/>
                <a:gd name="T9" fmla="*/ 4 h 4"/>
                <a:gd name="T10" fmla="*/ 24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1"/>
                  </a:moveTo>
                  <a:cubicBezTo>
                    <a:pt x="7" y="2"/>
                    <a:pt x="6" y="3"/>
                    <a:pt x="5" y="3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1" name="Freeform 958"/>
            <p:cNvSpPr>
              <a:spLocks/>
            </p:cNvSpPr>
            <p:nvPr/>
          </p:nvSpPr>
          <p:spPr bwMode="auto">
            <a:xfrm>
              <a:off x="4262" y="1532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0 w 4"/>
                <a:gd name="T4" fmla="*/ 10 w 4"/>
                <a:gd name="T5" fmla="*/ 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2" name="Freeform 959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13 h 4"/>
                <a:gd name="T2" fmla="*/ 7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3" name="Freeform 960"/>
            <p:cNvSpPr>
              <a:spLocks/>
            </p:cNvSpPr>
            <p:nvPr/>
          </p:nvSpPr>
          <p:spPr bwMode="auto">
            <a:xfrm>
              <a:off x="4162" y="2113"/>
              <a:ext cx="13" cy="14"/>
            </a:xfrm>
            <a:custGeom>
              <a:avLst/>
              <a:gdLst>
                <a:gd name="T0" fmla="*/ 3 w 4"/>
                <a:gd name="T1" fmla="*/ 0 h 4"/>
                <a:gd name="T2" fmla="*/ 13 w 4"/>
                <a:gd name="T3" fmla="*/ 14 h 4"/>
                <a:gd name="T4" fmla="*/ 7 w 4"/>
                <a:gd name="T5" fmla="*/ 7 h 4"/>
                <a:gd name="T6" fmla="*/ 3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4" name="Freeform 961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13 h 4"/>
                <a:gd name="T2" fmla="*/ 7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5" name="Freeform 962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0 w 5"/>
                <a:gd name="T1" fmla="*/ 18 w 5"/>
                <a:gd name="T2" fmla="*/ 11 w 5"/>
                <a:gd name="T3" fmla="*/ 0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6" name="Freeform 963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4 w 5"/>
                <a:gd name="T1" fmla="*/ 18 w 5"/>
                <a:gd name="T2" fmla="*/ 11 w 5"/>
                <a:gd name="T3" fmla="*/ 4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7" name="Freeform 964"/>
            <p:cNvSpPr>
              <a:spLocks/>
            </p:cNvSpPr>
            <p:nvPr/>
          </p:nvSpPr>
          <p:spPr bwMode="auto">
            <a:xfrm>
              <a:off x="4248" y="1885"/>
              <a:ext cx="14" cy="0"/>
            </a:xfrm>
            <a:custGeom>
              <a:avLst/>
              <a:gdLst>
                <a:gd name="T0" fmla="*/ 10 w 4"/>
                <a:gd name="T1" fmla="*/ 4 w 4"/>
                <a:gd name="T2" fmla="*/ 4 w 4"/>
                <a:gd name="T3" fmla="*/ 1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8" name="Freeform 965"/>
            <p:cNvSpPr>
              <a:spLocks/>
            </p:cNvSpPr>
            <p:nvPr/>
          </p:nvSpPr>
          <p:spPr bwMode="auto">
            <a:xfrm>
              <a:off x="4262" y="2224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10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9" name="Freeform 966"/>
            <p:cNvSpPr>
              <a:spLocks/>
            </p:cNvSpPr>
            <p:nvPr/>
          </p:nvSpPr>
          <p:spPr bwMode="auto">
            <a:xfrm>
              <a:off x="4248" y="2196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7 w 4"/>
                <a:gd name="T3" fmla="*/ 10 h 4"/>
                <a:gd name="T4" fmla="*/ 10 w 4"/>
                <a:gd name="T5" fmla="*/ 14 h 4"/>
                <a:gd name="T6" fmla="*/ 4 w 4"/>
                <a:gd name="T7" fmla="*/ 10 h 4"/>
                <a:gd name="T8" fmla="*/ 0 w 4"/>
                <a:gd name="T9" fmla="*/ 0 h 4"/>
                <a:gd name="T10" fmla="*/ 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1"/>
                    <a:pt x="1" y="2"/>
                    <a:pt x="2" y="3"/>
                  </a:cubicBezTo>
                  <a:cubicBezTo>
                    <a:pt x="2" y="3"/>
                    <a:pt x="4" y="4"/>
                    <a:pt x="3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0" name="Freeform 967"/>
            <p:cNvSpPr>
              <a:spLocks/>
            </p:cNvSpPr>
            <p:nvPr/>
          </p:nvSpPr>
          <p:spPr bwMode="auto">
            <a:xfrm>
              <a:off x="4331" y="2255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1" name="Freeform 968"/>
            <p:cNvSpPr>
              <a:spLocks/>
            </p:cNvSpPr>
            <p:nvPr/>
          </p:nvSpPr>
          <p:spPr bwMode="auto">
            <a:xfrm>
              <a:off x="4331" y="2269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10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2" name="Freeform 969"/>
            <p:cNvSpPr>
              <a:spLocks/>
            </p:cNvSpPr>
            <p:nvPr/>
          </p:nvSpPr>
          <p:spPr bwMode="auto">
            <a:xfrm>
              <a:off x="4317" y="2238"/>
              <a:ext cx="14" cy="17"/>
            </a:xfrm>
            <a:custGeom>
              <a:avLst/>
              <a:gdLst>
                <a:gd name="T0" fmla="*/ 10 w 4"/>
                <a:gd name="T1" fmla="*/ 0 h 5"/>
                <a:gd name="T2" fmla="*/ 14 w 4"/>
                <a:gd name="T3" fmla="*/ 10 h 5"/>
                <a:gd name="T4" fmla="*/ 7 w 4"/>
                <a:gd name="T5" fmla="*/ 17 h 5"/>
                <a:gd name="T6" fmla="*/ 7 w 4"/>
                <a:gd name="T7" fmla="*/ 0 h 5"/>
                <a:gd name="T8" fmla="*/ 10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0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3"/>
                    <a:pt x="0" y="3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3" name="Freeform 970"/>
            <p:cNvSpPr>
              <a:spLocks/>
            </p:cNvSpPr>
            <p:nvPr/>
          </p:nvSpPr>
          <p:spPr bwMode="auto">
            <a:xfrm>
              <a:off x="4331" y="2255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14 h 4"/>
                <a:gd name="T4" fmla="*/ 7 w 4"/>
                <a:gd name="T5" fmla="*/ 14 h 4"/>
                <a:gd name="T6" fmla="*/ 0 w 4"/>
                <a:gd name="T7" fmla="*/ 7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2"/>
                    <a:pt x="4" y="2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4" name="Freeform 971"/>
            <p:cNvSpPr>
              <a:spLocks/>
            </p:cNvSpPr>
            <p:nvPr/>
          </p:nvSpPr>
          <p:spPr bwMode="auto">
            <a:xfrm>
              <a:off x="4345" y="2238"/>
              <a:ext cx="0" cy="17"/>
            </a:xfrm>
            <a:custGeom>
              <a:avLst/>
              <a:gdLst>
                <a:gd name="T0" fmla="*/ 0 h 5"/>
                <a:gd name="T1" fmla="*/ 17 h 5"/>
                <a:gd name="T2" fmla="*/ 17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5" name="Freeform 972"/>
            <p:cNvSpPr>
              <a:spLocks/>
            </p:cNvSpPr>
            <p:nvPr/>
          </p:nvSpPr>
          <p:spPr bwMode="auto">
            <a:xfrm>
              <a:off x="4359" y="2255"/>
              <a:ext cx="17" cy="14"/>
            </a:xfrm>
            <a:custGeom>
              <a:avLst/>
              <a:gdLst>
                <a:gd name="T0" fmla="*/ 7 w 5"/>
                <a:gd name="T1" fmla="*/ 0 h 4"/>
                <a:gd name="T2" fmla="*/ 17 w 5"/>
                <a:gd name="T3" fmla="*/ 0 h 4"/>
                <a:gd name="T4" fmla="*/ 10 w 5"/>
                <a:gd name="T5" fmla="*/ 7 h 4"/>
                <a:gd name="T6" fmla="*/ 0 w 5"/>
                <a:gd name="T7" fmla="*/ 14 h 4"/>
                <a:gd name="T8" fmla="*/ 7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6" name="Freeform 973"/>
            <p:cNvSpPr>
              <a:spLocks/>
            </p:cNvSpPr>
            <p:nvPr/>
          </p:nvSpPr>
          <p:spPr bwMode="auto">
            <a:xfrm>
              <a:off x="4345" y="2210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14 w 4"/>
                <a:gd name="T3" fmla="*/ 7 w 4"/>
                <a:gd name="T4" fmla="*/ 10 w 4"/>
                <a:gd name="T5" fmla="*/ 4 w 4"/>
                <a:gd name="T6" fmla="*/ 4 w 4"/>
                <a:gd name="T7" fmla="*/ 10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7" name="Freeform 974"/>
            <p:cNvSpPr>
              <a:spLocks/>
            </p:cNvSpPr>
            <p:nvPr/>
          </p:nvSpPr>
          <p:spPr bwMode="auto">
            <a:xfrm>
              <a:off x="4345" y="2224"/>
              <a:ext cx="0" cy="14"/>
            </a:xfrm>
            <a:custGeom>
              <a:avLst/>
              <a:gdLst>
                <a:gd name="T0" fmla="*/ 4 h 4"/>
                <a:gd name="T1" fmla="*/ 4 h 4"/>
                <a:gd name="T2" fmla="*/ 14 h 4"/>
                <a:gd name="T3" fmla="*/ 10 h 4"/>
                <a:gd name="T4" fmla="*/ 7 h 4"/>
                <a:gd name="T5" fmla="*/ 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8" name="Freeform 975"/>
            <p:cNvSpPr>
              <a:spLocks/>
            </p:cNvSpPr>
            <p:nvPr/>
          </p:nvSpPr>
          <p:spPr bwMode="auto">
            <a:xfrm>
              <a:off x="4303" y="2283"/>
              <a:ext cx="56" cy="14"/>
            </a:xfrm>
            <a:custGeom>
              <a:avLst/>
              <a:gdLst>
                <a:gd name="T0" fmla="*/ 4 w 16"/>
                <a:gd name="T1" fmla="*/ 0 h 4"/>
                <a:gd name="T2" fmla="*/ 4 w 16"/>
                <a:gd name="T3" fmla="*/ 4 h 4"/>
                <a:gd name="T4" fmla="*/ 4 w 16"/>
                <a:gd name="T5" fmla="*/ 7 h 4"/>
                <a:gd name="T6" fmla="*/ 21 w 16"/>
                <a:gd name="T7" fmla="*/ 7 h 4"/>
                <a:gd name="T8" fmla="*/ 24 w 16"/>
                <a:gd name="T9" fmla="*/ 10 h 4"/>
                <a:gd name="T10" fmla="*/ 28 w 16"/>
                <a:gd name="T11" fmla="*/ 14 h 4"/>
                <a:gd name="T12" fmla="*/ 56 w 16"/>
                <a:gd name="T13" fmla="*/ 10 h 4"/>
                <a:gd name="T14" fmla="*/ 56 w 16"/>
                <a:gd name="T15" fmla="*/ 7 h 4"/>
                <a:gd name="T16" fmla="*/ 45 w 16"/>
                <a:gd name="T17" fmla="*/ 10 h 4"/>
                <a:gd name="T18" fmla="*/ 45 w 16"/>
                <a:gd name="T19" fmla="*/ 7 h 4"/>
                <a:gd name="T20" fmla="*/ 35 w 16"/>
                <a:gd name="T21" fmla="*/ 7 h 4"/>
                <a:gd name="T22" fmla="*/ 28 w 16"/>
                <a:gd name="T23" fmla="*/ 4 h 4"/>
                <a:gd name="T24" fmla="*/ 17 w 16"/>
                <a:gd name="T25" fmla="*/ 4 h 4"/>
                <a:gd name="T26" fmla="*/ 10 w 16"/>
                <a:gd name="T27" fmla="*/ 0 h 4"/>
                <a:gd name="T28" fmla="*/ 4 w 16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4"/>
                <a:gd name="T47" fmla="*/ 16 w 16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4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10" y="4"/>
                    <a:pt x="13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" name="Freeform 976"/>
            <p:cNvSpPr>
              <a:spLocks/>
            </p:cNvSpPr>
            <p:nvPr/>
          </p:nvSpPr>
          <p:spPr bwMode="auto">
            <a:xfrm>
              <a:off x="4376" y="2269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0 w 4"/>
                <a:gd name="T3" fmla="*/ 10 h 4"/>
                <a:gd name="T4" fmla="*/ 0 w 4"/>
                <a:gd name="T5" fmla="*/ 7 h 4"/>
                <a:gd name="T6" fmla="*/ 0 w 4"/>
                <a:gd name="T7" fmla="*/ 4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" name="Freeform 977"/>
            <p:cNvSpPr>
              <a:spLocks/>
            </p:cNvSpPr>
            <p:nvPr/>
          </p:nvSpPr>
          <p:spPr bwMode="auto">
            <a:xfrm>
              <a:off x="4345" y="2183"/>
              <a:ext cx="14" cy="13"/>
            </a:xfrm>
            <a:custGeom>
              <a:avLst/>
              <a:gdLst>
                <a:gd name="T0" fmla="*/ 14 w 4"/>
                <a:gd name="T1" fmla="*/ 0 h 4"/>
                <a:gd name="T2" fmla="*/ 7 w 4"/>
                <a:gd name="T3" fmla="*/ 3 h 4"/>
                <a:gd name="T4" fmla="*/ 4 w 4"/>
                <a:gd name="T5" fmla="*/ 10 h 4"/>
                <a:gd name="T6" fmla="*/ 10 w 4"/>
                <a:gd name="T7" fmla="*/ 7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" name="Freeform 978"/>
            <p:cNvSpPr>
              <a:spLocks/>
            </p:cNvSpPr>
            <p:nvPr/>
          </p:nvSpPr>
          <p:spPr bwMode="auto">
            <a:xfrm>
              <a:off x="4262" y="1816"/>
              <a:ext cx="28" cy="14"/>
            </a:xfrm>
            <a:custGeom>
              <a:avLst/>
              <a:gdLst>
                <a:gd name="T0" fmla="*/ 28 w 8"/>
                <a:gd name="T1" fmla="*/ 4 h 4"/>
                <a:gd name="T2" fmla="*/ 10 w 8"/>
                <a:gd name="T3" fmla="*/ 10 h 4"/>
                <a:gd name="T4" fmla="*/ 7 w 8"/>
                <a:gd name="T5" fmla="*/ 14 h 4"/>
                <a:gd name="T6" fmla="*/ 4 w 8"/>
                <a:gd name="T7" fmla="*/ 14 h 4"/>
                <a:gd name="T8" fmla="*/ 7 w 8"/>
                <a:gd name="T9" fmla="*/ 10 h 4"/>
                <a:gd name="T10" fmla="*/ 0 w 8"/>
                <a:gd name="T11" fmla="*/ 7 h 4"/>
                <a:gd name="T12" fmla="*/ 4 w 8"/>
                <a:gd name="T13" fmla="*/ 4 h 4"/>
                <a:gd name="T14" fmla="*/ 21 w 8"/>
                <a:gd name="T15" fmla="*/ 0 h 4"/>
                <a:gd name="T16" fmla="*/ 28 w 8"/>
                <a:gd name="T17" fmla="*/ 0 h 4"/>
                <a:gd name="T18" fmla="*/ 28 w 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1"/>
                  </a:moveTo>
                  <a:cubicBezTo>
                    <a:pt x="6" y="2"/>
                    <a:pt x="4" y="2"/>
                    <a:pt x="3" y="3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" name="Freeform 979"/>
            <p:cNvSpPr>
              <a:spLocks/>
            </p:cNvSpPr>
            <p:nvPr/>
          </p:nvSpPr>
          <p:spPr bwMode="auto">
            <a:xfrm>
              <a:off x="4262" y="1802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14 w 4"/>
                <a:gd name="T3" fmla="*/ 10 h 4"/>
                <a:gd name="T4" fmla="*/ 10 w 4"/>
                <a:gd name="T5" fmla="*/ 10 h 4"/>
                <a:gd name="T6" fmla="*/ 7 w 4"/>
                <a:gd name="T7" fmla="*/ 14 h 4"/>
                <a:gd name="T8" fmla="*/ 4 w 4"/>
                <a:gd name="T9" fmla="*/ 10 h 4"/>
                <a:gd name="T10" fmla="*/ 0 w 4"/>
                <a:gd name="T11" fmla="*/ 4 h 4"/>
                <a:gd name="T12" fmla="*/ 7 w 4"/>
                <a:gd name="T13" fmla="*/ 4 h 4"/>
                <a:gd name="T14" fmla="*/ 7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2" y="3"/>
                    <a:pt x="3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" name="Freeform 980"/>
            <p:cNvSpPr>
              <a:spLocks/>
            </p:cNvSpPr>
            <p:nvPr/>
          </p:nvSpPr>
          <p:spPr bwMode="auto">
            <a:xfrm>
              <a:off x="4445" y="2283"/>
              <a:ext cx="42" cy="28"/>
            </a:xfrm>
            <a:custGeom>
              <a:avLst/>
              <a:gdLst>
                <a:gd name="T0" fmla="*/ 28 w 12"/>
                <a:gd name="T1" fmla="*/ 10 h 8"/>
                <a:gd name="T2" fmla="*/ 42 w 12"/>
                <a:gd name="T3" fmla="*/ 0 h 8"/>
                <a:gd name="T4" fmla="*/ 39 w 12"/>
                <a:gd name="T5" fmla="*/ 0 h 8"/>
                <a:gd name="T6" fmla="*/ 24 w 12"/>
                <a:gd name="T7" fmla="*/ 7 h 8"/>
                <a:gd name="T8" fmla="*/ 21 w 12"/>
                <a:gd name="T9" fmla="*/ 7 h 8"/>
                <a:gd name="T10" fmla="*/ 14 w 12"/>
                <a:gd name="T11" fmla="*/ 7 h 8"/>
                <a:gd name="T12" fmla="*/ 11 w 12"/>
                <a:gd name="T13" fmla="*/ 4 h 8"/>
                <a:gd name="T14" fmla="*/ 11 w 12"/>
                <a:gd name="T15" fmla="*/ 10 h 8"/>
                <a:gd name="T16" fmla="*/ 0 w 12"/>
                <a:gd name="T17" fmla="*/ 10 h 8"/>
                <a:gd name="T18" fmla="*/ 0 w 12"/>
                <a:gd name="T19" fmla="*/ 21 h 8"/>
                <a:gd name="T20" fmla="*/ 7 w 12"/>
                <a:gd name="T21" fmla="*/ 24 h 8"/>
                <a:gd name="T22" fmla="*/ 11 w 12"/>
                <a:gd name="T23" fmla="*/ 24 h 8"/>
                <a:gd name="T24" fmla="*/ 18 w 12"/>
                <a:gd name="T25" fmla="*/ 24 h 8"/>
                <a:gd name="T26" fmla="*/ 21 w 12"/>
                <a:gd name="T27" fmla="*/ 21 h 8"/>
                <a:gd name="T28" fmla="*/ 24 w 12"/>
                <a:gd name="T29" fmla="*/ 14 h 8"/>
                <a:gd name="T30" fmla="*/ 32 w 12"/>
                <a:gd name="T31" fmla="*/ 14 h 8"/>
                <a:gd name="T32" fmla="*/ 32 w 12"/>
                <a:gd name="T33" fmla="*/ 14 h 8"/>
                <a:gd name="T34" fmla="*/ 28 w 12"/>
                <a:gd name="T35" fmla="*/ 1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8"/>
                <a:gd name="T56" fmla="*/ 12 w 12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8">
                  <a:moveTo>
                    <a:pt x="8" y="3"/>
                  </a:moveTo>
                  <a:cubicBezTo>
                    <a:pt x="9" y="1"/>
                    <a:pt x="11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1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8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" name="Freeform 981"/>
            <p:cNvSpPr>
              <a:spLocks/>
            </p:cNvSpPr>
            <p:nvPr/>
          </p:nvSpPr>
          <p:spPr bwMode="auto">
            <a:xfrm>
              <a:off x="4628" y="2577"/>
              <a:ext cx="184" cy="114"/>
            </a:xfrm>
            <a:custGeom>
              <a:avLst/>
              <a:gdLst>
                <a:gd name="T0" fmla="*/ 184 w 53"/>
                <a:gd name="T1" fmla="*/ 45 h 33"/>
                <a:gd name="T2" fmla="*/ 167 w 53"/>
                <a:gd name="T3" fmla="*/ 52 h 33"/>
                <a:gd name="T4" fmla="*/ 167 w 53"/>
                <a:gd name="T5" fmla="*/ 62 h 33"/>
                <a:gd name="T6" fmla="*/ 139 w 53"/>
                <a:gd name="T7" fmla="*/ 73 h 33"/>
                <a:gd name="T8" fmla="*/ 118 w 53"/>
                <a:gd name="T9" fmla="*/ 79 h 33"/>
                <a:gd name="T10" fmla="*/ 108 w 53"/>
                <a:gd name="T11" fmla="*/ 90 h 33"/>
                <a:gd name="T12" fmla="*/ 97 w 53"/>
                <a:gd name="T13" fmla="*/ 90 h 33"/>
                <a:gd name="T14" fmla="*/ 80 w 53"/>
                <a:gd name="T15" fmla="*/ 97 h 33"/>
                <a:gd name="T16" fmla="*/ 66 w 53"/>
                <a:gd name="T17" fmla="*/ 97 h 33"/>
                <a:gd name="T18" fmla="*/ 52 w 53"/>
                <a:gd name="T19" fmla="*/ 100 h 33"/>
                <a:gd name="T20" fmla="*/ 42 w 53"/>
                <a:gd name="T21" fmla="*/ 111 h 33"/>
                <a:gd name="T22" fmla="*/ 21 w 53"/>
                <a:gd name="T23" fmla="*/ 111 h 33"/>
                <a:gd name="T24" fmla="*/ 14 w 53"/>
                <a:gd name="T25" fmla="*/ 104 h 33"/>
                <a:gd name="T26" fmla="*/ 14 w 53"/>
                <a:gd name="T27" fmla="*/ 86 h 33"/>
                <a:gd name="T28" fmla="*/ 7 w 53"/>
                <a:gd name="T29" fmla="*/ 73 h 33"/>
                <a:gd name="T30" fmla="*/ 0 w 53"/>
                <a:gd name="T31" fmla="*/ 73 h 33"/>
                <a:gd name="T32" fmla="*/ 7 w 53"/>
                <a:gd name="T33" fmla="*/ 66 h 33"/>
                <a:gd name="T34" fmla="*/ 7 w 53"/>
                <a:gd name="T35" fmla="*/ 55 h 33"/>
                <a:gd name="T36" fmla="*/ 7 w 53"/>
                <a:gd name="T37" fmla="*/ 48 h 33"/>
                <a:gd name="T38" fmla="*/ 10 w 53"/>
                <a:gd name="T39" fmla="*/ 45 h 33"/>
                <a:gd name="T40" fmla="*/ 10 w 53"/>
                <a:gd name="T41" fmla="*/ 35 h 33"/>
                <a:gd name="T42" fmla="*/ 14 w 53"/>
                <a:gd name="T43" fmla="*/ 31 h 33"/>
                <a:gd name="T44" fmla="*/ 21 w 53"/>
                <a:gd name="T45" fmla="*/ 31 h 33"/>
                <a:gd name="T46" fmla="*/ 69 w 53"/>
                <a:gd name="T47" fmla="*/ 31 h 33"/>
                <a:gd name="T48" fmla="*/ 80 w 53"/>
                <a:gd name="T49" fmla="*/ 38 h 33"/>
                <a:gd name="T50" fmla="*/ 87 w 53"/>
                <a:gd name="T51" fmla="*/ 35 h 33"/>
                <a:gd name="T52" fmla="*/ 104 w 53"/>
                <a:gd name="T53" fmla="*/ 17 h 33"/>
                <a:gd name="T54" fmla="*/ 160 w 53"/>
                <a:gd name="T55" fmla="*/ 0 h 33"/>
                <a:gd name="T56" fmla="*/ 184 w 53"/>
                <a:gd name="T57" fmla="*/ 45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33"/>
                <a:gd name="T89" fmla="*/ 53 w 53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33">
                  <a:moveTo>
                    <a:pt x="53" y="13"/>
                  </a:moveTo>
                  <a:cubicBezTo>
                    <a:pt x="51" y="14"/>
                    <a:pt x="50" y="14"/>
                    <a:pt x="48" y="15"/>
                  </a:cubicBezTo>
                  <a:cubicBezTo>
                    <a:pt x="48" y="16"/>
                    <a:pt x="49" y="17"/>
                    <a:pt x="48" y="18"/>
                  </a:cubicBezTo>
                  <a:cubicBezTo>
                    <a:pt x="46" y="20"/>
                    <a:pt x="43" y="20"/>
                    <a:pt x="40" y="21"/>
                  </a:cubicBezTo>
                  <a:cubicBezTo>
                    <a:pt x="38" y="21"/>
                    <a:pt x="36" y="22"/>
                    <a:pt x="34" y="23"/>
                  </a:cubicBezTo>
                  <a:cubicBezTo>
                    <a:pt x="33" y="24"/>
                    <a:pt x="32" y="25"/>
                    <a:pt x="31" y="26"/>
                  </a:cubicBezTo>
                  <a:cubicBezTo>
                    <a:pt x="30" y="26"/>
                    <a:pt x="29" y="25"/>
                    <a:pt x="28" y="26"/>
                  </a:cubicBezTo>
                  <a:cubicBezTo>
                    <a:pt x="26" y="26"/>
                    <a:pt x="25" y="28"/>
                    <a:pt x="23" y="28"/>
                  </a:cubicBezTo>
                  <a:cubicBezTo>
                    <a:pt x="22" y="28"/>
                    <a:pt x="21" y="28"/>
                    <a:pt x="19" y="28"/>
                  </a:cubicBezTo>
                  <a:cubicBezTo>
                    <a:pt x="18" y="28"/>
                    <a:pt x="16" y="29"/>
                    <a:pt x="15" y="29"/>
                  </a:cubicBezTo>
                  <a:cubicBezTo>
                    <a:pt x="14" y="30"/>
                    <a:pt x="13" y="32"/>
                    <a:pt x="12" y="32"/>
                  </a:cubicBezTo>
                  <a:cubicBezTo>
                    <a:pt x="10" y="33"/>
                    <a:pt x="8" y="33"/>
                    <a:pt x="6" y="32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4" y="28"/>
                    <a:pt x="4" y="27"/>
                    <a:pt x="4" y="25"/>
                  </a:cubicBezTo>
                  <a:cubicBezTo>
                    <a:pt x="3" y="24"/>
                    <a:pt x="3" y="22"/>
                    <a:pt x="2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1" y="9"/>
                    <a:pt x="15" y="9"/>
                    <a:pt x="20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5" y="11"/>
                    <a:pt x="25" y="10"/>
                  </a:cubicBezTo>
                  <a:cubicBezTo>
                    <a:pt x="27" y="9"/>
                    <a:pt x="28" y="7"/>
                    <a:pt x="30" y="5"/>
                  </a:cubicBezTo>
                  <a:cubicBezTo>
                    <a:pt x="35" y="4"/>
                    <a:pt x="41" y="2"/>
                    <a:pt x="46" y="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5" name="Freeform 982"/>
            <p:cNvSpPr>
              <a:spLocks/>
            </p:cNvSpPr>
            <p:nvPr/>
          </p:nvSpPr>
          <p:spPr bwMode="auto">
            <a:xfrm>
              <a:off x="4853" y="2453"/>
              <a:ext cx="14" cy="13"/>
            </a:xfrm>
            <a:custGeom>
              <a:avLst/>
              <a:gdLst>
                <a:gd name="T0" fmla="*/ 7 w 4"/>
                <a:gd name="T1" fmla="*/ 13 h 4"/>
                <a:gd name="T2" fmla="*/ 10 w 4"/>
                <a:gd name="T3" fmla="*/ 7 h 4"/>
                <a:gd name="T4" fmla="*/ 10 w 4"/>
                <a:gd name="T5" fmla="*/ 0 h 4"/>
                <a:gd name="T6" fmla="*/ 0 w 4"/>
                <a:gd name="T7" fmla="*/ 3 h 4"/>
                <a:gd name="T8" fmla="*/ 4 w 4"/>
                <a:gd name="T9" fmla="*/ 7 h 4"/>
                <a:gd name="T10" fmla="*/ 4 w 4"/>
                <a:gd name="T11" fmla="*/ 13 h 4"/>
                <a:gd name="T12" fmla="*/ 7 w 4"/>
                <a:gd name="T13" fmla="*/ 1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6" name="Freeform 983"/>
            <p:cNvSpPr>
              <a:spLocks/>
            </p:cNvSpPr>
            <p:nvPr/>
          </p:nvSpPr>
          <p:spPr bwMode="auto">
            <a:xfrm>
              <a:off x="4770" y="2453"/>
              <a:ext cx="14" cy="41"/>
            </a:xfrm>
            <a:custGeom>
              <a:avLst/>
              <a:gdLst>
                <a:gd name="T0" fmla="*/ 7 w 4"/>
                <a:gd name="T1" fmla="*/ 38 h 12"/>
                <a:gd name="T2" fmla="*/ 10 w 4"/>
                <a:gd name="T3" fmla="*/ 34 h 12"/>
                <a:gd name="T4" fmla="*/ 14 w 4"/>
                <a:gd name="T5" fmla="*/ 27 h 12"/>
                <a:gd name="T6" fmla="*/ 7 w 4"/>
                <a:gd name="T7" fmla="*/ 17 h 12"/>
                <a:gd name="T8" fmla="*/ 10 w 4"/>
                <a:gd name="T9" fmla="*/ 10 h 12"/>
                <a:gd name="T10" fmla="*/ 7 w 4"/>
                <a:gd name="T11" fmla="*/ 0 h 12"/>
                <a:gd name="T12" fmla="*/ 0 w 4"/>
                <a:gd name="T13" fmla="*/ 7 h 12"/>
                <a:gd name="T14" fmla="*/ 0 w 4"/>
                <a:gd name="T15" fmla="*/ 17 h 12"/>
                <a:gd name="T16" fmla="*/ 0 w 4"/>
                <a:gd name="T17" fmla="*/ 24 h 12"/>
                <a:gd name="T18" fmla="*/ 0 w 4"/>
                <a:gd name="T19" fmla="*/ 31 h 12"/>
                <a:gd name="T20" fmla="*/ 0 w 4"/>
                <a:gd name="T21" fmla="*/ 34 h 12"/>
                <a:gd name="T22" fmla="*/ 4 w 4"/>
                <a:gd name="T23" fmla="*/ 41 h 12"/>
                <a:gd name="T24" fmla="*/ 7 w 4"/>
                <a:gd name="T25" fmla="*/ 3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12"/>
                <a:gd name="T41" fmla="*/ 4 w 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12">
                  <a:moveTo>
                    <a:pt x="2" y="11"/>
                  </a:moveTo>
                  <a:cubicBezTo>
                    <a:pt x="2" y="11"/>
                    <a:pt x="3" y="11"/>
                    <a:pt x="3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2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" name="Freeform 984"/>
            <p:cNvSpPr>
              <a:spLocks/>
            </p:cNvSpPr>
            <p:nvPr/>
          </p:nvSpPr>
          <p:spPr bwMode="auto">
            <a:xfrm>
              <a:off x="4711" y="2394"/>
              <a:ext cx="18" cy="0"/>
            </a:xfrm>
            <a:custGeom>
              <a:avLst/>
              <a:gdLst>
                <a:gd name="T0" fmla="*/ 0 w 5"/>
                <a:gd name="T1" fmla="*/ 4 w 5"/>
                <a:gd name="T2" fmla="*/ 11 w 5"/>
                <a:gd name="T3" fmla="*/ 18 w 5"/>
                <a:gd name="T4" fmla="*/ 11 w 5"/>
                <a:gd name="T5" fmla="*/ 0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8" name="Freeform 985"/>
            <p:cNvSpPr>
              <a:spLocks/>
            </p:cNvSpPr>
            <p:nvPr/>
          </p:nvSpPr>
          <p:spPr bwMode="auto">
            <a:xfrm>
              <a:off x="4615" y="2622"/>
              <a:ext cx="13" cy="14"/>
            </a:xfrm>
            <a:custGeom>
              <a:avLst/>
              <a:gdLst>
                <a:gd name="T0" fmla="*/ 0 w 4"/>
                <a:gd name="T1" fmla="*/ 4 h 4"/>
                <a:gd name="T2" fmla="*/ 3 w 4"/>
                <a:gd name="T3" fmla="*/ 0 h 4"/>
                <a:gd name="T4" fmla="*/ 7 w 4"/>
                <a:gd name="T5" fmla="*/ 7 h 4"/>
                <a:gd name="T6" fmla="*/ 10 w 4"/>
                <a:gd name="T7" fmla="*/ 4 h 4"/>
                <a:gd name="T8" fmla="*/ 13 w 4"/>
                <a:gd name="T9" fmla="*/ 10 h 4"/>
                <a:gd name="T10" fmla="*/ 7 w 4"/>
                <a:gd name="T11" fmla="*/ 7 h 4"/>
                <a:gd name="T12" fmla="*/ 0 w 4"/>
                <a:gd name="T13" fmla="*/ 7 h 4"/>
                <a:gd name="T14" fmla="*/ 0 w 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" name="Freeform 986"/>
            <p:cNvSpPr>
              <a:spLocks/>
            </p:cNvSpPr>
            <p:nvPr/>
          </p:nvSpPr>
          <p:spPr bwMode="auto">
            <a:xfrm>
              <a:off x="4839" y="2439"/>
              <a:ext cx="14" cy="14"/>
            </a:xfrm>
            <a:custGeom>
              <a:avLst/>
              <a:gdLst>
                <a:gd name="T0" fmla="*/ 4 w 4"/>
                <a:gd name="T1" fmla="*/ 10 h 4"/>
                <a:gd name="T2" fmla="*/ 4 w 4"/>
                <a:gd name="T3" fmla="*/ 10 h 4"/>
                <a:gd name="T4" fmla="*/ 7 w 4"/>
                <a:gd name="T5" fmla="*/ 7 h 4"/>
                <a:gd name="T6" fmla="*/ 14 w 4"/>
                <a:gd name="T7" fmla="*/ 7 h 4"/>
                <a:gd name="T8" fmla="*/ 14 w 4"/>
                <a:gd name="T9" fmla="*/ 0 h 4"/>
                <a:gd name="T10" fmla="*/ 14 w 4"/>
                <a:gd name="T11" fmla="*/ 0 h 4"/>
                <a:gd name="T12" fmla="*/ 7 w 4"/>
                <a:gd name="T13" fmla="*/ 4 h 4"/>
                <a:gd name="T14" fmla="*/ 7 w 4"/>
                <a:gd name="T15" fmla="*/ 7 h 4"/>
                <a:gd name="T16" fmla="*/ 4 w 4"/>
                <a:gd name="T17" fmla="*/ 1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3"/>
                  </a:moveTo>
                  <a:cubicBezTo>
                    <a:pt x="0" y="3"/>
                    <a:pt x="1" y="4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" name="Freeform 987"/>
            <p:cNvSpPr>
              <a:spLocks/>
            </p:cNvSpPr>
            <p:nvPr/>
          </p:nvSpPr>
          <p:spPr bwMode="auto">
            <a:xfrm>
              <a:off x="5728" y="2563"/>
              <a:ext cx="45" cy="45"/>
            </a:xfrm>
            <a:custGeom>
              <a:avLst/>
              <a:gdLst>
                <a:gd name="T0" fmla="*/ 42 w 13"/>
                <a:gd name="T1" fmla="*/ 0 h 13"/>
                <a:gd name="T2" fmla="*/ 45 w 13"/>
                <a:gd name="T3" fmla="*/ 10 h 13"/>
                <a:gd name="T4" fmla="*/ 38 w 13"/>
                <a:gd name="T5" fmla="*/ 17 h 13"/>
                <a:gd name="T6" fmla="*/ 38 w 13"/>
                <a:gd name="T7" fmla="*/ 31 h 13"/>
                <a:gd name="T8" fmla="*/ 31 w 13"/>
                <a:gd name="T9" fmla="*/ 38 h 13"/>
                <a:gd name="T10" fmla="*/ 24 w 13"/>
                <a:gd name="T11" fmla="*/ 38 h 13"/>
                <a:gd name="T12" fmla="*/ 24 w 13"/>
                <a:gd name="T13" fmla="*/ 42 h 13"/>
                <a:gd name="T14" fmla="*/ 17 w 13"/>
                <a:gd name="T15" fmla="*/ 42 h 13"/>
                <a:gd name="T16" fmla="*/ 7 w 13"/>
                <a:gd name="T17" fmla="*/ 38 h 13"/>
                <a:gd name="T18" fmla="*/ 3 w 13"/>
                <a:gd name="T19" fmla="*/ 28 h 13"/>
                <a:gd name="T20" fmla="*/ 3 w 13"/>
                <a:gd name="T21" fmla="*/ 17 h 13"/>
                <a:gd name="T22" fmla="*/ 14 w 13"/>
                <a:gd name="T23" fmla="*/ 10 h 13"/>
                <a:gd name="T24" fmla="*/ 14 w 13"/>
                <a:gd name="T25" fmla="*/ 7 h 13"/>
                <a:gd name="T26" fmla="*/ 14 w 13"/>
                <a:gd name="T27" fmla="*/ 7 h 13"/>
                <a:gd name="T28" fmla="*/ 17 w 13"/>
                <a:gd name="T29" fmla="*/ 7 h 13"/>
                <a:gd name="T30" fmla="*/ 24 w 13"/>
                <a:gd name="T31" fmla="*/ 7 h 13"/>
                <a:gd name="T32" fmla="*/ 28 w 13"/>
                <a:gd name="T33" fmla="*/ 7 h 13"/>
                <a:gd name="T34" fmla="*/ 35 w 13"/>
                <a:gd name="T35" fmla="*/ 3 h 13"/>
                <a:gd name="T36" fmla="*/ 38 w 13"/>
                <a:gd name="T37" fmla="*/ 7 h 13"/>
                <a:gd name="T38" fmla="*/ 42 w 13"/>
                <a:gd name="T39" fmla="*/ 0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13"/>
                <a:gd name="T62" fmla="*/ 13 w 13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13">
                  <a:moveTo>
                    <a:pt x="12" y="0"/>
                  </a:moveTo>
                  <a:cubicBezTo>
                    <a:pt x="12" y="1"/>
                    <a:pt x="13" y="2"/>
                    <a:pt x="13" y="3"/>
                  </a:cubicBezTo>
                  <a:cubicBezTo>
                    <a:pt x="13" y="4"/>
                    <a:pt x="11" y="4"/>
                    <a:pt x="11" y="5"/>
                  </a:cubicBezTo>
                  <a:cubicBezTo>
                    <a:pt x="11" y="6"/>
                    <a:pt x="12" y="7"/>
                    <a:pt x="11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6" y="13"/>
                    <a:pt x="6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" name="Freeform 988"/>
            <p:cNvSpPr>
              <a:spLocks/>
            </p:cNvSpPr>
            <p:nvPr/>
          </p:nvSpPr>
          <p:spPr bwMode="auto">
            <a:xfrm>
              <a:off x="5912" y="2480"/>
              <a:ext cx="31" cy="56"/>
            </a:xfrm>
            <a:custGeom>
              <a:avLst/>
              <a:gdLst>
                <a:gd name="T0" fmla="*/ 31 w 9"/>
                <a:gd name="T1" fmla="*/ 7 h 16"/>
                <a:gd name="T2" fmla="*/ 24 w 9"/>
                <a:gd name="T3" fmla="*/ 21 h 16"/>
                <a:gd name="T4" fmla="*/ 24 w 9"/>
                <a:gd name="T5" fmla="*/ 35 h 16"/>
                <a:gd name="T6" fmla="*/ 17 w 9"/>
                <a:gd name="T7" fmla="*/ 45 h 16"/>
                <a:gd name="T8" fmla="*/ 17 w 9"/>
                <a:gd name="T9" fmla="*/ 56 h 16"/>
                <a:gd name="T10" fmla="*/ 7 w 9"/>
                <a:gd name="T11" fmla="*/ 45 h 16"/>
                <a:gd name="T12" fmla="*/ 3 w 9"/>
                <a:gd name="T13" fmla="*/ 38 h 16"/>
                <a:gd name="T14" fmla="*/ 7 w 9"/>
                <a:gd name="T15" fmla="*/ 21 h 16"/>
                <a:gd name="T16" fmla="*/ 14 w 9"/>
                <a:gd name="T17" fmla="*/ 7 h 16"/>
                <a:gd name="T18" fmla="*/ 14 w 9"/>
                <a:gd name="T19" fmla="*/ 4 h 16"/>
                <a:gd name="T20" fmla="*/ 21 w 9"/>
                <a:gd name="T21" fmla="*/ 0 h 16"/>
                <a:gd name="T22" fmla="*/ 28 w 9"/>
                <a:gd name="T23" fmla="*/ 4 h 16"/>
                <a:gd name="T24" fmla="*/ 31 w 9"/>
                <a:gd name="T25" fmla="*/ 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6"/>
                <a:gd name="T41" fmla="*/ 9 w 9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6">
                  <a:moveTo>
                    <a:pt x="9" y="2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2" y="5"/>
                    <a:pt x="3" y="4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9" y="1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2" name="Freeform 989"/>
            <p:cNvSpPr>
              <a:spLocks/>
            </p:cNvSpPr>
            <p:nvPr/>
          </p:nvSpPr>
          <p:spPr bwMode="auto">
            <a:xfrm>
              <a:off x="5970" y="2494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0 w 4"/>
                <a:gd name="T3" fmla="*/ 1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3" name="Freeform 990"/>
            <p:cNvSpPr>
              <a:spLocks/>
            </p:cNvSpPr>
            <p:nvPr/>
          </p:nvSpPr>
          <p:spPr bwMode="auto">
            <a:xfrm>
              <a:off x="5984" y="2480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0 w 4"/>
                <a:gd name="T3" fmla="*/ 1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4" name="Freeform 991"/>
            <p:cNvSpPr>
              <a:spLocks/>
            </p:cNvSpPr>
            <p:nvPr/>
          </p:nvSpPr>
          <p:spPr bwMode="auto">
            <a:xfrm>
              <a:off x="5984" y="2324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4 w 4"/>
                <a:gd name="T4" fmla="*/ 0 w 4"/>
                <a:gd name="T5" fmla="*/ 10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5" name="Freeform 992"/>
            <p:cNvSpPr>
              <a:spLocks/>
            </p:cNvSpPr>
            <p:nvPr/>
          </p:nvSpPr>
          <p:spPr bwMode="auto">
            <a:xfrm>
              <a:off x="6168" y="2100"/>
              <a:ext cx="96" cy="69"/>
            </a:xfrm>
            <a:custGeom>
              <a:avLst/>
              <a:gdLst>
                <a:gd name="T0" fmla="*/ 21 w 28"/>
                <a:gd name="T1" fmla="*/ 0 h 20"/>
                <a:gd name="T2" fmla="*/ 48 w 28"/>
                <a:gd name="T3" fmla="*/ 17 h 20"/>
                <a:gd name="T4" fmla="*/ 65 w 28"/>
                <a:gd name="T5" fmla="*/ 24 h 20"/>
                <a:gd name="T6" fmla="*/ 75 w 28"/>
                <a:gd name="T7" fmla="*/ 24 h 20"/>
                <a:gd name="T8" fmla="*/ 82 w 28"/>
                <a:gd name="T9" fmla="*/ 21 h 20"/>
                <a:gd name="T10" fmla="*/ 82 w 28"/>
                <a:gd name="T11" fmla="*/ 28 h 20"/>
                <a:gd name="T12" fmla="*/ 86 w 28"/>
                <a:gd name="T13" fmla="*/ 38 h 20"/>
                <a:gd name="T14" fmla="*/ 96 w 28"/>
                <a:gd name="T15" fmla="*/ 35 h 20"/>
                <a:gd name="T16" fmla="*/ 82 w 28"/>
                <a:gd name="T17" fmla="*/ 45 h 20"/>
                <a:gd name="T18" fmla="*/ 75 w 28"/>
                <a:gd name="T19" fmla="*/ 45 h 20"/>
                <a:gd name="T20" fmla="*/ 69 w 28"/>
                <a:gd name="T21" fmla="*/ 45 h 20"/>
                <a:gd name="T22" fmla="*/ 62 w 28"/>
                <a:gd name="T23" fmla="*/ 55 h 20"/>
                <a:gd name="T24" fmla="*/ 58 w 28"/>
                <a:gd name="T25" fmla="*/ 62 h 20"/>
                <a:gd name="T26" fmla="*/ 31 w 28"/>
                <a:gd name="T27" fmla="*/ 48 h 20"/>
                <a:gd name="T28" fmla="*/ 21 w 28"/>
                <a:gd name="T29" fmla="*/ 55 h 20"/>
                <a:gd name="T30" fmla="*/ 10 w 28"/>
                <a:gd name="T31" fmla="*/ 52 h 20"/>
                <a:gd name="T32" fmla="*/ 10 w 28"/>
                <a:gd name="T33" fmla="*/ 55 h 20"/>
                <a:gd name="T34" fmla="*/ 21 w 28"/>
                <a:gd name="T35" fmla="*/ 62 h 20"/>
                <a:gd name="T36" fmla="*/ 27 w 28"/>
                <a:gd name="T37" fmla="*/ 66 h 20"/>
                <a:gd name="T38" fmla="*/ 17 w 28"/>
                <a:gd name="T39" fmla="*/ 66 h 20"/>
                <a:gd name="T40" fmla="*/ 14 w 28"/>
                <a:gd name="T41" fmla="*/ 69 h 20"/>
                <a:gd name="T42" fmla="*/ 10 w 28"/>
                <a:gd name="T43" fmla="*/ 66 h 20"/>
                <a:gd name="T44" fmla="*/ 10 w 28"/>
                <a:gd name="T45" fmla="*/ 62 h 20"/>
                <a:gd name="T46" fmla="*/ 3 w 28"/>
                <a:gd name="T47" fmla="*/ 59 h 20"/>
                <a:gd name="T48" fmla="*/ 0 w 28"/>
                <a:gd name="T49" fmla="*/ 48 h 20"/>
                <a:gd name="T50" fmla="*/ 7 w 28"/>
                <a:gd name="T51" fmla="*/ 45 h 20"/>
                <a:gd name="T52" fmla="*/ 3 w 28"/>
                <a:gd name="T53" fmla="*/ 38 h 20"/>
                <a:gd name="T54" fmla="*/ 7 w 28"/>
                <a:gd name="T55" fmla="*/ 38 h 20"/>
                <a:gd name="T56" fmla="*/ 21 w 28"/>
                <a:gd name="T57" fmla="*/ 38 h 20"/>
                <a:gd name="T58" fmla="*/ 17 w 28"/>
                <a:gd name="T59" fmla="*/ 31 h 20"/>
                <a:gd name="T60" fmla="*/ 24 w 28"/>
                <a:gd name="T61" fmla="*/ 24 h 20"/>
                <a:gd name="T62" fmla="*/ 21 w 28"/>
                <a:gd name="T63" fmla="*/ 17 h 20"/>
                <a:gd name="T64" fmla="*/ 21 w 28"/>
                <a:gd name="T65" fmla="*/ 10 h 20"/>
                <a:gd name="T66" fmla="*/ 14 w 28"/>
                <a:gd name="T67" fmla="*/ 3 h 20"/>
                <a:gd name="T68" fmla="*/ 21 w 28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20"/>
                <a:gd name="T107" fmla="*/ 28 w 28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20">
                  <a:moveTo>
                    <a:pt x="6" y="0"/>
                  </a:moveTo>
                  <a:cubicBezTo>
                    <a:pt x="9" y="1"/>
                    <a:pt x="11" y="4"/>
                    <a:pt x="14" y="5"/>
                  </a:cubicBezTo>
                  <a:cubicBezTo>
                    <a:pt x="16" y="6"/>
                    <a:pt x="18" y="7"/>
                    <a:pt x="19" y="7"/>
                  </a:cubicBezTo>
                  <a:cubicBezTo>
                    <a:pt x="20" y="7"/>
                    <a:pt x="21" y="8"/>
                    <a:pt x="22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4" y="9"/>
                    <a:pt x="24" y="10"/>
                    <a:pt x="25" y="11"/>
                  </a:cubicBezTo>
                  <a:cubicBezTo>
                    <a:pt x="26" y="11"/>
                    <a:pt x="28" y="10"/>
                    <a:pt x="28" y="10"/>
                  </a:cubicBezTo>
                  <a:cubicBezTo>
                    <a:pt x="27" y="11"/>
                    <a:pt x="26" y="12"/>
                    <a:pt x="24" y="13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22" y="13"/>
                    <a:pt x="21" y="13"/>
                    <a:pt x="20" y="13"/>
                  </a:cubicBezTo>
                  <a:cubicBezTo>
                    <a:pt x="19" y="13"/>
                    <a:pt x="18" y="15"/>
                    <a:pt x="18" y="16"/>
                  </a:cubicBezTo>
                  <a:cubicBezTo>
                    <a:pt x="18" y="16"/>
                    <a:pt x="18" y="18"/>
                    <a:pt x="17" y="18"/>
                  </a:cubicBezTo>
                  <a:cubicBezTo>
                    <a:pt x="14" y="17"/>
                    <a:pt x="12" y="15"/>
                    <a:pt x="9" y="14"/>
                  </a:cubicBezTo>
                  <a:cubicBezTo>
                    <a:pt x="8" y="14"/>
                    <a:pt x="7" y="16"/>
                    <a:pt x="6" y="16"/>
                  </a:cubicBezTo>
                  <a:cubicBezTo>
                    <a:pt x="5" y="16"/>
                    <a:pt x="4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3"/>
                    <a:pt x="2" y="13"/>
                    <a:pt x="2" y="13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4" y="12"/>
                    <a:pt x="6" y="11"/>
                  </a:cubicBezTo>
                  <a:cubicBezTo>
                    <a:pt x="6" y="11"/>
                    <a:pt x="4" y="10"/>
                    <a:pt x="5" y="9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6" name="Freeform 993"/>
            <p:cNvSpPr>
              <a:spLocks/>
            </p:cNvSpPr>
            <p:nvPr/>
          </p:nvSpPr>
          <p:spPr bwMode="auto">
            <a:xfrm>
              <a:off x="6053" y="2169"/>
              <a:ext cx="170" cy="155"/>
            </a:xfrm>
            <a:custGeom>
              <a:avLst/>
              <a:gdLst>
                <a:gd name="T0" fmla="*/ 142 w 49"/>
                <a:gd name="T1" fmla="*/ 7 h 45"/>
                <a:gd name="T2" fmla="*/ 149 w 49"/>
                <a:gd name="T3" fmla="*/ 14 h 45"/>
                <a:gd name="T4" fmla="*/ 139 w 49"/>
                <a:gd name="T5" fmla="*/ 7 h 45"/>
                <a:gd name="T6" fmla="*/ 132 w 49"/>
                <a:gd name="T7" fmla="*/ 14 h 45"/>
                <a:gd name="T8" fmla="*/ 132 w 49"/>
                <a:gd name="T9" fmla="*/ 28 h 45"/>
                <a:gd name="T10" fmla="*/ 135 w 49"/>
                <a:gd name="T11" fmla="*/ 31 h 45"/>
                <a:gd name="T12" fmla="*/ 132 w 49"/>
                <a:gd name="T13" fmla="*/ 59 h 45"/>
                <a:gd name="T14" fmla="*/ 121 w 49"/>
                <a:gd name="T15" fmla="*/ 76 h 45"/>
                <a:gd name="T16" fmla="*/ 101 w 49"/>
                <a:gd name="T17" fmla="*/ 93 h 45"/>
                <a:gd name="T18" fmla="*/ 101 w 49"/>
                <a:gd name="T19" fmla="*/ 83 h 45"/>
                <a:gd name="T20" fmla="*/ 90 w 49"/>
                <a:gd name="T21" fmla="*/ 86 h 45"/>
                <a:gd name="T22" fmla="*/ 87 w 49"/>
                <a:gd name="T23" fmla="*/ 103 h 45"/>
                <a:gd name="T24" fmla="*/ 76 w 49"/>
                <a:gd name="T25" fmla="*/ 114 h 45"/>
                <a:gd name="T26" fmla="*/ 35 w 49"/>
                <a:gd name="T27" fmla="*/ 117 h 45"/>
                <a:gd name="T28" fmla="*/ 28 w 49"/>
                <a:gd name="T29" fmla="*/ 117 h 45"/>
                <a:gd name="T30" fmla="*/ 14 w 49"/>
                <a:gd name="T31" fmla="*/ 131 h 45"/>
                <a:gd name="T32" fmla="*/ 3 w 49"/>
                <a:gd name="T33" fmla="*/ 141 h 45"/>
                <a:gd name="T34" fmla="*/ 10 w 49"/>
                <a:gd name="T35" fmla="*/ 145 h 45"/>
                <a:gd name="T36" fmla="*/ 24 w 49"/>
                <a:gd name="T37" fmla="*/ 148 h 45"/>
                <a:gd name="T38" fmla="*/ 31 w 49"/>
                <a:gd name="T39" fmla="*/ 141 h 45"/>
                <a:gd name="T40" fmla="*/ 49 w 49"/>
                <a:gd name="T41" fmla="*/ 134 h 45"/>
                <a:gd name="T42" fmla="*/ 56 w 49"/>
                <a:gd name="T43" fmla="*/ 131 h 45"/>
                <a:gd name="T44" fmla="*/ 76 w 49"/>
                <a:gd name="T45" fmla="*/ 131 h 45"/>
                <a:gd name="T46" fmla="*/ 73 w 49"/>
                <a:gd name="T47" fmla="*/ 141 h 45"/>
                <a:gd name="T48" fmla="*/ 87 w 49"/>
                <a:gd name="T49" fmla="*/ 155 h 45"/>
                <a:gd name="T50" fmla="*/ 94 w 49"/>
                <a:gd name="T51" fmla="*/ 141 h 45"/>
                <a:gd name="T52" fmla="*/ 97 w 49"/>
                <a:gd name="T53" fmla="*/ 134 h 45"/>
                <a:gd name="T54" fmla="*/ 101 w 49"/>
                <a:gd name="T55" fmla="*/ 124 h 45"/>
                <a:gd name="T56" fmla="*/ 104 w 49"/>
                <a:gd name="T57" fmla="*/ 127 h 45"/>
                <a:gd name="T58" fmla="*/ 108 w 49"/>
                <a:gd name="T59" fmla="*/ 134 h 45"/>
                <a:gd name="T60" fmla="*/ 121 w 49"/>
                <a:gd name="T61" fmla="*/ 134 h 45"/>
                <a:gd name="T62" fmla="*/ 128 w 49"/>
                <a:gd name="T63" fmla="*/ 124 h 45"/>
                <a:gd name="T64" fmla="*/ 132 w 49"/>
                <a:gd name="T65" fmla="*/ 131 h 45"/>
                <a:gd name="T66" fmla="*/ 142 w 49"/>
                <a:gd name="T67" fmla="*/ 121 h 45"/>
                <a:gd name="T68" fmla="*/ 142 w 49"/>
                <a:gd name="T69" fmla="*/ 114 h 45"/>
                <a:gd name="T70" fmla="*/ 153 w 49"/>
                <a:gd name="T71" fmla="*/ 114 h 45"/>
                <a:gd name="T72" fmla="*/ 153 w 49"/>
                <a:gd name="T73" fmla="*/ 124 h 45"/>
                <a:gd name="T74" fmla="*/ 160 w 49"/>
                <a:gd name="T75" fmla="*/ 124 h 45"/>
                <a:gd name="T76" fmla="*/ 167 w 49"/>
                <a:gd name="T77" fmla="*/ 110 h 45"/>
                <a:gd name="T78" fmla="*/ 160 w 49"/>
                <a:gd name="T79" fmla="*/ 93 h 45"/>
                <a:gd name="T80" fmla="*/ 163 w 49"/>
                <a:gd name="T81" fmla="*/ 79 h 45"/>
                <a:gd name="T82" fmla="*/ 160 w 49"/>
                <a:gd name="T83" fmla="*/ 59 h 45"/>
                <a:gd name="T84" fmla="*/ 167 w 49"/>
                <a:gd name="T85" fmla="*/ 55 h 45"/>
                <a:gd name="T86" fmla="*/ 170 w 49"/>
                <a:gd name="T87" fmla="*/ 41 h 45"/>
                <a:gd name="T88" fmla="*/ 160 w 49"/>
                <a:gd name="T89" fmla="*/ 28 h 45"/>
                <a:gd name="T90" fmla="*/ 153 w 49"/>
                <a:gd name="T91" fmla="*/ 14 h 45"/>
                <a:gd name="T92" fmla="*/ 142 w 49"/>
                <a:gd name="T93" fmla="*/ 0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"/>
                <a:gd name="T142" fmla="*/ 0 h 45"/>
                <a:gd name="T143" fmla="*/ 49 w 49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" h="45">
                  <a:moveTo>
                    <a:pt x="41" y="0"/>
                  </a:moveTo>
                  <a:cubicBezTo>
                    <a:pt x="40" y="1"/>
                    <a:pt x="40" y="1"/>
                    <a:pt x="41" y="2"/>
                  </a:cubicBezTo>
                  <a:cubicBezTo>
                    <a:pt x="41" y="2"/>
                    <a:pt x="42" y="1"/>
                    <a:pt x="43" y="1"/>
                  </a:cubicBezTo>
                  <a:cubicBezTo>
                    <a:pt x="44" y="2"/>
                    <a:pt x="43" y="3"/>
                    <a:pt x="43" y="4"/>
                  </a:cubicBezTo>
                  <a:cubicBezTo>
                    <a:pt x="42" y="5"/>
                    <a:pt x="41" y="4"/>
                    <a:pt x="40" y="4"/>
                  </a:cubicBezTo>
                  <a:cubicBezTo>
                    <a:pt x="40" y="4"/>
                    <a:pt x="40" y="2"/>
                    <a:pt x="40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6"/>
                    <a:pt x="38" y="7"/>
                    <a:pt x="38" y="8"/>
                  </a:cubicBezTo>
                  <a:cubicBezTo>
                    <a:pt x="38" y="9"/>
                    <a:pt x="36" y="9"/>
                    <a:pt x="37" y="10"/>
                  </a:cubicBezTo>
                  <a:cubicBezTo>
                    <a:pt x="37" y="10"/>
                    <a:pt x="38" y="8"/>
                    <a:pt x="39" y="9"/>
                  </a:cubicBezTo>
                  <a:cubicBezTo>
                    <a:pt x="40" y="10"/>
                    <a:pt x="40" y="12"/>
                    <a:pt x="40" y="14"/>
                  </a:cubicBezTo>
                  <a:cubicBezTo>
                    <a:pt x="40" y="15"/>
                    <a:pt x="39" y="16"/>
                    <a:pt x="38" y="17"/>
                  </a:cubicBezTo>
                  <a:cubicBezTo>
                    <a:pt x="38" y="18"/>
                    <a:pt x="38" y="19"/>
                    <a:pt x="37" y="20"/>
                  </a:cubicBezTo>
                  <a:cubicBezTo>
                    <a:pt x="37" y="21"/>
                    <a:pt x="36" y="21"/>
                    <a:pt x="35" y="22"/>
                  </a:cubicBezTo>
                  <a:cubicBezTo>
                    <a:pt x="35" y="23"/>
                    <a:pt x="35" y="24"/>
                    <a:pt x="33" y="25"/>
                  </a:cubicBezTo>
                  <a:cubicBezTo>
                    <a:pt x="32" y="26"/>
                    <a:pt x="31" y="27"/>
                    <a:pt x="29" y="27"/>
                  </a:cubicBezTo>
                  <a:cubicBezTo>
                    <a:pt x="28" y="27"/>
                    <a:pt x="27" y="26"/>
                    <a:pt x="27" y="25"/>
                  </a:cubicBezTo>
                  <a:cubicBezTo>
                    <a:pt x="27" y="25"/>
                    <a:pt x="28" y="24"/>
                    <a:pt x="29" y="24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7" y="23"/>
                    <a:pt x="26" y="24"/>
                    <a:pt x="26" y="25"/>
                  </a:cubicBezTo>
                  <a:cubicBezTo>
                    <a:pt x="26" y="26"/>
                    <a:pt x="27" y="27"/>
                    <a:pt x="26" y="28"/>
                  </a:cubicBezTo>
                  <a:cubicBezTo>
                    <a:pt x="26" y="29"/>
                    <a:pt x="25" y="29"/>
                    <a:pt x="25" y="30"/>
                  </a:cubicBezTo>
                  <a:cubicBezTo>
                    <a:pt x="24" y="31"/>
                    <a:pt x="25" y="32"/>
                    <a:pt x="24" y="32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0" y="33"/>
                    <a:pt x="17" y="33"/>
                    <a:pt x="14" y="33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3"/>
                    <a:pt x="9" y="33"/>
                    <a:pt x="8" y="34"/>
                  </a:cubicBezTo>
                  <a:cubicBezTo>
                    <a:pt x="7" y="34"/>
                    <a:pt x="8" y="35"/>
                    <a:pt x="8" y="35"/>
                  </a:cubicBezTo>
                  <a:cubicBezTo>
                    <a:pt x="7" y="36"/>
                    <a:pt x="5" y="37"/>
                    <a:pt x="4" y="38"/>
                  </a:cubicBezTo>
                  <a:cubicBezTo>
                    <a:pt x="3" y="39"/>
                    <a:pt x="3" y="40"/>
                    <a:pt x="2" y="40"/>
                  </a:cubicBezTo>
                  <a:cubicBezTo>
                    <a:pt x="2" y="40"/>
                    <a:pt x="1" y="40"/>
                    <a:pt x="1" y="41"/>
                  </a:cubicBezTo>
                  <a:cubicBezTo>
                    <a:pt x="0" y="42"/>
                    <a:pt x="1" y="42"/>
                    <a:pt x="1" y="43"/>
                  </a:cubicBezTo>
                  <a:cubicBezTo>
                    <a:pt x="2" y="42"/>
                    <a:pt x="3" y="42"/>
                    <a:pt x="3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6" y="42"/>
                    <a:pt x="7" y="43"/>
                    <a:pt x="7" y="43"/>
                  </a:cubicBezTo>
                  <a:cubicBezTo>
                    <a:pt x="8" y="42"/>
                    <a:pt x="7" y="41"/>
                    <a:pt x="7" y="41"/>
                  </a:cubicBezTo>
                  <a:cubicBezTo>
                    <a:pt x="7" y="40"/>
                    <a:pt x="8" y="41"/>
                    <a:pt x="9" y="41"/>
                  </a:cubicBezTo>
                  <a:cubicBezTo>
                    <a:pt x="10" y="41"/>
                    <a:pt x="11" y="41"/>
                    <a:pt x="11" y="40"/>
                  </a:cubicBezTo>
                  <a:cubicBezTo>
                    <a:pt x="12" y="40"/>
                    <a:pt x="13" y="39"/>
                    <a:pt x="14" y="39"/>
                  </a:cubicBezTo>
                  <a:cubicBezTo>
                    <a:pt x="14" y="39"/>
                    <a:pt x="15" y="40"/>
                    <a:pt x="15" y="40"/>
                  </a:cubicBezTo>
                  <a:cubicBezTo>
                    <a:pt x="15" y="39"/>
                    <a:pt x="15" y="39"/>
                    <a:pt x="16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20" y="37"/>
                    <a:pt x="21" y="37"/>
                    <a:pt x="22" y="38"/>
                  </a:cubicBezTo>
                  <a:cubicBezTo>
                    <a:pt x="23" y="38"/>
                    <a:pt x="22" y="39"/>
                    <a:pt x="22" y="40"/>
                  </a:cubicBezTo>
                  <a:cubicBezTo>
                    <a:pt x="22" y="40"/>
                    <a:pt x="21" y="40"/>
                    <a:pt x="21" y="41"/>
                  </a:cubicBezTo>
                  <a:cubicBezTo>
                    <a:pt x="22" y="41"/>
                    <a:pt x="21" y="43"/>
                    <a:pt x="22" y="43"/>
                  </a:cubicBezTo>
                  <a:cubicBezTo>
                    <a:pt x="23" y="44"/>
                    <a:pt x="23" y="45"/>
                    <a:pt x="25" y="45"/>
                  </a:cubicBezTo>
                  <a:cubicBezTo>
                    <a:pt x="25" y="45"/>
                    <a:pt x="26" y="44"/>
                    <a:pt x="26" y="43"/>
                  </a:cubicBezTo>
                  <a:cubicBezTo>
                    <a:pt x="27" y="42"/>
                    <a:pt x="26" y="41"/>
                    <a:pt x="27" y="41"/>
                  </a:cubicBezTo>
                  <a:cubicBezTo>
                    <a:pt x="28" y="40"/>
                    <a:pt x="29" y="41"/>
                    <a:pt x="30" y="40"/>
                  </a:cubicBezTo>
                  <a:cubicBezTo>
                    <a:pt x="30" y="40"/>
                    <a:pt x="29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5"/>
                    <a:pt x="29" y="36"/>
                    <a:pt x="29" y="36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30" y="38"/>
                    <a:pt x="30" y="37"/>
                    <a:pt x="30" y="37"/>
                  </a:cubicBezTo>
                  <a:cubicBezTo>
                    <a:pt x="31" y="37"/>
                    <a:pt x="32" y="37"/>
                    <a:pt x="32" y="38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39"/>
                    <a:pt x="32" y="39"/>
                    <a:pt x="33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5" y="39"/>
                    <a:pt x="36" y="39"/>
                    <a:pt x="36" y="39"/>
                  </a:cubicBezTo>
                  <a:cubicBezTo>
                    <a:pt x="37" y="38"/>
                    <a:pt x="36" y="37"/>
                    <a:pt x="37" y="36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40" y="37"/>
                    <a:pt x="38" y="37"/>
                    <a:pt x="38" y="38"/>
                  </a:cubicBezTo>
                  <a:cubicBezTo>
                    <a:pt x="38" y="39"/>
                    <a:pt x="40" y="39"/>
                    <a:pt x="40" y="39"/>
                  </a:cubicBezTo>
                  <a:cubicBezTo>
                    <a:pt x="40" y="38"/>
                    <a:pt x="40" y="36"/>
                    <a:pt x="41" y="35"/>
                  </a:cubicBezTo>
                  <a:cubicBezTo>
                    <a:pt x="41" y="35"/>
                    <a:pt x="42" y="36"/>
                    <a:pt x="42" y="35"/>
                  </a:cubicBezTo>
                  <a:cubicBezTo>
                    <a:pt x="42" y="35"/>
                    <a:pt x="41" y="34"/>
                    <a:pt x="41" y="33"/>
                  </a:cubicBezTo>
                  <a:cubicBezTo>
                    <a:pt x="42" y="33"/>
                    <a:pt x="42" y="32"/>
                    <a:pt x="42" y="32"/>
                  </a:cubicBezTo>
                  <a:cubicBezTo>
                    <a:pt x="43" y="32"/>
                    <a:pt x="44" y="33"/>
                    <a:pt x="44" y="33"/>
                  </a:cubicBezTo>
                  <a:cubicBezTo>
                    <a:pt x="44" y="34"/>
                    <a:pt x="43" y="34"/>
                    <a:pt x="43" y="35"/>
                  </a:cubicBezTo>
                  <a:cubicBezTo>
                    <a:pt x="43" y="35"/>
                    <a:pt x="43" y="36"/>
                    <a:pt x="44" y="36"/>
                  </a:cubicBezTo>
                  <a:cubicBezTo>
                    <a:pt x="44" y="36"/>
                    <a:pt x="43" y="37"/>
                    <a:pt x="44" y="37"/>
                  </a:cubicBezTo>
                  <a:cubicBezTo>
                    <a:pt x="44" y="37"/>
                    <a:pt x="46" y="36"/>
                    <a:pt x="46" y="36"/>
                  </a:cubicBezTo>
                  <a:cubicBezTo>
                    <a:pt x="47" y="35"/>
                    <a:pt x="46" y="34"/>
                    <a:pt x="46" y="33"/>
                  </a:cubicBezTo>
                  <a:cubicBezTo>
                    <a:pt x="47" y="33"/>
                    <a:pt x="48" y="33"/>
                    <a:pt x="48" y="32"/>
                  </a:cubicBezTo>
                  <a:cubicBezTo>
                    <a:pt x="48" y="31"/>
                    <a:pt x="47" y="31"/>
                    <a:pt x="46" y="30"/>
                  </a:cubicBezTo>
                  <a:cubicBezTo>
                    <a:pt x="46" y="29"/>
                    <a:pt x="46" y="28"/>
                    <a:pt x="46" y="27"/>
                  </a:cubicBezTo>
                  <a:cubicBezTo>
                    <a:pt x="46" y="27"/>
                    <a:pt x="46" y="26"/>
                    <a:pt x="47" y="26"/>
                  </a:cubicBezTo>
                  <a:cubicBezTo>
                    <a:pt x="47" y="25"/>
                    <a:pt x="47" y="24"/>
                    <a:pt x="47" y="23"/>
                  </a:cubicBezTo>
                  <a:cubicBezTo>
                    <a:pt x="46" y="22"/>
                    <a:pt x="45" y="22"/>
                    <a:pt x="45" y="20"/>
                  </a:cubicBezTo>
                  <a:cubicBezTo>
                    <a:pt x="45" y="19"/>
                    <a:pt x="46" y="18"/>
                    <a:pt x="46" y="17"/>
                  </a:cubicBezTo>
                  <a:cubicBezTo>
                    <a:pt x="47" y="17"/>
                    <a:pt x="48" y="18"/>
                    <a:pt x="48" y="17"/>
                  </a:cubicBezTo>
                  <a:cubicBezTo>
                    <a:pt x="49" y="17"/>
                    <a:pt x="48" y="16"/>
                    <a:pt x="48" y="16"/>
                  </a:cubicBezTo>
                  <a:cubicBezTo>
                    <a:pt x="48" y="15"/>
                    <a:pt x="49" y="15"/>
                    <a:pt x="49" y="14"/>
                  </a:cubicBezTo>
                  <a:cubicBezTo>
                    <a:pt x="49" y="14"/>
                    <a:pt x="49" y="13"/>
                    <a:pt x="49" y="12"/>
                  </a:cubicBezTo>
                  <a:cubicBezTo>
                    <a:pt x="48" y="11"/>
                    <a:pt x="48" y="10"/>
                    <a:pt x="48" y="9"/>
                  </a:cubicBezTo>
                  <a:cubicBezTo>
                    <a:pt x="47" y="9"/>
                    <a:pt x="46" y="8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5" y="5"/>
                    <a:pt x="44" y="5"/>
                    <a:pt x="44" y="4"/>
                  </a:cubicBezTo>
                  <a:cubicBezTo>
                    <a:pt x="44" y="3"/>
                    <a:pt x="44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7" name="Freeform 994"/>
            <p:cNvSpPr>
              <a:spLocks/>
            </p:cNvSpPr>
            <p:nvPr/>
          </p:nvSpPr>
          <p:spPr bwMode="auto">
            <a:xfrm>
              <a:off x="6081" y="2311"/>
              <a:ext cx="45" cy="27"/>
            </a:xfrm>
            <a:custGeom>
              <a:avLst/>
              <a:gdLst>
                <a:gd name="T0" fmla="*/ 0 w 13"/>
                <a:gd name="T1" fmla="*/ 14 h 8"/>
                <a:gd name="T2" fmla="*/ 3 w 13"/>
                <a:gd name="T3" fmla="*/ 24 h 8"/>
                <a:gd name="T4" fmla="*/ 14 w 13"/>
                <a:gd name="T5" fmla="*/ 27 h 8"/>
                <a:gd name="T6" fmla="*/ 17 w 13"/>
                <a:gd name="T7" fmla="*/ 27 h 8"/>
                <a:gd name="T8" fmla="*/ 17 w 13"/>
                <a:gd name="T9" fmla="*/ 20 h 8"/>
                <a:gd name="T10" fmla="*/ 24 w 13"/>
                <a:gd name="T11" fmla="*/ 14 h 8"/>
                <a:gd name="T12" fmla="*/ 31 w 13"/>
                <a:gd name="T13" fmla="*/ 17 h 8"/>
                <a:gd name="T14" fmla="*/ 35 w 13"/>
                <a:gd name="T15" fmla="*/ 17 h 8"/>
                <a:gd name="T16" fmla="*/ 38 w 13"/>
                <a:gd name="T17" fmla="*/ 10 h 8"/>
                <a:gd name="T18" fmla="*/ 42 w 13"/>
                <a:gd name="T19" fmla="*/ 7 h 8"/>
                <a:gd name="T20" fmla="*/ 42 w 13"/>
                <a:gd name="T21" fmla="*/ 7 h 8"/>
                <a:gd name="T22" fmla="*/ 38 w 13"/>
                <a:gd name="T23" fmla="*/ 0 h 8"/>
                <a:gd name="T24" fmla="*/ 31 w 13"/>
                <a:gd name="T25" fmla="*/ 0 h 8"/>
                <a:gd name="T26" fmla="*/ 24 w 13"/>
                <a:gd name="T27" fmla="*/ 0 h 8"/>
                <a:gd name="T28" fmla="*/ 21 w 13"/>
                <a:gd name="T29" fmla="*/ 7 h 8"/>
                <a:gd name="T30" fmla="*/ 14 w 13"/>
                <a:gd name="T31" fmla="*/ 7 h 8"/>
                <a:gd name="T32" fmla="*/ 10 w 13"/>
                <a:gd name="T33" fmla="*/ 7 h 8"/>
                <a:gd name="T34" fmla="*/ 7 w 13"/>
                <a:gd name="T35" fmla="*/ 10 h 8"/>
                <a:gd name="T36" fmla="*/ 0 w 13"/>
                <a:gd name="T37" fmla="*/ 1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8"/>
                <a:gd name="T59" fmla="*/ 13 w 13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8">
                  <a:moveTo>
                    <a:pt x="0" y="4"/>
                  </a:move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5"/>
                    <a:pt x="10" y="6"/>
                    <a:pt x="10" y="5"/>
                  </a:cubicBezTo>
                  <a:cubicBezTo>
                    <a:pt x="11" y="5"/>
                    <a:pt x="10" y="4"/>
                    <a:pt x="11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1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8" name="Freeform 995"/>
            <p:cNvSpPr>
              <a:spLocks/>
            </p:cNvSpPr>
            <p:nvPr/>
          </p:nvSpPr>
          <p:spPr bwMode="auto">
            <a:xfrm>
              <a:off x="6081" y="2269"/>
              <a:ext cx="17" cy="14"/>
            </a:xfrm>
            <a:custGeom>
              <a:avLst/>
              <a:gdLst>
                <a:gd name="T0" fmla="*/ 0 w 5"/>
                <a:gd name="T1" fmla="*/ 7 h 4"/>
                <a:gd name="T2" fmla="*/ 10 w 5"/>
                <a:gd name="T3" fmla="*/ 4 h 4"/>
                <a:gd name="T4" fmla="*/ 10 w 5"/>
                <a:gd name="T5" fmla="*/ 14 h 4"/>
                <a:gd name="T6" fmla="*/ 0 w 5"/>
                <a:gd name="T7" fmla="*/ 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2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5" y="1"/>
                    <a:pt x="3" y="2"/>
                    <a:pt x="3" y="4"/>
                  </a:cubicBezTo>
                  <a:cubicBezTo>
                    <a:pt x="2" y="4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9" name="Freeform 996"/>
            <p:cNvSpPr>
              <a:spLocks/>
            </p:cNvSpPr>
            <p:nvPr/>
          </p:nvSpPr>
          <p:spPr bwMode="auto">
            <a:xfrm>
              <a:off x="6053" y="2380"/>
              <a:ext cx="14" cy="0"/>
            </a:xfrm>
            <a:custGeom>
              <a:avLst/>
              <a:gdLst>
                <a:gd name="T0" fmla="*/ 0 w 4"/>
                <a:gd name="T1" fmla="*/ 10 w 4"/>
                <a:gd name="T2" fmla="*/ 10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0" name="Freeform 997"/>
            <p:cNvSpPr>
              <a:spLocks/>
            </p:cNvSpPr>
            <p:nvPr/>
          </p:nvSpPr>
          <p:spPr bwMode="auto">
            <a:xfrm>
              <a:off x="6026" y="2338"/>
              <a:ext cx="14" cy="0"/>
            </a:xfrm>
            <a:custGeom>
              <a:avLst/>
              <a:gdLst>
                <a:gd name="T0" fmla="*/ 0 w 4"/>
                <a:gd name="T1" fmla="*/ 10 w 4"/>
                <a:gd name="T2" fmla="*/ 10 w 4"/>
                <a:gd name="T3" fmla="*/ 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1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1" name="Freeform 998"/>
            <p:cNvSpPr>
              <a:spLocks/>
            </p:cNvSpPr>
            <p:nvPr/>
          </p:nvSpPr>
          <p:spPr bwMode="auto">
            <a:xfrm>
              <a:off x="6040" y="2324"/>
              <a:ext cx="41" cy="42"/>
            </a:xfrm>
            <a:custGeom>
              <a:avLst/>
              <a:gdLst>
                <a:gd name="T0" fmla="*/ 38 w 12"/>
                <a:gd name="T1" fmla="*/ 39 h 12"/>
                <a:gd name="T2" fmla="*/ 38 w 12"/>
                <a:gd name="T3" fmla="*/ 32 h 12"/>
                <a:gd name="T4" fmla="*/ 34 w 12"/>
                <a:gd name="T5" fmla="*/ 28 h 12"/>
                <a:gd name="T6" fmla="*/ 38 w 12"/>
                <a:gd name="T7" fmla="*/ 21 h 12"/>
                <a:gd name="T8" fmla="*/ 41 w 12"/>
                <a:gd name="T9" fmla="*/ 18 h 12"/>
                <a:gd name="T10" fmla="*/ 41 w 12"/>
                <a:gd name="T11" fmla="*/ 11 h 12"/>
                <a:gd name="T12" fmla="*/ 38 w 12"/>
                <a:gd name="T13" fmla="*/ 11 h 12"/>
                <a:gd name="T14" fmla="*/ 34 w 12"/>
                <a:gd name="T15" fmla="*/ 11 h 12"/>
                <a:gd name="T16" fmla="*/ 34 w 12"/>
                <a:gd name="T17" fmla="*/ 7 h 12"/>
                <a:gd name="T18" fmla="*/ 38 w 12"/>
                <a:gd name="T19" fmla="*/ 4 h 12"/>
                <a:gd name="T20" fmla="*/ 34 w 12"/>
                <a:gd name="T21" fmla="*/ 4 h 12"/>
                <a:gd name="T22" fmla="*/ 31 w 12"/>
                <a:gd name="T23" fmla="*/ 7 h 12"/>
                <a:gd name="T24" fmla="*/ 24 w 12"/>
                <a:gd name="T25" fmla="*/ 4 h 12"/>
                <a:gd name="T26" fmla="*/ 24 w 12"/>
                <a:gd name="T27" fmla="*/ 0 h 12"/>
                <a:gd name="T28" fmla="*/ 17 w 12"/>
                <a:gd name="T29" fmla="*/ 0 h 12"/>
                <a:gd name="T30" fmla="*/ 17 w 12"/>
                <a:gd name="T31" fmla="*/ 0 h 12"/>
                <a:gd name="T32" fmla="*/ 14 w 12"/>
                <a:gd name="T33" fmla="*/ 4 h 12"/>
                <a:gd name="T34" fmla="*/ 10 w 12"/>
                <a:gd name="T35" fmla="*/ 7 h 12"/>
                <a:gd name="T36" fmla="*/ 7 w 12"/>
                <a:gd name="T37" fmla="*/ 4 h 12"/>
                <a:gd name="T38" fmla="*/ 0 w 12"/>
                <a:gd name="T39" fmla="*/ 7 h 12"/>
                <a:gd name="T40" fmla="*/ 3 w 12"/>
                <a:gd name="T41" fmla="*/ 11 h 12"/>
                <a:gd name="T42" fmla="*/ 10 w 12"/>
                <a:gd name="T43" fmla="*/ 14 h 12"/>
                <a:gd name="T44" fmla="*/ 10 w 12"/>
                <a:gd name="T45" fmla="*/ 14 h 12"/>
                <a:gd name="T46" fmla="*/ 3 w 12"/>
                <a:gd name="T47" fmla="*/ 14 h 12"/>
                <a:gd name="T48" fmla="*/ 3 w 12"/>
                <a:gd name="T49" fmla="*/ 18 h 12"/>
                <a:gd name="T50" fmla="*/ 7 w 12"/>
                <a:gd name="T51" fmla="*/ 18 h 12"/>
                <a:gd name="T52" fmla="*/ 10 w 12"/>
                <a:gd name="T53" fmla="*/ 18 h 12"/>
                <a:gd name="T54" fmla="*/ 14 w 12"/>
                <a:gd name="T55" fmla="*/ 18 h 12"/>
                <a:gd name="T56" fmla="*/ 10 w 12"/>
                <a:gd name="T57" fmla="*/ 24 h 12"/>
                <a:gd name="T58" fmla="*/ 17 w 12"/>
                <a:gd name="T59" fmla="*/ 21 h 12"/>
                <a:gd name="T60" fmla="*/ 17 w 12"/>
                <a:gd name="T61" fmla="*/ 18 h 12"/>
                <a:gd name="T62" fmla="*/ 14 w 12"/>
                <a:gd name="T63" fmla="*/ 18 h 12"/>
                <a:gd name="T64" fmla="*/ 14 w 12"/>
                <a:gd name="T65" fmla="*/ 14 h 12"/>
                <a:gd name="T66" fmla="*/ 10 w 12"/>
                <a:gd name="T67" fmla="*/ 11 h 12"/>
                <a:gd name="T68" fmla="*/ 17 w 12"/>
                <a:gd name="T69" fmla="*/ 14 h 12"/>
                <a:gd name="T70" fmla="*/ 21 w 12"/>
                <a:gd name="T71" fmla="*/ 18 h 12"/>
                <a:gd name="T72" fmla="*/ 21 w 12"/>
                <a:gd name="T73" fmla="*/ 21 h 12"/>
                <a:gd name="T74" fmla="*/ 17 w 12"/>
                <a:gd name="T75" fmla="*/ 24 h 12"/>
                <a:gd name="T76" fmla="*/ 17 w 12"/>
                <a:gd name="T77" fmla="*/ 32 h 12"/>
                <a:gd name="T78" fmla="*/ 21 w 12"/>
                <a:gd name="T79" fmla="*/ 35 h 12"/>
                <a:gd name="T80" fmla="*/ 17 w 12"/>
                <a:gd name="T81" fmla="*/ 39 h 12"/>
                <a:gd name="T82" fmla="*/ 24 w 12"/>
                <a:gd name="T83" fmla="*/ 39 h 12"/>
                <a:gd name="T84" fmla="*/ 21 w 12"/>
                <a:gd name="T85" fmla="*/ 35 h 12"/>
                <a:gd name="T86" fmla="*/ 27 w 12"/>
                <a:gd name="T87" fmla="*/ 35 h 12"/>
                <a:gd name="T88" fmla="*/ 27 w 12"/>
                <a:gd name="T89" fmla="*/ 39 h 12"/>
                <a:gd name="T90" fmla="*/ 27 w 12"/>
                <a:gd name="T91" fmla="*/ 42 h 12"/>
                <a:gd name="T92" fmla="*/ 34 w 12"/>
                <a:gd name="T93" fmla="*/ 42 h 12"/>
                <a:gd name="T94" fmla="*/ 34 w 12"/>
                <a:gd name="T95" fmla="*/ 39 h 12"/>
                <a:gd name="T96" fmla="*/ 38 w 12"/>
                <a:gd name="T97" fmla="*/ 39 h 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"/>
                <a:gd name="T148" fmla="*/ 0 h 12"/>
                <a:gd name="T149" fmla="*/ 12 w 12"/>
                <a:gd name="T150" fmla="*/ 12 h 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" h="12">
                  <a:moveTo>
                    <a:pt x="11" y="11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8" y="11"/>
                    <a:pt x="6" y="10"/>
                    <a:pt x="6" y="10"/>
                  </a:cubicBezTo>
                  <a:cubicBezTo>
                    <a:pt x="7" y="9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7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0" y="10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2" name="Freeform 999"/>
            <p:cNvSpPr>
              <a:spLocks/>
            </p:cNvSpPr>
            <p:nvPr/>
          </p:nvSpPr>
          <p:spPr bwMode="auto">
            <a:xfrm>
              <a:off x="6026" y="2297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14 h 4"/>
                <a:gd name="T3" fmla="*/ 0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3" name="Freeform 1000"/>
            <p:cNvSpPr>
              <a:spLocks/>
            </p:cNvSpPr>
            <p:nvPr/>
          </p:nvSpPr>
          <p:spPr bwMode="auto">
            <a:xfrm>
              <a:off x="5251" y="2747"/>
              <a:ext cx="42" cy="58"/>
            </a:xfrm>
            <a:custGeom>
              <a:avLst/>
              <a:gdLst>
                <a:gd name="T0" fmla="*/ 14 w 12"/>
                <a:gd name="T1" fmla="*/ 3 h 17"/>
                <a:gd name="T2" fmla="*/ 28 w 12"/>
                <a:gd name="T3" fmla="*/ 20 h 17"/>
                <a:gd name="T4" fmla="*/ 39 w 12"/>
                <a:gd name="T5" fmla="*/ 38 h 17"/>
                <a:gd name="T6" fmla="*/ 35 w 12"/>
                <a:gd name="T7" fmla="*/ 51 h 17"/>
                <a:gd name="T8" fmla="*/ 24 w 12"/>
                <a:gd name="T9" fmla="*/ 55 h 17"/>
                <a:gd name="T10" fmla="*/ 18 w 12"/>
                <a:gd name="T11" fmla="*/ 58 h 17"/>
                <a:gd name="T12" fmla="*/ 7 w 12"/>
                <a:gd name="T13" fmla="*/ 48 h 17"/>
                <a:gd name="T14" fmla="*/ 7 w 12"/>
                <a:gd name="T15" fmla="*/ 41 h 17"/>
                <a:gd name="T16" fmla="*/ 4 w 12"/>
                <a:gd name="T17" fmla="*/ 34 h 17"/>
                <a:gd name="T18" fmla="*/ 0 w 12"/>
                <a:gd name="T19" fmla="*/ 27 h 17"/>
                <a:gd name="T20" fmla="*/ 0 w 12"/>
                <a:gd name="T21" fmla="*/ 20 h 17"/>
                <a:gd name="T22" fmla="*/ 4 w 12"/>
                <a:gd name="T23" fmla="*/ 27 h 17"/>
                <a:gd name="T24" fmla="*/ 7 w 12"/>
                <a:gd name="T25" fmla="*/ 17 h 17"/>
                <a:gd name="T26" fmla="*/ 7 w 12"/>
                <a:gd name="T27" fmla="*/ 10 h 17"/>
                <a:gd name="T28" fmla="*/ 7 w 12"/>
                <a:gd name="T29" fmla="*/ 7 h 17"/>
                <a:gd name="T30" fmla="*/ 14 w 12"/>
                <a:gd name="T31" fmla="*/ 10 h 17"/>
                <a:gd name="T32" fmla="*/ 11 w 12"/>
                <a:gd name="T33" fmla="*/ 3 h 17"/>
                <a:gd name="T34" fmla="*/ 4 w 12"/>
                <a:gd name="T35" fmla="*/ 3 h 17"/>
                <a:gd name="T36" fmla="*/ 14 w 12"/>
                <a:gd name="T37" fmla="*/ 3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7"/>
                <a:gd name="T59" fmla="*/ 12 w 12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7">
                  <a:moveTo>
                    <a:pt x="4" y="1"/>
                  </a:moveTo>
                  <a:cubicBezTo>
                    <a:pt x="6" y="3"/>
                    <a:pt x="7" y="4"/>
                    <a:pt x="8" y="6"/>
                  </a:cubicBezTo>
                  <a:cubicBezTo>
                    <a:pt x="9" y="8"/>
                    <a:pt x="11" y="10"/>
                    <a:pt x="11" y="11"/>
                  </a:cubicBezTo>
                  <a:cubicBezTo>
                    <a:pt x="12" y="13"/>
                    <a:pt x="11" y="14"/>
                    <a:pt x="10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4" name="Freeform 1001"/>
            <p:cNvSpPr>
              <a:spLocks/>
            </p:cNvSpPr>
            <p:nvPr/>
          </p:nvSpPr>
          <p:spPr bwMode="auto">
            <a:xfrm>
              <a:off x="5631" y="2875"/>
              <a:ext cx="28" cy="14"/>
            </a:xfrm>
            <a:custGeom>
              <a:avLst/>
              <a:gdLst>
                <a:gd name="T0" fmla="*/ 4 w 8"/>
                <a:gd name="T1" fmla="*/ 0 h 4"/>
                <a:gd name="T2" fmla="*/ 17 w 8"/>
                <a:gd name="T3" fmla="*/ 4 h 4"/>
                <a:gd name="T4" fmla="*/ 17 w 8"/>
                <a:gd name="T5" fmla="*/ 10 h 4"/>
                <a:gd name="T6" fmla="*/ 28 w 8"/>
                <a:gd name="T7" fmla="*/ 14 h 4"/>
                <a:gd name="T8" fmla="*/ 24 w 8"/>
                <a:gd name="T9" fmla="*/ 14 h 4"/>
                <a:gd name="T10" fmla="*/ 10 w 8"/>
                <a:gd name="T11" fmla="*/ 14 h 4"/>
                <a:gd name="T12" fmla="*/ 10 w 8"/>
                <a:gd name="T13" fmla="*/ 7 h 4"/>
                <a:gd name="T14" fmla="*/ 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1" y="0"/>
                  </a:moveTo>
                  <a:cubicBezTo>
                    <a:pt x="2" y="0"/>
                    <a:pt x="4" y="1"/>
                    <a:pt x="5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5" name="Freeform 1002"/>
            <p:cNvSpPr>
              <a:spLocks/>
            </p:cNvSpPr>
            <p:nvPr/>
          </p:nvSpPr>
          <p:spPr bwMode="auto">
            <a:xfrm>
              <a:off x="5604" y="2947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6" name="Freeform 1003"/>
            <p:cNvSpPr>
              <a:spLocks/>
            </p:cNvSpPr>
            <p:nvPr/>
          </p:nvSpPr>
          <p:spPr bwMode="auto">
            <a:xfrm>
              <a:off x="5590" y="2947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4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7" name="Freeform 1004"/>
            <p:cNvSpPr>
              <a:spLocks/>
            </p:cNvSpPr>
            <p:nvPr/>
          </p:nvSpPr>
          <p:spPr bwMode="auto">
            <a:xfrm>
              <a:off x="5559" y="2861"/>
              <a:ext cx="0" cy="14"/>
            </a:xfrm>
            <a:custGeom>
              <a:avLst/>
              <a:gdLst>
                <a:gd name="T0" fmla="*/ 4 h 4"/>
                <a:gd name="T1" fmla="*/ 14 h 4"/>
                <a:gd name="T2" fmla="*/ 10 h 4"/>
                <a:gd name="T3" fmla="*/ 0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8" name="Freeform 1005"/>
            <p:cNvSpPr>
              <a:spLocks/>
            </p:cNvSpPr>
            <p:nvPr/>
          </p:nvSpPr>
          <p:spPr bwMode="auto">
            <a:xfrm>
              <a:off x="5673" y="2902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0 w 4"/>
                <a:gd name="T3" fmla="*/ 1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9" name="Freeform 1006"/>
            <p:cNvSpPr>
              <a:spLocks/>
            </p:cNvSpPr>
            <p:nvPr/>
          </p:nvSpPr>
          <p:spPr bwMode="auto">
            <a:xfrm>
              <a:off x="5673" y="2889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0" name="Freeform 1007"/>
            <p:cNvSpPr>
              <a:spLocks/>
            </p:cNvSpPr>
            <p:nvPr/>
          </p:nvSpPr>
          <p:spPr bwMode="auto">
            <a:xfrm>
              <a:off x="5573" y="2902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10 h 4"/>
                <a:gd name="T3" fmla="*/ 7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1" name="Freeform 1008"/>
            <p:cNvSpPr>
              <a:spLocks/>
            </p:cNvSpPr>
            <p:nvPr/>
          </p:nvSpPr>
          <p:spPr bwMode="auto">
            <a:xfrm>
              <a:off x="5659" y="2875"/>
              <a:ext cx="14" cy="14"/>
            </a:xfrm>
            <a:custGeom>
              <a:avLst/>
              <a:gdLst>
                <a:gd name="T0" fmla="*/ 7 w 4"/>
                <a:gd name="T1" fmla="*/ 14 h 4"/>
                <a:gd name="T2" fmla="*/ 0 w 4"/>
                <a:gd name="T3" fmla="*/ 7 h 4"/>
                <a:gd name="T4" fmla="*/ 10 w 4"/>
                <a:gd name="T5" fmla="*/ 0 h 4"/>
                <a:gd name="T6" fmla="*/ 14 w 4"/>
                <a:gd name="T7" fmla="*/ 7 h 4"/>
                <a:gd name="T8" fmla="*/ 7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3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0" name="Group 1210"/>
          <p:cNvGrpSpPr>
            <a:grpSpLocks/>
          </p:cNvGrpSpPr>
          <p:nvPr/>
        </p:nvGrpSpPr>
        <p:grpSpPr bwMode="auto">
          <a:xfrm>
            <a:off x="1281113" y="1762125"/>
            <a:ext cx="9696450" cy="4394200"/>
            <a:chOff x="807" y="1110"/>
            <a:chExt cx="6108" cy="2768"/>
          </a:xfrm>
        </p:grpSpPr>
        <p:sp>
          <p:nvSpPr>
            <p:cNvPr id="14482" name="Freeform 1010"/>
            <p:cNvSpPr>
              <a:spLocks/>
            </p:cNvSpPr>
            <p:nvPr/>
          </p:nvSpPr>
          <p:spPr bwMode="auto">
            <a:xfrm>
              <a:off x="6237" y="3186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4 w 4"/>
                <a:gd name="T3" fmla="*/ 10 h 4"/>
                <a:gd name="T4" fmla="*/ 0 w 4"/>
                <a:gd name="T5" fmla="*/ 7 h 4"/>
                <a:gd name="T6" fmla="*/ 10 w 4"/>
                <a:gd name="T7" fmla="*/ 0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Freeform 1011"/>
            <p:cNvSpPr>
              <a:spLocks/>
            </p:cNvSpPr>
            <p:nvPr/>
          </p:nvSpPr>
          <p:spPr bwMode="auto">
            <a:xfrm>
              <a:off x="5787" y="3356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1012"/>
            <p:cNvSpPr>
              <a:spLocks/>
            </p:cNvSpPr>
            <p:nvPr/>
          </p:nvSpPr>
          <p:spPr bwMode="auto">
            <a:xfrm>
              <a:off x="6309" y="3622"/>
              <a:ext cx="14" cy="0"/>
            </a:xfrm>
            <a:custGeom>
              <a:avLst/>
              <a:gdLst>
                <a:gd name="T0" fmla="*/ 4 w 4"/>
                <a:gd name="T1" fmla="*/ 4 w 4"/>
                <a:gd name="T2" fmla="*/ 7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Freeform 1013"/>
            <p:cNvSpPr>
              <a:spLocks/>
            </p:cNvSpPr>
            <p:nvPr/>
          </p:nvSpPr>
          <p:spPr bwMode="auto">
            <a:xfrm>
              <a:off x="6237" y="3608"/>
              <a:ext cx="14" cy="14"/>
            </a:xfrm>
            <a:custGeom>
              <a:avLst/>
              <a:gdLst>
                <a:gd name="T0" fmla="*/ 10 w 4"/>
                <a:gd name="T1" fmla="*/ 10 h 4"/>
                <a:gd name="T2" fmla="*/ 4 w 4"/>
                <a:gd name="T3" fmla="*/ 14 h 4"/>
                <a:gd name="T4" fmla="*/ 4 w 4"/>
                <a:gd name="T5" fmla="*/ 7 h 4"/>
                <a:gd name="T6" fmla="*/ 10 w 4"/>
                <a:gd name="T7" fmla="*/ 4 h 4"/>
                <a:gd name="T8" fmla="*/ 10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Freeform 1014"/>
            <p:cNvSpPr>
              <a:spLocks/>
            </p:cNvSpPr>
            <p:nvPr/>
          </p:nvSpPr>
          <p:spPr bwMode="auto">
            <a:xfrm>
              <a:off x="6195" y="3100"/>
              <a:ext cx="0" cy="17"/>
            </a:xfrm>
            <a:custGeom>
              <a:avLst/>
              <a:gdLst>
                <a:gd name="T0" fmla="*/ 14 h 5"/>
                <a:gd name="T1" fmla="*/ 17 h 5"/>
                <a:gd name="T2" fmla="*/ 10 h 5"/>
                <a:gd name="T3" fmla="*/ 0 h 5"/>
                <a:gd name="T4" fmla="*/ 1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Freeform 1015"/>
            <p:cNvSpPr>
              <a:spLocks/>
            </p:cNvSpPr>
            <p:nvPr/>
          </p:nvSpPr>
          <p:spPr bwMode="auto">
            <a:xfrm>
              <a:off x="6181" y="3117"/>
              <a:ext cx="14" cy="0"/>
            </a:xfrm>
            <a:custGeom>
              <a:avLst/>
              <a:gdLst>
                <a:gd name="T0" fmla="*/ 7 w 4"/>
                <a:gd name="T1" fmla="*/ 4 w 4"/>
                <a:gd name="T2" fmla="*/ 7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Freeform 1016"/>
            <p:cNvSpPr>
              <a:spLocks/>
            </p:cNvSpPr>
            <p:nvPr/>
          </p:nvSpPr>
          <p:spPr bwMode="auto">
            <a:xfrm>
              <a:off x="6690" y="325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1017"/>
            <p:cNvSpPr>
              <a:spLocks/>
            </p:cNvSpPr>
            <p:nvPr/>
          </p:nvSpPr>
          <p:spPr bwMode="auto">
            <a:xfrm>
              <a:off x="6717" y="3158"/>
              <a:ext cx="14" cy="14"/>
            </a:xfrm>
            <a:custGeom>
              <a:avLst/>
              <a:gdLst>
                <a:gd name="T0" fmla="*/ 14 w 4"/>
                <a:gd name="T1" fmla="*/ 7 h 4"/>
                <a:gd name="T2" fmla="*/ 7 w 4"/>
                <a:gd name="T3" fmla="*/ 10 h 4"/>
                <a:gd name="T4" fmla="*/ 0 w 4"/>
                <a:gd name="T5" fmla="*/ 7 h 4"/>
                <a:gd name="T6" fmla="*/ 7 w 4"/>
                <a:gd name="T7" fmla="*/ 0 h 4"/>
                <a:gd name="T8" fmla="*/ 14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2" y="4"/>
                    <a:pt x="2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1018"/>
            <p:cNvSpPr>
              <a:spLocks/>
            </p:cNvSpPr>
            <p:nvPr/>
          </p:nvSpPr>
          <p:spPr bwMode="auto">
            <a:xfrm>
              <a:off x="6717" y="3172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0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1019"/>
            <p:cNvSpPr>
              <a:spLocks/>
            </p:cNvSpPr>
            <p:nvPr/>
          </p:nvSpPr>
          <p:spPr bwMode="auto">
            <a:xfrm>
              <a:off x="6873" y="3228"/>
              <a:ext cx="14" cy="13"/>
            </a:xfrm>
            <a:custGeom>
              <a:avLst/>
              <a:gdLst>
                <a:gd name="T0" fmla="*/ 7 w 4"/>
                <a:gd name="T1" fmla="*/ 10 h 4"/>
                <a:gd name="T2" fmla="*/ 4 w 4"/>
                <a:gd name="T3" fmla="*/ 10 h 4"/>
                <a:gd name="T4" fmla="*/ 7 w 4"/>
                <a:gd name="T5" fmla="*/ 7 h 4"/>
                <a:gd name="T6" fmla="*/ 14 w 4"/>
                <a:gd name="T7" fmla="*/ 3 h 4"/>
                <a:gd name="T8" fmla="*/ 7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1020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Freeform 1021"/>
            <p:cNvSpPr>
              <a:spLocks/>
            </p:cNvSpPr>
            <p:nvPr/>
          </p:nvSpPr>
          <p:spPr bwMode="auto">
            <a:xfrm>
              <a:off x="5970" y="2691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4 w 4"/>
                <a:gd name="T3" fmla="*/ 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Freeform 1022"/>
            <p:cNvSpPr>
              <a:spLocks/>
            </p:cNvSpPr>
            <p:nvPr/>
          </p:nvSpPr>
          <p:spPr bwMode="auto">
            <a:xfrm>
              <a:off x="5957" y="2691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Freeform 1023"/>
            <p:cNvSpPr>
              <a:spLocks/>
            </p:cNvSpPr>
            <p:nvPr/>
          </p:nvSpPr>
          <p:spPr bwMode="auto">
            <a:xfrm>
              <a:off x="6479" y="3100"/>
              <a:ext cx="14" cy="0"/>
            </a:xfrm>
            <a:custGeom>
              <a:avLst/>
              <a:gdLst>
                <a:gd name="T0" fmla="*/ 7 w 4"/>
                <a:gd name="T1" fmla="*/ 10 w 4"/>
                <a:gd name="T2" fmla="*/ 4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1024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14 w 5"/>
                <a:gd name="T1" fmla="*/ 17 w 5"/>
                <a:gd name="T2" fmla="*/ 3 w 5"/>
                <a:gd name="T3" fmla="*/ 0 w 5"/>
                <a:gd name="T4" fmla="*/ 14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1025"/>
            <p:cNvSpPr>
              <a:spLocks/>
            </p:cNvSpPr>
            <p:nvPr/>
          </p:nvSpPr>
          <p:spPr bwMode="auto">
            <a:xfrm>
              <a:off x="6506" y="2989"/>
              <a:ext cx="14" cy="14"/>
            </a:xfrm>
            <a:custGeom>
              <a:avLst/>
              <a:gdLst>
                <a:gd name="T0" fmla="*/ 14 w 4"/>
                <a:gd name="T1" fmla="*/ 10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4 h 4"/>
                <a:gd name="T8" fmla="*/ 14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1026"/>
            <p:cNvSpPr>
              <a:spLocks/>
            </p:cNvSpPr>
            <p:nvPr/>
          </p:nvSpPr>
          <p:spPr bwMode="auto">
            <a:xfrm>
              <a:off x="6717" y="3186"/>
              <a:ext cx="14" cy="14"/>
            </a:xfrm>
            <a:custGeom>
              <a:avLst/>
              <a:gdLst>
                <a:gd name="T0" fmla="*/ 4 w 4"/>
                <a:gd name="T1" fmla="*/ 14 h 4"/>
                <a:gd name="T2" fmla="*/ 0 w 4"/>
                <a:gd name="T3" fmla="*/ 10 h 4"/>
                <a:gd name="T4" fmla="*/ 4 w 4"/>
                <a:gd name="T5" fmla="*/ 4 h 4"/>
                <a:gd name="T6" fmla="*/ 14 w 4"/>
                <a:gd name="T7" fmla="*/ 4 h 4"/>
                <a:gd name="T8" fmla="*/ 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4" y="0"/>
                    <a:pt x="4" y="1"/>
                  </a:cubicBezTo>
                  <a:cubicBezTo>
                    <a:pt x="4" y="3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1027"/>
            <p:cNvSpPr>
              <a:spLocks/>
            </p:cNvSpPr>
            <p:nvPr/>
          </p:nvSpPr>
          <p:spPr bwMode="auto">
            <a:xfrm>
              <a:off x="6717" y="3214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4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1028"/>
            <p:cNvSpPr>
              <a:spLocks/>
            </p:cNvSpPr>
            <p:nvPr/>
          </p:nvSpPr>
          <p:spPr bwMode="auto">
            <a:xfrm>
              <a:off x="5943" y="2577"/>
              <a:ext cx="14" cy="17"/>
            </a:xfrm>
            <a:custGeom>
              <a:avLst/>
              <a:gdLst>
                <a:gd name="T0" fmla="*/ 14 w 4"/>
                <a:gd name="T1" fmla="*/ 10 h 5"/>
                <a:gd name="T2" fmla="*/ 7 w 4"/>
                <a:gd name="T3" fmla="*/ 17 h 5"/>
                <a:gd name="T4" fmla="*/ 0 w 4"/>
                <a:gd name="T5" fmla="*/ 10 h 5"/>
                <a:gd name="T6" fmla="*/ 7 w 4"/>
                <a:gd name="T7" fmla="*/ 0 h 5"/>
                <a:gd name="T8" fmla="*/ 14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2" y="3"/>
                    <a:pt x="2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1029"/>
            <p:cNvSpPr>
              <a:spLocks/>
            </p:cNvSpPr>
            <p:nvPr/>
          </p:nvSpPr>
          <p:spPr bwMode="auto">
            <a:xfrm>
              <a:off x="5984" y="2747"/>
              <a:ext cx="14" cy="0"/>
            </a:xfrm>
            <a:custGeom>
              <a:avLst/>
              <a:gdLst>
                <a:gd name="T0" fmla="*/ 14 w 4"/>
                <a:gd name="T1" fmla="*/ 4 w 4"/>
                <a:gd name="T2" fmla="*/ 0 w 4"/>
                <a:gd name="T3" fmla="*/ 1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Freeform 1030"/>
            <p:cNvSpPr>
              <a:spLocks/>
            </p:cNvSpPr>
            <p:nvPr/>
          </p:nvSpPr>
          <p:spPr bwMode="auto">
            <a:xfrm>
              <a:off x="5957" y="2677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Freeform 1031"/>
            <p:cNvSpPr>
              <a:spLocks/>
            </p:cNvSpPr>
            <p:nvPr/>
          </p:nvSpPr>
          <p:spPr bwMode="auto">
            <a:xfrm>
              <a:off x="6690" y="3086"/>
              <a:ext cx="14" cy="0"/>
            </a:xfrm>
            <a:custGeom>
              <a:avLst/>
              <a:gdLst>
                <a:gd name="T0" fmla="*/ 7 w 4"/>
                <a:gd name="T1" fmla="*/ 4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Freeform 1032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10 w 5"/>
                <a:gd name="T1" fmla="*/ 17 w 5"/>
                <a:gd name="T2" fmla="*/ 7 w 5"/>
                <a:gd name="T3" fmla="*/ 0 w 5"/>
                <a:gd name="T4" fmla="*/ 10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1033"/>
            <p:cNvSpPr>
              <a:spLocks/>
            </p:cNvSpPr>
            <p:nvPr/>
          </p:nvSpPr>
          <p:spPr bwMode="auto">
            <a:xfrm>
              <a:off x="5842" y="3255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Oval 1034"/>
            <p:cNvSpPr>
              <a:spLocks noChangeArrowheads="1"/>
            </p:cNvSpPr>
            <p:nvPr/>
          </p:nvSpPr>
          <p:spPr bwMode="auto">
            <a:xfrm>
              <a:off x="6731" y="325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07" name="Freeform 1035"/>
            <p:cNvSpPr>
              <a:spLocks/>
            </p:cNvSpPr>
            <p:nvPr/>
          </p:nvSpPr>
          <p:spPr bwMode="auto">
            <a:xfrm>
              <a:off x="6690" y="3300"/>
              <a:ext cx="14" cy="0"/>
            </a:xfrm>
            <a:custGeom>
              <a:avLst/>
              <a:gdLst>
                <a:gd name="T0" fmla="*/ 14 w 4"/>
                <a:gd name="T1" fmla="*/ 7 w 4"/>
                <a:gd name="T2" fmla="*/ 0 w 4"/>
                <a:gd name="T3" fmla="*/ 7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Freeform 1036"/>
            <p:cNvSpPr>
              <a:spLocks/>
            </p:cNvSpPr>
            <p:nvPr/>
          </p:nvSpPr>
          <p:spPr bwMode="auto">
            <a:xfrm>
              <a:off x="6901" y="3200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Freeform 1037"/>
            <p:cNvSpPr>
              <a:spLocks/>
            </p:cNvSpPr>
            <p:nvPr/>
          </p:nvSpPr>
          <p:spPr bwMode="auto">
            <a:xfrm>
              <a:off x="6915" y="3186"/>
              <a:ext cx="0" cy="14"/>
            </a:xfrm>
            <a:custGeom>
              <a:avLst/>
              <a:gdLst>
                <a:gd name="T0" fmla="*/ 10 h 4"/>
                <a:gd name="T1" fmla="*/ 10 h 4"/>
                <a:gd name="T2" fmla="*/ 4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Freeform 1038"/>
            <p:cNvSpPr>
              <a:spLocks/>
            </p:cNvSpPr>
            <p:nvPr/>
          </p:nvSpPr>
          <p:spPr bwMode="auto">
            <a:xfrm>
              <a:off x="6040" y="2425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1039"/>
            <p:cNvSpPr>
              <a:spLocks/>
            </p:cNvSpPr>
            <p:nvPr/>
          </p:nvSpPr>
          <p:spPr bwMode="auto">
            <a:xfrm>
              <a:off x="5984" y="2664"/>
              <a:ext cx="0" cy="13"/>
            </a:xfrm>
            <a:custGeom>
              <a:avLst/>
              <a:gdLst>
                <a:gd name="T0" fmla="*/ 7 h 4"/>
                <a:gd name="T1" fmla="*/ 13 h 4"/>
                <a:gd name="T2" fmla="*/ 13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1040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1041"/>
            <p:cNvSpPr>
              <a:spLocks/>
            </p:cNvSpPr>
            <p:nvPr/>
          </p:nvSpPr>
          <p:spPr bwMode="auto">
            <a:xfrm>
              <a:off x="5998" y="2747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1042"/>
            <p:cNvSpPr>
              <a:spLocks/>
            </p:cNvSpPr>
            <p:nvPr/>
          </p:nvSpPr>
          <p:spPr bwMode="auto">
            <a:xfrm>
              <a:off x="5929" y="2705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7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1043"/>
            <p:cNvSpPr>
              <a:spLocks/>
            </p:cNvSpPr>
            <p:nvPr/>
          </p:nvSpPr>
          <p:spPr bwMode="auto">
            <a:xfrm>
              <a:off x="5943" y="2719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7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Freeform 1044"/>
            <p:cNvSpPr>
              <a:spLocks/>
            </p:cNvSpPr>
            <p:nvPr/>
          </p:nvSpPr>
          <p:spPr bwMode="auto">
            <a:xfrm>
              <a:off x="6704" y="3100"/>
              <a:ext cx="0" cy="17"/>
            </a:xfrm>
            <a:custGeom>
              <a:avLst/>
              <a:gdLst>
                <a:gd name="T0" fmla="*/ 7 h 5"/>
                <a:gd name="T1" fmla="*/ 10 h 5"/>
                <a:gd name="T2" fmla="*/ 10 h 5"/>
                <a:gd name="T3" fmla="*/ 7 h 5"/>
                <a:gd name="T4" fmla="*/ 7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Freeform 1045"/>
            <p:cNvSpPr>
              <a:spLocks/>
            </p:cNvSpPr>
            <p:nvPr/>
          </p:nvSpPr>
          <p:spPr bwMode="auto">
            <a:xfrm>
              <a:off x="6534" y="3017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3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Freeform 1046"/>
            <p:cNvSpPr>
              <a:spLocks/>
            </p:cNvSpPr>
            <p:nvPr/>
          </p:nvSpPr>
          <p:spPr bwMode="auto">
            <a:xfrm>
              <a:off x="6548" y="3058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4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Freeform 1047"/>
            <p:cNvSpPr>
              <a:spLocks/>
            </p:cNvSpPr>
            <p:nvPr/>
          </p:nvSpPr>
          <p:spPr bwMode="auto">
            <a:xfrm>
              <a:off x="6534" y="3044"/>
              <a:ext cx="14" cy="0"/>
            </a:xfrm>
            <a:custGeom>
              <a:avLst/>
              <a:gdLst>
                <a:gd name="T0" fmla="*/ 7 w 4"/>
                <a:gd name="T1" fmla="*/ 7 w 4"/>
                <a:gd name="T2" fmla="*/ 0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1048"/>
            <p:cNvSpPr>
              <a:spLocks/>
            </p:cNvSpPr>
            <p:nvPr/>
          </p:nvSpPr>
          <p:spPr bwMode="auto">
            <a:xfrm>
              <a:off x="6434" y="3058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Freeform 1049"/>
            <p:cNvSpPr>
              <a:spLocks/>
            </p:cNvSpPr>
            <p:nvPr/>
          </p:nvSpPr>
          <p:spPr bwMode="auto">
            <a:xfrm>
              <a:off x="6420" y="2930"/>
              <a:ext cx="14" cy="0"/>
            </a:xfrm>
            <a:custGeom>
              <a:avLst/>
              <a:gdLst>
                <a:gd name="T0" fmla="*/ 7 w 4"/>
                <a:gd name="T1" fmla="*/ 0 w 4"/>
                <a:gd name="T2" fmla="*/ 7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Freeform 1050"/>
            <p:cNvSpPr>
              <a:spLocks/>
            </p:cNvSpPr>
            <p:nvPr/>
          </p:nvSpPr>
          <p:spPr bwMode="auto">
            <a:xfrm>
              <a:off x="6506" y="2975"/>
              <a:ext cx="0" cy="14"/>
            </a:xfrm>
            <a:custGeom>
              <a:avLst/>
              <a:gdLst>
                <a:gd name="T0" fmla="*/ 7 h 4"/>
                <a:gd name="T1" fmla="*/ 0 h 4"/>
                <a:gd name="T2" fmla="*/ 7 h 4"/>
                <a:gd name="T3" fmla="*/ 14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Freeform 1051"/>
            <p:cNvSpPr>
              <a:spLocks/>
            </p:cNvSpPr>
            <p:nvPr/>
          </p:nvSpPr>
          <p:spPr bwMode="auto">
            <a:xfrm>
              <a:off x="6012" y="3044"/>
              <a:ext cx="41" cy="28"/>
            </a:xfrm>
            <a:custGeom>
              <a:avLst/>
              <a:gdLst>
                <a:gd name="T0" fmla="*/ 3 w 12"/>
                <a:gd name="T1" fmla="*/ 28 h 8"/>
                <a:gd name="T2" fmla="*/ 10 w 12"/>
                <a:gd name="T3" fmla="*/ 24 h 8"/>
                <a:gd name="T4" fmla="*/ 21 w 12"/>
                <a:gd name="T5" fmla="*/ 21 h 8"/>
                <a:gd name="T6" fmla="*/ 27 w 12"/>
                <a:gd name="T7" fmla="*/ 14 h 8"/>
                <a:gd name="T8" fmla="*/ 34 w 12"/>
                <a:gd name="T9" fmla="*/ 14 h 8"/>
                <a:gd name="T10" fmla="*/ 41 w 12"/>
                <a:gd name="T11" fmla="*/ 7 h 8"/>
                <a:gd name="T12" fmla="*/ 41 w 12"/>
                <a:gd name="T13" fmla="*/ 4 h 8"/>
                <a:gd name="T14" fmla="*/ 34 w 12"/>
                <a:gd name="T15" fmla="*/ 4 h 8"/>
                <a:gd name="T16" fmla="*/ 21 w 12"/>
                <a:gd name="T17" fmla="*/ 4 h 8"/>
                <a:gd name="T18" fmla="*/ 7 w 12"/>
                <a:gd name="T19" fmla="*/ 7 h 8"/>
                <a:gd name="T20" fmla="*/ 0 w 12"/>
                <a:gd name="T21" fmla="*/ 14 h 8"/>
                <a:gd name="T22" fmla="*/ 3 w 12"/>
                <a:gd name="T23" fmla="*/ 21 h 8"/>
                <a:gd name="T24" fmla="*/ 3 w 12"/>
                <a:gd name="T25" fmla="*/ 2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6" y="5"/>
                    <a:pt x="8" y="5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Freeform 1052"/>
            <p:cNvSpPr>
              <a:spLocks/>
            </p:cNvSpPr>
            <p:nvPr/>
          </p:nvSpPr>
          <p:spPr bwMode="auto">
            <a:xfrm>
              <a:off x="6026" y="293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14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Freeform 1053"/>
            <p:cNvSpPr>
              <a:spLocks/>
            </p:cNvSpPr>
            <p:nvPr/>
          </p:nvSpPr>
          <p:spPr bwMode="auto">
            <a:xfrm>
              <a:off x="6282" y="2947"/>
              <a:ext cx="152" cy="139"/>
            </a:xfrm>
            <a:custGeom>
              <a:avLst/>
              <a:gdLst>
                <a:gd name="T0" fmla="*/ 0 w 44"/>
                <a:gd name="T1" fmla="*/ 115 h 40"/>
                <a:gd name="T2" fmla="*/ 7 w 44"/>
                <a:gd name="T3" fmla="*/ 118 h 40"/>
                <a:gd name="T4" fmla="*/ 14 w 44"/>
                <a:gd name="T5" fmla="*/ 118 h 40"/>
                <a:gd name="T6" fmla="*/ 24 w 44"/>
                <a:gd name="T7" fmla="*/ 118 h 40"/>
                <a:gd name="T8" fmla="*/ 35 w 44"/>
                <a:gd name="T9" fmla="*/ 115 h 40"/>
                <a:gd name="T10" fmla="*/ 41 w 44"/>
                <a:gd name="T11" fmla="*/ 111 h 40"/>
                <a:gd name="T12" fmla="*/ 28 w 44"/>
                <a:gd name="T13" fmla="*/ 104 h 40"/>
                <a:gd name="T14" fmla="*/ 28 w 44"/>
                <a:gd name="T15" fmla="*/ 101 h 40"/>
                <a:gd name="T16" fmla="*/ 41 w 44"/>
                <a:gd name="T17" fmla="*/ 101 h 40"/>
                <a:gd name="T18" fmla="*/ 45 w 44"/>
                <a:gd name="T19" fmla="*/ 90 h 40"/>
                <a:gd name="T20" fmla="*/ 55 w 44"/>
                <a:gd name="T21" fmla="*/ 87 h 40"/>
                <a:gd name="T22" fmla="*/ 69 w 44"/>
                <a:gd name="T23" fmla="*/ 94 h 40"/>
                <a:gd name="T24" fmla="*/ 83 w 44"/>
                <a:gd name="T25" fmla="*/ 101 h 40"/>
                <a:gd name="T26" fmla="*/ 90 w 44"/>
                <a:gd name="T27" fmla="*/ 115 h 40"/>
                <a:gd name="T28" fmla="*/ 93 w 44"/>
                <a:gd name="T29" fmla="*/ 118 h 40"/>
                <a:gd name="T30" fmla="*/ 104 w 44"/>
                <a:gd name="T31" fmla="*/ 132 h 40"/>
                <a:gd name="T32" fmla="*/ 111 w 44"/>
                <a:gd name="T33" fmla="*/ 136 h 40"/>
                <a:gd name="T34" fmla="*/ 124 w 44"/>
                <a:gd name="T35" fmla="*/ 136 h 40"/>
                <a:gd name="T36" fmla="*/ 138 w 44"/>
                <a:gd name="T37" fmla="*/ 139 h 40"/>
                <a:gd name="T38" fmla="*/ 149 w 44"/>
                <a:gd name="T39" fmla="*/ 139 h 40"/>
                <a:gd name="T40" fmla="*/ 152 w 44"/>
                <a:gd name="T41" fmla="*/ 136 h 40"/>
                <a:gd name="T42" fmla="*/ 142 w 44"/>
                <a:gd name="T43" fmla="*/ 132 h 40"/>
                <a:gd name="T44" fmla="*/ 145 w 44"/>
                <a:gd name="T45" fmla="*/ 125 h 40"/>
                <a:gd name="T46" fmla="*/ 138 w 44"/>
                <a:gd name="T47" fmla="*/ 125 h 40"/>
                <a:gd name="T48" fmla="*/ 131 w 44"/>
                <a:gd name="T49" fmla="*/ 122 h 40"/>
                <a:gd name="T50" fmla="*/ 135 w 44"/>
                <a:gd name="T51" fmla="*/ 115 h 40"/>
                <a:gd name="T52" fmla="*/ 131 w 44"/>
                <a:gd name="T53" fmla="*/ 115 h 40"/>
                <a:gd name="T54" fmla="*/ 121 w 44"/>
                <a:gd name="T55" fmla="*/ 115 h 40"/>
                <a:gd name="T56" fmla="*/ 114 w 44"/>
                <a:gd name="T57" fmla="*/ 108 h 40"/>
                <a:gd name="T58" fmla="*/ 114 w 44"/>
                <a:gd name="T59" fmla="*/ 97 h 40"/>
                <a:gd name="T60" fmla="*/ 111 w 44"/>
                <a:gd name="T61" fmla="*/ 94 h 40"/>
                <a:gd name="T62" fmla="*/ 100 w 44"/>
                <a:gd name="T63" fmla="*/ 87 h 40"/>
                <a:gd name="T64" fmla="*/ 100 w 44"/>
                <a:gd name="T65" fmla="*/ 80 h 40"/>
                <a:gd name="T66" fmla="*/ 97 w 44"/>
                <a:gd name="T67" fmla="*/ 76 h 40"/>
                <a:gd name="T68" fmla="*/ 104 w 44"/>
                <a:gd name="T69" fmla="*/ 73 h 40"/>
                <a:gd name="T70" fmla="*/ 114 w 44"/>
                <a:gd name="T71" fmla="*/ 73 h 40"/>
                <a:gd name="T72" fmla="*/ 107 w 44"/>
                <a:gd name="T73" fmla="*/ 59 h 40"/>
                <a:gd name="T74" fmla="*/ 100 w 44"/>
                <a:gd name="T75" fmla="*/ 59 h 40"/>
                <a:gd name="T76" fmla="*/ 90 w 44"/>
                <a:gd name="T77" fmla="*/ 56 h 40"/>
                <a:gd name="T78" fmla="*/ 79 w 44"/>
                <a:gd name="T79" fmla="*/ 49 h 40"/>
                <a:gd name="T80" fmla="*/ 79 w 44"/>
                <a:gd name="T81" fmla="*/ 42 h 40"/>
                <a:gd name="T82" fmla="*/ 76 w 44"/>
                <a:gd name="T83" fmla="*/ 35 h 40"/>
                <a:gd name="T84" fmla="*/ 66 w 44"/>
                <a:gd name="T85" fmla="*/ 28 h 40"/>
                <a:gd name="T86" fmla="*/ 62 w 44"/>
                <a:gd name="T87" fmla="*/ 21 h 40"/>
                <a:gd name="T88" fmla="*/ 52 w 44"/>
                <a:gd name="T89" fmla="*/ 21 h 40"/>
                <a:gd name="T90" fmla="*/ 38 w 44"/>
                <a:gd name="T91" fmla="*/ 14 h 40"/>
                <a:gd name="T92" fmla="*/ 21 w 44"/>
                <a:gd name="T93" fmla="*/ 7 h 40"/>
                <a:gd name="T94" fmla="*/ 7 w 44"/>
                <a:gd name="T95" fmla="*/ 0 h 40"/>
                <a:gd name="T96" fmla="*/ 3 w 44"/>
                <a:gd name="T97" fmla="*/ 0 h 40"/>
                <a:gd name="T98" fmla="*/ 3 w 44"/>
                <a:gd name="T99" fmla="*/ 66 h 40"/>
                <a:gd name="T100" fmla="*/ 0 w 44"/>
                <a:gd name="T101" fmla="*/ 73 h 40"/>
                <a:gd name="T102" fmla="*/ 0 w 44"/>
                <a:gd name="T103" fmla="*/ 76 h 40"/>
                <a:gd name="T104" fmla="*/ 0 w 44"/>
                <a:gd name="T105" fmla="*/ 115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"/>
                <a:gd name="T160" fmla="*/ 0 h 40"/>
                <a:gd name="T161" fmla="*/ 44 w 44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" h="40">
                  <a:moveTo>
                    <a:pt x="0" y="33"/>
                  </a:moveTo>
                  <a:cubicBezTo>
                    <a:pt x="0" y="34"/>
                    <a:pt x="1" y="34"/>
                    <a:pt x="2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8" y="34"/>
                    <a:pt x="10" y="34"/>
                    <a:pt x="10" y="33"/>
                  </a:cubicBezTo>
                  <a:cubicBezTo>
                    <a:pt x="11" y="33"/>
                    <a:pt x="12" y="32"/>
                    <a:pt x="12" y="32"/>
                  </a:cubicBezTo>
                  <a:cubicBezTo>
                    <a:pt x="11" y="30"/>
                    <a:pt x="9" y="31"/>
                    <a:pt x="8" y="30"/>
                  </a:cubicBezTo>
                  <a:cubicBezTo>
                    <a:pt x="8" y="30"/>
                    <a:pt x="7" y="29"/>
                    <a:pt x="8" y="29"/>
                  </a:cubicBezTo>
                  <a:cubicBezTo>
                    <a:pt x="9" y="29"/>
                    <a:pt x="11" y="29"/>
                    <a:pt x="12" y="29"/>
                  </a:cubicBezTo>
                  <a:cubicBezTo>
                    <a:pt x="13" y="28"/>
                    <a:pt x="13" y="27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7" y="25"/>
                    <a:pt x="18" y="26"/>
                    <a:pt x="20" y="27"/>
                  </a:cubicBezTo>
                  <a:cubicBezTo>
                    <a:pt x="21" y="27"/>
                    <a:pt x="23" y="28"/>
                    <a:pt x="24" y="29"/>
                  </a:cubicBezTo>
                  <a:cubicBezTo>
                    <a:pt x="25" y="30"/>
                    <a:pt x="25" y="32"/>
                    <a:pt x="26" y="33"/>
                  </a:cubicBezTo>
                  <a:cubicBezTo>
                    <a:pt x="26" y="33"/>
                    <a:pt x="26" y="33"/>
                    <a:pt x="27" y="34"/>
                  </a:cubicBezTo>
                  <a:cubicBezTo>
                    <a:pt x="28" y="35"/>
                    <a:pt x="29" y="36"/>
                    <a:pt x="30" y="38"/>
                  </a:cubicBezTo>
                  <a:cubicBezTo>
                    <a:pt x="31" y="38"/>
                    <a:pt x="31" y="39"/>
                    <a:pt x="32" y="39"/>
                  </a:cubicBezTo>
                  <a:cubicBezTo>
                    <a:pt x="33" y="39"/>
                    <a:pt x="34" y="39"/>
                    <a:pt x="36" y="39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3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3" y="38"/>
                    <a:pt x="41" y="38"/>
                    <a:pt x="41" y="38"/>
                  </a:cubicBezTo>
                  <a:cubicBezTo>
                    <a:pt x="40" y="37"/>
                    <a:pt x="43" y="37"/>
                    <a:pt x="42" y="36"/>
                  </a:cubicBezTo>
                  <a:cubicBezTo>
                    <a:pt x="42" y="35"/>
                    <a:pt x="41" y="36"/>
                    <a:pt x="40" y="36"/>
                  </a:cubicBezTo>
                  <a:cubicBezTo>
                    <a:pt x="39" y="36"/>
                    <a:pt x="38" y="35"/>
                    <a:pt x="38" y="35"/>
                  </a:cubicBezTo>
                  <a:cubicBezTo>
                    <a:pt x="38" y="34"/>
                    <a:pt x="39" y="34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7" y="33"/>
                    <a:pt x="36" y="33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ubicBezTo>
                    <a:pt x="33" y="30"/>
                    <a:pt x="34" y="29"/>
                    <a:pt x="33" y="28"/>
                  </a:cubicBezTo>
                  <a:cubicBezTo>
                    <a:pt x="33" y="27"/>
                    <a:pt x="32" y="28"/>
                    <a:pt x="32" y="27"/>
                  </a:cubicBezTo>
                  <a:cubicBezTo>
                    <a:pt x="31" y="27"/>
                    <a:pt x="30" y="26"/>
                    <a:pt x="29" y="25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1" y="20"/>
                    <a:pt x="33" y="21"/>
                    <a:pt x="33" y="21"/>
                  </a:cubicBezTo>
                  <a:cubicBezTo>
                    <a:pt x="33" y="19"/>
                    <a:pt x="32" y="18"/>
                    <a:pt x="31" y="17"/>
                  </a:cubicBezTo>
                  <a:cubicBezTo>
                    <a:pt x="31" y="17"/>
                    <a:pt x="30" y="17"/>
                    <a:pt x="29" y="17"/>
                  </a:cubicBezTo>
                  <a:cubicBezTo>
                    <a:pt x="28" y="17"/>
                    <a:pt x="27" y="16"/>
                    <a:pt x="26" y="16"/>
                  </a:cubicBezTo>
                  <a:cubicBezTo>
                    <a:pt x="25" y="15"/>
                    <a:pt x="24" y="15"/>
                    <a:pt x="23" y="14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8" y="8"/>
                    <a:pt x="18" y="6"/>
                    <a:pt x="18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ubicBezTo>
                    <a:pt x="10" y="3"/>
                    <a:pt x="7" y="2"/>
                    <a:pt x="6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Freeform 1054"/>
            <p:cNvSpPr>
              <a:spLocks/>
            </p:cNvSpPr>
            <p:nvPr/>
          </p:nvSpPr>
          <p:spPr bwMode="auto">
            <a:xfrm>
              <a:off x="6378" y="2930"/>
              <a:ext cx="14" cy="17"/>
            </a:xfrm>
            <a:custGeom>
              <a:avLst/>
              <a:gdLst>
                <a:gd name="T0" fmla="*/ 4 w 4"/>
                <a:gd name="T1" fmla="*/ 3 h 5"/>
                <a:gd name="T2" fmla="*/ 14 w 4"/>
                <a:gd name="T3" fmla="*/ 3 h 5"/>
                <a:gd name="T4" fmla="*/ 14 w 4"/>
                <a:gd name="T5" fmla="*/ 10 h 5"/>
                <a:gd name="T6" fmla="*/ 4 w 4"/>
                <a:gd name="T7" fmla="*/ 14 h 5"/>
                <a:gd name="T8" fmla="*/ 4 w 4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1055"/>
            <p:cNvSpPr>
              <a:spLocks/>
            </p:cNvSpPr>
            <p:nvPr/>
          </p:nvSpPr>
          <p:spPr bwMode="auto">
            <a:xfrm>
              <a:off x="6406" y="2975"/>
              <a:ext cx="73" cy="42"/>
            </a:xfrm>
            <a:custGeom>
              <a:avLst/>
              <a:gdLst>
                <a:gd name="T0" fmla="*/ 7 w 21"/>
                <a:gd name="T1" fmla="*/ 24 h 12"/>
                <a:gd name="T2" fmla="*/ 21 w 21"/>
                <a:gd name="T3" fmla="*/ 28 h 12"/>
                <a:gd name="T4" fmla="*/ 31 w 21"/>
                <a:gd name="T5" fmla="*/ 24 h 12"/>
                <a:gd name="T6" fmla="*/ 31 w 21"/>
                <a:gd name="T7" fmla="*/ 21 h 12"/>
                <a:gd name="T8" fmla="*/ 35 w 21"/>
                <a:gd name="T9" fmla="*/ 24 h 12"/>
                <a:gd name="T10" fmla="*/ 45 w 21"/>
                <a:gd name="T11" fmla="*/ 24 h 12"/>
                <a:gd name="T12" fmla="*/ 52 w 21"/>
                <a:gd name="T13" fmla="*/ 14 h 12"/>
                <a:gd name="T14" fmla="*/ 59 w 21"/>
                <a:gd name="T15" fmla="*/ 14 h 12"/>
                <a:gd name="T16" fmla="*/ 59 w 21"/>
                <a:gd name="T17" fmla="*/ 4 h 12"/>
                <a:gd name="T18" fmla="*/ 66 w 21"/>
                <a:gd name="T19" fmla="*/ 4 h 12"/>
                <a:gd name="T20" fmla="*/ 70 w 21"/>
                <a:gd name="T21" fmla="*/ 0 h 12"/>
                <a:gd name="T22" fmla="*/ 70 w 21"/>
                <a:gd name="T23" fmla="*/ 11 h 12"/>
                <a:gd name="T24" fmla="*/ 66 w 21"/>
                <a:gd name="T25" fmla="*/ 14 h 12"/>
                <a:gd name="T26" fmla="*/ 66 w 21"/>
                <a:gd name="T27" fmla="*/ 21 h 12"/>
                <a:gd name="T28" fmla="*/ 59 w 21"/>
                <a:gd name="T29" fmla="*/ 28 h 12"/>
                <a:gd name="T30" fmla="*/ 56 w 21"/>
                <a:gd name="T31" fmla="*/ 28 h 12"/>
                <a:gd name="T32" fmla="*/ 49 w 21"/>
                <a:gd name="T33" fmla="*/ 35 h 12"/>
                <a:gd name="T34" fmla="*/ 31 w 21"/>
                <a:gd name="T35" fmla="*/ 42 h 12"/>
                <a:gd name="T36" fmla="*/ 21 w 21"/>
                <a:gd name="T37" fmla="*/ 42 h 12"/>
                <a:gd name="T38" fmla="*/ 3 w 21"/>
                <a:gd name="T39" fmla="*/ 32 h 12"/>
                <a:gd name="T40" fmla="*/ 3 w 21"/>
                <a:gd name="T41" fmla="*/ 28 h 12"/>
                <a:gd name="T42" fmla="*/ 7 w 21"/>
                <a:gd name="T43" fmla="*/ 24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2"/>
                <a:gd name="T68" fmla="*/ 21 w 21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2">
                  <a:moveTo>
                    <a:pt x="2" y="7"/>
                  </a:moveTo>
                  <a:cubicBezTo>
                    <a:pt x="3" y="7"/>
                    <a:pt x="5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7"/>
                    <a:pt x="8" y="6"/>
                    <a:pt x="9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3"/>
                    <a:pt x="16" y="2"/>
                    <a:pt x="17" y="1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5"/>
                    <a:pt x="20" y="6"/>
                    <a:pt x="19" y="6"/>
                  </a:cubicBezTo>
                  <a:cubicBezTo>
                    <a:pt x="19" y="7"/>
                    <a:pt x="18" y="8"/>
                    <a:pt x="17" y="8"/>
                  </a:cubicBezTo>
                  <a:cubicBezTo>
                    <a:pt x="17" y="9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1"/>
                    <a:pt x="11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Freeform 1056"/>
            <p:cNvSpPr>
              <a:spLocks/>
            </p:cNvSpPr>
            <p:nvPr/>
          </p:nvSpPr>
          <p:spPr bwMode="auto">
            <a:xfrm>
              <a:off x="6451" y="2947"/>
              <a:ext cx="42" cy="42"/>
            </a:xfrm>
            <a:custGeom>
              <a:avLst/>
              <a:gdLst>
                <a:gd name="T0" fmla="*/ 42 w 12"/>
                <a:gd name="T1" fmla="*/ 35 h 12"/>
                <a:gd name="T2" fmla="*/ 39 w 12"/>
                <a:gd name="T3" fmla="*/ 42 h 12"/>
                <a:gd name="T4" fmla="*/ 35 w 12"/>
                <a:gd name="T5" fmla="*/ 39 h 12"/>
                <a:gd name="T6" fmla="*/ 32 w 12"/>
                <a:gd name="T7" fmla="*/ 28 h 12"/>
                <a:gd name="T8" fmla="*/ 24 w 12"/>
                <a:gd name="T9" fmla="*/ 21 h 12"/>
                <a:gd name="T10" fmla="*/ 11 w 12"/>
                <a:gd name="T11" fmla="*/ 11 h 12"/>
                <a:gd name="T12" fmla="*/ 0 w 12"/>
                <a:gd name="T13" fmla="*/ 4 h 12"/>
                <a:gd name="T14" fmla="*/ 0 w 12"/>
                <a:gd name="T15" fmla="*/ 0 h 12"/>
                <a:gd name="T16" fmla="*/ 14 w 12"/>
                <a:gd name="T17" fmla="*/ 7 h 12"/>
                <a:gd name="T18" fmla="*/ 24 w 12"/>
                <a:gd name="T19" fmla="*/ 14 h 12"/>
                <a:gd name="T20" fmla="*/ 32 w 12"/>
                <a:gd name="T21" fmla="*/ 24 h 12"/>
                <a:gd name="T22" fmla="*/ 39 w 12"/>
                <a:gd name="T23" fmla="*/ 28 h 12"/>
                <a:gd name="T24" fmla="*/ 42 w 12"/>
                <a:gd name="T25" fmla="*/ 35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12" y="10"/>
                  </a:moveTo>
                  <a:cubicBezTo>
                    <a:pt x="12" y="10"/>
                    <a:pt x="11" y="11"/>
                    <a:pt x="11" y="12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9" y="10"/>
                    <a:pt x="10" y="9"/>
                    <a:pt x="9" y="8"/>
                  </a:cubicBezTo>
                  <a:cubicBezTo>
                    <a:pt x="9" y="7"/>
                    <a:pt x="8" y="6"/>
                    <a:pt x="7" y="6"/>
                  </a:cubicBezTo>
                  <a:cubicBezTo>
                    <a:pt x="6" y="4"/>
                    <a:pt x="5" y="4"/>
                    <a:pt x="3" y="3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2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9" name="Freeform 1057"/>
            <p:cNvSpPr>
              <a:spLocks/>
            </p:cNvSpPr>
            <p:nvPr/>
          </p:nvSpPr>
          <p:spPr bwMode="auto">
            <a:xfrm>
              <a:off x="6506" y="3003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4 h 4"/>
                <a:gd name="T4" fmla="*/ 10 w 8"/>
                <a:gd name="T5" fmla="*/ 10 h 4"/>
                <a:gd name="T6" fmla="*/ 10 w 8"/>
                <a:gd name="T7" fmla="*/ 14 h 4"/>
                <a:gd name="T8" fmla="*/ 21 w 8"/>
                <a:gd name="T9" fmla="*/ 14 h 4"/>
                <a:gd name="T10" fmla="*/ 24 w 8"/>
                <a:gd name="T11" fmla="*/ 10 h 4"/>
                <a:gd name="T12" fmla="*/ 14 w 8"/>
                <a:gd name="T13" fmla="*/ 7 h 4"/>
                <a:gd name="T14" fmla="*/ 10 w 8"/>
                <a:gd name="T15" fmla="*/ 4 h 4"/>
                <a:gd name="T16" fmla="*/ 0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2"/>
                    <a:pt x="3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Freeform 1058"/>
            <p:cNvSpPr>
              <a:spLocks/>
            </p:cNvSpPr>
            <p:nvPr/>
          </p:nvSpPr>
          <p:spPr bwMode="auto">
            <a:xfrm>
              <a:off x="6534" y="3017"/>
              <a:ext cx="28" cy="13"/>
            </a:xfrm>
            <a:custGeom>
              <a:avLst/>
              <a:gdLst>
                <a:gd name="T0" fmla="*/ 4 w 8"/>
                <a:gd name="T1" fmla="*/ 0 h 4"/>
                <a:gd name="T2" fmla="*/ 4 w 8"/>
                <a:gd name="T3" fmla="*/ 0 h 4"/>
                <a:gd name="T4" fmla="*/ 14 w 8"/>
                <a:gd name="T5" fmla="*/ 10 h 4"/>
                <a:gd name="T6" fmla="*/ 28 w 8"/>
                <a:gd name="T7" fmla="*/ 13 h 4"/>
                <a:gd name="T8" fmla="*/ 21 w 8"/>
                <a:gd name="T9" fmla="*/ 7 h 4"/>
                <a:gd name="T10" fmla="*/ 4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3" y="2"/>
                    <a:pt x="4" y="3"/>
                  </a:cubicBezTo>
                  <a:cubicBezTo>
                    <a:pt x="5" y="3"/>
                    <a:pt x="7" y="4"/>
                    <a:pt x="8" y="4"/>
                  </a:cubicBezTo>
                  <a:cubicBezTo>
                    <a:pt x="8" y="3"/>
                    <a:pt x="8" y="2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Freeform 1059"/>
            <p:cNvSpPr>
              <a:spLocks/>
            </p:cNvSpPr>
            <p:nvPr/>
          </p:nvSpPr>
          <p:spPr bwMode="auto">
            <a:xfrm>
              <a:off x="6576" y="3030"/>
              <a:ext cx="13" cy="28"/>
            </a:xfrm>
            <a:custGeom>
              <a:avLst/>
              <a:gdLst>
                <a:gd name="T0" fmla="*/ 3 w 4"/>
                <a:gd name="T1" fmla="*/ 0 h 8"/>
                <a:gd name="T2" fmla="*/ 0 w 4"/>
                <a:gd name="T3" fmla="*/ 4 h 8"/>
                <a:gd name="T4" fmla="*/ 3 w 4"/>
                <a:gd name="T5" fmla="*/ 14 h 8"/>
                <a:gd name="T6" fmla="*/ 10 w 4"/>
                <a:gd name="T7" fmla="*/ 24 h 8"/>
                <a:gd name="T8" fmla="*/ 13 w 4"/>
                <a:gd name="T9" fmla="*/ 28 h 8"/>
                <a:gd name="T10" fmla="*/ 13 w 4"/>
                <a:gd name="T11" fmla="*/ 21 h 8"/>
                <a:gd name="T12" fmla="*/ 10 w 4"/>
                <a:gd name="T13" fmla="*/ 14 h 8"/>
                <a:gd name="T14" fmla="*/ 7 w 4"/>
                <a:gd name="T15" fmla="*/ 10 h 8"/>
                <a:gd name="T16" fmla="*/ 3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1060"/>
            <p:cNvSpPr>
              <a:spLocks/>
            </p:cNvSpPr>
            <p:nvPr/>
          </p:nvSpPr>
          <p:spPr bwMode="auto">
            <a:xfrm>
              <a:off x="6603" y="3044"/>
              <a:ext cx="18" cy="28"/>
            </a:xfrm>
            <a:custGeom>
              <a:avLst/>
              <a:gdLst>
                <a:gd name="T0" fmla="*/ 7 w 5"/>
                <a:gd name="T1" fmla="*/ 4 h 8"/>
                <a:gd name="T2" fmla="*/ 4 w 5"/>
                <a:gd name="T3" fmla="*/ 4 h 8"/>
                <a:gd name="T4" fmla="*/ 4 w 5"/>
                <a:gd name="T5" fmla="*/ 7 h 8"/>
                <a:gd name="T6" fmla="*/ 7 w 5"/>
                <a:gd name="T7" fmla="*/ 17 h 8"/>
                <a:gd name="T8" fmla="*/ 14 w 5"/>
                <a:gd name="T9" fmla="*/ 28 h 8"/>
                <a:gd name="T10" fmla="*/ 14 w 5"/>
                <a:gd name="T11" fmla="*/ 21 h 8"/>
                <a:gd name="T12" fmla="*/ 7 w 5"/>
                <a:gd name="T13" fmla="*/ 10 h 8"/>
                <a:gd name="T14" fmla="*/ 7 w 5"/>
                <a:gd name="T15" fmla="*/ 7 h 8"/>
                <a:gd name="T16" fmla="*/ 7 w 5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2" y="6"/>
                    <a:pt x="3" y="8"/>
                    <a:pt x="4" y="8"/>
                  </a:cubicBezTo>
                  <a:cubicBezTo>
                    <a:pt x="5" y="8"/>
                    <a:pt x="4" y="6"/>
                    <a:pt x="4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Freeform 1061"/>
            <p:cNvSpPr>
              <a:spLocks/>
            </p:cNvSpPr>
            <p:nvPr/>
          </p:nvSpPr>
          <p:spPr bwMode="auto">
            <a:xfrm>
              <a:off x="6621" y="3086"/>
              <a:ext cx="13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7 w 4"/>
                <a:gd name="T4" fmla="*/ 10 w 4"/>
                <a:gd name="T5" fmla="*/ 13 w 4"/>
                <a:gd name="T6" fmla="*/ 10 w 4"/>
                <a:gd name="T7" fmla="*/ 3 w 4"/>
                <a:gd name="T8" fmla="*/ 0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Freeform 1062"/>
            <p:cNvSpPr>
              <a:spLocks/>
            </p:cNvSpPr>
            <p:nvPr/>
          </p:nvSpPr>
          <p:spPr bwMode="auto">
            <a:xfrm>
              <a:off x="6548" y="3044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7 w 4"/>
                <a:gd name="T3" fmla="*/ 4 h 4"/>
                <a:gd name="T4" fmla="*/ 4 w 4"/>
                <a:gd name="T5" fmla="*/ 10 h 4"/>
                <a:gd name="T6" fmla="*/ 10 w 4"/>
                <a:gd name="T7" fmla="*/ 14 h 4"/>
                <a:gd name="T8" fmla="*/ 14 w 4"/>
                <a:gd name="T9" fmla="*/ 14 h 4"/>
                <a:gd name="T10" fmla="*/ 10 w 4"/>
                <a:gd name="T11" fmla="*/ 7 h 4"/>
                <a:gd name="T12" fmla="*/ 10 w 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Freeform 1063"/>
            <p:cNvSpPr>
              <a:spLocks/>
            </p:cNvSpPr>
            <p:nvPr/>
          </p:nvSpPr>
          <p:spPr bwMode="auto">
            <a:xfrm>
              <a:off x="6589" y="3072"/>
              <a:ext cx="1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10 w 4"/>
                <a:gd name="T4" fmla="*/ 14 w 4"/>
                <a:gd name="T5" fmla="*/ 14 w 4"/>
                <a:gd name="T6" fmla="*/ 10 w 4"/>
                <a:gd name="T7" fmla="*/ 7 w 4"/>
                <a:gd name="T8" fmla="*/ 4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Freeform 1064"/>
            <p:cNvSpPr>
              <a:spLocks/>
            </p:cNvSpPr>
            <p:nvPr/>
          </p:nvSpPr>
          <p:spPr bwMode="auto">
            <a:xfrm>
              <a:off x="6589" y="3100"/>
              <a:ext cx="14" cy="17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10 h 5"/>
                <a:gd name="T4" fmla="*/ 14 w 4"/>
                <a:gd name="T5" fmla="*/ 17 h 5"/>
                <a:gd name="T6" fmla="*/ 14 w 4"/>
                <a:gd name="T7" fmla="*/ 10 h 5"/>
                <a:gd name="T8" fmla="*/ 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4" y="3"/>
                    <a:pt x="4" y="3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Freeform 1065"/>
            <p:cNvSpPr>
              <a:spLocks/>
            </p:cNvSpPr>
            <p:nvPr/>
          </p:nvSpPr>
          <p:spPr bwMode="auto">
            <a:xfrm>
              <a:off x="5912" y="2594"/>
              <a:ext cx="86" cy="97"/>
            </a:xfrm>
            <a:custGeom>
              <a:avLst/>
              <a:gdLst>
                <a:gd name="T0" fmla="*/ 41 w 25"/>
                <a:gd name="T1" fmla="*/ 0 h 28"/>
                <a:gd name="T2" fmla="*/ 48 w 25"/>
                <a:gd name="T3" fmla="*/ 3 h 28"/>
                <a:gd name="T4" fmla="*/ 41 w 25"/>
                <a:gd name="T5" fmla="*/ 14 h 28"/>
                <a:gd name="T6" fmla="*/ 52 w 25"/>
                <a:gd name="T7" fmla="*/ 24 h 28"/>
                <a:gd name="T8" fmla="*/ 48 w 25"/>
                <a:gd name="T9" fmla="*/ 38 h 28"/>
                <a:gd name="T10" fmla="*/ 34 w 25"/>
                <a:gd name="T11" fmla="*/ 49 h 28"/>
                <a:gd name="T12" fmla="*/ 34 w 25"/>
                <a:gd name="T13" fmla="*/ 55 h 28"/>
                <a:gd name="T14" fmla="*/ 41 w 25"/>
                <a:gd name="T15" fmla="*/ 66 h 28"/>
                <a:gd name="T16" fmla="*/ 34 w 25"/>
                <a:gd name="T17" fmla="*/ 69 h 28"/>
                <a:gd name="T18" fmla="*/ 52 w 25"/>
                <a:gd name="T19" fmla="*/ 80 h 28"/>
                <a:gd name="T20" fmla="*/ 58 w 25"/>
                <a:gd name="T21" fmla="*/ 73 h 28"/>
                <a:gd name="T22" fmla="*/ 69 w 25"/>
                <a:gd name="T23" fmla="*/ 83 h 28"/>
                <a:gd name="T24" fmla="*/ 72 w 25"/>
                <a:gd name="T25" fmla="*/ 76 h 28"/>
                <a:gd name="T26" fmla="*/ 86 w 25"/>
                <a:gd name="T27" fmla="*/ 80 h 28"/>
                <a:gd name="T28" fmla="*/ 76 w 25"/>
                <a:gd name="T29" fmla="*/ 83 h 28"/>
                <a:gd name="T30" fmla="*/ 83 w 25"/>
                <a:gd name="T31" fmla="*/ 90 h 28"/>
                <a:gd name="T32" fmla="*/ 83 w 25"/>
                <a:gd name="T33" fmla="*/ 97 h 28"/>
                <a:gd name="T34" fmla="*/ 72 w 25"/>
                <a:gd name="T35" fmla="*/ 90 h 28"/>
                <a:gd name="T36" fmla="*/ 62 w 25"/>
                <a:gd name="T37" fmla="*/ 83 h 28"/>
                <a:gd name="T38" fmla="*/ 55 w 25"/>
                <a:gd name="T39" fmla="*/ 80 h 28"/>
                <a:gd name="T40" fmla="*/ 55 w 25"/>
                <a:gd name="T41" fmla="*/ 83 h 28"/>
                <a:gd name="T42" fmla="*/ 55 w 25"/>
                <a:gd name="T43" fmla="*/ 87 h 28"/>
                <a:gd name="T44" fmla="*/ 48 w 25"/>
                <a:gd name="T45" fmla="*/ 83 h 28"/>
                <a:gd name="T46" fmla="*/ 38 w 25"/>
                <a:gd name="T47" fmla="*/ 80 h 28"/>
                <a:gd name="T48" fmla="*/ 38 w 25"/>
                <a:gd name="T49" fmla="*/ 80 h 28"/>
                <a:gd name="T50" fmla="*/ 24 w 25"/>
                <a:gd name="T51" fmla="*/ 80 h 28"/>
                <a:gd name="T52" fmla="*/ 21 w 25"/>
                <a:gd name="T53" fmla="*/ 73 h 28"/>
                <a:gd name="T54" fmla="*/ 24 w 25"/>
                <a:gd name="T55" fmla="*/ 73 h 28"/>
                <a:gd name="T56" fmla="*/ 34 w 25"/>
                <a:gd name="T57" fmla="*/ 73 h 28"/>
                <a:gd name="T58" fmla="*/ 24 w 25"/>
                <a:gd name="T59" fmla="*/ 66 h 28"/>
                <a:gd name="T60" fmla="*/ 17 w 25"/>
                <a:gd name="T61" fmla="*/ 66 h 28"/>
                <a:gd name="T62" fmla="*/ 17 w 25"/>
                <a:gd name="T63" fmla="*/ 69 h 28"/>
                <a:gd name="T64" fmla="*/ 10 w 25"/>
                <a:gd name="T65" fmla="*/ 66 h 28"/>
                <a:gd name="T66" fmla="*/ 7 w 25"/>
                <a:gd name="T67" fmla="*/ 59 h 28"/>
                <a:gd name="T68" fmla="*/ 7 w 25"/>
                <a:gd name="T69" fmla="*/ 52 h 28"/>
                <a:gd name="T70" fmla="*/ 7 w 25"/>
                <a:gd name="T71" fmla="*/ 45 h 28"/>
                <a:gd name="T72" fmla="*/ 0 w 25"/>
                <a:gd name="T73" fmla="*/ 42 h 28"/>
                <a:gd name="T74" fmla="*/ 3 w 25"/>
                <a:gd name="T75" fmla="*/ 35 h 28"/>
                <a:gd name="T76" fmla="*/ 10 w 25"/>
                <a:gd name="T77" fmla="*/ 42 h 28"/>
                <a:gd name="T78" fmla="*/ 10 w 25"/>
                <a:gd name="T79" fmla="*/ 31 h 28"/>
                <a:gd name="T80" fmla="*/ 7 w 25"/>
                <a:gd name="T81" fmla="*/ 17 h 28"/>
                <a:gd name="T82" fmla="*/ 14 w 25"/>
                <a:gd name="T83" fmla="*/ 0 h 28"/>
                <a:gd name="T84" fmla="*/ 24 w 25"/>
                <a:gd name="T85" fmla="*/ 3 h 28"/>
                <a:gd name="T86" fmla="*/ 38 w 25"/>
                <a:gd name="T87" fmla="*/ 3 h 28"/>
                <a:gd name="T88" fmla="*/ 41 w 25"/>
                <a:gd name="T89" fmla="*/ 0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28"/>
                <a:gd name="T137" fmla="*/ 25 w 25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28">
                  <a:moveTo>
                    <a:pt x="12" y="0"/>
                  </a:moveTo>
                  <a:cubicBezTo>
                    <a:pt x="13" y="0"/>
                    <a:pt x="14" y="1"/>
                    <a:pt x="14" y="1"/>
                  </a:cubicBezTo>
                  <a:cubicBezTo>
                    <a:pt x="14" y="2"/>
                    <a:pt x="12" y="3"/>
                    <a:pt x="12" y="4"/>
                  </a:cubicBezTo>
                  <a:cubicBezTo>
                    <a:pt x="13" y="5"/>
                    <a:pt x="15" y="6"/>
                    <a:pt x="15" y="7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7"/>
                    <a:pt x="12" y="18"/>
                    <a:pt x="12" y="19"/>
                  </a:cubicBezTo>
                  <a:cubicBezTo>
                    <a:pt x="12" y="19"/>
                    <a:pt x="10" y="20"/>
                    <a:pt x="10" y="20"/>
                  </a:cubicBezTo>
                  <a:cubicBezTo>
                    <a:pt x="11" y="22"/>
                    <a:pt x="13" y="22"/>
                    <a:pt x="15" y="23"/>
                  </a:cubicBezTo>
                  <a:cubicBezTo>
                    <a:pt x="16" y="23"/>
                    <a:pt x="16" y="21"/>
                    <a:pt x="17" y="21"/>
                  </a:cubicBezTo>
                  <a:cubicBezTo>
                    <a:pt x="18" y="21"/>
                    <a:pt x="18" y="24"/>
                    <a:pt x="20" y="24"/>
                  </a:cubicBezTo>
                  <a:cubicBezTo>
                    <a:pt x="21" y="24"/>
                    <a:pt x="20" y="22"/>
                    <a:pt x="21" y="22"/>
                  </a:cubicBezTo>
                  <a:cubicBezTo>
                    <a:pt x="22" y="22"/>
                    <a:pt x="24" y="22"/>
                    <a:pt x="25" y="23"/>
                  </a:cubicBezTo>
                  <a:cubicBezTo>
                    <a:pt x="25" y="24"/>
                    <a:pt x="22" y="23"/>
                    <a:pt x="22" y="24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6"/>
                    <a:pt x="19" y="25"/>
                    <a:pt x="18" y="24"/>
                  </a:cubicBezTo>
                  <a:cubicBezTo>
                    <a:pt x="18" y="24"/>
                    <a:pt x="17" y="23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4"/>
                    <a:pt x="17" y="25"/>
                    <a:pt x="16" y="25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3" y="23"/>
                    <a:pt x="12" y="23"/>
                    <a:pt x="11" y="23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0"/>
                    <a:pt x="10" y="21"/>
                    <a:pt x="10" y="21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5" y="19"/>
                    <a:pt x="6" y="20"/>
                    <a:pt x="5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3" y="18"/>
                    <a:pt x="3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2" y="10"/>
                    <a:pt x="3" y="13"/>
                    <a:pt x="3" y="12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2" y="3"/>
                    <a:pt x="2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Freeform 1066"/>
            <p:cNvSpPr>
              <a:spLocks/>
            </p:cNvSpPr>
            <p:nvPr/>
          </p:nvSpPr>
          <p:spPr bwMode="auto">
            <a:xfrm>
              <a:off x="5929" y="2677"/>
              <a:ext cx="28" cy="28"/>
            </a:xfrm>
            <a:custGeom>
              <a:avLst/>
              <a:gdLst>
                <a:gd name="T0" fmla="*/ 10 w 8"/>
                <a:gd name="T1" fmla="*/ 0 h 8"/>
                <a:gd name="T2" fmla="*/ 24 w 8"/>
                <a:gd name="T3" fmla="*/ 7 h 8"/>
                <a:gd name="T4" fmla="*/ 24 w 8"/>
                <a:gd name="T5" fmla="*/ 10 h 8"/>
                <a:gd name="T6" fmla="*/ 24 w 8"/>
                <a:gd name="T7" fmla="*/ 24 h 8"/>
                <a:gd name="T8" fmla="*/ 14 w 8"/>
                <a:gd name="T9" fmla="*/ 24 h 8"/>
                <a:gd name="T10" fmla="*/ 7 w 8"/>
                <a:gd name="T11" fmla="*/ 10 h 8"/>
                <a:gd name="T12" fmla="*/ 0 w 8"/>
                <a:gd name="T13" fmla="*/ 7 h 8"/>
                <a:gd name="T14" fmla="*/ 4 w 8"/>
                <a:gd name="T15" fmla="*/ 0 h 8"/>
                <a:gd name="T16" fmla="*/ 10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3" y="0"/>
                  </a:move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5"/>
                    <a:pt x="8" y="6"/>
                    <a:pt x="7" y="7"/>
                  </a:cubicBezTo>
                  <a:cubicBezTo>
                    <a:pt x="7" y="8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Freeform 1067"/>
            <p:cNvSpPr>
              <a:spLocks/>
            </p:cNvSpPr>
            <p:nvPr/>
          </p:nvSpPr>
          <p:spPr bwMode="auto">
            <a:xfrm>
              <a:off x="5998" y="2691"/>
              <a:ext cx="28" cy="28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4 h 8"/>
                <a:gd name="T4" fmla="*/ 7 w 8"/>
                <a:gd name="T5" fmla="*/ 14 h 8"/>
                <a:gd name="T6" fmla="*/ 10 w 8"/>
                <a:gd name="T7" fmla="*/ 14 h 8"/>
                <a:gd name="T8" fmla="*/ 14 w 8"/>
                <a:gd name="T9" fmla="*/ 21 h 8"/>
                <a:gd name="T10" fmla="*/ 21 w 8"/>
                <a:gd name="T11" fmla="*/ 28 h 8"/>
                <a:gd name="T12" fmla="*/ 28 w 8"/>
                <a:gd name="T13" fmla="*/ 28 h 8"/>
                <a:gd name="T14" fmla="*/ 24 w 8"/>
                <a:gd name="T15" fmla="*/ 21 h 8"/>
                <a:gd name="T16" fmla="*/ 28 w 8"/>
                <a:gd name="T17" fmla="*/ 21 h 8"/>
                <a:gd name="T18" fmla="*/ 21 w 8"/>
                <a:gd name="T19" fmla="*/ 14 h 8"/>
                <a:gd name="T20" fmla="*/ 21 w 8"/>
                <a:gd name="T21" fmla="*/ 7 h 8"/>
                <a:gd name="T22" fmla="*/ 17 w 8"/>
                <a:gd name="T23" fmla="*/ 0 h 8"/>
                <a:gd name="T24" fmla="*/ 7 w 8"/>
                <a:gd name="T25" fmla="*/ 0 h 8"/>
                <a:gd name="T26" fmla="*/ 4 w 8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4" y="7"/>
                    <a:pt x="5" y="7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1068"/>
            <p:cNvSpPr>
              <a:spLocks/>
            </p:cNvSpPr>
            <p:nvPr/>
          </p:nvSpPr>
          <p:spPr bwMode="auto">
            <a:xfrm>
              <a:off x="5957" y="2705"/>
              <a:ext cx="27" cy="28"/>
            </a:xfrm>
            <a:custGeom>
              <a:avLst/>
              <a:gdLst>
                <a:gd name="T0" fmla="*/ 3 w 8"/>
                <a:gd name="T1" fmla="*/ 4 h 8"/>
                <a:gd name="T2" fmla="*/ 0 w 8"/>
                <a:gd name="T3" fmla="*/ 4 h 8"/>
                <a:gd name="T4" fmla="*/ 7 w 8"/>
                <a:gd name="T5" fmla="*/ 10 h 8"/>
                <a:gd name="T6" fmla="*/ 3 w 8"/>
                <a:gd name="T7" fmla="*/ 24 h 8"/>
                <a:gd name="T8" fmla="*/ 3 w 8"/>
                <a:gd name="T9" fmla="*/ 28 h 8"/>
                <a:gd name="T10" fmla="*/ 10 w 8"/>
                <a:gd name="T11" fmla="*/ 24 h 8"/>
                <a:gd name="T12" fmla="*/ 17 w 8"/>
                <a:gd name="T13" fmla="*/ 21 h 8"/>
                <a:gd name="T14" fmla="*/ 17 w 8"/>
                <a:gd name="T15" fmla="*/ 21 h 8"/>
                <a:gd name="T16" fmla="*/ 24 w 8"/>
                <a:gd name="T17" fmla="*/ 10 h 8"/>
                <a:gd name="T18" fmla="*/ 24 w 8"/>
                <a:gd name="T19" fmla="*/ 7 h 8"/>
                <a:gd name="T20" fmla="*/ 17 w 8"/>
                <a:gd name="T21" fmla="*/ 7 h 8"/>
                <a:gd name="T22" fmla="*/ 10 w 8"/>
                <a:gd name="T23" fmla="*/ 4 h 8"/>
                <a:gd name="T24" fmla="*/ 3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4"/>
                    <a:pt x="1" y="6"/>
                    <a:pt x="1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Freeform 1069"/>
            <p:cNvSpPr>
              <a:spLocks/>
            </p:cNvSpPr>
            <p:nvPr/>
          </p:nvSpPr>
          <p:spPr bwMode="auto">
            <a:xfrm>
              <a:off x="5970" y="2691"/>
              <a:ext cx="28" cy="14"/>
            </a:xfrm>
            <a:custGeom>
              <a:avLst/>
              <a:gdLst>
                <a:gd name="T0" fmla="*/ 7 w 8"/>
                <a:gd name="T1" fmla="*/ 4 h 4"/>
                <a:gd name="T2" fmla="*/ 7 w 8"/>
                <a:gd name="T3" fmla="*/ 4 h 4"/>
                <a:gd name="T4" fmla="*/ 14 w 8"/>
                <a:gd name="T5" fmla="*/ 7 h 4"/>
                <a:gd name="T6" fmla="*/ 24 w 8"/>
                <a:gd name="T7" fmla="*/ 14 h 4"/>
                <a:gd name="T8" fmla="*/ 28 w 8"/>
                <a:gd name="T9" fmla="*/ 14 h 4"/>
                <a:gd name="T10" fmla="*/ 24 w 8"/>
                <a:gd name="T11" fmla="*/ 4 h 4"/>
                <a:gd name="T12" fmla="*/ 10 w 8"/>
                <a:gd name="T13" fmla="*/ 0 h 4"/>
                <a:gd name="T14" fmla="*/ 7 w 8"/>
                <a:gd name="T15" fmla="*/ 4 h 4"/>
                <a:gd name="T16" fmla="*/ 0 w 8"/>
                <a:gd name="T17" fmla="*/ 4 h 4"/>
                <a:gd name="T18" fmla="*/ 7 w 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1"/>
                    <a:pt x="4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Freeform 1070"/>
            <p:cNvSpPr>
              <a:spLocks/>
            </p:cNvSpPr>
            <p:nvPr/>
          </p:nvSpPr>
          <p:spPr bwMode="auto">
            <a:xfrm>
              <a:off x="5970" y="2719"/>
              <a:ext cx="14" cy="28"/>
            </a:xfrm>
            <a:custGeom>
              <a:avLst/>
              <a:gdLst>
                <a:gd name="T0" fmla="*/ 14 w 4"/>
                <a:gd name="T1" fmla="*/ 4 h 8"/>
                <a:gd name="T2" fmla="*/ 10 w 4"/>
                <a:gd name="T3" fmla="*/ 0 h 8"/>
                <a:gd name="T4" fmla="*/ 7 w 4"/>
                <a:gd name="T5" fmla="*/ 4 h 8"/>
                <a:gd name="T6" fmla="*/ 7 w 4"/>
                <a:gd name="T7" fmla="*/ 14 h 8"/>
                <a:gd name="T8" fmla="*/ 0 w 4"/>
                <a:gd name="T9" fmla="*/ 17 h 8"/>
                <a:gd name="T10" fmla="*/ 4 w 4"/>
                <a:gd name="T11" fmla="*/ 24 h 8"/>
                <a:gd name="T12" fmla="*/ 7 w 4"/>
                <a:gd name="T13" fmla="*/ 28 h 8"/>
                <a:gd name="T14" fmla="*/ 10 w 4"/>
                <a:gd name="T15" fmla="*/ 28 h 8"/>
                <a:gd name="T16" fmla="*/ 7 w 4"/>
                <a:gd name="T17" fmla="*/ 21 h 8"/>
                <a:gd name="T18" fmla="*/ 14 w 4"/>
                <a:gd name="T19" fmla="*/ 4 h 8"/>
                <a:gd name="T20" fmla="*/ 14 w 4"/>
                <a:gd name="T21" fmla="*/ 4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8"/>
                <a:gd name="T35" fmla="*/ 4 w 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8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0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6"/>
                    <a:pt x="2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Freeform 1071"/>
            <p:cNvSpPr>
              <a:spLocks/>
            </p:cNvSpPr>
            <p:nvPr/>
          </p:nvSpPr>
          <p:spPr bwMode="auto">
            <a:xfrm>
              <a:off x="5984" y="2719"/>
              <a:ext cx="14" cy="28"/>
            </a:xfrm>
            <a:custGeom>
              <a:avLst/>
              <a:gdLst>
                <a:gd name="T0" fmla="*/ 10 w 4"/>
                <a:gd name="T1" fmla="*/ 4 h 8"/>
                <a:gd name="T2" fmla="*/ 10 w 4"/>
                <a:gd name="T3" fmla="*/ 4 h 8"/>
                <a:gd name="T4" fmla="*/ 10 w 4"/>
                <a:gd name="T5" fmla="*/ 17 h 8"/>
                <a:gd name="T6" fmla="*/ 7 w 4"/>
                <a:gd name="T7" fmla="*/ 21 h 8"/>
                <a:gd name="T8" fmla="*/ 4 w 4"/>
                <a:gd name="T9" fmla="*/ 28 h 8"/>
                <a:gd name="T10" fmla="*/ 0 w 4"/>
                <a:gd name="T11" fmla="*/ 28 h 8"/>
                <a:gd name="T12" fmla="*/ 7 w 4"/>
                <a:gd name="T13" fmla="*/ 14 h 8"/>
                <a:gd name="T14" fmla="*/ 10 w 4"/>
                <a:gd name="T15" fmla="*/ 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3" y="1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2" y="3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1072"/>
            <p:cNvSpPr>
              <a:spLocks/>
            </p:cNvSpPr>
            <p:nvPr/>
          </p:nvSpPr>
          <p:spPr bwMode="auto">
            <a:xfrm>
              <a:off x="5998" y="2719"/>
              <a:ext cx="14" cy="1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7 h 4"/>
                <a:gd name="T6" fmla="*/ 4 w 4"/>
                <a:gd name="T7" fmla="*/ 7 h 4"/>
                <a:gd name="T8" fmla="*/ 4 w 4"/>
                <a:gd name="T9" fmla="*/ 4 h 4"/>
                <a:gd name="T10" fmla="*/ 7 w 4"/>
                <a:gd name="T11" fmla="*/ 7 h 4"/>
                <a:gd name="T12" fmla="*/ 7 w 4"/>
                <a:gd name="T13" fmla="*/ 14 h 4"/>
                <a:gd name="T14" fmla="*/ 10 w 4"/>
                <a:gd name="T15" fmla="*/ 14 h 4"/>
                <a:gd name="T16" fmla="*/ 10 w 4"/>
                <a:gd name="T17" fmla="*/ 10 h 4"/>
                <a:gd name="T18" fmla="*/ 14 w 4"/>
                <a:gd name="T19" fmla="*/ 10 h 4"/>
                <a:gd name="T20" fmla="*/ 10 w 4"/>
                <a:gd name="T21" fmla="*/ 7 h 4"/>
                <a:gd name="T22" fmla="*/ 10 w 4"/>
                <a:gd name="T23" fmla="*/ 4 h 4"/>
                <a:gd name="T24" fmla="*/ 7 w 4"/>
                <a:gd name="T25" fmla="*/ 0 h 4"/>
                <a:gd name="T26" fmla="*/ 4 w 4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4"/>
                <a:gd name="T44" fmla="*/ 4 w 4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1073"/>
            <p:cNvSpPr>
              <a:spLocks/>
            </p:cNvSpPr>
            <p:nvPr/>
          </p:nvSpPr>
          <p:spPr bwMode="auto">
            <a:xfrm>
              <a:off x="5998" y="2733"/>
              <a:ext cx="0" cy="14"/>
            </a:xfrm>
            <a:custGeom>
              <a:avLst/>
              <a:gdLst>
                <a:gd name="T0" fmla="*/ 4 h 4"/>
                <a:gd name="T1" fmla="*/ 4 h 4"/>
                <a:gd name="T2" fmla="*/ 14 h 4"/>
                <a:gd name="T3" fmla="*/ 14 h 4"/>
                <a:gd name="T4" fmla="*/ 14 h 4"/>
                <a:gd name="T5" fmla="*/ 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1074"/>
            <p:cNvSpPr>
              <a:spLocks/>
            </p:cNvSpPr>
            <p:nvPr/>
          </p:nvSpPr>
          <p:spPr bwMode="auto">
            <a:xfrm>
              <a:off x="5884" y="2719"/>
              <a:ext cx="45" cy="45"/>
            </a:xfrm>
            <a:custGeom>
              <a:avLst/>
              <a:gdLst>
                <a:gd name="T0" fmla="*/ 38 w 13"/>
                <a:gd name="T1" fmla="*/ 3 h 13"/>
                <a:gd name="T2" fmla="*/ 35 w 13"/>
                <a:gd name="T3" fmla="*/ 3 h 13"/>
                <a:gd name="T4" fmla="*/ 35 w 13"/>
                <a:gd name="T5" fmla="*/ 7 h 13"/>
                <a:gd name="T6" fmla="*/ 38 w 13"/>
                <a:gd name="T7" fmla="*/ 10 h 13"/>
                <a:gd name="T8" fmla="*/ 35 w 13"/>
                <a:gd name="T9" fmla="*/ 10 h 13"/>
                <a:gd name="T10" fmla="*/ 35 w 13"/>
                <a:gd name="T11" fmla="*/ 14 h 13"/>
                <a:gd name="T12" fmla="*/ 28 w 13"/>
                <a:gd name="T13" fmla="*/ 17 h 13"/>
                <a:gd name="T14" fmla="*/ 24 w 13"/>
                <a:gd name="T15" fmla="*/ 17 h 13"/>
                <a:gd name="T16" fmla="*/ 21 w 13"/>
                <a:gd name="T17" fmla="*/ 24 h 13"/>
                <a:gd name="T18" fmla="*/ 10 w 13"/>
                <a:gd name="T19" fmla="*/ 31 h 13"/>
                <a:gd name="T20" fmla="*/ 3 w 13"/>
                <a:gd name="T21" fmla="*/ 38 h 13"/>
                <a:gd name="T22" fmla="*/ 3 w 13"/>
                <a:gd name="T23" fmla="*/ 42 h 13"/>
                <a:gd name="T24" fmla="*/ 7 w 13"/>
                <a:gd name="T25" fmla="*/ 42 h 13"/>
                <a:gd name="T26" fmla="*/ 17 w 13"/>
                <a:gd name="T27" fmla="*/ 35 h 13"/>
                <a:gd name="T28" fmla="*/ 24 w 13"/>
                <a:gd name="T29" fmla="*/ 28 h 13"/>
                <a:gd name="T30" fmla="*/ 24 w 13"/>
                <a:gd name="T31" fmla="*/ 24 h 13"/>
                <a:gd name="T32" fmla="*/ 35 w 13"/>
                <a:gd name="T33" fmla="*/ 21 h 13"/>
                <a:gd name="T34" fmla="*/ 38 w 13"/>
                <a:gd name="T35" fmla="*/ 17 h 13"/>
                <a:gd name="T36" fmla="*/ 42 w 13"/>
                <a:gd name="T37" fmla="*/ 17 h 13"/>
                <a:gd name="T38" fmla="*/ 42 w 13"/>
                <a:gd name="T39" fmla="*/ 14 h 13"/>
                <a:gd name="T40" fmla="*/ 38 w 13"/>
                <a:gd name="T41" fmla="*/ 7 h 13"/>
                <a:gd name="T42" fmla="*/ 38 w 13"/>
                <a:gd name="T43" fmla="*/ 3 h 13"/>
                <a:gd name="T44" fmla="*/ 38 w 13"/>
                <a:gd name="T45" fmla="*/ 3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13"/>
                <a:gd name="T71" fmla="*/ 13 w 13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13">
                  <a:moveTo>
                    <a:pt x="11" y="1"/>
                  </a:move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3"/>
                    <a:pt x="10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10"/>
                    <a:pt x="1" y="11"/>
                    <a:pt x="1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1075"/>
            <p:cNvSpPr>
              <a:spLocks/>
            </p:cNvSpPr>
            <p:nvPr/>
          </p:nvSpPr>
          <p:spPr bwMode="auto">
            <a:xfrm>
              <a:off x="5929" y="2691"/>
              <a:ext cx="0" cy="14"/>
            </a:xfrm>
            <a:custGeom>
              <a:avLst/>
              <a:gdLst>
                <a:gd name="T0" fmla="*/ 4 h 4"/>
                <a:gd name="T1" fmla="*/ 14 h 4"/>
                <a:gd name="T2" fmla="*/ 14 h 4"/>
                <a:gd name="T3" fmla="*/ 4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1076"/>
            <p:cNvSpPr>
              <a:spLocks/>
            </p:cNvSpPr>
            <p:nvPr/>
          </p:nvSpPr>
          <p:spPr bwMode="auto">
            <a:xfrm>
              <a:off x="5957" y="2650"/>
              <a:ext cx="0" cy="14"/>
            </a:xfrm>
            <a:custGeom>
              <a:avLst/>
              <a:gdLst>
                <a:gd name="T0" fmla="*/ 0 h 4"/>
                <a:gd name="T1" fmla="*/ 4 h 4"/>
                <a:gd name="T2" fmla="*/ 7 h 4"/>
                <a:gd name="T3" fmla="*/ 10 h 4"/>
                <a:gd name="T4" fmla="*/ 14 h 4"/>
                <a:gd name="T5" fmla="*/ 10 h 4"/>
                <a:gd name="T6" fmla="*/ 7 h 4"/>
                <a:gd name="T7" fmla="*/ 4 h 4"/>
                <a:gd name="T8" fmla="*/ 0 h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4"/>
                <a:gd name="T19" fmla="*/ 4 h 4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1077"/>
            <p:cNvSpPr>
              <a:spLocks/>
            </p:cNvSpPr>
            <p:nvPr/>
          </p:nvSpPr>
          <p:spPr bwMode="auto">
            <a:xfrm>
              <a:off x="5998" y="2664"/>
              <a:ext cx="0" cy="13"/>
            </a:xfrm>
            <a:custGeom>
              <a:avLst/>
              <a:gdLst>
                <a:gd name="T0" fmla="*/ 0 h 4"/>
                <a:gd name="T1" fmla="*/ 0 h 4"/>
                <a:gd name="T2" fmla="*/ 7 h 4"/>
                <a:gd name="T3" fmla="*/ 13 h 4"/>
                <a:gd name="T4" fmla="*/ 7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1078"/>
            <p:cNvSpPr>
              <a:spLocks/>
            </p:cNvSpPr>
            <p:nvPr/>
          </p:nvSpPr>
          <p:spPr bwMode="auto">
            <a:xfrm>
              <a:off x="6026" y="2453"/>
              <a:ext cx="14" cy="13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0 h 4"/>
                <a:gd name="T4" fmla="*/ 4 w 4"/>
                <a:gd name="T5" fmla="*/ 10 h 4"/>
                <a:gd name="T6" fmla="*/ 0 w 4"/>
                <a:gd name="T7" fmla="*/ 10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1079"/>
            <p:cNvSpPr>
              <a:spLocks/>
            </p:cNvSpPr>
            <p:nvPr/>
          </p:nvSpPr>
          <p:spPr bwMode="auto">
            <a:xfrm>
              <a:off x="6053" y="2408"/>
              <a:ext cx="0" cy="17"/>
            </a:xfrm>
            <a:custGeom>
              <a:avLst/>
              <a:gdLst>
                <a:gd name="T0" fmla="*/ 0 h 5"/>
                <a:gd name="T1" fmla="*/ 3 h 5"/>
                <a:gd name="T2" fmla="*/ 10 h 5"/>
                <a:gd name="T3" fmla="*/ 17 h 5"/>
                <a:gd name="T4" fmla="*/ 10 h 5"/>
                <a:gd name="T5" fmla="*/ 3 h 5"/>
                <a:gd name="T6" fmla="*/ 0 h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5"/>
                <a:gd name="T15" fmla="*/ 5 h 5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1080"/>
            <p:cNvSpPr>
              <a:spLocks/>
            </p:cNvSpPr>
            <p:nvPr/>
          </p:nvSpPr>
          <p:spPr bwMode="auto">
            <a:xfrm>
              <a:off x="6873" y="3200"/>
              <a:ext cx="14" cy="28"/>
            </a:xfrm>
            <a:custGeom>
              <a:avLst/>
              <a:gdLst>
                <a:gd name="T0" fmla="*/ 10 w 4"/>
                <a:gd name="T1" fmla="*/ 4 h 8"/>
                <a:gd name="T2" fmla="*/ 7 w 4"/>
                <a:gd name="T3" fmla="*/ 4 h 8"/>
                <a:gd name="T4" fmla="*/ 4 w 4"/>
                <a:gd name="T5" fmla="*/ 10 h 8"/>
                <a:gd name="T6" fmla="*/ 4 w 4"/>
                <a:gd name="T7" fmla="*/ 14 h 8"/>
                <a:gd name="T8" fmla="*/ 0 w 4"/>
                <a:gd name="T9" fmla="*/ 21 h 8"/>
                <a:gd name="T10" fmla="*/ 4 w 4"/>
                <a:gd name="T11" fmla="*/ 28 h 8"/>
                <a:gd name="T12" fmla="*/ 10 w 4"/>
                <a:gd name="T13" fmla="*/ 28 h 8"/>
                <a:gd name="T14" fmla="*/ 14 w 4"/>
                <a:gd name="T15" fmla="*/ 21 h 8"/>
                <a:gd name="T16" fmla="*/ 14 w 4"/>
                <a:gd name="T17" fmla="*/ 4 h 8"/>
                <a:gd name="T18" fmla="*/ 10 w 4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4" y="6"/>
                    <a:pt x="4" y="6"/>
                  </a:cubicBezTo>
                  <a:cubicBezTo>
                    <a:pt x="4" y="4"/>
                    <a:pt x="4" y="3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1081"/>
            <p:cNvSpPr>
              <a:spLocks/>
            </p:cNvSpPr>
            <p:nvPr/>
          </p:nvSpPr>
          <p:spPr bwMode="auto">
            <a:xfrm>
              <a:off x="6887" y="3186"/>
              <a:ext cx="28" cy="14"/>
            </a:xfrm>
            <a:custGeom>
              <a:avLst/>
              <a:gdLst>
                <a:gd name="T0" fmla="*/ 24 w 8"/>
                <a:gd name="T1" fmla="*/ 0 h 4"/>
                <a:gd name="T2" fmla="*/ 17 w 8"/>
                <a:gd name="T3" fmla="*/ 4 h 4"/>
                <a:gd name="T4" fmla="*/ 4 w 8"/>
                <a:gd name="T5" fmla="*/ 10 h 4"/>
                <a:gd name="T6" fmla="*/ 7 w 8"/>
                <a:gd name="T7" fmla="*/ 14 h 4"/>
                <a:gd name="T8" fmla="*/ 14 w 8"/>
                <a:gd name="T9" fmla="*/ 10 h 4"/>
                <a:gd name="T10" fmla="*/ 21 w 8"/>
                <a:gd name="T11" fmla="*/ 10 h 4"/>
                <a:gd name="T12" fmla="*/ 28 w 8"/>
                <a:gd name="T13" fmla="*/ 4 h 4"/>
                <a:gd name="T14" fmla="*/ 2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1082"/>
            <p:cNvSpPr>
              <a:spLocks/>
            </p:cNvSpPr>
            <p:nvPr/>
          </p:nvSpPr>
          <p:spPr bwMode="auto">
            <a:xfrm>
              <a:off x="6704" y="3158"/>
              <a:ext cx="0" cy="14"/>
            </a:xfrm>
            <a:custGeom>
              <a:avLst/>
              <a:gdLst>
                <a:gd name="T0" fmla="*/ 0 h 4"/>
                <a:gd name="T1" fmla="*/ 0 h 4"/>
                <a:gd name="T2" fmla="*/ 7 h 4"/>
                <a:gd name="T3" fmla="*/ 4 h 4"/>
                <a:gd name="T4" fmla="*/ 4 h 4"/>
                <a:gd name="T5" fmla="*/ 4 h 4"/>
                <a:gd name="T6" fmla="*/ 7 h 4"/>
                <a:gd name="T7" fmla="*/ 10 h 4"/>
                <a:gd name="T8" fmla="*/ 10 h 4"/>
                <a:gd name="T9" fmla="*/ 14 h 4"/>
                <a:gd name="T10" fmla="*/ 10 h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h 4"/>
                <a:gd name="T25" fmla="*/ 4 h 4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T24" r="0" b="T25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1083"/>
            <p:cNvSpPr>
              <a:spLocks/>
            </p:cNvSpPr>
            <p:nvPr/>
          </p:nvSpPr>
          <p:spPr bwMode="auto">
            <a:xfrm>
              <a:off x="6704" y="3186"/>
              <a:ext cx="13" cy="0"/>
            </a:xfrm>
            <a:custGeom>
              <a:avLst/>
              <a:gdLst>
                <a:gd name="T0" fmla="*/ 7 w 4"/>
                <a:gd name="T1" fmla="*/ 13 w 4"/>
                <a:gd name="T2" fmla="*/ 7 w 4"/>
                <a:gd name="T3" fmla="*/ 3 w 4"/>
                <a:gd name="T4" fmla="*/ 0 w 4"/>
                <a:gd name="T5" fmla="*/ 7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1084"/>
            <p:cNvSpPr>
              <a:spLocks/>
            </p:cNvSpPr>
            <p:nvPr/>
          </p:nvSpPr>
          <p:spPr bwMode="auto">
            <a:xfrm>
              <a:off x="6648" y="3255"/>
              <a:ext cx="42" cy="45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3 h 13"/>
                <a:gd name="T4" fmla="*/ 0 w 12"/>
                <a:gd name="T5" fmla="*/ 10 h 13"/>
                <a:gd name="T6" fmla="*/ 7 w 12"/>
                <a:gd name="T7" fmla="*/ 17 h 13"/>
                <a:gd name="T8" fmla="*/ 11 w 12"/>
                <a:gd name="T9" fmla="*/ 24 h 13"/>
                <a:gd name="T10" fmla="*/ 21 w 12"/>
                <a:gd name="T11" fmla="*/ 31 h 13"/>
                <a:gd name="T12" fmla="*/ 28 w 12"/>
                <a:gd name="T13" fmla="*/ 35 h 13"/>
                <a:gd name="T14" fmla="*/ 28 w 12"/>
                <a:gd name="T15" fmla="*/ 42 h 13"/>
                <a:gd name="T16" fmla="*/ 39 w 12"/>
                <a:gd name="T17" fmla="*/ 42 h 13"/>
                <a:gd name="T18" fmla="*/ 39 w 12"/>
                <a:gd name="T19" fmla="*/ 35 h 13"/>
                <a:gd name="T20" fmla="*/ 28 w 12"/>
                <a:gd name="T21" fmla="*/ 28 h 13"/>
                <a:gd name="T22" fmla="*/ 18 w 12"/>
                <a:gd name="T23" fmla="*/ 17 h 13"/>
                <a:gd name="T24" fmla="*/ 11 w 12"/>
                <a:gd name="T25" fmla="*/ 7 h 13"/>
                <a:gd name="T26" fmla="*/ 0 w 12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3"/>
                <a:gd name="T44" fmla="*/ 12 w 12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9"/>
                    <a:pt x="8" y="10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7" y="7"/>
                    <a:pt x="7" y="5"/>
                    <a:pt x="5" y="5"/>
                  </a:cubicBezTo>
                  <a:cubicBezTo>
                    <a:pt x="5" y="4"/>
                    <a:pt x="3" y="3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1085"/>
            <p:cNvSpPr>
              <a:spLocks/>
            </p:cNvSpPr>
            <p:nvPr/>
          </p:nvSpPr>
          <p:spPr bwMode="auto">
            <a:xfrm>
              <a:off x="6690" y="3255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10 w 4"/>
                <a:gd name="T3" fmla="*/ 10 h 4"/>
                <a:gd name="T4" fmla="*/ 10 w 4"/>
                <a:gd name="T5" fmla="*/ 14 h 4"/>
                <a:gd name="T6" fmla="*/ 4 w 4"/>
                <a:gd name="T7" fmla="*/ 10 h 4"/>
                <a:gd name="T8" fmla="*/ 4 w 4"/>
                <a:gd name="T9" fmla="*/ 4 h 4"/>
                <a:gd name="T10" fmla="*/ 10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1086"/>
            <p:cNvSpPr>
              <a:spLocks/>
            </p:cNvSpPr>
            <p:nvPr/>
          </p:nvSpPr>
          <p:spPr bwMode="auto">
            <a:xfrm>
              <a:off x="6704" y="3269"/>
              <a:ext cx="0" cy="17"/>
            </a:xfrm>
            <a:custGeom>
              <a:avLst/>
              <a:gdLst>
                <a:gd name="T0" fmla="*/ 3 h 5"/>
                <a:gd name="T1" fmla="*/ 7 h 5"/>
                <a:gd name="T2" fmla="*/ 17 h 5"/>
                <a:gd name="T3" fmla="*/ 14 h 5"/>
                <a:gd name="T4" fmla="*/ 3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1087"/>
            <p:cNvSpPr>
              <a:spLocks/>
            </p:cNvSpPr>
            <p:nvPr/>
          </p:nvSpPr>
          <p:spPr bwMode="auto">
            <a:xfrm>
              <a:off x="5801" y="3086"/>
              <a:ext cx="650" cy="508"/>
            </a:xfrm>
            <a:custGeom>
              <a:avLst/>
              <a:gdLst>
                <a:gd name="T0" fmla="*/ 93 w 188"/>
                <a:gd name="T1" fmla="*/ 169 h 147"/>
                <a:gd name="T2" fmla="*/ 142 w 188"/>
                <a:gd name="T3" fmla="*/ 156 h 147"/>
                <a:gd name="T4" fmla="*/ 163 w 188"/>
                <a:gd name="T5" fmla="*/ 124 h 147"/>
                <a:gd name="T6" fmla="*/ 176 w 188"/>
                <a:gd name="T7" fmla="*/ 100 h 147"/>
                <a:gd name="T8" fmla="*/ 187 w 188"/>
                <a:gd name="T9" fmla="*/ 104 h 147"/>
                <a:gd name="T10" fmla="*/ 207 w 188"/>
                <a:gd name="T11" fmla="*/ 97 h 147"/>
                <a:gd name="T12" fmla="*/ 204 w 188"/>
                <a:gd name="T13" fmla="*/ 79 h 147"/>
                <a:gd name="T14" fmla="*/ 214 w 188"/>
                <a:gd name="T15" fmla="*/ 69 h 147"/>
                <a:gd name="T16" fmla="*/ 235 w 188"/>
                <a:gd name="T17" fmla="*/ 59 h 147"/>
                <a:gd name="T18" fmla="*/ 263 w 188"/>
                <a:gd name="T19" fmla="*/ 73 h 147"/>
                <a:gd name="T20" fmla="*/ 277 w 188"/>
                <a:gd name="T21" fmla="*/ 76 h 147"/>
                <a:gd name="T22" fmla="*/ 297 w 188"/>
                <a:gd name="T23" fmla="*/ 83 h 147"/>
                <a:gd name="T24" fmla="*/ 284 w 188"/>
                <a:gd name="T25" fmla="*/ 66 h 147"/>
                <a:gd name="T26" fmla="*/ 315 w 188"/>
                <a:gd name="T27" fmla="*/ 35 h 147"/>
                <a:gd name="T28" fmla="*/ 342 w 188"/>
                <a:gd name="T29" fmla="*/ 24 h 147"/>
                <a:gd name="T30" fmla="*/ 335 w 188"/>
                <a:gd name="T31" fmla="*/ 10 h 147"/>
                <a:gd name="T32" fmla="*/ 366 w 188"/>
                <a:gd name="T33" fmla="*/ 24 h 147"/>
                <a:gd name="T34" fmla="*/ 398 w 188"/>
                <a:gd name="T35" fmla="*/ 31 h 147"/>
                <a:gd name="T36" fmla="*/ 391 w 188"/>
                <a:gd name="T37" fmla="*/ 52 h 147"/>
                <a:gd name="T38" fmla="*/ 418 w 188"/>
                <a:gd name="T39" fmla="*/ 97 h 147"/>
                <a:gd name="T40" fmla="*/ 467 w 188"/>
                <a:gd name="T41" fmla="*/ 121 h 147"/>
                <a:gd name="T42" fmla="*/ 488 w 188"/>
                <a:gd name="T43" fmla="*/ 38 h 147"/>
                <a:gd name="T44" fmla="*/ 505 w 188"/>
                <a:gd name="T45" fmla="*/ 3 h 147"/>
                <a:gd name="T46" fmla="*/ 515 w 188"/>
                <a:gd name="T47" fmla="*/ 31 h 147"/>
                <a:gd name="T48" fmla="*/ 536 w 188"/>
                <a:gd name="T49" fmla="*/ 59 h 147"/>
                <a:gd name="T50" fmla="*/ 553 w 188"/>
                <a:gd name="T51" fmla="*/ 111 h 147"/>
                <a:gd name="T52" fmla="*/ 567 w 188"/>
                <a:gd name="T53" fmla="*/ 152 h 147"/>
                <a:gd name="T54" fmla="*/ 591 w 188"/>
                <a:gd name="T55" fmla="*/ 166 h 147"/>
                <a:gd name="T56" fmla="*/ 602 w 188"/>
                <a:gd name="T57" fmla="*/ 204 h 147"/>
                <a:gd name="T58" fmla="*/ 619 w 188"/>
                <a:gd name="T59" fmla="*/ 207 h 147"/>
                <a:gd name="T60" fmla="*/ 636 w 188"/>
                <a:gd name="T61" fmla="*/ 242 h 147"/>
                <a:gd name="T62" fmla="*/ 650 w 188"/>
                <a:gd name="T63" fmla="*/ 276 h 147"/>
                <a:gd name="T64" fmla="*/ 636 w 188"/>
                <a:gd name="T65" fmla="*/ 346 h 147"/>
                <a:gd name="T66" fmla="*/ 595 w 188"/>
                <a:gd name="T67" fmla="*/ 408 h 147"/>
                <a:gd name="T68" fmla="*/ 570 w 188"/>
                <a:gd name="T69" fmla="*/ 442 h 147"/>
                <a:gd name="T70" fmla="*/ 519 w 188"/>
                <a:gd name="T71" fmla="*/ 491 h 147"/>
                <a:gd name="T72" fmla="*/ 477 w 188"/>
                <a:gd name="T73" fmla="*/ 498 h 147"/>
                <a:gd name="T74" fmla="*/ 460 w 188"/>
                <a:gd name="T75" fmla="*/ 501 h 147"/>
                <a:gd name="T76" fmla="*/ 418 w 188"/>
                <a:gd name="T77" fmla="*/ 498 h 147"/>
                <a:gd name="T78" fmla="*/ 398 w 188"/>
                <a:gd name="T79" fmla="*/ 467 h 147"/>
                <a:gd name="T80" fmla="*/ 373 w 188"/>
                <a:gd name="T81" fmla="*/ 446 h 147"/>
                <a:gd name="T82" fmla="*/ 373 w 188"/>
                <a:gd name="T83" fmla="*/ 422 h 147"/>
                <a:gd name="T84" fmla="*/ 360 w 188"/>
                <a:gd name="T85" fmla="*/ 432 h 147"/>
                <a:gd name="T86" fmla="*/ 380 w 188"/>
                <a:gd name="T87" fmla="*/ 394 h 147"/>
                <a:gd name="T88" fmla="*/ 342 w 188"/>
                <a:gd name="T89" fmla="*/ 429 h 147"/>
                <a:gd name="T90" fmla="*/ 325 w 188"/>
                <a:gd name="T91" fmla="*/ 404 h 147"/>
                <a:gd name="T92" fmla="*/ 294 w 188"/>
                <a:gd name="T93" fmla="*/ 380 h 147"/>
                <a:gd name="T94" fmla="*/ 194 w 188"/>
                <a:gd name="T95" fmla="*/ 384 h 147"/>
                <a:gd name="T96" fmla="*/ 121 w 188"/>
                <a:gd name="T97" fmla="*/ 411 h 147"/>
                <a:gd name="T98" fmla="*/ 55 w 188"/>
                <a:gd name="T99" fmla="*/ 435 h 147"/>
                <a:gd name="T100" fmla="*/ 7 w 188"/>
                <a:gd name="T101" fmla="*/ 408 h 147"/>
                <a:gd name="T102" fmla="*/ 17 w 188"/>
                <a:gd name="T103" fmla="*/ 363 h 147"/>
                <a:gd name="T104" fmla="*/ 0 w 188"/>
                <a:gd name="T105" fmla="*/ 276 h 147"/>
                <a:gd name="T106" fmla="*/ 14 w 188"/>
                <a:gd name="T107" fmla="*/ 280 h 147"/>
                <a:gd name="T108" fmla="*/ 14 w 188"/>
                <a:gd name="T109" fmla="*/ 214 h 147"/>
                <a:gd name="T110" fmla="*/ 21 w 188"/>
                <a:gd name="T111" fmla="*/ 204 h 147"/>
                <a:gd name="T112" fmla="*/ 59 w 188"/>
                <a:gd name="T113" fmla="*/ 176 h 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8"/>
                <a:gd name="T172" fmla="*/ 0 h 147"/>
                <a:gd name="T173" fmla="*/ 188 w 188"/>
                <a:gd name="T174" fmla="*/ 147 h 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8" h="147">
                  <a:moveTo>
                    <a:pt x="19" y="50"/>
                  </a:moveTo>
                  <a:cubicBezTo>
                    <a:pt x="19" y="50"/>
                    <a:pt x="20" y="50"/>
                    <a:pt x="21" y="50"/>
                  </a:cubicBezTo>
                  <a:cubicBezTo>
                    <a:pt x="22" y="50"/>
                    <a:pt x="23" y="51"/>
                    <a:pt x="24" y="50"/>
                  </a:cubicBezTo>
                  <a:cubicBezTo>
                    <a:pt x="25" y="50"/>
                    <a:pt x="26" y="48"/>
                    <a:pt x="27" y="49"/>
                  </a:cubicBezTo>
                  <a:cubicBezTo>
                    <a:pt x="28" y="49"/>
                    <a:pt x="29" y="49"/>
                    <a:pt x="30" y="48"/>
                  </a:cubicBezTo>
                  <a:cubicBezTo>
                    <a:pt x="30" y="48"/>
                    <a:pt x="30" y="47"/>
                    <a:pt x="31" y="47"/>
                  </a:cubicBezTo>
                  <a:cubicBezTo>
                    <a:pt x="32" y="47"/>
                    <a:pt x="33" y="47"/>
                    <a:pt x="34" y="47"/>
                  </a:cubicBezTo>
                  <a:cubicBezTo>
                    <a:pt x="37" y="46"/>
                    <a:pt x="39" y="46"/>
                    <a:pt x="41" y="45"/>
                  </a:cubicBezTo>
                  <a:cubicBezTo>
                    <a:pt x="43" y="44"/>
                    <a:pt x="43" y="42"/>
                    <a:pt x="44" y="40"/>
                  </a:cubicBezTo>
                  <a:cubicBezTo>
                    <a:pt x="44" y="40"/>
                    <a:pt x="43" y="39"/>
                    <a:pt x="44" y="39"/>
                  </a:cubicBezTo>
                  <a:cubicBezTo>
                    <a:pt x="44" y="38"/>
                    <a:pt x="46" y="39"/>
                    <a:pt x="47" y="38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6"/>
                    <a:pt x="46" y="35"/>
                    <a:pt x="46" y="35"/>
                  </a:cubicBezTo>
                  <a:cubicBezTo>
                    <a:pt x="47" y="33"/>
                    <a:pt x="47" y="32"/>
                    <a:pt x="48" y="30"/>
                  </a:cubicBezTo>
                  <a:cubicBezTo>
                    <a:pt x="49" y="29"/>
                    <a:pt x="50" y="29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1"/>
                    <a:pt x="51" y="33"/>
                    <a:pt x="52" y="34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5" y="31"/>
                    <a:pt x="54" y="31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5" y="28"/>
                    <a:pt x="55" y="28"/>
                  </a:cubicBezTo>
                  <a:cubicBezTo>
                    <a:pt x="57" y="28"/>
                    <a:pt x="58" y="29"/>
                    <a:pt x="60" y="29"/>
                  </a:cubicBezTo>
                  <a:cubicBezTo>
                    <a:pt x="60" y="29"/>
                    <a:pt x="60" y="28"/>
                    <a:pt x="60" y="28"/>
                  </a:cubicBezTo>
                  <a:cubicBezTo>
                    <a:pt x="60" y="28"/>
                    <a:pt x="59" y="28"/>
                    <a:pt x="58" y="28"/>
                  </a:cubicBezTo>
                  <a:cubicBezTo>
                    <a:pt x="58" y="27"/>
                    <a:pt x="59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8" y="24"/>
                    <a:pt x="58" y="23"/>
                    <a:pt x="59" y="23"/>
                  </a:cubicBezTo>
                  <a:cubicBezTo>
                    <a:pt x="60" y="23"/>
                    <a:pt x="60" y="25"/>
                    <a:pt x="61" y="25"/>
                  </a:cubicBezTo>
                  <a:cubicBezTo>
                    <a:pt x="62" y="24"/>
                    <a:pt x="61" y="23"/>
                    <a:pt x="61" y="22"/>
                  </a:cubicBezTo>
                  <a:cubicBezTo>
                    <a:pt x="61" y="22"/>
                    <a:pt x="63" y="23"/>
                    <a:pt x="63" y="22"/>
                  </a:cubicBezTo>
                  <a:cubicBezTo>
                    <a:pt x="63" y="21"/>
                    <a:pt x="62" y="21"/>
                    <a:pt x="62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8"/>
                    <a:pt x="65" y="20"/>
                    <a:pt x="65" y="20"/>
                  </a:cubicBezTo>
                  <a:cubicBezTo>
                    <a:pt x="66" y="20"/>
                    <a:pt x="66" y="18"/>
                    <a:pt x="67" y="18"/>
                  </a:cubicBezTo>
                  <a:cubicBezTo>
                    <a:pt x="67" y="17"/>
                    <a:pt x="68" y="17"/>
                    <a:pt x="68" y="17"/>
                  </a:cubicBezTo>
                  <a:cubicBezTo>
                    <a:pt x="69" y="17"/>
                    <a:pt x="69" y="17"/>
                    <a:pt x="70" y="17"/>
                  </a:cubicBezTo>
                  <a:cubicBezTo>
                    <a:pt x="70" y="17"/>
                    <a:pt x="70" y="16"/>
                    <a:pt x="70" y="15"/>
                  </a:cubicBezTo>
                  <a:cubicBezTo>
                    <a:pt x="71" y="15"/>
                    <a:pt x="72" y="16"/>
                    <a:pt x="73" y="17"/>
                  </a:cubicBezTo>
                  <a:cubicBezTo>
                    <a:pt x="74" y="18"/>
                    <a:pt x="75" y="19"/>
                    <a:pt x="76" y="21"/>
                  </a:cubicBezTo>
                  <a:cubicBezTo>
                    <a:pt x="76" y="22"/>
                    <a:pt x="74" y="24"/>
                    <a:pt x="75" y="24"/>
                  </a:cubicBezTo>
                  <a:cubicBezTo>
                    <a:pt x="77" y="24"/>
                    <a:pt x="76" y="22"/>
                    <a:pt x="77" y="21"/>
                  </a:cubicBezTo>
                  <a:cubicBezTo>
                    <a:pt x="78" y="21"/>
                    <a:pt x="79" y="21"/>
                    <a:pt x="80" y="21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1" y="22"/>
                    <a:pt x="80" y="21"/>
                    <a:pt x="81" y="21"/>
                  </a:cubicBezTo>
                  <a:cubicBezTo>
                    <a:pt x="82" y="21"/>
                    <a:pt x="82" y="21"/>
                    <a:pt x="83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4" y="24"/>
                    <a:pt x="85" y="25"/>
                    <a:pt x="86" y="24"/>
                  </a:cubicBezTo>
                  <a:cubicBezTo>
                    <a:pt x="86" y="24"/>
                    <a:pt x="84" y="24"/>
                    <a:pt x="84" y="23"/>
                  </a:cubicBezTo>
                  <a:cubicBezTo>
                    <a:pt x="84" y="23"/>
                    <a:pt x="84" y="22"/>
                    <a:pt x="84" y="21"/>
                  </a:cubicBezTo>
                  <a:cubicBezTo>
                    <a:pt x="84" y="21"/>
                    <a:pt x="85" y="21"/>
                    <a:pt x="85" y="20"/>
                  </a:cubicBezTo>
                  <a:cubicBezTo>
                    <a:pt x="84" y="20"/>
                    <a:pt x="82" y="20"/>
                    <a:pt x="82" y="19"/>
                  </a:cubicBezTo>
                  <a:cubicBezTo>
                    <a:pt x="82" y="17"/>
                    <a:pt x="83" y="16"/>
                    <a:pt x="85" y="15"/>
                  </a:cubicBezTo>
                  <a:cubicBezTo>
                    <a:pt x="85" y="14"/>
                    <a:pt x="86" y="14"/>
                    <a:pt x="87" y="13"/>
                  </a:cubicBezTo>
                  <a:cubicBezTo>
                    <a:pt x="88" y="12"/>
                    <a:pt x="87" y="10"/>
                    <a:pt x="88" y="9"/>
                  </a:cubicBezTo>
                  <a:cubicBezTo>
                    <a:pt x="89" y="9"/>
                    <a:pt x="90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7"/>
                    <a:pt x="95" y="7"/>
                    <a:pt x="97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8" y="8"/>
                    <a:pt x="99" y="8"/>
                    <a:pt x="99" y="7"/>
                  </a:cubicBezTo>
                  <a:cubicBezTo>
                    <a:pt x="99" y="7"/>
                    <a:pt x="99" y="6"/>
                    <a:pt x="99" y="6"/>
                  </a:cubicBezTo>
                  <a:cubicBezTo>
                    <a:pt x="98" y="5"/>
                    <a:pt x="97" y="5"/>
                    <a:pt x="96" y="5"/>
                  </a:cubicBezTo>
                  <a:cubicBezTo>
                    <a:pt x="96" y="4"/>
                    <a:pt x="94" y="3"/>
                    <a:pt x="95" y="3"/>
                  </a:cubicBezTo>
                  <a:cubicBezTo>
                    <a:pt x="96" y="2"/>
                    <a:pt x="97" y="3"/>
                    <a:pt x="97" y="3"/>
                  </a:cubicBezTo>
                  <a:cubicBezTo>
                    <a:pt x="98" y="3"/>
                    <a:pt x="99" y="4"/>
                    <a:pt x="100" y="4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2" y="6"/>
                    <a:pt x="103" y="5"/>
                    <a:pt x="104" y="6"/>
                  </a:cubicBezTo>
                  <a:cubicBezTo>
                    <a:pt x="105" y="6"/>
                    <a:pt x="105" y="7"/>
                    <a:pt x="106" y="7"/>
                  </a:cubicBezTo>
                  <a:cubicBezTo>
                    <a:pt x="106" y="7"/>
                    <a:pt x="107" y="6"/>
                    <a:pt x="107" y="6"/>
                  </a:cubicBezTo>
                  <a:cubicBezTo>
                    <a:pt x="108" y="6"/>
                    <a:pt x="109" y="8"/>
                    <a:pt x="110" y="8"/>
                  </a:cubicBezTo>
                  <a:cubicBezTo>
                    <a:pt x="111" y="8"/>
                    <a:pt x="113" y="7"/>
                    <a:pt x="114" y="7"/>
                  </a:cubicBezTo>
                  <a:cubicBezTo>
                    <a:pt x="114" y="8"/>
                    <a:pt x="114" y="9"/>
                    <a:pt x="115" y="9"/>
                  </a:cubicBezTo>
                  <a:cubicBezTo>
                    <a:pt x="116" y="9"/>
                    <a:pt x="115" y="7"/>
                    <a:pt x="116" y="7"/>
                  </a:cubicBezTo>
                  <a:cubicBezTo>
                    <a:pt x="117" y="7"/>
                    <a:pt x="119" y="7"/>
                    <a:pt x="119" y="8"/>
                  </a:cubicBezTo>
                  <a:cubicBezTo>
                    <a:pt x="119" y="10"/>
                    <a:pt x="117" y="11"/>
                    <a:pt x="116" y="12"/>
                  </a:cubicBezTo>
                  <a:cubicBezTo>
                    <a:pt x="115" y="13"/>
                    <a:pt x="113" y="13"/>
                    <a:pt x="113" y="15"/>
                  </a:cubicBezTo>
                  <a:cubicBezTo>
                    <a:pt x="112" y="16"/>
                    <a:pt x="113" y="17"/>
                    <a:pt x="113" y="18"/>
                  </a:cubicBezTo>
                  <a:cubicBezTo>
                    <a:pt x="113" y="20"/>
                    <a:pt x="111" y="21"/>
                    <a:pt x="111" y="23"/>
                  </a:cubicBezTo>
                  <a:cubicBezTo>
                    <a:pt x="112" y="24"/>
                    <a:pt x="114" y="25"/>
                    <a:pt x="116" y="26"/>
                  </a:cubicBezTo>
                  <a:cubicBezTo>
                    <a:pt x="118" y="27"/>
                    <a:pt x="119" y="27"/>
                    <a:pt x="121" y="28"/>
                  </a:cubicBezTo>
                  <a:cubicBezTo>
                    <a:pt x="122" y="29"/>
                    <a:pt x="124" y="29"/>
                    <a:pt x="125" y="30"/>
                  </a:cubicBezTo>
                  <a:cubicBezTo>
                    <a:pt x="125" y="31"/>
                    <a:pt x="126" y="31"/>
                    <a:pt x="127" y="32"/>
                  </a:cubicBezTo>
                  <a:cubicBezTo>
                    <a:pt x="128" y="33"/>
                    <a:pt x="129" y="34"/>
                    <a:pt x="130" y="35"/>
                  </a:cubicBezTo>
                  <a:cubicBezTo>
                    <a:pt x="132" y="35"/>
                    <a:pt x="134" y="36"/>
                    <a:pt x="135" y="35"/>
                  </a:cubicBezTo>
                  <a:cubicBezTo>
                    <a:pt x="137" y="34"/>
                    <a:pt x="137" y="31"/>
                    <a:pt x="138" y="29"/>
                  </a:cubicBezTo>
                  <a:cubicBezTo>
                    <a:pt x="139" y="27"/>
                    <a:pt x="140" y="25"/>
                    <a:pt x="141" y="23"/>
                  </a:cubicBezTo>
                  <a:cubicBezTo>
                    <a:pt x="141" y="20"/>
                    <a:pt x="141" y="17"/>
                    <a:pt x="141" y="14"/>
                  </a:cubicBezTo>
                  <a:cubicBezTo>
                    <a:pt x="141" y="13"/>
                    <a:pt x="141" y="12"/>
                    <a:pt x="141" y="11"/>
                  </a:cubicBezTo>
                  <a:cubicBezTo>
                    <a:pt x="141" y="10"/>
                    <a:pt x="142" y="10"/>
                    <a:pt x="143" y="9"/>
                  </a:cubicBezTo>
                  <a:cubicBezTo>
                    <a:pt x="143" y="9"/>
                    <a:pt x="143" y="8"/>
                    <a:pt x="143" y="7"/>
                  </a:cubicBezTo>
                  <a:cubicBezTo>
                    <a:pt x="143" y="5"/>
                    <a:pt x="144" y="3"/>
                    <a:pt x="145" y="1"/>
                  </a:cubicBezTo>
                  <a:cubicBezTo>
                    <a:pt x="145" y="1"/>
                    <a:pt x="146" y="0"/>
                    <a:pt x="146" y="1"/>
                  </a:cubicBezTo>
                  <a:cubicBezTo>
                    <a:pt x="146" y="1"/>
                    <a:pt x="146" y="1"/>
                    <a:pt x="147" y="2"/>
                  </a:cubicBezTo>
                  <a:cubicBezTo>
                    <a:pt x="147" y="3"/>
                    <a:pt x="147" y="4"/>
                    <a:pt x="147" y="5"/>
                  </a:cubicBezTo>
                  <a:cubicBezTo>
                    <a:pt x="148" y="6"/>
                    <a:pt x="150" y="6"/>
                    <a:pt x="150" y="7"/>
                  </a:cubicBezTo>
                  <a:cubicBezTo>
                    <a:pt x="150" y="7"/>
                    <a:pt x="149" y="8"/>
                    <a:pt x="149" y="9"/>
                  </a:cubicBezTo>
                  <a:cubicBezTo>
                    <a:pt x="149" y="11"/>
                    <a:pt x="150" y="13"/>
                    <a:pt x="151" y="15"/>
                  </a:cubicBezTo>
                  <a:cubicBezTo>
                    <a:pt x="151" y="16"/>
                    <a:pt x="151" y="17"/>
                    <a:pt x="151" y="19"/>
                  </a:cubicBezTo>
                  <a:cubicBezTo>
                    <a:pt x="152" y="19"/>
                    <a:pt x="152" y="19"/>
                    <a:pt x="153" y="19"/>
                  </a:cubicBezTo>
                  <a:cubicBezTo>
                    <a:pt x="153" y="18"/>
                    <a:pt x="154" y="17"/>
                    <a:pt x="155" y="17"/>
                  </a:cubicBezTo>
                  <a:cubicBezTo>
                    <a:pt x="155" y="17"/>
                    <a:pt x="155" y="18"/>
                    <a:pt x="155" y="19"/>
                  </a:cubicBezTo>
                  <a:cubicBezTo>
                    <a:pt x="156" y="20"/>
                    <a:pt x="158" y="20"/>
                    <a:pt x="158" y="22"/>
                  </a:cubicBezTo>
                  <a:cubicBezTo>
                    <a:pt x="158" y="23"/>
                    <a:pt x="157" y="25"/>
                    <a:pt x="158" y="27"/>
                  </a:cubicBezTo>
                  <a:cubicBezTo>
                    <a:pt x="158" y="29"/>
                    <a:pt x="159" y="30"/>
                    <a:pt x="160" y="32"/>
                  </a:cubicBezTo>
                  <a:cubicBezTo>
                    <a:pt x="160" y="32"/>
                    <a:pt x="161" y="33"/>
                    <a:pt x="161" y="34"/>
                  </a:cubicBezTo>
                  <a:cubicBezTo>
                    <a:pt x="161" y="35"/>
                    <a:pt x="160" y="37"/>
                    <a:pt x="160" y="38"/>
                  </a:cubicBezTo>
                  <a:cubicBezTo>
                    <a:pt x="160" y="39"/>
                    <a:pt x="160" y="41"/>
                    <a:pt x="161" y="42"/>
                  </a:cubicBezTo>
                  <a:cubicBezTo>
                    <a:pt x="161" y="43"/>
                    <a:pt x="163" y="44"/>
                    <a:pt x="164" y="44"/>
                  </a:cubicBezTo>
                  <a:cubicBezTo>
                    <a:pt x="164" y="44"/>
                    <a:pt x="165" y="44"/>
                    <a:pt x="166" y="44"/>
                  </a:cubicBezTo>
                  <a:cubicBezTo>
                    <a:pt x="166" y="44"/>
                    <a:pt x="166" y="45"/>
                    <a:pt x="166" y="46"/>
                  </a:cubicBezTo>
                  <a:cubicBezTo>
                    <a:pt x="166" y="47"/>
                    <a:pt x="167" y="47"/>
                    <a:pt x="168" y="47"/>
                  </a:cubicBezTo>
                  <a:cubicBezTo>
                    <a:pt x="169" y="47"/>
                    <a:pt x="170" y="48"/>
                    <a:pt x="171" y="48"/>
                  </a:cubicBezTo>
                  <a:cubicBezTo>
                    <a:pt x="171" y="49"/>
                    <a:pt x="171" y="49"/>
                    <a:pt x="171" y="50"/>
                  </a:cubicBezTo>
                  <a:cubicBezTo>
                    <a:pt x="171" y="50"/>
                    <a:pt x="171" y="50"/>
                    <a:pt x="171" y="51"/>
                  </a:cubicBezTo>
                  <a:cubicBezTo>
                    <a:pt x="171" y="52"/>
                    <a:pt x="173" y="52"/>
                    <a:pt x="173" y="53"/>
                  </a:cubicBezTo>
                  <a:cubicBezTo>
                    <a:pt x="174" y="55"/>
                    <a:pt x="173" y="57"/>
                    <a:pt x="174" y="59"/>
                  </a:cubicBezTo>
                  <a:cubicBezTo>
                    <a:pt x="174" y="60"/>
                    <a:pt x="174" y="60"/>
                    <a:pt x="175" y="60"/>
                  </a:cubicBezTo>
                  <a:cubicBezTo>
                    <a:pt x="176" y="60"/>
                    <a:pt x="176" y="59"/>
                    <a:pt x="176" y="59"/>
                  </a:cubicBezTo>
                  <a:cubicBezTo>
                    <a:pt x="177" y="59"/>
                    <a:pt x="177" y="59"/>
                    <a:pt x="178" y="60"/>
                  </a:cubicBezTo>
                  <a:cubicBezTo>
                    <a:pt x="178" y="60"/>
                    <a:pt x="179" y="59"/>
                    <a:pt x="179" y="60"/>
                  </a:cubicBezTo>
                  <a:cubicBezTo>
                    <a:pt x="180" y="61"/>
                    <a:pt x="180" y="62"/>
                    <a:pt x="179" y="63"/>
                  </a:cubicBezTo>
                  <a:cubicBezTo>
                    <a:pt x="179" y="64"/>
                    <a:pt x="177" y="64"/>
                    <a:pt x="178" y="65"/>
                  </a:cubicBezTo>
                  <a:cubicBezTo>
                    <a:pt x="178" y="66"/>
                    <a:pt x="180" y="65"/>
                    <a:pt x="181" y="66"/>
                  </a:cubicBezTo>
                  <a:cubicBezTo>
                    <a:pt x="182" y="67"/>
                    <a:pt x="183" y="69"/>
                    <a:pt x="184" y="70"/>
                  </a:cubicBezTo>
                  <a:cubicBezTo>
                    <a:pt x="185" y="71"/>
                    <a:pt x="185" y="71"/>
                    <a:pt x="186" y="72"/>
                  </a:cubicBezTo>
                  <a:cubicBezTo>
                    <a:pt x="186" y="73"/>
                    <a:pt x="187" y="74"/>
                    <a:pt x="187" y="74"/>
                  </a:cubicBezTo>
                  <a:cubicBezTo>
                    <a:pt x="187" y="75"/>
                    <a:pt x="186" y="76"/>
                    <a:pt x="187" y="77"/>
                  </a:cubicBezTo>
                  <a:cubicBezTo>
                    <a:pt x="187" y="78"/>
                    <a:pt x="188" y="79"/>
                    <a:pt x="188" y="80"/>
                  </a:cubicBezTo>
                  <a:cubicBezTo>
                    <a:pt x="188" y="82"/>
                    <a:pt x="186" y="83"/>
                    <a:pt x="186" y="85"/>
                  </a:cubicBezTo>
                  <a:cubicBezTo>
                    <a:pt x="186" y="87"/>
                    <a:pt x="187" y="88"/>
                    <a:pt x="187" y="91"/>
                  </a:cubicBezTo>
                  <a:cubicBezTo>
                    <a:pt x="187" y="92"/>
                    <a:pt x="187" y="94"/>
                    <a:pt x="186" y="95"/>
                  </a:cubicBezTo>
                  <a:cubicBezTo>
                    <a:pt x="186" y="97"/>
                    <a:pt x="185" y="98"/>
                    <a:pt x="184" y="100"/>
                  </a:cubicBezTo>
                  <a:cubicBezTo>
                    <a:pt x="183" y="102"/>
                    <a:pt x="183" y="105"/>
                    <a:pt x="181" y="107"/>
                  </a:cubicBezTo>
                  <a:cubicBezTo>
                    <a:pt x="181" y="109"/>
                    <a:pt x="180" y="111"/>
                    <a:pt x="178" y="112"/>
                  </a:cubicBezTo>
                  <a:cubicBezTo>
                    <a:pt x="177" y="113"/>
                    <a:pt x="175" y="114"/>
                    <a:pt x="174" y="115"/>
                  </a:cubicBezTo>
                  <a:cubicBezTo>
                    <a:pt x="173" y="116"/>
                    <a:pt x="173" y="117"/>
                    <a:pt x="172" y="118"/>
                  </a:cubicBezTo>
                  <a:cubicBezTo>
                    <a:pt x="172" y="118"/>
                    <a:pt x="171" y="119"/>
                    <a:pt x="171" y="120"/>
                  </a:cubicBezTo>
                  <a:cubicBezTo>
                    <a:pt x="170" y="121"/>
                    <a:pt x="169" y="122"/>
                    <a:pt x="168" y="124"/>
                  </a:cubicBezTo>
                  <a:cubicBezTo>
                    <a:pt x="168" y="124"/>
                    <a:pt x="168" y="126"/>
                    <a:pt x="167" y="126"/>
                  </a:cubicBezTo>
                  <a:cubicBezTo>
                    <a:pt x="167" y="127"/>
                    <a:pt x="165" y="127"/>
                    <a:pt x="165" y="128"/>
                  </a:cubicBezTo>
                  <a:cubicBezTo>
                    <a:pt x="164" y="130"/>
                    <a:pt x="163" y="132"/>
                    <a:pt x="162" y="134"/>
                  </a:cubicBezTo>
                  <a:cubicBezTo>
                    <a:pt x="161" y="135"/>
                    <a:pt x="162" y="137"/>
                    <a:pt x="161" y="139"/>
                  </a:cubicBezTo>
                  <a:cubicBezTo>
                    <a:pt x="160" y="140"/>
                    <a:pt x="159" y="141"/>
                    <a:pt x="158" y="141"/>
                  </a:cubicBezTo>
                  <a:cubicBezTo>
                    <a:pt x="156" y="142"/>
                    <a:pt x="153" y="141"/>
                    <a:pt x="150" y="142"/>
                  </a:cubicBezTo>
                  <a:cubicBezTo>
                    <a:pt x="149" y="143"/>
                    <a:pt x="148" y="144"/>
                    <a:pt x="147" y="145"/>
                  </a:cubicBezTo>
                  <a:cubicBezTo>
                    <a:pt x="145" y="146"/>
                    <a:pt x="144" y="147"/>
                    <a:pt x="142" y="147"/>
                  </a:cubicBezTo>
                  <a:cubicBezTo>
                    <a:pt x="141" y="147"/>
                    <a:pt x="140" y="146"/>
                    <a:pt x="139" y="146"/>
                  </a:cubicBezTo>
                  <a:cubicBezTo>
                    <a:pt x="139" y="146"/>
                    <a:pt x="139" y="145"/>
                    <a:pt x="138" y="144"/>
                  </a:cubicBezTo>
                  <a:cubicBezTo>
                    <a:pt x="138" y="144"/>
                    <a:pt x="137" y="145"/>
                    <a:pt x="136" y="145"/>
                  </a:cubicBezTo>
                  <a:cubicBezTo>
                    <a:pt x="136" y="144"/>
                    <a:pt x="138" y="143"/>
                    <a:pt x="137" y="143"/>
                  </a:cubicBezTo>
                  <a:cubicBezTo>
                    <a:pt x="137" y="142"/>
                    <a:pt x="136" y="143"/>
                    <a:pt x="135" y="143"/>
                  </a:cubicBezTo>
                  <a:cubicBezTo>
                    <a:pt x="135" y="144"/>
                    <a:pt x="134" y="145"/>
                    <a:pt x="133" y="145"/>
                  </a:cubicBezTo>
                  <a:cubicBezTo>
                    <a:pt x="132" y="146"/>
                    <a:pt x="131" y="147"/>
                    <a:pt x="12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7" y="146"/>
                    <a:pt x="126" y="144"/>
                    <a:pt x="125" y="144"/>
                  </a:cubicBezTo>
                  <a:cubicBezTo>
                    <a:pt x="124" y="143"/>
                    <a:pt x="122" y="144"/>
                    <a:pt x="121" y="144"/>
                  </a:cubicBezTo>
                  <a:cubicBezTo>
                    <a:pt x="121" y="144"/>
                    <a:pt x="119" y="143"/>
                    <a:pt x="119" y="143"/>
                  </a:cubicBezTo>
                  <a:cubicBezTo>
                    <a:pt x="118" y="142"/>
                    <a:pt x="116" y="142"/>
                    <a:pt x="116" y="142"/>
                  </a:cubicBezTo>
                  <a:cubicBezTo>
                    <a:pt x="115" y="141"/>
                    <a:pt x="114" y="139"/>
                    <a:pt x="114" y="138"/>
                  </a:cubicBezTo>
                  <a:cubicBezTo>
                    <a:pt x="113" y="137"/>
                    <a:pt x="115" y="136"/>
                    <a:pt x="115" y="135"/>
                  </a:cubicBezTo>
                  <a:cubicBezTo>
                    <a:pt x="115" y="133"/>
                    <a:pt x="114" y="132"/>
                    <a:pt x="114" y="130"/>
                  </a:cubicBezTo>
                  <a:cubicBezTo>
                    <a:pt x="114" y="129"/>
                    <a:pt x="114" y="128"/>
                    <a:pt x="114" y="128"/>
                  </a:cubicBezTo>
                  <a:cubicBezTo>
                    <a:pt x="113" y="128"/>
                    <a:pt x="112" y="129"/>
                    <a:pt x="111" y="129"/>
                  </a:cubicBezTo>
                  <a:cubicBezTo>
                    <a:pt x="110" y="129"/>
                    <a:pt x="109" y="130"/>
                    <a:pt x="108" y="129"/>
                  </a:cubicBezTo>
                  <a:cubicBezTo>
                    <a:pt x="108" y="129"/>
                    <a:pt x="108" y="128"/>
                    <a:pt x="108" y="128"/>
                  </a:cubicBezTo>
                  <a:cubicBezTo>
                    <a:pt x="109" y="127"/>
                    <a:pt x="111" y="126"/>
                    <a:pt x="111" y="125"/>
                  </a:cubicBezTo>
                  <a:cubicBezTo>
                    <a:pt x="111" y="124"/>
                    <a:pt x="110" y="123"/>
                    <a:pt x="109" y="122"/>
                  </a:cubicBezTo>
                  <a:cubicBezTo>
                    <a:pt x="109" y="121"/>
                    <a:pt x="108" y="122"/>
                    <a:pt x="108" y="122"/>
                  </a:cubicBezTo>
                  <a:cubicBezTo>
                    <a:pt x="108" y="123"/>
                    <a:pt x="108" y="125"/>
                    <a:pt x="107" y="126"/>
                  </a:cubicBezTo>
                  <a:cubicBezTo>
                    <a:pt x="107" y="127"/>
                    <a:pt x="106" y="127"/>
                    <a:pt x="105" y="127"/>
                  </a:cubicBezTo>
                  <a:cubicBezTo>
                    <a:pt x="104" y="127"/>
                    <a:pt x="102" y="128"/>
                    <a:pt x="102" y="127"/>
                  </a:cubicBezTo>
                  <a:cubicBezTo>
                    <a:pt x="102" y="126"/>
                    <a:pt x="103" y="125"/>
                    <a:pt x="104" y="125"/>
                  </a:cubicBezTo>
                  <a:cubicBezTo>
                    <a:pt x="105" y="125"/>
                    <a:pt x="105" y="126"/>
                    <a:pt x="106" y="125"/>
                  </a:cubicBezTo>
                  <a:cubicBezTo>
                    <a:pt x="107" y="123"/>
                    <a:pt x="107" y="121"/>
                    <a:pt x="108" y="119"/>
                  </a:cubicBezTo>
                  <a:cubicBezTo>
                    <a:pt x="109" y="117"/>
                    <a:pt x="109" y="116"/>
                    <a:pt x="110" y="115"/>
                  </a:cubicBezTo>
                  <a:cubicBezTo>
                    <a:pt x="110" y="115"/>
                    <a:pt x="110" y="114"/>
                    <a:pt x="110" y="114"/>
                  </a:cubicBezTo>
                  <a:cubicBezTo>
                    <a:pt x="108" y="115"/>
                    <a:pt x="108" y="116"/>
                    <a:pt x="107" y="117"/>
                  </a:cubicBezTo>
                  <a:cubicBezTo>
                    <a:pt x="105" y="118"/>
                    <a:pt x="104" y="119"/>
                    <a:pt x="103" y="120"/>
                  </a:cubicBezTo>
                  <a:cubicBezTo>
                    <a:pt x="101" y="121"/>
                    <a:pt x="100" y="122"/>
                    <a:pt x="98" y="123"/>
                  </a:cubicBezTo>
                  <a:cubicBezTo>
                    <a:pt x="98" y="124"/>
                    <a:pt x="99" y="124"/>
                    <a:pt x="99" y="124"/>
                  </a:cubicBezTo>
                  <a:cubicBezTo>
                    <a:pt x="99" y="125"/>
                    <a:pt x="99" y="126"/>
                    <a:pt x="99" y="126"/>
                  </a:cubicBezTo>
                  <a:cubicBezTo>
                    <a:pt x="97" y="126"/>
                    <a:pt x="96" y="125"/>
                    <a:pt x="96" y="124"/>
                  </a:cubicBezTo>
                  <a:cubicBezTo>
                    <a:pt x="96" y="123"/>
                    <a:pt x="96" y="123"/>
                    <a:pt x="96" y="122"/>
                  </a:cubicBezTo>
                  <a:cubicBezTo>
                    <a:pt x="96" y="120"/>
                    <a:pt x="96" y="118"/>
                    <a:pt x="94" y="117"/>
                  </a:cubicBezTo>
                  <a:cubicBezTo>
                    <a:pt x="94" y="116"/>
                    <a:pt x="93" y="116"/>
                    <a:pt x="92" y="115"/>
                  </a:cubicBezTo>
                  <a:cubicBezTo>
                    <a:pt x="92" y="115"/>
                    <a:pt x="93" y="114"/>
                    <a:pt x="93" y="113"/>
                  </a:cubicBezTo>
                  <a:cubicBezTo>
                    <a:pt x="92" y="112"/>
                    <a:pt x="90" y="111"/>
                    <a:pt x="88" y="111"/>
                  </a:cubicBezTo>
                  <a:cubicBezTo>
                    <a:pt x="87" y="110"/>
                    <a:pt x="86" y="111"/>
                    <a:pt x="85" y="110"/>
                  </a:cubicBezTo>
                  <a:cubicBezTo>
                    <a:pt x="83" y="110"/>
                    <a:pt x="83" y="108"/>
                    <a:pt x="81" y="107"/>
                  </a:cubicBezTo>
                  <a:cubicBezTo>
                    <a:pt x="77" y="107"/>
                    <a:pt x="73" y="107"/>
                    <a:pt x="69" y="108"/>
                  </a:cubicBezTo>
                  <a:cubicBezTo>
                    <a:pt x="67" y="109"/>
                    <a:pt x="65" y="111"/>
                    <a:pt x="63" y="112"/>
                  </a:cubicBezTo>
                  <a:cubicBezTo>
                    <a:pt x="60" y="112"/>
                    <a:pt x="58" y="111"/>
                    <a:pt x="56" y="111"/>
                  </a:cubicBezTo>
                  <a:cubicBezTo>
                    <a:pt x="53" y="112"/>
                    <a:pt x="51" y="113"/>
                    <a:pt x="48" y="114"/>
                  </a:cubicBezTo>
                  <a:cubicBezTo>
                    <a:pt x="47" y="115"/>
                    <a:pt x="46" y="115"/>
                    <a:pt x="45" y="116"/>
                  </a:cubicBezTo>
                  <a:cubicBezTo>
                    <a:pt x="44" y="117"/>
                    <a:pt x="43" y="119"/>
                    <a:pt x="42" y="119"/>
                  </a:cubicBezTo>
                  <a:cubicBezTo>
                    <a:pt x="40" y="120"/>
                    <a:pt x="37" y="119"/>
                    <a:pt x="35" y="119"/>
                  </a:cubicBezTo>
                  <a:cubicBezTo>
                    <a:pt x="32" y="120"/>
                    <a:pt x="29" y="119"/>
                    <a:pt x="25" y="120"/>
                  </a:cubicBezTo>
                  <a:cubicBezTo>
                    <a:pt x="24" y="120"/>
                    <a:pt x="23" y="122"/>
                    <a:pt x="22" y="123"/>
                  </a:cubicBezTo>
                  <a:cubicBezTo>
                    <a:pt x="21" y="123"/>
                    <a:pt x="20" y="123"/>
                    <a:pt x="19" y="123"/>
                  </a:cubicBezTo>
                  <a:cubicBezTo>
                    <a:pt x="18" y="124"/>
                    <a:pt x="17" y="126"/>
                    <a:pt x="16" y="126"/>
                  </a:cubicBezTo>
                  <a:cubicBezTo>
                    <a:pt x="14" y="127"/>
                    <a:pt x="12" y="126"/>
                    <a:pt x="10" y="126"/>
                  </a:cubicBezTo>
                  <a:cubicBezTo>
                    <a:pt x="8" y="126"/>
                    <a:pt x="7" y="125"/>
                    <a:pt x="5" y="124"/>
                  </a:cubicBezTo>
                  <a:cubicBezTo>
                    <a:pt x="4" y="123"/>
                    <a:pt x="3" y="122"/>
                    <a:pt x="2" y="120"/>
                  </a:cubicBezTo>
                  <a:cubicBezTo>
                    <a:pt x="2" y="120"/>
                    <a:pt x="2" y="119"/>
                    <a:pt x="2" y="118"/>
                  </a:cubicBezTo>
                  <a:cubicBezTo>
                    <a:pt x="3" y="117"/>
                    <a:pt x="5" y="119"/>
                    <a:pt x="5" y="118"/>
                  </a:cubicBezTo>
                  <a:cubicBezTo>
                    <a:pt x="6" y="117"/>
                    <a:pt x="6" y="115"/>
                    <a:pt x="7" y="113"/>
                  </a:cubicBezTo>
                  <a:cubicBezTo>
                    <a:pt x="7" y="112"/>
                    <a:pt x="7" y="111"/>
                    <a:pt x="7" y="109"/>
                  </a:cubicBezTo>
                  <a:cubicBezTo>
                    <a:pt x="7" y="108"/>
                    <a:pt x="6" y="106"/>
                    <a:pt x="5" y="105"/>
                  </a:cubicBezTo>
                  <a:cubicBezTo>
                    <a:pt x="5" y="102"/>
                    <a:pt x="6" y="100"/>
                    <a:pt x="6" y="97"/>
                  </a:cubicBezTo>
                  <a:cubicBezTo>
                    <a:pt x="5" y="94"/>
                    <a:pt x="4" y="92"/>
                    <a:pt x="4" y="89"/>
                  </a:cubicBezTo>
                  <a:cubicBezTo>
                    <a:pt x="3" y="88"/>
                    <a:pt x="4" y="86"/>
                    <a:pt x="3" y="85"/>
                  </a:cubicBezTo>
                  <a:cubicBezTo>
                    <a:pt x="2" y="83"/>
                    <a:pt x="1" y="82"/>
                    <a:pt x="0" y="80"/>
                  </a:cubicBezTo>
                  <a:cubicBezTo>
                    <a:pt x="0" y="79"/>
                    <a:pt x="1" y="79"/>
                    <a:pt x="1" y="79"/>
                  </a:cubicBezTo>
                  <a:cubicBezTo>
                    <a:pt x="2" y="79"/>
                    <a:pt x="1" y="81"/>
                    <a:pt x="2" y="81"/>
                  </a:cubicBezTo>
                  <a:cubicBezTo>
                    <a:pt x="2" y="81"/>
                    <a:pt x="2" y="79"/>
                    <a:pt x="3" y="79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5" y="80"/>
                    <a:pt x="5" y="78"/>
                    <a:pt x="5" y="77"/>
                  </a:cubicBezTo>
                  <a:cubicBezTo>
                    <a:pt x="4" y="75"/>
                    <a:pt x="2" y="73"/>
                    <a:pt x="2" y="71"/>
                  </a:cubicBezTo>
                  <a:cubicBezTo>
                    <a:pt x="1" y="70"/>
                    <a:pt x="2" y="68"/>
                    <a:pt x="2" y="67"/>
                  </a:cubicBezTo>
                  <a:cubicBezTo>
                    <a:pt x="2" y="65"/>
                    <a:pt x="4" y="64"/>
                    <a:pt x="4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6" y="56"/>
                    <a:pt x="7" y="56"/>
                    <a:pt x="7" y="56"/>
                  </a:cubicBezTo>
                  <a:cubicBezTo>
                    <a:pt x="7" y="57"/>
                    <a:pt x="5" y="59"/>
                    <a:pt x="6" y="59"/>
                  </a:cubicBezTo>
                  <a:cubicBezTo>
                    <a:pt x="6" y="60"/>
                    <a:pt x="7" y="58"/>
                    <a:pt x="7" y="58"/>
                  </a:cubicBezTo>
                  <a:cubicBezTo>
                    <a:pt x="8" y="57"/>
                    <a:pt x="9" y="56"/>
                    <a:pt x="10" y="56"/>
                  </a:cubicBezTo>
                  <a:cubicBezTo>
                    <a:pt x="11" y="55"/>
                    <a:pt x="13" y="54"/>
                    <a:pt x="14" y="54"/>
                  </a:cubicBezTo>
                  <a:cubicBezTo>
                    <a:pt x="15" y="53"/>
                    <a:pt x="16" y="52"/>
                    <a:pt x="17" y="51"/>
                  </a:cubicBezTo>
                  <a:cubicBezTo>
                    <a:pt x="18" y="51"/>
                    <a:pt x="18" y="51"/>
                    <a:pt x="19" y="5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1088"/>
            <p:cNvSpPr>
              <a:spLocks/>
            </p:cNvSpPr>
            <p:nvPr/>
          </p:nvSpPr>
          <p:spPr bwMode="auto">
            <a:xfrm>
              <a:off x="6195" y="3145"/>
              <a:ext cx="14" cy="13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10 h 4"/>
                <a:gd name="T4" fmla="*/ 14 w 4"/>
                <a:gd name="T5" fmla="*/ 10 h 4"/>
                <a:gd name="T6" fmla="*/ 10 w 4"/>
                <a:gd name="T7" fmla="*/ 7 h 4"/>
                <a:gd name="T8" fmla="*/ 14 w 4"/>
                <a:gd name="T9" fmla="*/ 0 h 4"/>
                <a:gd name="T10" fmla="*/ 10 w 4"/>
                <a:gd name="T11" fmla="*/ 3 h 4"/>
                <a:gd name="T12" fmla="*/ 7 w 4"/>
                <a:gd name="T13" fmla="*/ 0 h 4"/>
                <a:gd name="T14" fmla="*/ 7 w 4"/>
                <a:gd name="T15" fmla="*/ 3 h 4"/>
                <a:gd name="T16" fmla="*/ 4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1089"/>
            <p:cNvSpPr>
              <a:spLocks/>
            </p:cNvSpPr>
            <p:nvPr/>
          </p:nvSpPr>
          <p:spPr bwMode="auto">
            <a:xfrm>
              <a:off x="6209" y="3172"/>
              <a:ext cx="0" cy="14"/>
            </a:xfrm>
            <a:custGeom>
              <a:avLst/>
              <a:gdLst>
                <a:gd name="T0" fmla="*/ 4 h 4"/>
                <a:gd name="T1" fmla="*/ 14 h 4"/>
                <a:gd name="T2" fmla="*/ 10 h 4"/>
                <a:gd name="T3" fmla="*/ 4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1090"/>
            <p:cNvSpPr>
              <a:spLocks/>
            </p:cNvSpPr>
            <p:nvPr/>
          </p:nvSpPr>
          <p:spPr bwMode="auto">
            <a:xfrm>
              <a:off x="6451" y="3342"/>
              <a:ext cx="0" cy="14"/>
            </a:xfrm>
            <a:custGeom>
              <a:avLst/>
              <a:gdLst>
                <a:gd name="T0" fmla="*/ 0 h 4"/>
                <a:gd name="T1" fmla="*/ 4 h 4"/>
                <a:gd name="T2" fmla="*/ 14 h 4"/>
                <a:gd name="T3" fmla="*/ 10 h 4"/>
                <a:gd name="T4" fmla="*/ 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1091"/>
            <p:cNvSpPr>
              <a:spLocks/>
            </p:cNvSpPr>
            <p:nvPr/>
          </p:nvSpPr>
          <p:spPr bwMode="auto">
            <a:xfrm>
              <a:off x="6309" y="3608"/>
              <a:ext cx="14" cy="14"/>
            </a:xfrm>
            <a:custGeom>
              <a:avLst/>
              <a:gdLst>
                <a:gd name="T0" fmla="*/ 0 w 4"/>
                <a:gd name="T1" fmla="*/ 4 h 4"/>
                <a:gd name="T2" fmla="*/ 7 w 4"/>
                <a:gd name="T3" fmla="*/ 4 h 4"/>
                <a:gd name="T4" fmla="*/ 14 w 4"/>
                <a:gd name="T5" fmla="*/ 10 h 4"/>
                <a:gd name="T6" fmla="*/ 10 w 4"/>
                <a:gd name="T7" fmla="*/ 14 h 4"/>
                <a:gd name="T8" fmla="*/ 4 w 4"/>
                <a:gd name="T9" fmla="*/ 10 h 4"/>
                <a:gd name="T10" fmla="*/ 0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1092"/>
            <p:cNvSpPr>
              <a:spLocks/>
            </p:cNvSpPr>
            <p:nvPr/>
          </p:nvSpPr>
          <p:spPr bwMode="auto">
            <a:xfrm>
              <a:off x="6251" y="3622"/>
              <a:ext cx="58" cy="59"/>
            </a:xfrm>
            <a:custGeom>
              <a:avLst/>
              <a:gdLst>
                <a:gd name="T0" fmla="*/ 24 w 17"/>
                <a:gd name="T1" fmla="*/ 10 h 17"/>
                <a:gd name="T2" fmla="*/ 34 w 17"/>
                <a:gd name="T3" fmla="*/ 10 h 17"/>
                <a:gd name="T4" fmla="*/ 44 w 17"/>
                <a:gd name="T5" fmla="*/ 7 h 17"/>
                <a:gd name="T6" fmla="*/ 55 w 17"/>
                <a:gd name="T7" fmla="*/ 7 h 17"/>
                <a:gd name="T8" fmla="*/ 58 w 17"/>
                <a:gd name="T9" fmla="*/ 10 h 17"/>
                <a:gd name="T10" fmla="*/ 55 w 17"/>
                <a:gd name="T11" fmla="*/ 28 h 17"/>
                <a:gd name="T12" fmla="*/ 48 w 17"/>
                <a:gd name="T13" fmla="*/ 31 h 17"/>
                <a:gd name="T14" fmla="*/ 44 w 17"/>
                <a:gd name="T15" fmla="*/ 42 h 17"/>
                <a:gd name="T16" fmla="*/ 41 w 17"/>
                <a:gd name="T17" fmla="*/ 52 h 17"/>
                <a:gd name="T18" fmla="*/ 41 w 17"/>
                <a:gd name="T19" fmla="*/ 52 h 17"/>
                <a:gd name="T20" fmla="*/ 38 w 17"/>
                <a:gd name="T21" fmla="*/ 45 h 17"/>
                <a:gd name="T22" fmla="*/ 34 w 17"/>
                <a:gd name="T23" fmla="*/ 49 h 17"/>
                <a:gd name="T24" fmla="*/ 31 w 17"/>
                <a:gd name="T25" fmla="*/ 49 h 17"/>
                <a:gd name="T26" fmla="*/ 27 w 17"/>
                <a:gd name="T27" fmla="*/ 52 h 17"/>
                <a:gd name="T28" fmla="*/ 20 w 17"/>
                <a:gd name="T29" fmla="*/ 59 h 17"/>
                <a:gd name="T30" fmla="*/ 17 w 17"/>
                <a:gd name="T31" fmla="*/ 56 h 17"/>
                <a:gd name="T32" fmla="*/ 14 w 17"/>
                <a:gd name="T33" fmla="*/ 56 h 17"/>
                <a:gd name="T34" fmla="*/ 7 w 17"/>
                <a:gd name="T35" fmla="*/ 52 h 17"/>
                <a:gd name="T36" fmla="*/ 3 w 17"/>
                <a:gd name="T37" fmla="*/ 42 h 17"/>
                <a:gd name="T38" fmla="*/ 3 w 17"/>
                <a:gd name="T39" fmla="*/ 35 h 17"/>
                <a:gd name="T40" fmla="*/ 7 w 17"/>
                <a:gd name="T41" fmla="*/ 35 h 17"/>
                <a:gd name="T42" fmla="*/ 0 w 17"/>
                <a:gd name="T43" fmla="*/ 17 h 17"/>
                <a:gd name="T44" fmla="*/ 0 w 17"/>
                <a:gd name="T45" fmla="*/ 7 h 17"/>
                <a:gd name="T46" fmla="*/ 7 w 17"/>
                <a:gd name="T47" fmla="*/ 3 h 17"/>
                <a:gd name="T48" fmla="*/ 14 w 17"/>
                <a:gd name="T49" fmla="*/ 7 h 17"/>
                <a:gd name="T50" fmla="*/ 24 w 17"/>
                <a:gd name="T51" fmla="*/ 1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7" y="3"/>
                  </a:moveTo>
                  <a:cubicBezTo>
                    <a:pt x="8" y="3"/>
                    <a:pt x="9" y="3"/>
                    <a:pt x="10" y="3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5"/>
                    <a:pt x="16" y="6"/>
                    <a:pt x="16" y="8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2" y="13"/>
                    <a:pt x="13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2" y="13"/>
                    <a:pt x="11" y="13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6"/>
                    <a:pt x="7" y="16"/>
                    <a:pt x="6" y="17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5" y="16"/>
                    <a:pt x="4" y="17"/>
                    <a:pt x="4" y="16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2" y="14"/>
                    <a:pt x="2" y="13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3"/>
                    <a:pt x="7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1093"/>
            <p:cNvSpPr>
              <a:spLocks/>
            </p:cNvSpPr>
            <p:nvPr/>
          </p:nvSpPr>
          <p:spPr bwMode="auto">
            <a:xfrm>
              <a:off x="6140" y="3539"/>
              <a:ext cx="28" cy="0"/>
            </a:xfrm>
            <a:custGeom>
              <a:avLst/>
              <a:gdLst>
                <a:gd name="T0" fmla="*/ 0 w 8"/>
                <a:gd name="T1" fmla="*/ 0 w 8"/>
                <a:gd name="T2" fmla="*/ 7 w 8"/>
                <a:gd name="T3" fmla="*/ 10 w 8"/>
                <a:gd name="T4" fmla="*/ 14 w 8"/>
                <a:gd name="T5" fmla="*/ 21 w 8"/>
                <a:gd name="T6" fmla="*/ 24 w 8"/>
                <a:gd name="T7" fmla="*/ 28 w 8"/>
                <a:gd name="T8" fmla="*/ 24 w 8"/>
                <a:gd name="T9" fmla="*/ 21 w 8"/>
                <a:gd name="T10" fmla="*/ 17 w 8"/>
                <a:gd name="T11" fmla="*/ 17 w 8"/>
                <a:gd name="T12" fmla="*/ 0 w 8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w 8"/>
                <a:gd name="T27" fmla="*/ 8 w 8"/>
              </a:gdLst>
              <a:ahLst/>
              <a:cxnLst>
                <a:cxn ang="T13">
                  <a:pos x="T0" y="0"/>
                </a:cxn>
                <a:cxn ang="T14">
                  <a:pos x="T1" y="0"/>
                </a:cxn>
                <a:cxn ang="T15">
                  <a:pos x="T2" y="0"/>
                </a:cxn>
                <a:cxn ang="T16">
                  <a:pos x="T3" y="0"/>
                </a:cxn>
                <a:cxn ang="T17">
                  <a:pos x="T4" y="0"/>
                </a:cxn>
                <a:cxn ang="T18">
                  <a:pos x="T5" y="0"/>
                </a:cxn>
                <a:cxn ang="T19">
                  <a:pos x="T6" y="0"/>
                </a:cxn>
                <a:cxn ang="T20">
                  <a:pos x="T7" y="0"/>
                </a:cxn>
                <a:cxn ang="T21">
                  <a:pos x="T8" y="0"/>
                </a:cxn>
                <a:cxn ang="T22">
                  <a:pos x="T9" y="0"/>
                </a:cxn>
                <a:cxn ang="T23">
                  <a:pos x="T10" y="0"/>
                </a:cxn>
                <a:cxn ang="T24">
                  <a:pos x="T11" y="0"/>
                </a:cxn>
                <a:cxn ang="T25">
                  <a:pos x="T12" y="0"/>
                </a:cxn>
              </a:cxnLst>
              <a:rect l="T26" t="0" r="T27" b="0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1094"/>
            <p:cNvSpPr>
              <a:spLocks/>
            </p:cNvSpPr>
            <p:nvPr/>
          </p:nvSpPr>
          <p:spPr bwMode="auto">
            <a:xfrm>
              <a:off x="6859" y="3681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4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1095"/>
            <p:cNvSpPr>
              <a:spLocks/>
            </p:cNvSpPr>
            <p:nvPr/>
          </p:nvSpPr>
          <p:spPr bwMode="auto">
            <a:xfrm>
              <a:off x="4711" y="1577"/>
              <a:ext cx="18" cy="0"/>
            </a:xfrm>
            <a:custGeom>
              <a:avLst/>
              <a:gdLst>
                <a:gd name="T0" fmla="*/ 7 w 5"/>
                <a:gd name="T1" fmla="*/ 0 w 5"/>
                <a:gd name="T2" fmla="*/ 11 w 5"/>
                <a:gd name="T3" fmla="*/ 14 w 5"/>
                <a:gd name="T4" fmla="*/ 7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5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1096"/>
            <p:cNvSpPr>
              <a:spLocks/>
            </p:cNvSpPr>
            <p:nvPr/>
          </p:nvSpPr>
          <p:spPr bwMode="auto">
            <a:xfrm>
              <a:off x="4784" y="1563"/>
              <a:ext cx="14" cy="0"/>
            </a:xfrm>
            <a:custGeom>
              <a:avLst/>
              <a:gdLst>
                <a:gd name="T0" fmla="*/ 4 w 4"/>
                <a:gd name="T1" fmla="*/ 0 w 4"/>
                <a:gd name="T2" fmla="*/ 7 w 4"/>
                <a:gd name="T3" fmla="*/ 10 w 4"/>
                <a:gd name="T4" fmla="*/ 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1097"/>
            <p:cNvSpPr>
              <a:spLocks/>
            </p:cNvSpPr>
            <p:nvPr/>
          </p:nvSpPr>
          <p:spPr bwMode="auto">
            <a:xfrm>
              <a:off x="6576" y="3864"/>
              <a:ext cx="0" cy="14"/>
            </a:xfrm>
            <a:custGeom>
              <a:avLst/>
              <a:gdLst>
                <a:gd name="T0" fmla="*/ 10 h 4"/>
                <a:gd name="T1" fmla="*/ 14 h 4"/>
                <a:gd name="T2" fmla="*/ 4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1098"/>
            <p:cNvSpPr>
              <a:spLocks/>
            </p:cNvSpPr>
            <p:nvPr/>
          </p:nvSpPr>
          <p:spPr bwMode="auto">
            <a:xfrm>
              <a:off x="6731" y="3553"/>
              <a:ext cx="87" cy="100"/>
            </a:xfrm>
            <a:custGeom>
              <a:avLst/>
              <a:gdLst>
                <a:gd name="T0" fmla="*/ 56 w 25"/>
                <a:gd name="T1" fmla="*/ 24 h 29"/>
                <a:gd name="T2" fmla="*/ 70 w 25"/>
                <a:gd name="T3" fmla="*/ 21 h 29"/>
                <a:gd name="T4" fmla="*/ 77 w 25"/>
                <a:gd name="T5" fmla="*/ 14 h 29"/>
                <a:gd name="T6" fmla="*/ 87 w 25"/>
                <a:gd name="T7" fmla="*/ 21 h 29"/>
                <a:gd name="T8" fmla="*/ 80 w 25"/>
                <a:gd name="T9" fmla="*/ 24 h 29"/>
                <a:gd name="T10" fmla="*/ 77 w 25"/>
                <a:gd name="T11" fmla="*/ 34 h 29"/>
                <a:gd name="T12" fmla="*/ 66 w 25"/>
                <a:gd name="T13" fmla="*/ 38 h 29"/>
                <a:gd name="T14" fmla="*/ 66 w 25"/>
                <a:gd name="T15" fmla="*/ 45 h 29"/>
                <a:gd name="T16" fmla="*/ 66 w 25"/>
                <a:gd name="T17" fmla="*/ 48 h 29"/>
                <a:gd name="T18" fmla="*/ 63 w 25"/>
                <a:gd name="T19" fmla="*/ 52 h 29"/>
                <a:gd name="T20" fmla="*/ 63 w 25"/>
                <a:gd name="T21" fmla="*/ 45 h 29"/>
                <a:gd name="T22" fmla="*/ 56 w 25"/>
                <a:gd name="T23" fmla="*/ 45 h 29"/>
                <a:gd name="T24" fmla="*/ 49 w 25"/>
                <a:gd name="T25" fmla="*/ 55 h 29"/>
                <a:gd name="T26" fmla="*/ 52 w 25"/>
                <a:gd name="T27" fmla="*/ 59 h 29"/>
                <a:gd name="T28" fmla="*/ 42 w 25"/>
                <a:gd name="T29" fmla="*/ 72 h 29"/>
                <a:gd name="T30" fmla="*/ 31 w 25"/>
                <a:gd name="T31" fmla="*/ 83 h 29"/>
                <a:gd name="T32" fmla="*/ 17 w 25"/>
                <a:gd name="T33" fmla="*/ 97 h 29"/>
                <a:gd name="T34" fmla="*/ 10 w 25"/>
                <a:gd name="T35" fmla="*/ 97 h 29"/>
                <a:gd name="T36" fmla="*/ 7 w 25"/>
                <a:gd name="T37" fmla="*/ 90 h 29"/>
                <a:gd name="T38" fmla="*/ 14 w 25"/>
                <a:gd name="T39" fmla="*/ 79 h 29"/>
                <a:gd name="T40" fmla="*/ 21 w 25"/>
                <a:gd name="T41" fmla="*/ 72 h 29"/>
                <a:gd name="T42" fmla="*/ 17 w 25"/>
                <a:gd name="T43" fmla="*/ 62 h 29"/>
                <a:gd name="T44" fmla="*/ 10 w 25"/>
                <a:gd name="T45" fmla="*/ 59 h 29"/>
                <a:gd name="T46" fmla="*/ 7 w 25"/>
                <a:gd name="T47" fmla="*/ 55 h 29"/>
                <a:gd name="T48" fmla="*/ 3 w 25"/>
                <a:gd name="T49" fmla="*/ 52 h 29"/>
                <a:gd name="T50" fmla="*/ 7 w 25"/>
                <a:gd name="T51" fmla="*/ 45 h 29"/>
                <a:gd name="T52" fmla="*/ 17 w 25"/>
                <a:gd name="T53" fmla="*/ 41 h 29"/>
                <a:gd name="T54" fmla="*/ 24 w 25"/>
                <a:gd name="T55" fmla="*/ 31 h 29"/>
                <a:gd name="T56" fmla="*/ 28 w 25"/>
                <a:gd name="T57" fmla="*/ 24 h 29"/>
                <a:gd name="T58" fmla="*/ 24 w 25"/>
                <a:gd name="T59" fmla="*/ 14 h 29"/>
                <a:gd name="T60" fmla="*/ 28 w 25"/>
                <a:gd name="T61" fmla="*/ 7 h 29"/>
                <a:gd name="T62" fmla="*/ 31 w 25"/>
                <a:gd name="T63" fmla="*/ 7 h 29"/>
                <a:gd name="T64" fmla="*/ 31 w 25"/>
                <a:gd name="T65" fmla="*/ 3 h 29"/>
                <a:gd name="T66" fmla="*/ 35 w 25"/>
                <a:gd name="T67" fmla="*/ 7 h 29"/>
                <a:gd name="T68" fmla="*/ 35 w 25"/>
                <a:gd name="T69" fmla="*/ 10 h 29"/>
                <a:gd name="T70" fmla="*/ 42 w 25"/>
                <a:gd name="T71" fmla="*/ 10 h 29"/>
                <a:gd name="T72" fmla="*/ 42 w 25"/>
                <a:gd name="T73" fmla="*/ 3 h 29"/>
                <a:gd name="T74" fmla="*/ 45 w 25"/>
                <a:gd name="T75" fmla="*/ 3 h 29"/>
                <a:gd name="T76" fmla="*/ 45 w 25"/>
                <a:gd name="T77" fmla="*/ 17 h 29"/>
                <a:gd name="T78" fmla="*/ 56 w 25"/>
                <a:gd name="T79" fmla="*/ 24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9"/>
                <a:gd name="T122" fmla="*/ 25 w 25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9">
                  <a:moveTo>
                    <a:pt x="16" y="7"/>
                  </a:moveTo>
                  <a:cubicBezTo>
                    <a:pt x="17" y="7"/>
                    <a:pt x="19" y="7"/>
                    <a:pt x="20" y="6"/>
                  </a:cubicBezTo>
                  <a:cubicBezTo>
                    <a:pt x="21" y="6"/>
                    <a:pt x="21" y="5"/>
                    <a:pt x="22" y="4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6"/>
                    <a:pt x="23" y="6"/>
                    <a:pt x="23" y="7"/>
                  </a:cubicBezTo>
                  <a:cubicBezTo>
                    <a:pt x="23" y="8"/>
                    <a:pt x="23" y="10"/>
                    <a:pt x="22" y="10"/>
                  </a:cubicBezTo>
                  <a:cubicBezTo>
                    <a:pt x="21" y="11"/>
                    <a:pt x="20" y="10"/>
                    <a:pt x="19" y="11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13" y="16"/>
                    <a:pt x="15" y="17"/>
                    <a:pt x="15" y="17"/>
                  </a:cubicBezTo>
                  <a:cubicBezTo>
                    <a:pt x="14" y="18"/>
                    <a:pt x="13" y="19"/>
                    <a:pt x="12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8" y="26"/>
                    <a:pt x="6" y="27"/>
                    <a:pt x="5" y="28"/>
                  </a:cubicBezTo>
                  <a:cubicBezTo>
                    <a:pt x="4" y="29"/>
                    <a:pt x="3" y="28"/>
                    <a:pt x="3" y="28"/>
                  </a:cubicBezTo>
                  <a:cubicBezTo>
                    <a:pt x="2" y="27"/>
                    <a:pt x="1" y="27"/>
                    <a:pt x="2" y="26"/>
                  </a:cubicBezTo>
                  <a:cubicBezTo>
                    <a:pt x="2" y="25"/>
                    <a:pt x="3" y="24"/>
                    <a:pt x="4" y="23"/>
                  </a:cubicBezTo>
                  <a:cubicBezTo>
                    <a:pt x="5" y="22"/>
                    <a:pt x="6" y="22"/>
                    <a:pt x="6" y="21"/>
                  </a:cubicBezTo>
                  <a:cubicBezTo>
                    <a:pt x="6" y="20"/>
                    <a:pt x="6" y="19"/>
                    <a:pt x="5" y="18"/>
                  </a:cubicBezTo>
                  <a:cubicBezTo>
                    <a:pt x="4" y="17"/>
                    <a:pt x="4" y="18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1" y="16"/>
                    <a:pt x="0" y="16"/>
                    <a:pt x="1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3" y="13"/>
                    <a:pt x="4" y="13"/>
                    <a:pt x="5" y="12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9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4"/>
                    <a:pt x="13" y="5"/>
                  </a:cubicBezTo>
                  <a:cubicBezTo>
                    <a:pt x="13" y="6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1099"/>
            <p:cNvSpPr>
              <a:spLocks/>
            </p:cNvSpPr>
            <p:nvPr/>
          </p:nvSpPr>
          <p:spPr bwMode="auto">
            <a:xfrm>
              <a:off x="6731" y="3511"/>
              <a:ext cx="28" cy="42"/>
            </a:xfrm>
            <a:custGeom>
              <a:avLst/>
              <a:gdLst>
                <a:gd name="T0" fmla="*/ 17 w 8"/>
                <a:gd name="T1" fmla="*/ 35 h 12"/>
                <a:gd name="T2" fmla="*/ 21 w 8"/>
                <a:gd name="T3" fmla="*/ 42 h 12"/>
                <a:gd name="T4" fmla="*/ 24 w 8"/>
                <a:gd name="T5" fmla="*/ 42 h 12"/>
                <a:gd name="T6" fmla="*/ 28 w 8"/>
                <a:gd name="T7" fmla="*/ 32 h 12"/>
                <a:gd name="T8" fmla="*/ 24 w 8"/>
                <a:gd name="T9" fmla="*/ 21 h 12"/>
                <a:gd name="T10" fmla="*/ 28 w 8"/>
                <a:gd name="T11" fmla="*/ 21 h 12"/>
                <a:gd name="T12" fmla="*/ 28 w 8"/>
                <a:gd name="T13" fmla="*/ 14 h 12"/>
                <a:gd name="T14" fmla="*/ 14 w 8"/>
                <a:gd name="T15" fmla="*/ 7 h 12"/>
                <a:gd name="T16" fmla="*/ 7 w 8"/>
                <a:gd name="T17" fmla="*/ 4 h 12"/>
                <a:gd name="T18" fmla="*/ 7 w 8"/>
                <a:gd name="T19" fmla="*/ 0 h 12"/>
                <a:gd name="T20" fmla="*/ 4 w 8"/>
                <a:gd name="T21" fmla="*/ 0 h 12"/>
                <a:gd name="T22" fmla="*/ 7 w 8"/>
                <a:gd name="T23" fmla="*/ 11 h 12"/>
                <a:gd name="T24" fmla="*/ 7 w 8"/>
                <a:gd name="T25" fmla="*/ 14 h 12"/>
                <a:gd name="T26" fmla="*/ 17 w 8"/>
                <a:gd name="T27" fmla="*/ 32 h 12"/>
                <a:gd name="T28" fmla="*/ 24 w 8"/>
                <a:gd name="T29" fmla="*/ 32 h 12"/>
                <a:gd name="T30" fmla="*/ 17 w 8"/>
                <a:gd name="T31" fmla="*/ 35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12"/>
                <a:gd name="T50" fmla="*/ 8 w 8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12">
                  <a:moveTo>
                    <a:pt x="5" y="10"/>
                  </a:move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7"/>
                    <a:pt x="8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3"/>
                    <a:pt x="5" y="3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5" y="9"/>
                    <a:pt x="7" y="9"/>
                    <a:pt x="7" y="9"/>
                  </a:cubicBezTo>
                  <a:cubicBezTo>
                    <a:pt x="7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1100"/>
            <p:cNvSpPr>
              <a:spLocks/>
            </p:cNvSpPr>
            <p:nvPr/>
          </p:nvSpPr>
          <p:spPr bwMode="auto">
            <a:xfrm>
              <a:off x="6576" y="3622"/>
              <a:ext cx="155" cy="128"/>
            </a:xfrm>
            <a:custGeom>
              <a:avLst/>
              <a:gdLst>
                <a:gd name="T0" fmla="*/ 148 w 45"/>
                <a:gd name="T1" fmla="*/ 31 h 37"/>
                <a:gd name="T2" fmla="*/ 138 w 45"/>
                <a:gd name="T3" fmla="*/ 42 h 37"/>
                <a:gd name="T4" fmla="*/ 127 w 45"/>
                <a:gd name="T5" fmla="*/ 52 h 37"/>
                <a:gd name="T6" fmla="*/ 117 w 45"/>
                <a:gd name="T7" fmla="*/ 59 h 37"/>
                <a:gd name="T8" fmla="*/ 117 w 45"/>
                <a:gd name="T9" fmla="*/ 62 h 37"/>
                <a:gd name="T10" fmla="*/ 124 w 45"/>
                <a:gd name="T11" fmla="*/ 66 h 37"/>
                <a:gd name="T12" fmla="*/ 124 w 45"/>
                <a:gd name="T13" fmla="*/ 69 h 37"/>
                <a:gd name="T14" fmla="*/ 110 w 45"/>
                <a:gd name="T15" fmla="*/ 69 h 37"/>
                <a:gd name="T16" fmla="*/ 93 w 45"/>
                <a:gd name="T17" fmla="*/ 73 h 37"/>
                <a:gd name="T18" fmla="*/ 86 w 45"/>
                <a:gd name="T19" fmla="*/ 83 h 37"/>
                <a:gd name="T20" fmla="*/ 83 w 45"/>
                <a:gd name="T21" fmla="*/ 93 h 37"/>
                <a:gd name="T22" fmla="*/ 76 w 45"/>
                <a:gd name="T23" fmla="*/ 104 h 37"/>
                <a:gd name="T24" fmla="*/ 59 w 45"/>
                <a:gd name="T25" fmla="*/ 114 h 37"/>
                <a:gd name="T26" fmla="*/ 45 w 45"/>
                <a:gd name="T27" fmla="*/ 128 h 37"/>
                <a:gd name="T28" fmla="*/ 34 w 45"/>
                <a:gd name="T29" fmla="*/ 128 h 37"/>
                <a:gd name="T30" fmla="*/ 31 w 45"/>
                <a:gd name="T31" fmla="*/ 118 h 37"/>
                <a:gd name="T32" fmla="*/ 21 w 45"/>
                <a:gd name="T33" fmla="*/ 118 h 37"/>
                <a:gd name="T34" fmla="*/ 3 w 45"/>
                <a:gd name="T35" fmla="*/ 114 h 37"/>
                <a:gd name="T36" fmla="*/ 3 w 45"/>
                <a:gd name="T37" fmla="*/ 111 h 37"/>
                <a:gd name="T38" fmla="*/ 14 w 45"/>
                <a:gd name="T39" fmla="*/ 93 h 37"/>
                <a:gd name="T40" fmla="*/ 34 w 45"/>
                <a:gd name="T41" fmla="*/ 80 h 37"/>
                <a:gd name="T42" fmla="*/ 48 w 45"/>
                <a:gd name="T43" fmla="*/ 69 h 37"/>
                <a:gd name="T44" fmla="*/ 59 w 45"/>
                <a:gd name="T45" fmla="*/ 69 h 37"/>
                <a:gd name="T46" fmla="*/ 83 w 45"/>
                <a:gd name="T47" fmla="*/ 55 h 37"/>
                <a:gd name="T48" fmla="*/ 96 w 45"/>
                <a:gd name="T49" fmla="*/ 45 h 37"/>
                <a:gd name="T50" fmla="*/ 107 w 45"/>
                <a:gd name="T51" fmla="*/ 31 h 37"/>
                <a:gd name="T52" fmla="*/ 121 w 45"/>
                <a:gd name="T53" fmla="*/ 17 h 37"/>
                <a:gd name="T54" fmla="*/ 127 w 45"/>
                <a:gd name="T55" fmla="*/ 0 h 37"/>
                <a:gd name="T56" fmla="*/ 134 w 45"/>
                <a:gd name="T57" fmla="*/ 0 h 37"/>
                <a:gd name="T58" fmla="*/ 134 w 45"/>
                <a:gd name="T59" fmla="*/ 7 h 37"/>
                <a:gd name="T60" fmla="*/ 138 w 45"/>
                <a:gd name="T61" fmla="*/ 10 h 37"/>
                <a:gd name="T62" fmla="*/ 134 w 45"/>
                <a:gd name="T63" fmla="*/ 14 h 37"/>
                <a:gd name="T64" fmla="*/ 141 w 45"/>
                <a:gd name="T65" fmla="*/ 17 h 37"/>
                <a:gd name="T66" fmla="*/ 148 w 45"/>
                <a:gd name="T67" fmla="*/ 10 h 37"/>
                <a:gd name="T68" fmla="*/ 152 w 45"/>
                <a:gd name="T69" fmla="*/ 7 h 37"/>
                <a:gd name="T70" fmla="*/ 155 w 45"/>
                <a:gd name="T71" fmla="*/ 14 h 37"/>
                <a:gd name="T72" fmla="*/ 155 w 45"/>
                <a:gd name="T73" fmla="*/ 17 h 37"/>
                <a:gd name="T74" fmla="*/ 148 w 45"/>
                <a:gd name="T75" fmla="*/ 24 h 37"/>
                <a:gd name="T76" fmla="*/ 148 w 45"/>
                <a:gd name="T77" fmla="*/ 31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37"/>
                <a:gd name="T119" fmla="*/ 45 w 45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37">
                  <a:moveTo>
                    <a:pt x="43" y="9"/>
                  </a:moveTo>
                  <a:cubicBezTo>
                    <a:pt x="42" y="10"/>
                    <a:pt x="41" y="11"/>
                    <a:pt x="40" y="12"/>
                  </a:cubicBezTo>
                  <a:cubicBezTo>
                    <a:pt x="39" y="13"/>
                    <a:pt x="38" y="14"/>
                    <a:pt x="37" y="15"/>
                  </a:cubicBezTo>
                  <a:cubicBezTo>
                    <a:pt x="36" y="16"/>
                    <a:pt x="35" y="16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6" y="18"/>
                    <a:pt x="36" y="19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0"/>
                    <a:pt x="33" y="19"/>
                    <a:pt x="32" y="20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5" y="26"/>
                    <a:pt x="24" y="27"/>
                  </a:cubicBezTo>
                  <a:cubicBezTo>
                    <a:pt x="24" y="28"/>
                    <a:pt x="23" y="29"/>
                    <a:pt x="22" y="30"/>
                  </a:cubicBezTo>
                  <a:cubicBezTo>
                    <a:pt x="20" y="31"/>
                    <a:pt x="19" y="32"/>
                    <a:pt x="17" y="33"/>
                  </a:cubicBezTo>
                  <a:cubicBezTo>
                    <a:pt x="16" y="35"/>
                    <a:pt x="15" y="36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10" y="36"/>
                    <a:pt x="10" y="35"/>
                    <a:pt x="9" y="34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5" y="34"/>
                    <a:pt x="3" y="34"/>
                    <a:pt x="1" y="33"/>
                  </a:cubicBezTo>
                  <a:cubicBezTo>
                    <a:pt x="1" y="33"/>
                    <a:pt x="0" y="32"/>
                    <a:pt x="1" y="32"/>
                  </a:cubicBezTo>
                  <a:cubicBezTo>
                    <a:pt x="1" y="30"/>
                    <a:pt x="3" y="28"/>
                    <a:pt x="4" y="27"/>
                  </a:cubicBezTo>
                  <a:cubicBezTo>
                    <a:pt x="6" y="26"/>
                    <a:pt x="8" y="25"/>
                    <a:pt x="10" y="23"/>
                  </a:cubicBezTo>
                  <a:cubicBezTo>
                    <a:pt x="11" y="22"/>
                    <a:pt x="13" y="21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20" y="18"/>
                    <a:pt x="21" y="17"/>
                    <a:pt x="24" y="16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0" y="11"/>
                    <a:pt x="30" y="10"/>
                    <a:pt x="31" y="9"/>
                  </a:cubicBezTo>
                  <a:cubicBezTo>
                    <a:pt x="32" y="7"/>
                    <a:pt x="34" y="6"/>
                    <a:pt x="35" y="5"/>
                  </a:cubicBezTo>
                  <a:cubicBezTo>
                    <a:pt x="36" y="4"/>
                    <a:pt x="36" y="2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9" y="2"/>
                    <a:pt x="40" y="2"/>
                    <a:pt x="40" y="3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40" y="5"/>
                    <a:pt x="40" y="6"/>
                    <a:pt x="41" y="5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5" y="6"/>
                    <a:pt x="44" y="6"/>
                    <a:pt x="43" y="7"/>
                  </a:cubicBezTo>
                  <a:cubicBezTo>
                    <a:pt x="43" y="7"/>
                    <a:pt x="44" y="8"/>
                    <a:pt x="43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1101"/>
            <p:cNvSpPr>
              <a:spLocks/>
            </p:cNvSpPr>
            <p:nvPr/>
          </p:nvSpPr>
          <p:spPr bwMode="auto">
            <a:xfrm>
              <a:off x="6576" y="3750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13 w 4"/>
                <a:gd name="T3" fmla="*/ 4 h 4"/>
                <a:gd name="T4" fmla="*/ 10 w 4"/>
                <a:gd name="T5" fmla="*/ 7 h 4"/>
                <a:gd name="T6" fmla="*/ 13 w 4"/>
                <a:gd name="T7" fmla="*/ 10 h 4"/>
                <a:gd name="T8" fmla="*/ 10 w 4"/>
                <a:gd name="T9" fmla="*/ 14 h 4"/>
                <a:gd name="T10" fmla="*/ 3 w 4"/>
                <a:gd name="T11" fmla="*/ 14 h 4"/>
                <a:gd name="T12" fmla="*/ 3 w 4"/>
                <a:gd name="T13" fmla="*/ 14 h 4"/>
                <a:gd name="T14" fmla="*/ 10 w 4"/>
                <a:gd name="T15" fmla="*/ 4 h 4"/>
                <a:gd name="T16" fmla="*/ 1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1102"/>
            <p:cNvSpPr>
              <a:spLocks/>
            </p:cNvSpPr>
            <p:nvPr/>
          </p:nvSpPr>
          <p:spPr bwMode="auto">
            <a:xfrm>
              <a:off x="6534" y="3823"/>
              <a:ext cx="0" cy="14"/>
            </a:xfrm>
            <a:custGeom>
              <a:avLst/>
              <a:gdLst>
                <a:gd name="T0" fmla="*/ 7 h 4"/>
                <a:gd name="T1" fmla="*/ 0 h 4"/>
                <a:gd name="T2" fmla="*/ 0 h 4"/>
                <a:gd name="T3" fmla="*/ 10 h 4"/>
                <a:gd name="T4" fmla="*/ 10 h 4"/>
                <a:gd name="T5" fmla="*/ 7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1103"/>
            <p:cNvSpPr>
              <a:spLocks/>
            </p:cNvSpPr>
            <p:nvPr/>
          </p:nvSpPr>
          <p:spPr bwMode="auto">
            <a:xfrm>
              <a:off x="5009" y="3778"/>
              <a:ext cx="41" cy="31"/>
            </a:xfrm>
            <a:custGeom>
              <a:avLst/>
              <a:gdLst>
                <a:gd name="T0" fmla="*/ 7 w 12"/>
                <a:gd name="T1" fmla="*/ 3 h 9"/>
                <a:gd name="T2" fmla="*/ 14 w 12"/>
                <a:gd name="T3" fmla="*/ 7 h 9"/>
                <a:gd name="T4" fmla="*/ 10 w 12"/>
                <a:gd name="T5" fmla="*/ 14 h 9"/>
                <a:gd name="T6" fmla="*/ 14 w 12"/>
                <a:gd name="T7" fmla="*/ 14 h 9"/>
                <a:gd name="T8" fmla="*/ 24 w 12"/>
                <a:gd name="T9" fmla="*/ 10 h 9"/>
                <a:gd name="T10" fmla="*/ 21 w 12"/>
                <a:gd name="T11" fmla="*/ 17 h 9"/>
                <a:gd name="T12" fmla="*/ 31 w 12"/>
                <a:gd name="T13" fmla="*/ 17 h 9"/>
                <a:gd name="T14" fmla="*/ 41 w 12"/>
                <a:gd name="T15" fmla="*/ 14 h 9"/>
                <a:gd name="T16" fmla="*/ 41 w 12"/>
                <a:gd name="T17" fmla="*/ 17 h 9"/>
                <a:gd name="T18" fmla="*/ 31 w 12"/>
                <a:gd name="T19" fmla="*/ 21 h 9"/>
                <a:gd name="T20" fmla="*/ 27 w 12"/>
                <a:gd name="T21" fmla="*/ 24 h 9"/>
                <a:gd name="T22" fmla="*/ 34 w 12"/>
                <a:gd name="T23" fmla="*/ 24 h 9"/>
                <a:gd name="T24" fmla="*/ 34 w 12"/>
                <a:gd name="T25" fmla="*/ 28 h 9"/>
                <a:gd name="T26" fmla="*/ 27 w 12"/>
                <a:gd name="T27" fmla="*/ 24 h 9"/>
                <a:gd name="T28" fmla="*/ 21 w 12"/>
                <a:gd name="T29" fmla="*/ 24 h 9"/>
                <a:gd name="T30" fmla="*/ 14 w 12"/>
                <a:gd name="T31" fmla="*/ 24 h 9"/>
                <a:gd name="T32" fmla="*/ 7 w 12"/>
                <a:gd name="T33" fmla="*/ 28 h 9"/>
                <a:gd name="T34" fmla="*/ 0 w 12"/>
                <a:gd name="T35" fmla="*/ 24 h 9"/>
                <a:gd name="T36" fmla="*/ 3 w 12"/>
                <a:gd name="T37" fmla="*/ 14 h 9"/>
                <a:gd name="T38" fmla="*/ 7 w 12"/>
                <a:gd name="T39" fmla="*/ 3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9"/>
                <a:gd name="T62" fmla="*/ 12 w 1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9">
                  <a:moveTo>
                    <a:pt x="2" y="1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3"/>
                    <a:pt x="2" y="3"/>
                    <a:pt x="3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6" y="4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0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9" y="8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1104"/>
            <p:cNvSpPr>
              <a:spLocks/>
            </p:cNvSpPr>
            <p:nvPr/>
          </p:nvSpPr>
          <p:spPr bwMode="auto">
            <a:xfrm>
              <a:off x="3556" y="1619"/>
              <a:ext cx="170" cy="83"/>
            </a:xfrm>
            <a:custGeom>
              <a:avLst/>
              <a:gdLst>
                <a:gd name="T0" fmla="*/ 135 w 49"/>
                <a:gd name="T1" fmla="*/ 62 h 24"/>
                <a:gd name="T2" fmla="*/ 101 w 49"/>
                <a:gd name="T3" fmla="*/ 76 h 24"/>
                <a:gd name="T4" fmla="*/ 76 w 49"/>
                <a:gd name="T5" fmla="*/ 83 h 24"/>
                <a:gd name="T6" fmla="*/ 59 w 49"/>
                <a:gd name="T7" fmla="*/ 73 h 24"/>
                <a:gd name="T8" fmla="*/ 49 w 49"/>
                <a:gd name="T9" fmla="*/ 73 h 24"/>
                <a:gd name="T10" fmla="*/ 28 w 49"/>
                <a:gd name="T11" fmla="*/ 69 h 24"/>
                <a:gd name="T12" fmla="*/ 42 w 49"/>
                <a:gd name="T13" fmla="*/ 66 h 24"/>
                <a:gd name="T14" fmla="*/ 38 w 49"/>
                <a:gd name="T15" fmla="*/ 55 h 24"/>
                <a:gd name="T16" fmla="*/ 31 w 49"/>
                <a:gd name="T17" fmla="*/ 48 h 24"/>
                <a:gd name="T18" fmla="*/ 10 w 49"/>
                <a:gd name="T19" fmla="*/ 48 h 24"/>
                <a:gd name="T20" fmla="*/ 21 w 49"/>
                <a:gd name="T21" fmla="*/ 42 h 24"/>
                <a:gd name="T22" fmla="*/ 42 w 49"/>
                <a:gd name="T23" fmla="*/ 42 h 24"/>
                <a:gd name="T24" fmla="*/ 35 w 49"/>
                <a:gd name="T25" fmla="*/ 38 h 24"/>
                <a:gd name="T26" fmla="*/ 42 w 49"/>
                <a:gd name="T27" fmla="*/ 35 h 24"/>
                <a:gd name="T28" fmla="*/ 24 w 49"/>
                <a:gd name="T29" fmla="*/ 28 h 24"/>
                <a:gd name="T30" fmla="*/ 10 w 49"/>
                <a:gd name="T31" fmla="*/ 35 h 24"/>
                <a:gd name="T32" fmla="*/ 3 w 49"/>
                <a:gd name="T33" fmla="*/ 28 h 24"/>
                <a:gd name="T34" fmla="*/ 7 w 49"/>
                <a:gd name="T35" fmla="*/ 21 h 24"/>
                <a:gd name="T36" fmla="*/ 17 w 49"/>
                <a:gd name="T37" fmla="*/ 21 h 24"/>
                <a:gd name="T38" fmla="*/ 17 w 49"/>
                <a:gd name="T39" fmla="*/ 17 h 24"/>
                <a:gd name="T40" fmla="*/ 17 w 49"/>
                <a:gd name="T41" fmla="*/ 7 h 24"/>
                <a:gd name="T42" fmla="*/ 35 w 49"/>
                <a:gd name="T43" fmla="*/ 21 h 24"/>
                <a:gd name="T44" fmla="*/ 28 w 49"/>
                <a:gd name="T45" fmla="*/ 7 h 24"/>
                <a:gd name="T46" fmla="*/ 24 w 49"/>
                <a:gd name="T47" fmla="*/ 3 h 24"/>
                <a:gd name="T48" fmla="*/ 45 w 49"/>
                <a:gd name="T49" fmla="*/ 10 h 24"/>
                <a:gd name="T50" fmla="*/ 49 w 49"/>
                <a:gd name="T51" fmla="*/ 17 h 24"/>
                <a:gd name="T52" fmla="*/ 45 w 49"/>
                <a:gd name="T53" fmla="*/ 21 h 24"/>
                <a:gd name="T54" fmla="*/ 52 w 49"/>
                <a:gd name="T55" fmla="*/ 38 h 24"/>
                <a:gd name="T56" fmla="*/ 59 w 49"/>
                <a:gd name="T57" fmla="*/ 24 h 24"/>
                <a:gd name="T58" fmla="*/ 66 w 49"/>
                <a:gd name="T59" fmla="*/ 24 h 24"/>
                <a:gd name="T60" fmla="*/ 66 w 49"/>
                <a:gd name="T61" fmla="*/ 10 h 24"/>
                <a:gd name="T62" fmla="*/ 80 w 49"/>
                <a:gd name="T63" fmla="*/ 28 h 24"/>
                <a:gd name="T64" fmla="*/ 90 w 49"/>
                <a:gd name="T65" fmla="*/ 10 h 24"/>
                <a:gd name="T66" fmla="*/ 101 w 49"/>
                <a:gd name="T67" fmla="*/ 24 h 24"/>
                <a:gd name="T68" fmla="*/ 104 w 49"/>
                <a:gd name="T69" fmla="*/ 14 h 24"/>
                <a:gd name="T70" fmla="*/ 108 w 49"/>
                <a:gd name="T71" fmla="*/ 17 h 24"/>
                <a:gd name="T72" fmla="*/ 118 w 49"/>
                <a:gd name="T73" fmla="*/ 10 h 24"/>
                <a:gd name="T74" fmla="*/ 125 w 49"/>
                <a:gd name="T75" fmla="*/ 7 h 24"/>
                <a:gd name="T76" fmla="*/ 132 w 49"/>
                <a:gd name="T77" fmla="*/ 3 h 24"/>
                <a:gd name="T78" fmla="*/ 146 w 49"/>
                <a:gd name="T79" fmla="*/ 7 h 24"/>
                <a:gd name="T80" fmla="*/ 146 w 49"/>
                <a:gd name="T81" fmla="*/ 17 h 24"/>
                <a:gd name="T82" fmla="*/ 149 w 49"/>
                <a:gd name="T83" fmla="*/ 24 h 24"/>
                <a:gd name="T84" fmla="*/ 163 w 49"/>
                <a:gd name="T85" fmla="*/ 31 h 24"/>
                <a:gd name="T86" fmla="*/ 160 w 49"/>
                <a:gd name="T87" fmla="*/ 38 h 24"/>
                <a:gd name="T88" fmla="*/ 153 w 49"/>
                <a:gd name="T89" fmla="*/ 55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24"/>
                <a:gd name="T137" fmla="*/ 49 w 49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24">
                  <a:moveTo>
                    <a:pt x="44" y="16"/>
                  </a:moveTo>
                  <a:cubicBezTo>
                    <a:pt x="43" y="17"/>
                    <a:pt x="41" y="17"/>
                    <a:pt x="39" y="18"/>
                  </a:cubicBezTo>
                  <a:cubicBezTo>
                    <a:pt x="37" y="18"/>
                    <a:pt x="36" y="20"/>
                    <a:pt x="34" y="21"/>
                  </a:cubicBezTo>
                  <a:cubicBezTo>
                    <a:pt x="33" y="22"/>
                    <a:pt x="31" y="21"/>
                    <a:pt x="29" y="22"/>
                  </a:cubicBezTo>
                  <a:cubicBezTo>
                    <a:pt x="28" y="22"/>
                    <a:pt x="28" y="23"/>
                    <a:pt x="27" y="24"/>
                  </a:cubicBezTo>
                  <a:cubicBezTo>
                    <a:pt x="25" y="24"/>
                    <a:pt x="23" y="24"/>
                    <a:pt x="22" y="24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7" y="22"/>
                    <a:pt x="18" y="22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11" y="20"/>
                    <a:pt x="12" y="19"/>
                  </a:cubicBezTo>
                  <a:cubicBezTo>
                    <a:pt x="13" y="18"/>
                    <a:pt x="11" y="18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9" y="15"/>
                    <a:pt x="10" y="14"/>
                    <a:pt x="9" y="14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4" y="15"/>
                    <a:pt x="3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2" y="8"/>
                    <a:pt x="2" y="9"/>
                    <a:pt x="3" y="8"/>
                  </a:cubicBezTo>
                  <a:cubicBezTo>
                    <a:pt x="3" y="8"/>
                    <a:pt x="2" y="7"/>
                    <a:pt x="2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5" y="6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0" y="3"/>
                    <a:pt x="8" y="3"/>
                    <a:pt x="8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1"/>
                    <a:pt x="6" y="2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6"/>
                    <a:pt x="16" y="6"/>
                    <a:pt x="16" y="6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3" y="7"/>
                    <a:pt x="15" y="8"/>
                    <a:pt x="15" y="9"/>
                  </a:cubicBezTo>
                  <a:cubicBezTo>
                    <a:pt x="15" y="9"/>
                    <a:pt x="14" y="12"/>
                    <a:pt x="15" y="11"/>
                  </a:cubicBezTo>
                  <a:cubicBezTo>
                    <a:pt x="16" y="11"/>
                    <a:pt x="16" y="9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7" y="9"/>
                    <a:pt x="18" y="9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21" y="4"/>
                    <a:pt x="21" y="6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7"/>
                    <a:pt x="23" y="5"/>
                    <a:pt x="24" y="4"/>
                  </a:cubicBezTo>
                  <a:cubicBezTo>
                    <a:pt x="24" y="3"/>
                    <a:pt x="26" y="2"/>
                    <a:pt x="26" y="3"/>
                  </a:cubicBezTo>
                  <a:cubicBezTo>
                    <a:pt x="27" y="4"/>
                    <a:pt x="27" y="6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28" y="2"/>
                    <a:pt x="30" y="3"/>
                    <a:pt x="30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3"/>
                    <a:pt x="33" y="3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6" y="2"/>
                    <a:pt x="35" y="1"/>
                    <a:pt x="36" y="1"/>
                  </a:cubicBezTo>
                  <a:cubicBezTo>
                    <a:pt x="36" y="1"/>
                    <a:pt x="38" y="1"/>
                    <a:pt x="38" y="1"/>
                  </a:cubicBezTo>
                  <a:cubicBezTo>
                    <a:pt x="39" y="1"/>
                    <a:pt x="39" y="2"/>
                    <a:pt x="40" y="3"/>
                  </a:cubicBezTo>
                  <a:cubicBezTo>
                    <a:pt x="41" y="3"/>
                    <a:pt x="41" y="2"/>
                    <a:pt x="42" y="2"/>
                  </a:cubicBezTo>
                  <a:cubicBezTo>
                    <a:pt x="43" y="2"/>
                    <a:pt x="42" y="3"/>
                    <a:pt x="42" y="3"/>
                  </a:cubicBezTo>
                  <a:cubicBezTo>
                    <a:pt x="42" y="3"/>
                    <a:pt x="42" y="4"/>
                    <a:pt x="42" y="5"/>
                  </a:cubicBezTo>
                  <a:cubicBezTo>
                    <a:pt x="43" y="5"/>
                    <a:pt x="44" y="4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3" y="7"/>
                    <a:pt x="45" y="7"/>
                    <a:pt x="45" y="7"/>
                  </a:cubicBezTo>
                  <a:cubicBezTo>
                    <a:pt x="46" y="7"/>
                    <a:pt x="47" y="8"/>
                    <a:pt x="47" y="9"/>
                  </a:cubicBezTo>
                  <a:cubicBezTo>
                    <a:pt x="47" y="9"/>
                    <a:pt x="46" y="10"/>
                    <a:pt x="46" y="10"/>
                  </a:cubicBezTo>
                  <a:cubicBezTo>
                    <a:pt x="49" y="12"/>
                    <a:pt x="49" y="12"/>
                    <a:pt x="46" y="11"/>
                  </a:cubicBezTo>
                  <a:cubicBezTo>
                    <a:pt x="45" y="11"/>
                    <a:pt x="47" y="12"/>
                    <a:pt x="46" y="13"/>
                  </a:cubicBezTo>
                  <a:cubicBezTo>
                    <a:pt x="46" y="15"/>
                    <a:pt x="45" y="16"/>
                    <a:pt x="4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1105"/>
            <p:cNvSpPr>
              <a:spLocks/>
            </p:cNvSpPr>
            <p:nvPr/>
          </p:nvSpPr>
          <p:spPr bwMode="auto">
            <a:xfrm>
              <a:off x="3795" y="1504"/>
              <a:ext cx="14" cy="14"/>
            </a:xfrm>
            <a:custGeom>
              <a:avLst/>
              <a:gdLst>
                <a:gd name="T0" fmla="*/ 4 w 4"/>
                <a:gd name="T1" fmla="*/ 14 h 4"/>
                <a:gd name="T2" fmla="*/ 0 w 4"/>
                <a:gd name="T3" fmla="*/ 14 h 4"/>
                <a:gd name="T4" fmla="*/ 4 w 4"/>
                <a:gd name="T5" fmla="*/ 7 h 4"/>
                <a:gd name="T6" fmla="*/ 10 w 4"/>
                <a:gd name="T7" fmla="*/ 4 h 4"/>
                <a:gd name="T8" fmla="*/ 14 w 4"/>
                <a:gd name="T9" fmla="*/ 4 h 4"/>
                <a:gd name="T10" fmla="*/ 14 w 4"/>
                <a:gd name="T11" fmla="*/ 7 h 4"/>
                <a:gd name="T12" fmla="*/ 7 w 4"/>
                <a:gd name="T13" fmla="*/ 10 h 4"/>
                <a:gd name="T14" fmla="*/ 4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1106"/>
            <p:cNvSpPr>
              <a:spLocks/>
            </p:cNvSpPr>
            <p:nvPr/>
          </p:nvSpPr>
          <p:spPr bwMode="auto">
            <a:xfrm>
              <a:off x="6053" y="1885"/>
              <a:ext cx="14" cy="17"/>
            </a:xfrm>
            <a:custGeom>
              <a:avLst/>
              <a:gdLst>
                <a:gd name="T0" fmla="*/ 14 w 4"/>
                <a:gd name="T1" fmla="*/ 3 h 5"/>
                <a:gd name="T2" fmla="*/ 10 w 4"/>
                <a:gd name="T3" fmla="*/ 14 h 5"/>
                <a:gd name="T4" fmla="*/ 4 w 4"/>
                <a:gd name="T5" fmla="*/ 14 h 5"/>
                <a:gd name="T6" fmla="*/ 7 w 4"/>
                <a:gd name="T7" fmla="*/ 3 h 5"/>
                <a:gd name="T8" fmla="*/ 14 w 4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1107"/>
            <p:cNvSpPr>
              <a:spLocks/>
            </p:cNvSpPr>
            <p:nvPr/>
          </p:nvSpPr>
          <p:spPr bwMode="auto">
            <a:xfrm>
              <a:off x="4684" y="1504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14 w 4"/>
                <a:gd name="T5" fmla="*/ 14 h 4"/>
                <a:gd name="T6" fmla="*/ 14 w 4"/>
                <a:gd name="T7" fmla="*/ 10 h 4"/>
                <a:gd name="T8" fmla="*/ 10 w 4"/>
                <a:gd name="T9" fmla="*/ 4 h 4"/>
                <a:gd name="T10" fmla="*/ 4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3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1108"/>
            <p:cNvSpPr>
              <a:spLocks/>
            </p:cNvSpPr>
            <p:nvPr/>
          </p:nvSpPr>
          <p:spPr bwMode="auto">
            <a:xfrm>
              <a:off x="5929" y="2819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1109"/>
            <p:cNvSpPr>
              <a:spLocks/>
            </p:cNvSpPr>
            <p:nvPr/>
          </p:nvSpPr>
          <p:spPr bwMode="auto">
            <a:xfrm>
              <a:off x="6337" y="2055"/>
              <a:ext cx="0" cy="17"/>
            </a:xfrm>
            <a:custGeom>
              <a:avLst/>
              <a:gdLst>
                <a:gd name="T0" fmla="*/ 10 h 5"/>
                <a:gd name="T1" fmla="*/ 14 h 5"/>
                <a:gd name="T2" fmla="*/ 7 h 5"/>
                <a:gd name="T3" fmla="*/ 3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1110"/>
            <p:cNvSpPr>
              <a:spLocks/>
            </p:cNvSpPr>
            <p:nvPr/>
          </p:nvSpPr>
          <p:spPr bwMode="auto">
            <a:xfrm>
              <a:off x="6309" y="2086"/>
              <a:ext cx="14" cy="0"/>
            </a:xfrm>
            <a:custGeom>
              <a:avLst/>
              <a:gdLst>
                <a:gd name="T0" fmla="*/ 7 w 4"/>
                <a:gd name="T1" fmla="*/ 0 w 4"/>
                <a:gd name="T2" fmla="*/ 4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1111"/>
            <p:cNvSpPr>
              <a:spLocks/>
            </p:cNvSpPr>
            <p:nvPr/>
          </p:nvSpPr>
          <p:spPr bwMode="auto">
            <a:xfrm>
              <a:off x="5503" y="1363"/>
              <a:ext cx="14" cy="17"/>
            </a:xfrm>
            <a:custGeom>
              <a:avLst/>
              <a:gdLst>
                <a:gd name="T0" fmla="*/ 10 w 4"/>
                <a:gd name="T1" fmla="*/ 7 h 5"/>
                <a:gd name="T2" fmla="*/ 10 w 4"/>
                <a:gd name="T3" fmla="*/ 14 h 5"/>
                <a:gd name="T4" fmla="*/ 7 w 4"/>
                <a:gd name="T5" fmla="*/ 10 h 5"/>
                <a:gd name="T6" fmla="*/ 4 w 4"/>
                <a:gd name="T7" fmla="*/ 3 h 5"/>
                <a:gd name="T8" fmla="*/ 10 w 4"/>
                <a:gd name="T9" fmla="*/ 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1112"/>
            <p:cNvSpPr>
              <a:spLocks/>
            </p:cNvSpPr>
            <p:nvPr/>
          </p:nvSpPr>
          <p:spPr bwMode="auto">
            <a:xfrm>
              <a:off x="5957" y="2792"/>
              <a:ext cx="13" cy="13"/>
            </a:xfrm>
            <a:custGeom>
              <a:avLst/>
              <a:gdLst>
                <a:gd name="T0" fmla="*/ 3 w 4"/>
                <a:gd name="T1" fmla="*/ 13 h 4"/>
                <a:gd name="T2" fmla="*/ 0 w 4"/>
                <a:gd name="T3" fmla="*/ 7 h 4"/>
                <a:gd name="T4" fmla="*/ 3 w 4"/>
                <a:gd name="T5" fmla="*/ 3 h 4"/>
                <a:gd name="T6" fmla="*/ 13 w 4"/>
                <a:gd name="T7" fmla="*/ 7 h 4"/>
                <a:gd name="T8" fmla="*/ 3 w 4"/>
                <a:gd name="T9" fmla="*/ 1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0"/>
                    <a:pt x="4" y="2"/>
                  </a:cubicBezTo>
                  <a:cubicBezTo>
                    <a:pt x="4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Oval 1113"/>
            <p:cNvSpPr>
              <a:spLocks noChangeArrowheads="1"/>
            </p:cNvSpPr>
            <p:nvPr/>
          </p:nvSpPr>
          <p:spPr bwMode="auto">
            <a:xfrm>
              <a:off x="5943" y="280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86" name="Freeform 1114"/>
            <p:cNvSpPr>
              <a:spLocks/>
            </p:cNvSpPr>
            <p:nvPr/>
          </p:nvSpPr>
          <p:spPr bwMode="auto">
            <a:xfrm>
              <a:off x="6040" y="1885"/>
              <a:ext cx="13" cy="17"/>
            </a:xfrm>
            <a:custGeom>
              <a:avLst/>
              <a:gdLst>
                <a:gd name="T0" fmla="*/ 13 w 4"/>
                <a:gd name="T1" fmla="*/ 10 h 5"/>
                <a:gd name="T2" fmla="*/ 7 w 4"/>
                <a:gd name="T3" fmla="*/ 17 h 5"/>
                <a:gd name="T4" fmla="*/ 0 w 4"/>
                <a:gd name="T5" fmla="*/ 10 h 5"/>
                <a:gd name="T6" fmla="*/ 7 w 4"/>
                <a:gd name="T7" fmla="*/ 0 h 5"/>
                <a:gd name="T8" fmla="*/ 13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1115"/>
            <p:cNvSpPr>
              <a:spLocks/>
            </p:cNvSpPr>
            <p:nvPr/>
          </p:nvSpPr>
          <p:spPr bwMode="auto">
            <a:xfrm>
              <a:off x="5517" y="1380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7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1116"/>
            <p:cNvSpPr>
              <a:spLocks/>
            </p:cNvSpPr>
            <p:nvPr/>
          </p:nvSpPr>
          <p:spPr bwMode="auto">
            <a:xfrm>
              <a:off x="5420" y="1335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10 h 4"/>
                <a:gd name="T3" fmla="*/ 7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1117"/>
            <p:cNvSpPr>
              <a:spLocks/>
            </p:cNvSpPr>
            <p:nvPr/>
          </p:nvSpPr>
          <p:spPr bwMode="auto">
            <a:xfrm>
              <a:off x="5123" y="1435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7 h 4"/>
                <a:gd name="T4" fmla="*/ 10 w 4"/>
                <a:gd name="T5" fmla="*/ 14 h 4"/>
                <a:gd name="T6" fmla="*/ 0 w 4"/>
                <a:gd name="T7" fmla="*/ 7 h 4"/>
                <a:gd name="T8" fmla="*/ 1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1118"/>
            <p:cNvSpPr>
              <a:spLocks/>
            </p:cNvSpPr>
            <p:nvPr/>
          </p:nvSpPr>
          <p:spPr bwMode="auto">
            <a:xfrm>
              <a:off x="4995" y="1463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10 w 4"/>
                <a:gd name="T3" fmla="*/ 10 h 4"/>
                <a:gd name="T4" fmla="*/ 4 w 4"/>
                <a:gd name="T5" fmla="*/ 7 h 4"/>
                <a:gd name="T6" fmla="*/ 4 w 4"/>
                <a:gd name="T7" fmla="*/ 0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1119"/>
            <p:cNvSpPr>
              <a:spLocks/>
            </p:cNvSpPr>
            <p:nvPr/>
          </p:nvSpPr>
          <p:spPr bwMode="auto">
            <a:xfrm>
              <a:off x="5279" y="1380"/>
              <a:ext cx="14" cy="0"/>
            </a:xfrm>
            <a:custGeom>
              <a:avLst/>
              <a:gdLst>
                <a:gd name="T0" fmla="*/ 4 w 4"/>
                <a:gd name="T1" fmla="*/ 0 w 4"/>
                <a:gd name="T2" fmla="*/ 7 w 4"/>
                <a:gd name="T3" fmla="*/ 14 w 4"/>
                <a:gd name="T4" fmla="*/ 7 w 4"/>
                <a:gd name="T5" fmla="*/ 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1120"/>
            <p:cNvSpPr>
              <a:spLocks/>
            </p:cNvSpPr>
            <p:nvPr/>
          </p:nvSpPr>
          <p:spPr bwMode="auto">
            <a:xfrm>
              <a:off x="5403" y="1321"/>
              <a:ext cx="17" cy="0"/>
            </a:xfrm>
            <a:custGeom>
              <a:avLst/>
              <a:gdLst>
                <a:gd name="T0" fmla="*/ 10 w 5"/>
                <a:gd name="T1" fmla="*/ 17 w 5"/>
                <a:gd name="T2" fmla="*/ 10 w 5"/>
                <a:gd name="T3" fmla="*/ 7 w 5"/>
                <a:gd name="T4" fmla="*/ 0 w 5"/>
                <a:gd name="T5" fmla="*/ 7 w 5"/>
                <a:gd name="T6" fmla="*/ 10 w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5"/>
                <a:gd name="T15" fmla="*/ 5 w 5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5">
                  <a:moveTo>
                    <a:pt x="3" y="0"/>
                  </a:move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1121"/>
            <p:cNvSpPr>
              <a:spLocks/>
            </p:cNvSpPr>
            <p:nvPr/>
          </p:nvSpPr>
          <p:spPr bwMode="auto">
            <a:xfrm>
              <a:off x="6365" y="1985"/>
              <a:ext cx="13" cy="14"/>
            </a:xfrm>
            <a:custGeom>
              <a:avLst/>
              <a:gdLst>
                <a:gd name="T0" fmla="*/ 13 w 4"/>
                <a:gd name="T1" fmla="*/ 0 h 4"/>
                <a:gd name="T2" fmla="*/ 10 w 4"/>
                <a:gd name="T3" fmla="*/ 0 h 4"/>
                <a:gd name="T4" fmla="*/ 3 w 4"/>
                <a:gd name="T5" fmla="*/ 7 h 4"/>
                <a:gd name="T6" fmla="*/ 0 w 4"/>
                <a:gd name="T7" fmla="*/ 10 h 4"/>
                <a:gd name="T8" fmla="*/ 3 w 4"/>
                <a:gd name="T9" fmla="*/ 14 h 4"/>
                <a:gd name="T10" fmla="*/ 10 w 4"/>
                <a:gd name="T11" fmla="*/ 7 h 4"/>
                <a:gd name="T12" fmla="*/ 13 w 4"/>
                <a:gd name="T13" fmla="*/ 4 h 4"/>
                <a:gd name="T14" fmla="*/ 13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1122"/>
            <p:cNvSpPr>
              <a:spLocks/>
            </p:cNvSpPr>
            <p:nvPr/>
          </p:nvSpPr>
          <p:spPr bwMode="auto">
            <a:xfrm>
              <a:off x="6264" y="2086"/>
              <a:ext cx="31" cy="27"/>
            </a:xfrm>
            <a:custGeom>
              <a:avLst/>
              <a:gdLst>
                <a:gd name="T0" fmla="*/ 28 w 9"/>
                <a:gd name="T1" fmla="*/ 0 h 8"/>
                <a:gd name="T2" fmla="*/ 28 w 9"/>
                <a:gd name="T3" fmla="*/ 3 h 8"/>
                <a:gd name="T4" fmla="*/ 24 w 9"/>
                <a:gd name="T5" fmla="*/ 3 h 8"/>
                <a:gd name="T6" fmla="*/ 17 w 9"/>
                <a:gd name="T7" fmla="*/ 14 h 8"/>
                <a:gd name="T8" fmla="*/ 10 w 9"/>
                <a:gd name="T9" fmla="*/ 14 h 8"/>
                <a:gd name="T10" fmla="*/ 3 w 9"/>
                <a:gd name="T11" fmla="*/ 27 h 8"/>
                <a:gd name="T12" fmla="*/ 0 w 9"/>
                <a:gd name="T13" fmla="*/ 24 h 8"/>
                <a:gd name="T14" fmla="*/ 7 w 9"/>
                <a:gd name="T15" fmla="*/ 14 h 8"/>
                <a:gd name="T16" fmla="*/ 14 w 9"/>
                <a:gd name="T17" fmla="*/ 3 h 8"/>
                <a:gd name="T18" fmla="*/ 21 w 9"/>
                <a:gd name="T19" fmla="*/ 7 h 8"/>
                <a:gd name="T20" fmla="*/ 28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8"/>
                <a:gd name="T35" fmla="*/ 9 w 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8">
                  <a:moveTo>
                    <a:pt x="8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1123"/>
            <p:cNvSpPr>
              <a:spLocks/>
            </p:cNvSpPr>
            <p:nvPr/>
          </p:nvSpPr>
          <p:spPr bwMode="auto">
            <a:xfrm>
              <a:off x="6251" y="2113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13 w 4"/>
                <a:gd name="T3" fmla="*/ 0 h 4"/>
                <a:gd name="T4" fmla="*/ 10 w 4"/>
                <a:gd name="T5" fmla="*/ 7 h 4"/>
                <a:gd name="T6" fmla="*/ 7 w 4"/>
                <a:gd name="T7" fmla="*/ 14 h 4"/>
                <a:gd name="T8" fmla="*/ 0 w 4"/>
                <a:gd name="T9" fmla="*/ 10 h 4"/>
                <a:gd name="T10" fmla="*/ 10 w 4"/>
                <a:gd name="T11" fmla="*/ 4 h 4"/>
                <a:gd name="T12" fmla="*/ 1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1124"/>
            <p:cNvSpPr>
              <a:spLocks/>
            </p:cNvSpPr>
            <p:nvPr/>
          </p:nvSpPr>
          <p:spPr bwMode="auto">
            <a:xfrm>
              <a:off x="6140" y="1902"/>
              <a:ext cx="14" cy="28"/>
            </a:xfrm>
            <a:custGeom>
              <a:avLst/>
              <a:gdLst>
                <a:gd name="T0" fmla="*/ 7 w 4"/>
                <a:gd name="T1" fmla="*/ 0 h 8"/>
                <a:gd name="T2" fmla="*/ 7 w 4"/>
                <a:gd name="T3" fmla="*/ 10 h 8"/>
                <a:gd name="T4" fmla="*/ 10 w 4"/>
                <a:gd name="T5" fmla="*/ 10 h 8"/>
                <a:gd name="T6" fmla="*/ 10 w 4"/>
                <a:gd name="T7" fmla="*/ 24 h 8"/>
                <a:gd name="T8" fmla="*/ 7 w 4"/>
                <a:gd name="T9" fmla="*/ 24 h 8"/>
                <a:gd name="T10" fmla="*/ 7 w 4"/>
                <a:gd name="T11" fmla="*/ 17 h 8"/>
                <a:gd name="T12" fmla="*/ 0 w 4"/>
                <a:gd name="T13" fmla="*/ 4 h 8"/>
                <a:gd name="T14" fmla="*/ 4 w 4"/>
                <a:gd name="T15" fmla="*/ 4 h 8"/>
                <a:gd name="T16" fmla="*/ 7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1125"/>
            <p:cNvSpPr>
              <a:spLocks/>
            </p:cNvSpPr>
            <p:nvPr/>
          </p:nvSpPr>
          <p:spPr bwMode="auto">
            <a:xfrm>
              <a:off x="6140" y="1930"/>
              <a:ext cx="69" cy="156"/>
            </a:xfrm>
            <a:custGeom>
              <a:avLst/>
              <a:gdLst>
                <a:gd name="T0" fmla="*/ 14 w 20"/>
                <a:gd name="T1" fmla="*/ 0 h 45"/>
                <a:gd name="T2" fmla="*/ 21 w 20"/>
                <a:gd name="T3" fmla="*/ 17 h 45"/>
                <a:gd name="T4" fmla="*/ 24 w 20"/>
                <a:gd name="T5" fmla="*/ 28 h 45"/>
                <a:gd name="T6" fmla="*/ 28 w 20"/>
                <a:gd name="T7" fmla="*/ 42 h 45"/>
                <a:gd name="T8" fmla="*/ 31 w 20"/>
                <a:gd name="T9" fmla="*/ 42 h 45"/>
                <a:gd name="T10" fmla="*/ 45 w 20"/>
                <a:gd name="T11" fmla="*/ 69 h 45"/>
                <a:gd name="T12" fmla="*/ 59 w 20"/>
                <a:gd name="T13" fmla="*/ 87 h 45"/>
                <a:gd name="T14" fmla="*/ 66 w 20"/>
                <a:gd name="T15" fmla="*/ 97 h 45"/>
                <a:gd name="T16" fmla="*/ 69 w 20"/>
                <a:gd name="T17" fmla="*/ 97 h 45"/>
                <a:gd name="T18" fmla="*/ 69 w 20"/>
                <a:gd name="T19" fmla="*/ 104 h 45"/>
                <a:gd name="T20" fmla="*/ 66 w 20"/>
                <a:gd name="T21" fmla="*/ 101 h 45"/>
                <a:gd name="T22" fmla="*/ 62 w 20"/>
                <a:gd name="T23" fmla="*/ 97 h 45"/>
                <a:gd name="T24" fmla="*/ 55 w 20"/>
                <a:gd name="T25" fmla="*/ 90 h 45"/>
                <a:gd name="T26" fmla="*/ 45 w 20"/>
                <a:gd name="T27" fmla="*/ 87 h 45"/>
                <a:gd name="T28" fmla="*/ 41 w 20"/>
                <a:gd name="T29" fmla="*/ 90 h 45"/>
                <a:gd name="T30" fmla="*/ 41 w 20"/>
                <a:gd name="T31" fmla="*/ 111 h 45"/>
                <a:gd name="T32" fmla="*/ 38 w 20"/>
                <a:gd name="T33" fmla="*/ 114 h 45"/>
                <a:gd name="T34" fmla="*/ 52 w 20"/>
                <a:gd name="T35" fmla="*/ 121 h 45"/>
                <a:gd name="T36" fmla="*/ 55 w 20"/>
                <a:gd name="T37" fmla="*/ 135 h 45"/>
                <a:gd name="T38" fmla="*/ 62 w 20"/>
                <a:gd name="T39" fmla="*/ 135 h 45"/>
                <a:gd name="T40" fmla="*/ 62 w 20"/>
                <a:gd name="T41" fmla="*/ 146 h 45"/>
                <a:gd name="T42" fmla="*/ 62 w 20"/>
                <a:gd name="T43" fmla="*/ 149 h 45"/>
                <a:gd name="T44" fmla="*/ 59 w 20"/>
                <a:gd name="T45" fmla="*/ 142 h 45"/>
                <a:gd name="T46" fmla="*/ 52 w 20"/>
                <a:gd name="T47" fmla="*/ 139 h 45"/>
                <a:gd name="T48" fmla="*/ 48 w 20"/>
                <a:gd name="T49" fmla="*/ 142 h 45"/>
                <a:gd name="T50" fmla="*/ 48 w 20"/>
                <a:gd name="T51" fmla="*/ 153 h 45"/>
                <a:gd name="T52" fmla="*/ 45 w 20"/>
                <a:gd name="T53" fmla="*/ 153 h 45"/>
                <a:gd name="T54" fmla="*/ 41 w 20"/>
                <a:gd name="T55" fmla="*/ 146 h 45"/>
                <a:gd name="T56" fmla="*/ 38 w 20"/>
                <a:gd name="T57" fmla="*/ 139 h 45"/>
                <a:gd name="T58" fmla="*/ 38 w 20"/>
                <a:gd name="T59" fmla="*/ 132 h 45"/>
                <a:gd name="T60" fmla="*/ 35 w 20"/>
                <a:gd name="T61" fmla="*/ 121 h 45"/>
                <a:gd name="T62" fmla="*/ 35 w 20"/>
                <a:gd name="T63" fmla="*/ 111 h 45"/>
                <a:gd name="T64" fmla="*/ 28 w 20"/>
                <a:gd name="T65" fmla="*/ 104 h 45"/>
                <a:gd name="T66" fmla="*/ 28 w 20"/>
                <a:gd name="T67" fmla="*/ 101 h 45"/>
                <a:gd name="T68" fmla="*/ 24 w 20"/>
                <a:gd name="T69" fmla="*/ 83 h 45"/>
                <a:gd name="T70" fmla="*/ 17 w 20"/>
                <a:gd name="T71" fmla="*/ 55 h 45"/>
                <a:gd name="T72" fmla="*/ 17 w 20"/>
                <a:gd name="T73" fmla="*/ 49 h 45"/>
                <a:gd name="T74" fmla="*/ 10 w 20"/>
                <a:gd name="T75" fmla="*/ 38 h 45"/>
                <a:gd name="T76" fmla="*/ 7 w 20"/>
                <a:gd name="T77" fmla="*/ 35 h 45"/>
                <a:gd name="T78" fmla="*/ 3 w 20"/>
                <a:gd name="T79" fmla="*/ 31 h 45"/>
                <a:gd name="T80" fmla="*/ 3 w 20"/>
                <a:gd name="T81" fmla="*/ 17 h 45"/>
                <a:gd name="T82" fmla="*/ 0 w 20"/>
                <a:gd name="T83" fmla="*/ 7 h 45"/>
                <a:gd name="T84" fmla="*/ 3 w 20"/>
                <a:gd name="T85" fmla="*/ 3 h 45"/>
                <a:gd name="T86" fmla="*/ 7 w 20"/>
                <a:gd name="T87" fmla="*/ 7 h 45"/>
                <a:gd name="T88" fmla="*/ 10 w 20"/>
                <a:gd name="T89" fmla="*/ 0 h 45"/>
                <a:gd name="T90" fmla="*/ 14 w 20"/>
                <a:gd name="T91" fmla="*/ 0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"/>
                <a:gd name="T139" fmla="*/ 0 h 45"/>
                <a:gd name="T140" fmla="*/ 20 w 20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" h="45">
                  <a:moveTo>
                    <a:pt x="4" y="0"/>
                  </a:moveTo>
                  <a:cubicBezTo>
                    <a:pt x="5" y="1"/>
                    <a:pt x="5" y="3"/>
                    <a:pt x="6" y="5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8" y="9"/>
                    <a:pt x="7" y="11"/>
                    <a:pt x="8" y="12"/>
                  </a:cubicBezTo>
                  <a:cubicBezTo>
                    <a:pt x="8" y="12"/>
                    <a:pt x="9" y="11"/>
                    <a:pt x="9" y="12"/>
                  </a:cubicBezTo>
                  <a:cubicBezTo>
                    <a:pt x="11" y="14"/>
                    <a:pt x="12" y="17"/>
                    <a:pt x="13" y="20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7"/>
                    <a:pt x="17" y="26"/>
                    <a:pt x="16" y="26"/>
                  </a:cubicBezTo>
                  <a:cubicBezTo>
                    <a:pt x="16" y="25"/>
                    <a:pt x="15" y="25"/>
                    <a:pt x="13" y="25"/>
                  </a:cubicBezTo>
                  <a:cubicBezTo>
                    <a:pt x="13" y="25"/>
                    <a:pt x="12" y="25"/>
                    <a:pt x="12" y="26"/>
                  </a:cubicBezTo>
                  <a:cubicBezTo>
                    <a:pt x="11" y="28"/>
                    <a:pt x="12" y="30"/>
                    <a:pt x="12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2" y="34"/>
                    <a:pt x="14" y="35"/>
                    <a:pt x="15" y="35"/>
                  </a:cubicBezTo>
                  <a:cubicBezTo>
                    <a:pt x="15" y="36"/>
                    <a:pt x="15" y="38"/>
                    <a:pt x="16" y="39"/>
                  </a:cubicBezTo>
                  <a:cubicBezTo>
                    <a:pt x="16" y="39"/>
                    <a:pt x="17" y="39"/>
                    <a:pt x="18" y="39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8" y="41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4" y="42"/>
                    <a:pt x="14" y="43"/>
                    <a:pt x="14" y="44"/>
                  </a:cubicBezTo>
                  <a:cubicBezTo>
                    <a:pt x="13" y="44"/>
                    <a:pt x="13" y="45"/>
                    <a:pt x="13" y="44"/>
                  </a:cubicBezTo>
                  <a:cubicBezTo>
                    <a:pt x="12" y="44"/>
                    <a:pt x="12" y="43"/>
                    <a:pt x="12" y="42"/>
                  </a:cubicBezTo>
                  <a:cubicBezTo>
                    <a:pt x="12" y="42"/>
                    <a:pt x="11" y="41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ubicBezTo>
                    <a:pt x="11" y="37"/>
                    <a:pt x="10" y="36"/>
                    <a:pt x="10" y="35"/>
                  </a:cubicBezTo>
                  <a:cubicBezTo>
                    <a:pt x="10" y="35"/>
                    <a:pt x="10" y="33"/>
                    <a:pt x="10" y="32"/>
                  </a:cubicBezTo>
                  <a:cubicBezTo>
                    <a:pt x="10" y="32"/>
                    <a:pt x="9" y="31"/>
                    <a:pt x="8" y="30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7" y="27"/>
                    <a:pt x="8" y="26"/>
                    <a:pt x="7" y="24"/>
                  </a:cubicBezTo>
                  <a:cubicBezTo>
                    <a:pt x="7" y="22"/>
                    <a:pt x="6" y="19"/>
                    <a:pt x="5" y="16"/>
                  </a:cubicBezTo>
                  <a:cubicBezTo>
                    <a:pt x="5" y="16"/>
                    <a:pt x="6" y="15"/>
                    <a:pt x="5" y="14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2" y="11"/>
                    <a:pt x="3" y="10"/>
                    <a:pt x="2" y="10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1126"/>
            <p:cNvSpPr>
              <a:spLocks/>
            </p:cNvSpPr>
            <p:nvPr/>
          </p:nvSpPr>
          <p:spPr bwMode="auto">
            <a:xfrm>
              <a:off x="5728" y="2833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10 w 4"/>
                <a:gd name="T3" fmla="*/ 0 h 4"/>
                <a:gd name="T4" fmla="*/ 14 w 4"/>
                <a:gd name="T5" fmla="*/ 10 h 4"/>
                <a:gd name="T6" fmla="*/ 7 w 4"/>
                <a:gd name="T7" fmla="*/ 10 h 4"/>
                <a:gd name="T8" fmla="*/ 4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1127"/>
            <p:cNvSpPr>
              <a:spLocks/>
            </p:cNvSpPr>
            <p:nvPr/>
          </p:nvSpPr>
          <p:spPr bwMode="auto">
            <a:xfrm>
              <a:off x="5957" y="2747"/>
              <a:ext cx="83" cy="72"/>
            </a:xfrm>
            <a:custGeom>
              <a:avLst/>
              <a:gdLst>
                <a:gd name="T0" fmla="*/ 76 w 24"/>
                <a:gd name="T1" fmla="*/ 58 h 21"/>
                <a:gd name="T2" fmla="*/ 76 w 24"/>
                <a:gd name="T3" fmla="*/ 48 h 21"/>
                <a:gd name="T4" fmla="*/ 83 w 24"/>
                <a:gd name="T5" fmla="*/ 41 h 21"/>
                <a:gd name="T6" fmla="*/ 80 w 24"/>
                <a:gd name="T7" fmla="*/ 31 h 21"/>
                <a:gd name="T8" fmla="*/ 76 w 24"/>
                <a:gd name="T9" fmla="*/ 17 h 21"/>
                <a:gd name="T10" fmla="*/ 73 w 24"/>
                <a:gd name="T11" fmla="*/ 17 h 21"/>
                <a:gd name="T12" fmla="*/ 76 w 24"/>
                <a:gd name="T13" fmla="*/ 14 h 21"/>
                <a:gd name="T14" fmla="*/ 73 w 24"/>
                <a:gd name="T15" fmla="*/ 7 h 21"/>
                <a:gd name="T16" fmla="*/ 62 w 24"/>
                <a:gd name="T17" fmla="*/ 3 h 21"/>
                <a:gd name="T18" fmla="*/ 59 w 24"/>
                <a:gd name="T19" fmla="*/ 10 h 21"/>
                <a:gd name="T20" fmla="*/ 55 w 24"/>
                <a:gd name="T21" fmla="*/ 7 h 21"/>
                <a:gd name="T22" fmla="*/ 52 w 24"/>
                <a:gd name="T23" fmla="*/ 10 h 21"/>
                <a:gd name="T24" fmla="*/ 48 w 24"/>
                <a:gd name="T25" fmla="*/ 10 h 21"/>
                <a:gd name="T26" fmla="*/ 45 w 24"/>
                <a:gd name="T27" fmla="*/ 21 h 21"/>
                <a:gd name="T28" fmla="*/ 38 w 24"/>
                <a:gd name="T29" fmla="*/ 17 h 21"/>
                <a:gd name="T30" fmla="*/ 38 w 24"/>
                <a:gd name="T31" fmla="*/ 24 h 21"/>
                <a:gd name="T32" fmla="*/ 31 w 24"/>
                <a:gd name="T33" fmla="*/ 27 h 21"/>
                <a:gd name="T34" fmla="*/ 31 w 24"/>
                <a:gd name="T35" fmla="*/ 21 h 21"/>
                <a:gd name="T36" fmla="*/ 24 w 24"/>
                <a:gd name="T37" fmla="*/ 17 h 21"/>
                <a:gd name="T38" fmla="*/ 17 w 24"/>
                <a:gd name="T39" fmla="*/ 24 h 21"/>
                <a:gd name="T40" fmla="*/ 10 w 24"/>
                <a:gd name="T41" fmla="*/ 27 h 21"/>
                <a:gd name="T42" fmla="*/ 0 w 24"/>
                <a:gd name="T43" fmla="*/ 38 h 21"/>
                <a:gd name="T44" fmla="*/ 0 w 24"/>
                <a:gd name="T45" fmla="*/ 48 h 21"/>
                <a:gd name="T46" fmla="*/ 14 w 24"/>
                <a:gd name="T47" fmla="*/ 34 h 21"/>
                <a:gd name="T48" fmla="*/ 14 w 24"/>
                <a:gd name="T49" fmla="*/ 38 h 21"/>
                <a:gd name="T50" fmla="*/ 21 w 24"/>
                <a:gd name="T51" fmla="*/ 31 h 21"/>
                <a:gd name="T52" fmla="*/ 24 w 24"/>
                <a:gd name="T53" fmla="*/ 38 h 21"/>
                <a:gd name="T54" fmla="*/ 31 w 24"/>
                <a:gd name="T55" fmla="*/ 31 h 21"/>
                <a:gd name="T56" fmla="*/ 42 w 24"/>
                <a:gd name="T57" fmla="*/ 38 h 21"/>
                <a:gd name="T58" fmla="*/ 35 w 24"/>
                <a:gd name="T59" fmla="*/ 45 h 21"/>
                <a:gd name="T60" fmla="*/ 42 w 24"/>
                <a:gd name="T61" fmla="*/ 58 h 21"/>
                <a:gd name="T62" fmla="*/ 55 w 24"/>
                <a:gd name="T63" fmla="*/ 65 h 21"/>
                <a:gd name="T64" fmla="*/ 59 w 24"/>
                <a:gd name="T65" fmla="*/ 62 h 21"/>
                <a:gd name="T66" fmla="*/ 62 w 24"/>
                <a:gd name="T67" fmla="*/ 69 h 21"/>
                <a:gd name="T68" fmla="*/ 69 w 24"/>
                <a:gd name="T69" fmla="*/ 62 h 21"/>
                <a:gd name="T70" fmla="*/ 62 w 24"/>
                <a:gd name="T71" fmla="*/ 55 h 21"/>
                <a:gd name="T72" fmla="*/ 62 w 24"/>
                <a:gd name="T73" fmla="*/ 45 h 21"/>
                <a:gd name="T74" fmla="*/ 69 w 24"/>
                <a:gd name="T75" fmla="*/ 41 h 21"/>
                <a:gd name="T76" fmla="*/ 73 w 24"/>
                <a:gd name="T77" fmla="*/ 55 h 21"/>
                <a:gd name="T78" fmla="*/ 76 w 24"/>
                <a:gd name="T79" fmla="*/ 58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"/>
                <a:gd name="T121" fmla="*/ 0 h 21"/>
                <a:gd name="T122" fmla="*/ 24 w 24"/>
                <a:gd name="T123" fmla="*/ 21 h 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" h="21">
                  <a:moveTo>
                    <a:pt x="22" y="17"/>
                  </a:moveTo>
                  <a:cubicBezTo>
                    <a:pt x="23" y="16"/>
                    <a:pt x="22" y="15"/>
                    <a:pt x="22" y="14"/>
                  </a:cubicBezTo>
                  <a:cubicBezTo>
                    <a:pt x="23" y="13"/>
                    <a:pt x="24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3" y="6"/>
                    <a:pt x="22" y="5"/>
                  </a:cubicBezTo>
                  <a:cubicBezTo>
                    <a:pt x="22" y="5"/>
                    <a:pt x="21" y="6"/>
                    <a:pt x="21" y="5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0" y="1"/>
                    <a:pt x="19" y="0"/>
                    <a:pt x="18" y="1"/>
                  </a:cubicBezTo>
                  <a:cubicBezTo>
                    <a:pt x="18" y="1"/>
                    <a:pt x="18" y="3"/>
                    <a:pt x="17" y="3"/>
                  </a:cubicBezTo>
                  <a:cubicBezTo>
                    <a:pt x="17" y="3"/>
                    <a:pt x="16" y="2"/>
                    <a:pt x="16" y="2"/>
                  </a:cubicBezTo>
                  <a:cubicBezTo>
                    <a:pt x="15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4"/>
                    <a:pt x="14" y="5"/>
                    <a:pt x="13" y="6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8"/>
                    <a:pt x="9" y="9"/>
                    <a:pt x="9" y="8"/>
                  </a:cubicBezTo>
                  <a:cubicBezTo>
                    <a:pt x="8" y="7"/>
                    <a:pt x="10" y="6"/>
                    <a:pt x="9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2" y="13"/>
                    <a:pt x="2" y="11"/>
                    <a:pt x="4" y="10"/>
                  </a:cubicBezTo>
                  <a:cubicBezTo>
                    <a:pt x="4" y="9"/>
                    <a:pt x="4" y="11"/>
                    <a:pt x="4" y="11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9"/>
                    <a:pt x="7" y="11"/>
                    <a:pt x="7" y="11"/>
                  </a:cubicBezTo>
                  <a:cubicBezTo>
                    <a:pt x="8" y="11"/>
                    <a:pt x="8" y="9"/>
                    <a:pt x="9" y="9"/>
                  </a:cubicBezTo>
                  <a:cubicBezTo>
                    <a:pt x="10" y="9"/>
                    <a:pt x="12" y="10"/>
                    <a:pt x="12" y="11"/>
                  </a:cubicBezTo>
                  <a:cubicBezTo>
                    <a:pt x="13" y="12"/>
                    <a:pt x="11" y="12"/>
                    <a:pt x="10" y="13"/>
                  </a:cubicBezTo>
                  <a:cubicBezTo>
                    <a:pt x="10" y="15"/>
                    <a:pt x="11" y="16"/>
                    <a:pt x="12" y="17"/>
                  </a:cubicBezTo>
                  <a:cubicBezTo>
                    <a:pt x="13" y="18"/>
                    <a:pt x="14" y="19"/>
                    <a:pt x="16" y="19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8" y="18"/>
                    <a:pt x="17" y="20"/>
                    <a:pt x="18" y="20"/>
                  </a:cubicBezTo>
                  <a:cubicBezTo>
                    <a:pt x="19" y="21"/>
                    <a:pt x="20" y="19"/>
                    <a:pt x="20" y="18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5"/>
                    <a:pt x="17" y="14"/>
                    <a:pt x="18" y="13"/>
                  </a:cubicBezTo>
                  <a:cubicBezTo>
                    <a:pt x="18" y="13"/>
                    <a:pt x="19" y="11"/>
                    <a:pt x="20" y="12"/>
                  </a:cubicBezTo>
                  <a:cubicBezTo>
                    <a:pt x="21" y="12"/>
                    <a:pt x="20" y="14"/>
                    <a:pt x="21" y="16"/>
                  </a:cubicBezTo>
                  <a:cubicBezTo>
                    <a:pt x="21" y="16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1128"/>
            <p:cNvSpPr>
              <a:spLocks/>
            </p:cNvSpPr>
            <p:nvPr/>
          </p:nvSpPr>
          <p:spPr bwMode="auto">
            <a:xfrm>
              <a:off x="2304" y="3017"/>
              <a:ext cx="197" cy="238"/>
            </a:xfrm>
            <a:custGeom>
              <a:avLst/>
              <a:gdLst>
                <a:gd name="T0" fmla="*/ 124 w 57"/>
                <a:gd name="T1" fmla="*/ 204 h 69"/>
                <a:gd name="T2" fmla="*/ 128 w 57"/>
                <a:gd name="T3" fmla="*/ 190 h 69"/>
                <a:gd name="T4" fmla="*/ 159 w 57"/>
                <a:gd name="T5" fmla="*/ 169 h 69"/>
                <a:gd name="T6" fmla="*/ 190 w 57"/>
                <a:gd name="T7" fmla="*/ 179 h 69"/>
                <a:gd name="T8" fmla="*/ 197 w 57"/>
                <a:gd name="T9" fmla="*/ 148 h 69"/>
                <a:gd name="T10" fmla="*/ 183 w 57"/>
                <a:gd name="T11" fmla="*/ 131 h 69"/>
                <a:gd name="T12" fmla="*/ 183 w 57"/>
                <a:gd name="T13" fmla="*/ 117 h 69"/>
                <a:gd name="T14" fmla="*/ 156 w 57"/>
                <a:gd name="T15" fmla="*/ 117 h 69"/>
                <a:gd name="T16" fmla="*/ 149 w 57"/>
                <a:gd name="T17" fmla="*/ 100 h 69"/>
                <a:gd name="T18" fmla="*/ 152 w 57"/>
                <a:gd name="T19" fmla="*/ 90 h 69"/>
                <a:gd name="T20" fmla="*/ 149 w 57"/>
                <a:gd name="T21" fmla="*/ 69 h 69"/>
                <a:gd name="T22" fmla="*/ 124 w 57"/>
                <a:gd name="T23" fmla="*/ 66 h 69"/>
                <a:gd name="T24" fmla="*/ 111 w 57"/>
                <a:gd name="T25" fmla="*/ 59 h 69"/>
                <a:gd name="T26" fmla="*/ 97 w 57"/>
                <a:gd name="T27" fmla="*/ 52 h 69"/>
                <a:gd name="T28" fmla="*/ 69 w 57"/>
                <a:gd name="T29" fmla="*/ 34 h 69"/>
                <a:gd name="T30" fmla="*/ 62 w 57"/>
                <a:gd name="T31" fmla="*/ 14 h 69"/>
                <a:gd name="T32" fmla="*/ 45 w 57"/>
                <a:gd name="T33" fmla="*/ 3 h 69"/>
                <a:gd name="T34" fmla="*/ 31 w 57"/>
                <a:gd name="T35" fmla="*/ 14 h 69"/>
                <a:gd name="T36" fmla="*/ 10 w 57"/>
                <a:gd name="T37" fmla="*/ 21 h 69"/>
                <a:gd name="T38" fmla="*/ 0 w 57"/>
                <a:gd name="T39" fmla="*/ 21 h 69"/>
                <a:gd name="T40" fmla="*/ 17 w 57"/>
                <a:gd name="T41" fmla="*/ 59 h 69"/>
                <a:gd name="T42" fmla="*/ 14 w 57"/>
                <a:gd name="T43" fmla="*/ 72 h 69"/>
                <a:gd name="T44" fmla="*/ 14 w 57"/>
                <a:gd name="T45" fmla="*/ 79 h 69"/>
                <a:gd name="T46" fmla="*/ 10 w 57"/>
                <a:gd name="T47" fmla="*/ 100 h 69"/>
                <a:gd name="T48" fmla="*/ 7 w 57"/>
                <a:gd name="T49" fmla="*/ 131 h 69"/>
                <a:gd name="T50" fmla="*/ 7 w 57"/>
                <a:gd name="T51" fmla="*/ 141 h 69"/>
                <a:gd name="T52" fmla="*/ 17 w 57"/>
                <a:gd name="T53" fmla="*/ 166 h 69"/>
                <a:gd name="T54" fmla="*/ 21 w 57"/>
                <a:gd name="T55" fmla="*/ 179 h 69"/>
                <a:gd name="T56" fmla="*/ 21 w 57"/>
                <a:gd name="T57" fmla="*/ 186 h 69"/>
                <a:gd name="T58" fmla="*/ 24 w 57"/>
                <a:gd name="T59" fmla="*/ 197 h 69"/>
                <a:gd name="T60" fmla="*/ 28 w 57"/>
                <a:gd name="T61" fmla="*/ 200 h 69"/>
                <a:gd name="T62" fmla="*/ 35 w 57"/>
                <a:gd name="T63" fmla="*/ 228 h 69"/>
                <a:gd name="T64" fmla="*/ 41 w 57"/>
                <a:gd name="T65" fmla="*/ 235 h 69"/>
                <a:gd name="T66" fmla="*/ 52 w 57"/>
                <a:gd name="T67" fmla="*/ 231 h 69"/>
                <a:gd name="T68" fmla="*/ 59 w 57"/>
                <a:gd name="T69" fmla="*/ 224 h 69"/>
                <a:gd name="T70" fmla="*/ 69 w 57"/>
                <a:gd name="T71" fmla="*/ 221 h 69"/>
                <a:gd name="T72" fmla="*/ 93 w 57"/>
                <a:gd name="T73" fmla="*/ 238 h 69"/>
                <a:gd name="T74" fmla="*/ 100 w 57"/>
                <a:gd name="T75" fmla="*/ 221 h 69"/>
                <a:gd name="T76" fmla="*/ 121 w 57"/>
                <a:gd name="T77" fmla="*/ 224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"/>
                <a:gd name="T118" fmla="*/ 0 h 69"/>
                <a:gd name="T119" fmla="*/ 57 w 57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" h="69">
                  <a:moveTo>
                    <a:pt x="35" y="65"/>
                  </a:moveTo>
                  <a:cubicBezTo>
                    <a:pt x="35" y="63"/>
                    <a:pt x="36" y="61"/>
                    <a:pt x="36" y="59"/>
                  </a:cubicBezTo>
                  <a:cubicBezTo>
                    <a:pt x="36" y="58"/>
                    <a:pt x="36" y="57"/>
                    <a:pt x="36" y="56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4"/>
                    <a:pt x="38" y="52"/>
                    <a:pt x="38" y="52"/>
                  </a:cubicBezTo>
                  <a:cubicBezTo>
                    <a:pt x="40" y="51"/>
                    <a:pt x="43" y="50"/>
                    <a:pt x="46" y="49"/>
                  </a:cubicBezTo>
                  <a:cubicBezTo>
                    <a:pt x="48" y="49"/>
                    <a:pt x="49" y="50"/>
                    <a:pt x="51" y="50"/>
                  </a:cubicBezTo>
                  <a:cubicBezTo>
                    <a:pt x="52" y="51"/>
                    <a:pt x="53" y="51"/>
                    <a:pt x="55" y="52"/>
                  </a:cubicBezTo>
                  <a:cubicBezTo>
                    <a:pt x="55" y="51"/>
                    <a:pt x="56" y="49"/>
                    <a:pt x="56" y="48"/>
                  </a:cubicBezTo>
                  <a:cubicBezTo>
                    <a:pt x="57" y="46"/>
                    <a:pt x="57" y="45"/>
                    <a:pt x="57" y="43"/>
                  </a:cubicBezTo>
                  <a:cubicBezTo>
                    <a:pt x="56" y="42"/>
                    <a:pt x="56" y="40"/>
                    <a:pt x="55" y="39"/>
                  </a:cubicBezTo>
                  <a:cubicBezTo>
                    <a:pt x="55" y="38"/>
                    <a:pt x="53" y="39"/>
                    <a:pt x="53" y="38"/>
                  </a:cubicBezTo>
                  <a:cubicBezTo>
                    <a:pt x="52" y="37"/>
                    <a:pt x="53" y="36"/>
                    <a:pt x="53" y="35"/>
                  </a:cubicBezTo>
                  <a:cubicBezTo>
                    <a:pt x="54" y="35"/>
                    <a:pt x="53" y="35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0" y="34"/>
                    <a:pt x="47" y="34"/>
                    <a:pt x="45" y="34"/>
                  </a:cubicBezTo>
                  <a:cubicBezTo>
                    <a:pt x="44" y="34"/>
                    <a:pt x="45" y="34"/>
                    <a:pt x="45" y="33"/>
                  </a:cubicBezTo>
                  <a:cubicBezTo>
                    <a:pt x="44" y="32"/>
                    <a:pt x="43" y="30"/>
                    <a:pt x="43" y="29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5"/>
                    <a:pt x="43" y="24"/>
                    <a:pt x="43" y="24"/>
                  </a:cubicBezTo>
                  <a:cubicBezTo>
                    <a:pt x="43" y="23"/>
                    <a:pt x="43" y="21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38" y="19"/>
                    <a:pt x="37" y="20"/>
                    <a:pt x="36" y="19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3" y="17"/>
                    <a:pt x="33" y="18"/>
                    <a:pt x="32" y="17"/>
                  </a:cubicBezTo>
                  <a:cubicBezTo>
                    <a:pt x="32" y="17"/>
                    <a:pt x="32" y="15"/>
                    <a:pt x="31" y="15"/>
                  </a:cubicBezTo>
                  <a:cubicBezTo>
                    <a:pt x="30" y="15"/>
                    <a:pt x="29" y="15"/>
                    <a:pt x="28" y="15"/>
                  </a:cubicBezTo>
                  <a:cubicBezTo>
                    <a:pt x="27" y="15"/>
                    <a:pt x="25" y="15"/>
                    <a:pt x="24" y="14"/>
                  </a:cubicBezTo>
                  <a:cubicBezTo>
                    <a:pt x="23" y="13"/>
                    <a:pt x="21" y="11"/>
                    <a:pt x="20" y="10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6"/>
                    <a:pt x="18" y="4"/>
                  </a:cubicBezTo>
                  <a:cubicBezTo>
                    <a:pt x="18" y="3"/>
                    <a:pt x="20" y="1"/>
                    <a:pt x="19" y="0"/>
                  </a:cubicBezTo>
                  <a:cubicBezTo>
                    <a:pt x="17" y="1"/>
                    <a:pt x="15" y="0"/>
                    <a:pt x="13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6"/>
                    <a:pt x="3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2" y="9"/>
                    <a:pt x="3" y="12"/>
                    <a:pt x="6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3" y="19"/>
                    <a:pt x="4" y="20"/>
                    <a:pt x="4" y="21"/>
                  </a:cubicBezTo>
                  <a:cubicBezTo>
                    <a:pt x="3" y="21"/>
                    <a:pt x="3" y="20"/>
                    <a:pt x="3" y="21"/>
                  </a:cubicBezTo>
                  <a:cubicBezTo>
                    <a:pt x="3" y="21"/>
                    <a:pt x="4" y="23"/>
                    <a:pt x="4" y="23"/>
                  </a:cubicBezTo>
                  <a:cubicBezTo>
                    <a:pt x="4" y="25"/>
                    <a:pt x="2" y="26"/>
                    <a:pt x="2" y="27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31"/>
                    <a:pt x="3" y="33"/>
                    <a:pt x="3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1" y="38"/>
                    <a:pt x="0" y="38"/>
                    <a:pt x="0" y="39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2" y="42"/>
                    <a:pt x="3" y="42"/>
                    <a:pt x="3" y="43"/>
                  </a:cubicBezTo>
                  <a:cubicBezTo>
                    <a:pt x="4" y="45"/>
                    <a:pt x="4" y="46"/>
                    <a:pt x="5" y="48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6" y="51"/>
                    <a:pt x="6" y="51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6" y="53"/>
                    <a:pt x="6" y="53"/>
                    <a:pt x="6" y="54"/>
                  </a:cubicBezTo>
                  <a:cubicBezTo>
                    <a:pt x="6" y="54"/>
                    <a:pt x="6" y="55"/>
                    <a:pt x="6" y="56"/>
                  </a:cubicBezTo>
                  <a:cubicBezTo>
                    <a:pt x="6" y="56"/>
                    <a:pt x="7" y="56"/>
                    <a:pt x="7" y="57"/>
                  </a:cubicBezTo>
                  <a:cubicBezTo>
                    <a:pt x="7" y="57"/>
                    <a:pt x="6" y="58"/>
                    <a:pt x="7" y="58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9"/>
                    <a:pt x="8" y="60"/>
                    <a:pt x="9" y="61"/>
                  </a:cubicBezTo>
                  <a:cubicBezTo>
                    <a:pt x="9" y="63"/>
                    <a:pt x="10" y="64"/>
                    <a:pt x="10" y="66"/>
                  </a:cubicBezTo>
                  <a:cubicBezTo>
                    <a:pt x="11" y="67"/>
                    <a:pt x="10" y="67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3" y="69"/>
                    <a:pt x="13" y="68"/>
                    <a:pt x="13" y="68"/>
                  </a:cubicBezTo>
                  <a:cubicBezTo>
                    <a:pt x="14" y="68"/>
                    <a:pt x="14" y="67"/>
                    <a:pt x="15" y="67"/>
                  </a:cubicBezTo>
                  <a:cubicBezTo>
                    <a:pt x="15" y="66"/>
                    <a:pt x="15" y="66"/>
                    <a:pt x="16" y="65"/>
                  </a:cubicBezTo>
                  <a:cubicBezTo>
                    <a:pt x="16" y="65"/>
                    <a:pt x="17" y="65"/>
                    <a:pt x="17" y="65"/>
                  </a:cubicBezTo>
                  <a:cubicBezTo>
                    <a:pt x="18" y="64"/>
                    <a:pt x="17" y="63"/>
                    <a:pt x="18" y="63"/>
                  </a:cubicBezTo>
                  <a:cubicBezTo>
                    <a:pt x="19" y="62"/>
                    <a:pt x="19" y="64"/>
                    <a:pt x="20" y="64"/>
                  </a:cubicBezTo>
                  <a:cubicBezTo>
                    <a:pt x="22" y="65"/>
                    <a:pt x="24" y="64"/>
                    <a:pt x="25" y="65"/>
                  </a:cubicBezTo>
                  <a:cubicBezTo>
                    <a:pt x="26" y="65"/>
                    <a:pt x="26" y="68"/>
                    <a:pt x="27" y="69"/>
                  </a:cubicBezTo>
                  <a:cubicBezTo>
                    <a:pt x="28" y="69"/>
                    <a:pt x="27" y="67"/>
                    <a:pt x="27" y="66"/>
                  </a:cubicBezTo>
                  <a:cubicBezTo>
                    <a:pt x="28" y="65"/>
                    <a:pt x="28" y="64"/>
                    <a:pt x="29" y="64"/>
                  </a:cubicBezTo>
                  <a:cubicBezTo>
                    <a:pt x="30" y="63"/>
                    <a:pt x="32" y="63"/>
                    <a:pt x="33" y="64"/>
                  </a:cubicBezTo>
                  <a:cubicBezTo>
                    <a:pt x="34" y="64"/>
                    <a:pt x="34" y="65"/>
                    <a:pt x="35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1129"/>
            <p:cNvSpPr>
              <a:spLocks/>
            </p:cNvSpPr>
            <p:nvPr/>
          </p:nvSpPr>
          <p:spPr bwMode="auto">
            <a:xfrm>
              <a:off x="2415" y="3186"/>
              <a:ext cx="156" cy="142"/>
            </a:xfrm>
            <a:custGeom>
              <a:avLst/>
              <a:gdLst>
                <a:gd name="T0" fmla="*/ 149 w 45"/>
                <a:gd name="T1" fmla="*/ 107 h 41"/>
                <a:gd name="T2" fmla="*/ 149 w 45"/>
                <a:gd name="T3" fmla="*/ 100 h 41"/>
                <a:gd name="T4" fmla="*/ 153 w 45"/>
                <a:gd name="T5" fmla="*/ 90 h 41"/>
                <a:gd name="T6" fmla="*/ 156 w 45"/>
                <a:gd name="T7" fmla="*/ 80 h 41"/>
                <a:gd name="T8" fmla="*/ 149 w 45"/>
                <a:gd name="T9" fmla="*/ 76 h 41"/>
                <a:gd name="T10" fmla="*/ 132 w 45"/>
                <a:gd name="T11" fmla="*/ 76 h 41"/>
                <a:gd name="T12" fmla="*/ 125 w 45"/>
                <a:gd name="T13" fmla="*/ 69 h 41"/>
                <a:gd name="T14" fmla="*/ 128 w 45"/>
                <a:gd name="T15" fmla="*/ 52 h 41"/>
                <a:gd name="T16" fmla="*/ 118 w 45"/>
                <a:gd name="T17" fmla="*/ 48 h 41"/>
                <a:gd name="T18" fmla="*/ 101 w 45"/>
                <a:gd name="T19" fmla="*/ 45 h 41"/>
                <a:gd name="T20" fmla="*/ 87 w 45"/>
                <a:gd name="T21" fmla="*/ 45 h 41"/>
                <a:gd name="T22" fmla="*/ 87 w 45"/>
                <a:gd name="T23" fmla="*/ 42 h 41"/>
                <a:gd name="T24" fmla="*/ 87 w 45"/>
                <a:gd name="T25" fmla="*/ 28 h 41"/>
                <a:gd name="T26" fmla="*/ 80 w 45"/>
                <a:gd name="T27" fmla="*/ 21 h 41"/>
                <a:gd name="T28" fmla="*/ 80 w 45"/>
                <a:gd name="T29" fmla="*/ 10 h 41"/>
                <a:gd name="T30" fmla="*/ 62 w 45"/>
                <a:gd name="T31" fmla="*/ 0 h 41"/>
                <a:gd name="T32" fmla="*/ 45 w 45"/>
                <a:gd name="T33" fmla="*/ 0 h 41"/>
                <a:gd name="T34" fmla="*/ 14 w 45"/>
                <a:gd name="T35" fmla="*/ 7 h 41"/>
                <a:gd name="T36" fmla="*/ 10 w 45"/>
                <a:gd name="T37" fmla="*/ 17 h 41"/>
                <a:gd name="T38" fmla="*/ 7 w 45"/>
                <a:gd name="T39" fmla="*/ 24 h 41"/>
                <a:gd name="T40" fmla="*/ 7 w 45"/>
                <a:gd name="T41" fmla="*/ 31 h 41"/>
                <a:gd name="T42" fmla="*/ 0 w 45"/>
                <a:gd name="T43" fmla="*/ 52 h 41"/>
                <a:gd name="T44" fmla="*/ 7 w 45"/>
                <a:gd name="T45" fmla="*/ 59 h 41"/>
                <a:gd name="T46" fmla="*/ 14 w 45"/>
                <a:gd name="T47" fmla="*/ 66 h 41"/>
                <a:gd name="T48" fmla="*/ 31 w 45"/>
                <a:gd name="T49" fmla="*/ 76 h 41"/>
                <a:gd name="T50" fmla="*/ 42 w 45"/>
                <a:gd name="T51" fmla="*/ 83 h 41"/>
                <a:gd name="T52" fmla="*/ 52 w 45"/>
                <a:gd name="T53" fmla="*/ 83 h 41"/>
                <a:gd name="T54" fmla="*/ 69 w 45"/>
                <a:gd name="T55" fmla="*/ 94 h 41"/>
                <a:gd name="T56" fmla="*/ 90 w 45"/>
                <a:gd name="T57" fmla="*/ 97 h 41"/>
                <a:gd name="T58" fmla="*/ 94 w 45"/>
                <a:gd name="T59" fmla="*/ 104 h 41"/>
                <a:gd name="T60" fmla="*/ 94 w 45"/>
                <a:gd name="T61" fmla="*/ 118 h 41"/>
                <a:gd name="T62" fmla="*/ 87 w 45"/>
                <a:gd name="T63" fmla="*/ 118 h 41"/>
                <a:gd name="T64" fmla="*/ 87 w 45"/>
                <a:gd name="T65" fmla="*/ 128 h 41"/>
                <a:gd name="T66" fmla="*/ 80 w 45"/>
                <a:gd name="T67" fmla="*/ 135 h 41"/>
                <a:gd name="T68" fmla="*/ 94 w 45"/>
                <a:gd name="T69" fmla="*/ 135 h 41"/>
                <a:gd name="T70" fmla="*/ 111 w 45"/>
                <a:gd name="T71" fmla="*/ 142 h 41"/>
                <a:gd name="T72" fmla="*/ 121 w 45"/>
                <a:gd name="T73" fmla="*/ 139 h 41"/>
                <a:gd name="T74" fmla="*/ 128 w 45"/>
                <a:gd name="T75" fmla="*/ 139 h 41"/>
                <a:gd name="T76" fmla="*/ 132 w 45"/>
                <a:gd name="T77" fmla="*/ 139 h 41"/>
                <a:gd name="T78" fmla="*/ 139 w 45"/>
                <a:gd name="T79" fmla="*/ 128 h 41"/>
                <a:gd name="T80" fmla="*/ 149 w 45"/>
                <a:gd name="T81" fmla="*/ 125 h 41"/>
                <a:gd name="T82" fmla="*/ 149 w 45"/>
                <a:gd name="T83" fmla="*/ 118 h 41"/>
                <a:gd name="T84" fmla="*/ 149 w 45"/>
                <a:gd name="T85" fmla="*/ 107 h 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41"/>
                <a:gd name="T131" fmla="*/ 45 w 45"/>
                <a:gd name="T132" fmla="*/ 41 h 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41">
                  <a:moveTo>
                    <a:pt x="43" y="31"/>
                  </a:moveTo>
                  <a:cubicBezTo>
                    <a:pt x="43" y="30"/>
                    <a:pt x="43" y="30"/>
                    <a:pt x="43" y="29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5"/>
                    <a:pt x="45" y="24"/>
                    <a:pt x="45" y="23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1" y="21"/>
                    <a:pt x="39" y="23"/>
                    <a:pt x="38" y="22"/>
                  </a:cubicBezTo>
                  <a:cubicBezTo>
                    <a:pt x="37" y="22"/>
                    <a:pt x="36" y="21"/>
                    <a:pt x="36" y="20"/>
                  </a:cubicBezTo>
                  <a:cubicBezTo>
                    <a:pt x="36" y="18"/>
                    <a:pt x="37" y="17"/>
                    <a:pt x="37" y="15"/>
                  </a:cubicBezTo>
                  <a:cubicBezTo>
                    <a:pt x="37" y="14"/>
                    <a:pt x="35" y="14"/>
                    <a:pt x="34" y="14"/>
                  </a:cubicBezTo>
                  <a:cubicBezTo>
                    <a:pt x="32" y="13"/>
                    <a:pt x="30" y="14"/>
                    <a:pt x="29" y="13"/>
                  </a:cubicBezTo>
                  <a:cubicBezTo>
                    <a:pt x="28" y="13"/>
                    <a:pt x="27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ubicBezTo>
                    <a:pt x="25" y="11"/>
                    <a:pt x="26" y="10"/>
                    <a:pt x="25" y="8"/>
                  </a:cubicBezTo>
                  <a:cubicBezTo>
                    <a:pt x="25" y="7"/>
                    <a:pt x="23" y="7"/>
                    <a:pt x="23" y="6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1" y="2"/>
                    <a:pt x="20" y="1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0" y="1"/>
                    <a:pt x="7" y="1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11"/>
                    <a:pt x="1" y="13"/>
                    <a:pt x="0" y="15"/>
                  </a:cubicBezTo>
                  <a:cubicBezTo>
                    <a:pt x="1" y="15"/>
                    <a:pt x="2" y="16"/>
                    <a:pt x="2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4"/>
                    <a:pt x="14" y="23"/>
                    <a:pt x="15" y="24"/>
                  </a:cubicBezTo>
                  <a:cubicBezTo>
                    <a:pt x="17" y="24"/>
                    <a:pt x="18" y="26"/>
                    <a:pt x="20" y="27"/>
                  </a:cubicBezTo>
                  <a:cubicBezTo>
                    <a:pt x="22" y="28"/>
                    <a:pt x="24" y="28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8" y="31"/>
                    <a:pt x="28" y="33"/>
                    <a:pt x="27" y="34"/>
                  </a:cubicBezTo>
                  <a:cubicBezTo>
                    <a:pt x="27" y="34"/>
                    <a:pt x="25" y="34"/>
                    <a:pt x="25" y="34"/>
                  </a:cubicBezTo>
                  <a:cubicBezTo>
                    <a:pt x="24" y="35"/>
                    <a:pt x="25" y="36"/>
                    <a:pt x="25" y="37"/>
                  </a:cubicBezTo>
                  <a:cubicBezTo>
                    <a:pt x="24" y="37"/>
                    <a:pt x="22" y="38"/>
                    <a:pt x="23" y="39"/>
                  </a:cubicBezTo>
                  <a:cubicBezTo>
                    <a:pt x="23" y="40"/>
                    <a:pt x="25" y="39"/>
                    <a:pt x="27" y="39"/>
                  </a:cubicBezTo>
                  <a:cubicBezTo>
                    <a:pt x="29" y="40"/>
                    <a:pt x="30" y="41"/>
                    <a:pt x="32" y="41"/>
                  </a:cubicBezTo>
                  <a:cubicBezTo>
                    <a:pt x="33" y="41"/>
                    <a:pt x="34" y="40"/>
                    <a:pt x="35" y="40"/>
                  </a:cubicBezTo>
                  <a:cubicBezTo>
                    <a:pt x="36" y="39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39"/>
                    <a:pt x="39" y="38"/>
                    <a:pt x="40" y="37"/>
                  </a:cubicBezTo>
                  <a:cubicBezTo>
                    <a:pt x="41" y="37"/>
                    <a:pt x="42" y="36"/>
                    <a:pt x="43" y="36"/>
                  </a:cubicBezTo>
                  <a:cubicBezTo>
                    <a:pt x="44" y="35"/>
                    <a:pt x="43" y="34"/>
                    <a:pt x="43" y="34"/>
                  </a:cubicBezTo>
                  <a:cubicBezTo>
                    <a:pt x="43" y="33"/>
                    <a:pt x="43" y="32"/>
                    <a:pt x="43" y="3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1130"/>
            <p:cNvSpPr>
              <a:spLocks/>
            </p:cNvSpPr>
            <p:nvPr/>
          </p:nvSpPr>
          <p:spPr bwMode="auto">
            <a:xfrm>
              <a:off x="2107" y="2833"/>
              <a:ext cx="97" cy="97"/>
            </a:xfrm>
            <a:custGeom>
              <a:avLst/>
              <a:gdLst>
                <a:gd name="T0" fmla="*/ 10 w 28"/>
                <a:gd name="T1" fmla="*/ 73 h 28"/>
                <a:gd name="T2" fmla="*/ 21 w 28"/>
                <a:gd name="T3" fmla="*/ 69 h 28"/>
                <a:gd name="T4" fmla="*/ 21 w 28"/>
                <a:gd name="T5" fmla="*/ 62 h 28"/>
                <a:gd name="T6" fmla="*/ 21 w 28"/>
                <a:gd name="T7" fmla="*/ 59 h 28"/>
                <a:gd name="T8" fmla="*/ 17 w 28"/>
                <a:gd name="T9" fmla="*/ 62 h 28"/>
                <a:gd name="T10" fmla="*/ 14 w 28"/>
                <a:gd name="T11" fmla="*/ 59 h 28"/>
                <a:gd name="T12" fmla="*/ 10 w 28"/>
                <a:gd name="T13" fmla="*/ 62 h 28"/>
                <a:gd name="T14" fmla="*/ 0 w 28"/>
                <a:gd name="T15" fmla="*/ 59 h 28"/>
                <a:gd name="T16" fmla="*/ 0 w 28"/>
                <a:gd name="T17" fmla="*/ 55 h 28"/>
                <a:gd name="T18" fmla="*/ 3 w 28"/>
                <a:gd name="T19" fmla="*/ 49 h 28"/>
                <a:gd name="T20" fmla="*/ 0 w 28"/>
                <a:gd name="T21" fmla="*/ 45 h 28"/>
                <a:gd name="T22" fmla="*/ 0 w 28"/>
                <a:gd name="T23" fmla="*/ 38 h 28"/>
                <a:gd name="T24" fmla="*/ 7 w 28"/>
                <a:gd name="T25" fmla="*/ 31 h 28"/>
                <a:gd name="T26" fmla="*/ 3 w 28"/>
                <a:gd name="T27" fmla="*/ 28 h 28"/>
                <a:gd name="T28" fmla="*/ 10 w 28"/>
                <a:gd name="T29" fmla="*/ 21 h 28"/>
                <a:gd name="T30" fmla="*/ 14 w 28"/>
                <a:gd name="T31" fmla="*/ 14 h 28"/>
                <a:gd name="T32" fmla="*/ 14 w 28"/>
                <a:gd name="T33" fmla="*/ 10 h 28"/>
                <a:gd name="T34" fmla="*/ 21 w 28"/>
                <a:gd name="T35" fmla="*/ 7 h 28"/>
                <a:gd name="T36" fmla="*/ 28 w 28"/>
                <a:gd name="T37" fmla="*/ 3 h 28"/>
                <a:gd name="T38" fmla="*/ 35 w 28"/>
                <a:gd name="T39" fmla="*/ 0 h 28"/>
                <a:gd name="T40" fmla="*/ 45 w 28"/>
                <a:gd name="T41" fmla="*/ 3 h 28"/>
                <a:gd name="T42" fmla="*/ 49 w 28"/>
                <a:gd name="T43" fmla="*/ 7 h 28"/>
                <a:gd name="T44" fmla="*/ 55 w 28"/>
                <a:gd name="T45" fmla="*/ 10 h 28"/>
                <a:gd name="T46" fmla="*/ 59 w 28"/>
                <a:gd name="T47" fmla="*/ 14 h 28"/>
                <a:gd name="T48" fmla="*/ 62 w 28"/>
                <a:gd name="T49" fmla="*/ 14 h 28"/>
                <a:gd name="T50" fmla="*/ 69 w 28"/>
                <a:gd name="T51" fmla="*/ 17 h 28"/>
                <a:gd name="T52" fmla="*/ 76 w 28"/>
                <a:gd name="T53" fmla="*/ 17 h 28"/>
                <a:gd name="T54" fmla="*/ 76 w 28"/>
                <a:gd name="T55" fmla="*/ 14 h 28"/>
                <a:gd name="T56" fmla="*/ 80 w 28"/>
                <a:gd name="T57" fmla="*/ 14 h 28"/>
                <a:gd name="T58" fmla="*/ 94 w 28"/>
                <a:gd name="T59" fmla="*/ 21 h 28"/>
                <a:gd name="T60" fmla="*/ 94 w 28"/>
                <a:gd name="T61" fmla="*/ 24 h 28"/>
                <a:gd name="T62" fmla="*/ 97 w 28"/>
                <a:gd name="T63" fmla="*/ 28 h 28"/>
                <a:gd name="T64" fmla="*/ 97 w 28"/>
                <a:gd name="T65" fmla="*/ 35 h 28"/>
                <a:gd name="T66" fmla="*/ 94 w 28"/>
                <a:gd name="T67" fmla="*/ 38 h 28"/>
                <a:gd name="T68" fmla="*/ 90 w 28"/>
                <a:gd name="T69" fmla="*/ 45 h 28"/>
                <a:gd name="T70" fmla="*/ 83 w 28"/>
                <a:gd name="T71" fmla="*/ 52 h 28"/>
                <a:gd name="T72" fmla="*/ 76 w 28"/>
                <a:gd name="T73" fmla="*/ 59 h 28"/>
                <a:gd name="T74" fmla="*/ 76 w 28"/>
                <a:gd name="T75" fmla="*/ 62 h 28"/>
                <a:gd name="T76" fmla="*/ 49 w 28"/>
                <a:gd name="T77" fmla="*/ 69 h 28"/>
                <a:gd name="T78" fmla="*/ 42 w 28"/>
                <a:gd name="T79" fmla="*/ 73 h 28"/>
                <a:gd name="T80" fmla="*/ 38 w 28"/>
                <a:gd name="T81" fmla="*/ 90 h 28"/>
                <a:gd name="T82" fmla="*/ 31 w 28"/>
                <a:gd name="T83" fmla="*/ 97 h 28"/>
                <a:gd name="T84" fmla="*/ 28 w 28"/>
                <a:gd name="T85" fmla="*/ 97 h 28"/>
                <a:gd name="T86" fmla="*/ 28 w 28"/>
                <a:gd name="T87" fmla="*/ 90 h 28"/>
                <a:gd name="T88" fmla="*/ 17 w 28"/>
                <a:gd name="T89" fmla="*/ 87 h 28"/>
                <a:gd name="T90" fmla="*/ 10 w 28"/>
                <a:gd name="T91" fmla="*/ 90 h 28"/>
                <a:gd name="T92" fmla="*/ 10 w 28"/>
                <a:gd name="T93" fmla="*/ 87 h 28"/>
                <a:gd name="T94" fmla="*/ 7 w 28"/>
                <a:gd name="T95" fmla="*/ 83 h 28"/>
                <a:gd name="T96" fmla="*/ 14 w 28"/>
                <a:gd name="T97" fmla="*/ 80 h 28"/>
                <a:gd name="T98" fmla="*/ 17 w 28"/>
                <a:gd name="T99" fmla="*/ 80 h 28"/>
                <a:gd name="T100" fmla="*/ 10 w 28"/>
                <a:gd name="T101" fmla="*/ 73 h 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"/>
                <a:gd name="T154" fmla="*/ 0 h 28"/>
                <a:gd name="T155" fmla="*/ 28 w 28"/>
                <a:gd name="T156" fmla="*/ 28 h 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" h="28">
                  <a:moveTo>
                    <a:pt x="3" y="21"/>
                  </a:moveTo>
                  <a:cubicBezTo>
                    <a:pt x="4" y="21"/>
                    <a:pt x="5" y="21"/>
                    <a:pt x="6" y="20"/>
                  </a:cubicBezTo>
                  <a:cubicBezTo>
                    <a:pt x="6" y="20"/>
                    <a:pt x="6" y="19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1" y="18"/>
                    <a:pt x="1" y="18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10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3" y="7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3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8"/>
                    <a:pt x="28" y="8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1"/>
                    <a:pt x="27" y="10"/>
                    <a:pt x="27" y="11"/>
                  </a:cubicBezTo>
                  <a:cubicBezTo>
                    <a:pt x="26" y="12"/>
                    <a:pt x="26" y="12"/>
                    <a:pt x="26" y="13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3" y="15"/>
                    <a:pt x="22" y="16"/>
                    <a:pt x="22" y="17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19" y="18"/>
                    <a:pt x="17" y="19"/>
                    <a:pt x="14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2" y="23"/>
                    <a:pt x="12" y="25"/>
                    <a:pt x="11" y="26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8" y="28"/>
                    <a:pt x="8" y="27"/>
                    <a:pt x="8" y="26"/>
                  </a:cubicBezTo>
                  <a:cubicBezTo>
                    <a:pt x="7" y="25"/>
                    <a:pt x="6" y="25"/>
                    <a:pt x="5" y="25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5"/>
                    <a:pt x="3" y="25"/>
                    <a:pt x="2" y="24"/>
                  </a:cubicBezTo>
                  <a:cubicBezTo>
                    <a:pt x="3" y="24"/>
                    <a:pt x="3" y="24"/>
                    <a:pt x="4" y="23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4" y="22"/>
                    <a:pt x="4" y="22"/>
                    <a:pt x="3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1131"/>
            <p:cNvSpPr>
              <a:spLocks/>
            </p:cNvSpPr>
            <p:nvPr/>
          </p:nvSpPr>
          <p:spPr bwMode="auto">
            <a:xfrm>
              <a:off x="2259" y="2522"/>
              <a:ext cx="59" cy="27"/>
            </a:xfrm>
            <a:custGeom>
              <a:avLst/>
              <a:gdLst>
                <a:gd name="T0" fmla="*/ 7 w 17"/>
                <a:gd name="T1" fmla="*/ 24 h 8"/>
                <a:gd name="T2" fmla="*/ 10 w 17"/>
                <a:gd name="T3" fmla="*/ 27 h 8"/>
                <a:gd name="T4" fmla="*/ 17 w 17"/>
                <a:gd name="T5" fmla="*/ 20 h 8"/>
                <a:gd name="T6" fmla="*/ 24 w 17"/>
                <a:gd name="T7" fmla="*/ 20 h 8"/>
                <a:gd name="T8" fmla="*/ 35 w 17"/>
                <a:gd name="T9" fmla="*/ 20 h 8"/>
                <a:gd name="T10" fmla="*/ 52 w 17"/>
                <a:gd name="T11" fmla="*/ 20 h 8"/>
                <a:gd name="T12" fmla="*/ 56 w 17"/>
                <a:gd name="T13" fmla="*/ 14 h 8"/>
                <a:gd name="T14" fmla="*/ 49 w 17"/>
                <a:gd name="T15" fmla="*/ 10 h 8"/>
                <a:gd name="T16" fmla="*/ 38 w 17"/>
                <a:gd name="T17" fmla="*/ 7 h 8"/>
                <a:gd name="T18" fmla="*/ 31 w 17"/>
                <a:gd name="T19" fmla="*/ 3 h 8"/>
                <a:gd name="T20" fmla="*/ 17 w 17"/>
                <a:gd name="T21" fmla="*/ 0 h 8"/>
                <a:gd name="T22" fmla="*/ 7 w 17"/>
                <a:gd name="T23" fmla="*/ 0 h 8"/>
                <a:gd name="T24" fmla="*/ 7 w 17"/>
                <a:gd name="T25" fmla="*/ 7 h 8"/>
                <a:gd name="T26" fmla="*/ 3 w 17"/>
                <a:gd name="T27" fmla="*/ 10 h 8"/>
                <a:gd name="T28" fmla="*/ 7 w 17"/>
                <a:gd name="T29" fmla="*/ 14 h 8"/>
                <a:gd name="T30" fmla="*/ 0 w 17"/>
                <a:gd name="T31" fmla="*/ 17 h 8"/>
                <a:gd name="T32" fmla="*/ 7 w 17"/>
                <a:gd name="T33" fmla="*/ 20 h 8"/>
                <a:gd name="T34" fmla="*/ 7 w 17"/>
                <a:gd name="T35" fmla="*/ 2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8"/>
                <a:gd name="T56" fmla="*/ 17 w 17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8">
                  <a:moveTo>
                    <a:pt x="2" y="7"/>
                  </a:move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6" y="6"/>
                    <a:pt x="17" y="5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1132"/>
            <p:cNvSpPr>
              <a:spLocks/>
            </p:cNvSpPr>
            <p:nvPr/>
          </p:nvSpPr>
          <p:spPr bwMode="auto">
            <a:xfrm>
              <a:off x="1979" y="2536"/>
              <a:ext cx="14" cy="41"/>
            </a:xfrm>
            <a:custGeom>
              <a:avLst/>
              <a:gdLst>
                <a:gd name="T0" fmla="*/ 4 w 4"/>
                <a:gd name="T1" fmla="*/ 41 h 12"/>
                <a:gd name="T2" fmla="*/ 7 w 4"/>
                <a:gd name="T3" fmla="*/ 38 h 12"/>
                <a:gd name="T4" fmla="*/ 10 w 4"/>
                <a:gd name="T5" fmla="*/ 31 h 12"/>
                <a:gd name="T6" fmla="*/ 10 w 4"/>
                <a:gd name="T7" fmla="*/ 21 h 12"/>
                <a:gd name="T8" fmla="*/ 10 w 4"/>
                <a:gd name="T9" fmla="*/ 14 h 12"/>
                <a:gd name="T10" fmla="*/ 14 w 4"/>
                <a:gd name="T11" fmla="*/ 3 h 12"/>
                <a:gd name="T12" fmla="*/ 10 w 4"/>
                <a:gd name="T13" fmla="*/ 3 h 12"/>
                <a:gd name="T14" fmla="*/ 10 w 4"/>
                <a:gd name="T15" fmla="*/ 0 h 12"/>
                <a:gd name="T16" fmla="*/ 7 w 4"/>
                <a:gd name="T17" fmla="*/ 7 h 12"/>
                <a:gd name="T18" fmla="*/ 4 w 4"/>
                <a:gd name="T19" fmla="*/ 10 h 12"/>
                <a:gd name="T20" fmla="*/ 4 w 4"/>
                <a:gd name="T21" fmla="*/ 10 h 12"/>
                <a:gd name="T22" fmla="*/ 0 w 4"/>
                <a:gd name="T23" fmla="*/ 14 h 12"/>
                <a:gd name="T24" fmla="*/ 4 w 4"/>
                <a:gd name="T25" fmla="*/ 24 h 12"/>
                <a:gd name="T26" fmla="*/ 0 w 4"/>
                <a:gd name="T27" fmla="*/ 41 h 12"/>
                <a:gd name="T28" fmla="*/ 4 w 4"/>
                <a:gd name="T29" fmla="*/ 4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12"/>
                <a:gd name="T47" fmla="*/ 4 w 4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12">
                  <a:moveTo>
                    <a:pt x="1" y="12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1133"/>
            <p:cNvSpPr>
              <a:spLocks/>
            </p:cNvSpPr>
            <p:nvPr/>
          </p:nvSpPr>
          <p:spPr bwMode="auto">
            <a:xfrm>
              <a:off x="1952" y="2608"/>
              <a:ext cx="41" cy="28"/>
            </a:xfrm>
            <a:custGeom>
              <a:avLst/>
              <a:gdLst>
                <a:gd name="T0" fmla="*/ 41 w 12"/>
                <a:gd name="T1" fmla="*/ 21 h 8"/>
                <a:gd name="T2" fmla="*/ 41 w 12"/>
                <a:gd name="T3" fmla="*/ 14 h 8"/>
                <a:gd name="T4" fmla="*/ 38 w 12"/>
                <a:gd name="T5" fmla="*/ 10 h 8"/>
                <a:gd name="T6" fmla="*/ 31 w 12"/>
                <a:gd name="T7" fmla="*/ 10 h 8"/>
                <a:gd name="T8" fmla="*/ 31 w 12"/>
                <a:gd name="T9" fmla="*/ 7 h 8"/>
                <a:gd name="T10" fmla="*/ 24 w 12"/>
                <a:gd name="T11" fmla="*/ 4 h 8"/>
                <a:gd name="T12" fmla="*/ 21 w 12"/>
                <a:gd name="T13" fmla="*/ 4 h 8"/>
                <a:gd name="T14" fmla="*/ 17 w 12"/>
                <a:gd name="T15" fmla="*/ 0 h 8"/>
                <a:gd name="T16" fmla="*/ 14 w 12"/>
                <a:gd name="T17" fmla="*/ 0 h 8"/>
                <a:gd name="T18" fmla="*/ 10 w 12"/>
                <a:gd name="T19" fmla="*/ 0 h 8"/>
                <a:gd name="T20" fmla="*/ 7 w 12"/>
                <a:gd name="T21" fmla="*/ 10 h 8"/>
                <a:gd name="T22" fmla="*/ 3 w 12"/>
                <a:gd name="T23" fmla="*/ 10 h 8"/>
                <a:gd name="T24" fmla="*/ 0 w 12"/>
                <a:gd name="T25" fmla="*/ 14 h 8"/>
                <a:gd name="T26" fmla="*/ 3 w 12"/>
                <a:gd name="T27" fmla="*/ 14 h 8"/>
                <a:gd name="T28" fmla="*/ 7 w 12"/>
                <a:gd name="T29" fmla="*/ 21 h 8"/>
                <a:gd name="T30" fmla="*/ 17 w 12"/>
                <a:gd name="T31" fmla="*/ 21 h 8"/>
                <a:gd name="T32" fmla="*/ 21 w 12"/>
                <a:gd name="T33" fmla="*/ 24 h 8"/>
                <a:gd name="T34" fmla="*/ 27 w 12"/>
                <a:gd name="T35" fmla="*/ 21 h 8"/>
                <a:gd name="T36" fmla="*/ 31 w 12"/>
                <a:gd name="T37" fmla="*/ 24 h 8"/>
                <a:gd name="T38" fmla="*/ 34 w 12"/>
                <a:gd name="T39" fmla="*/ 24 h 8"/>
                <a:gd name="T40" fmla="*/ 38 w 12"/>
                <a:gd name="T41" fmla="*/ 21 h 8"/>
                <a:gd name="T42" fmla="*/ 41 w 12"/>
                <a:gd name="T43" fmla="*/ 21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8"/>
                <a:gd name="T68" fmla="*/ 12 w 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8">
                  <a:moveTo>
                    <a:pt x="12" y="6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3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0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1134"/>
            <p:cNvSpPr>
              <a:spLocks/>
            </p:cNvSpPr>
            <p:nvPr/>
          </p:nvSpPr>
          <p:spPr bwMode="auto">
            <a:xfrm>
              <a:off x="1979" y="2577"/>
              <a:ext cx="97" cy="59"/>
            </a:xfrm>
            <a:custGeom>
              <a:avLst/>
              <a:gdLst>
                <a:gd name="T0" fmla="*/ 21 w 28"/>
                <a:gd name="T1" fmla="*/ 49 h 17"/>
                <a:gd name="T2" fmla="*/ 21 w 28"/>
                <a:gd name="T3" fmla="*/ 42 h 17"/>
                <a:gd name="T4" fmla="*/ 21 w 28"/>
                <a:gd name="T5" fmla="*/ 38 h 17"/>
                <a:gd name="T6" fmla="*/ 10 w 28"/>
                <a:gd name="T7" fmla="*/ 42 h 17"/>
                <a:gd name="T8" fmla="*/ 10 w 28"/>
                <a:gd name="T9" fmla="*/ 35 h 17"/>
                <a:gd name="T10" fmla="*/ 7 w 28"/>
                <a:gd name="T11" fmla="*/ 35 h 17"/>
                <a:gd name="T12" fmla="*/ 3 w 28"/>
                <a:gd name="T13" fmla="*/ 31 h 17"/>
                <a:gd name="T14" fmla="*/ 0 w 28"/>
                <a:gd name="T15" fmla="*/ 28 h 17"/>
                <a:gd name="T16" fmla="*/ 0 w 28"/>
                <a:gd name="T17" fmla="*/ 21 h 17"/>
                <a:gd name="T18" fmla="*/ 7 w 28"/>
                <a:gd name="T19" fmla="*/ 17 h 17"/>
                <a:gd name="T20" fmla="*/ 14 w 28"/>
                <a:gd name="T21" fmla="*/ 10 h 17"/>
                <a:gd name="T22" fmla="*/ 17 w 28"/>
                <a:gd name="T23" fmla="*/ 7 h 17"/>
                <a:gd name="T24" fmla="*/ 24 w 28"/>
                <a:gd name="T25" fmla="*/ 0 h 17"/>
                <a:gd name="T26" fmla="*/ 31 w 28"/>
                <a:gd name="T27" fmla="*/ 3 h 17"/>
                <a:gd name="T28" fmla="*/ 31 w 28"/>
                <a:gd name="T29" fmla="*/ 7 h 17"/>
                <a:gd name="T30" fmla="*/ 45 w 28"/>
                <a:gd name="T31" fmla="*/ 7 h 17"/>
                <a:gd name="T32" fmla="*/ 52 w 28"/>
                <a:gd name="T33" fmla="*/ 0 h 17"/>
                <a:gd name="T34" fmla="*/ 59 w 28"/>
                <a:gd name="T35" fmla="*/ 0 h 17"/>
                <a:gd name="T36" fmla="*/ 69 w 28"/>
                <a:gd name="T37" fmla="*/ 3 h 17"/>
                <a:gd name="T38" fmla="*/ 76 w 28"/>
                <a:gd name="T39" fmla="*/ 3 h 17"/>
                <a:gd name="T40" fmla="*/ 83 w 28"/>
                <a:gd name="T41" fmla="*/ 3 h 17"/>
                <a:gd name="T42" fmla="*/ 87 w 28"/>
                <a:gd name="T43" fmla="*/ 7 h 17"/>
                <a:gd name="T44" fmla="*/ 87 w 28"/>
                <a:gd name="T45" fmla="*/ 10 h 17"/>
                <a:gd name="T46" fmla="*/ 83 w 28"/>
                <a:gd name="T47" fmla="*/ 7 h 17"/>
                <a:gd name="T48" fmla="*/ 83 w 28"/>
                <a:gd name="T49" fmla="*/ 14 h 17"/>
                <a:gd name="T50" fmla="*/ 83 w 28"/>
                <a:gd name="T51" fmla="*/ 14 h 17"/>
                <a:gd name="T52" fmla="*/ 90 w 28"/>
                <a:gd name="T53" fmla="*/ 14 h 17"/>
                <a:gd name="T54" fmla="*/ 90 w 28"/>
                <a:gd name="T55" fmla="*/ 14 h 17"/>
                <a:gd name="T56" fmla="*/ 90 w 28"/>
                <a:gd name="T57" fmla="*/ 10 h 17"/>
                <a:gd name="T58" fmla="*/ 97 w 28"/>
                <a:gd name="T59" fmla="*/ 17 h 17"/>
                <a:gd name="T60" fmla="*/ 97 w 28"/>
                <a:gd name="T61" fmla="*/ 21 h 17"/>
                <a:gd name="T62" fmla="*/ 90 w 28"/>
                <a:gd name="T63" fmla="*/ 21 h 17"/>
                <a:gd name="T64" fmla="*/ 87 w 28"/>
                <a:gd name="T65" fmla="*/ 24 h 17"/>
                <a:gd name="T66" fmla="*/ 76 w 28"/>
                <a:gd name="T67" fmla="*/ 28 h 17"/>
                <a:gd name="T68" fmla="*/ 73 w 28"/>
                <a:gd name="T69" fmla="*/ 24 h 17"/>
                <a:gd name="T70" fmla="*/ 66 w 28"/>
                <a:gd name="T71" fmla="*/ 28 h 17"/>
                <a:gd name="T72" fmla="*/ 62 w 28"/>
                <a:gd name="T73" fmla="*/ 35 h 17"/>
                <a:gd name="T74" fmla="*/ 55 w 28"/>
                <a:gd name="T75" fmla="*/ 38 h 17"/>
                <a:gd name="T76" fmla="*/ 49 w 28"/>
                <a:gd name="T77" fmla="*/ 38 h 17"/>
                <a:gd name="T78" fmla="*/ 45 w 28"/>
                <a:gd name="T79" fmla="*/ 42 h 17"/>
                <a:gd name="T80" fmla="*/ 38 w 28"/>
                <a:gd name="T81" fmla="*/ 42 h 17"/>
                <a:gd name="T82" fmla="*/ 38 w 28"/>
                <a:gd name="T83" fmla="*/ 52 h 17"/>
                <a:gd name="T84" fmla="*/ 31 w 28"/>
                <a:gd name="T85" fmla="*/ 59 h 17"/>
                <a:gd name="T86" fmla="*/ 28 w 28"/>
                <a:gd name="T87" fmla="*/ 59 h 17"/>
                <a:gd name="T88" fmla="*/ 24 w 28"/>
                <a:gd name="T89" fmla="*/ 56 h 17"/>
                <a:gd name="T90" fmla="*/ 21 w 28"/>
                <a:gd name="T91" fmla="*/ 49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"/>
                <a:gd name="T139" fmla="*/ 0 h 17"/>
                <a:gd name="T140" fmla="*/ 28 w 28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" h="17">
                  <a:moveTo>
                    <a:pt x="6" y="14"/>
                  </a:moveTo>
                  <a:cubicBezTo>
                    <a:pt x="6" y="13"/>
                    <a:pt x="7" y="13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1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4"/>
                    <a:pt x="4" y="3"/>
                    <a:pt x="4" y="3"/>
                  </a:cubicBezTo>
                  <a:cubicBezTo>
                    <a:pt x="5" y="3"/>
                    <a:pt x="4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4" y="2"/>
                    <a:pt x="15" y="1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7" y="6"/>
                    <a:pt x="26" y="6"/>
                    <a:pt x="26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3" y="7"/>
                    <a:pt x="22" y="8"/>
                    <a:pt x="22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8" y="9"/>
                    <a:pt x="19" y="9"/>
                    <a:pt x="18" y="10"/>
                  </a:cubicBezTo>
                  <a:cubicBezTo>
                    <a:pt x="18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3"/>
                    <a:pt x="11" y="14"/>
                    <a:pt x="11" y="15"/>
                  </a:cubicBezTo>
                  <a:cubicBezTo>
                    <a:pt x="10" y="16"/>
                    <a:pt x="10" y="16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5"/>
                    <a:pt x="7" y="15"/>
                    <a:pt x="6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1135"/>
            <p:cNvSpPr>
              <a:spLocks/>
            </p:cNvSpPr>
            <p:nvPr/>
          </p:nvSpPr>
          <p:spPr bwMode="auto">
            <a:xfrm>
              <a:off x="1993" y="2608"/>
              <a:ext cx="83" cy="69"/>
            </a:xfrm>
            <a:custGeom>
              <a:avLst/>
              <a:gdLst>
                <a:gd name="T0" fmla="*/ 38 w 24"/>
                <a:gd name="T1" fmla="*/ 59 h 20"/>
                <a:gd name="T2" fmla="*/ 52 w 24"/>
                <a:gd name="T3" fmla="*/ 66 h 20"/>
                <a:gd name="T4" fmla="*/ 55 w 24"/>
                <a:gd name="T5" fmla="*/ 66 h 20"/>
                <a:gd name="T6" fmla="*/ 62 w 24"/>
                <a:gd name="T7" fmla="*/ 69 h 20"/>
                <a:gd name="T8" fmla="*/ 73 w 24"/>
                <a:gd name="T9" fmla="*/ 69 h 20"/>
                <a:gd name="T10" fmla="*/ 73 w 24"/>
                <a:gd name="T11" fmla="*/ 66 h 20"/>
                <a:gd name="T12" fmla="*/ 69 w 24"/>
                <a:gd name="T13" fmla="*/ 59 h 20"/>
                <a:gd name="T14" fmla="*/ 73 w 24"/>
                <a:gd name="T15" fmla="*/ 52 h 20"/>
                <a:gd name="T16" fmla="*/ 73 w 24"/>
                <a:gd name="T17" fmla="*/ 45 h 20"/>
                <a:gd name="T18" fmla="*/ 76 w 24"/>
                <a:gd name="T19" fmla="*/ 38 h 20"/>
                <a:gd name="T20" fmla="*/ 76 w 24"/>
                <a:gd name="T21" fmla="*/ 24 h 20"/>
                <a:gd name="T22" fmla="*/ 83 w 24"/>
                <a:gd name="T23" fmla="*/ 14 h 20"/>
                <a:gd name="T24" fmla="*/ 83 w 24"/>
                <a:gd name="T25" fmla="*/ 7 h 20"/>
                <a:gd name="T26" fmla="*/ 83 w 24"/>
                <a:gd name="T27" fmla="*/ 0 h 20"/>
                <a:gd name="T28" fmla="*/ 76 w 24"/>
                <a:gd name="T29" fmla="*/ 0 h 20"/>
                <a:gd name="T30" fmla="*/ 73 w 24"/>
                <a:gd name="T31" fmla="*/ 3 h 20"/>
                <a:gd name="T32" fmla="*/ 59 w 24"/>
                <a:gd name="T33" fmla="*/ 7 h 20"/>
                <a:gd name="T34" fmla="*/ 55 w 24"/>
                <a:gd name="T35" fmla="*/ 3 h 20"/>
                <a:gd name="T36" fmla="*/ 48 w 24"/>
                <a:gd name="T37" fmla="*/ 7 h 20"/>
                <a:gd name="T38" fmla="*/ 48 w 24"/>
                <a:gd name="T39" fmla="*/ 10 h 20"/>
                <a:gd name="T40" fmla="*/ 38 w 24"/>
                <a:gd name="T41" fmla="*/ 14 h 20"/>
                <a:gd name="T42" fmla="*/ 31 w 24"/>
                <a:gd name="T43" fmla="*/ 14 h 20"/>
                <a:gd name="T44" fmla="*/ 24 w 24"/>
                <a:gd name="T45" fmla="*/ 17 h 20"/>
                <a:gd name="T46" fmla="*/ 17 w 24"/>
                <a:gd name="T47" fmla="*/ 17 h 20"/>
                <a:gd name="T48" fmla="*/ 17 w 24"/>
                <a:gd name="T49" fmla="*/ 28 h 20"/>
                <a:gd name="T50" fmla="*/ 14 w 24"/>
                <a:gd name="T51" fmla="*/ 31 h 20"/>
                <a:gd name="T52" fmla="*/ 7 w 24"/>
                <a:gd name="T53" fmla="*/ 31 h 20"/>
                <a:gd name="T54" fmla="*/ 7 w 24"/>
                <a:gd name="T55" fmla="*/ 35 h 20"/>
                <a:gd name="T56" fmla="*/ 0 w 24"/>
                <a:gd name="T57" fmla="*/ 31 h 20"/>
                <a:gd name="T58" fmla="*/ 0 w 24"/>
                <a:gd name="T59" fmla="*/ 35 h 20"/>
                <a:gd name="T60" fmla="*/ 17 w 24"/>
                <a:gd name="T61" fmla="*/ 48 h 20"/>
                <a:gd name="T62" fmla="*/ 35 w 24"/>
                <a:gd name="T63" fmla="*/ 62 h 20"/>
                <a:gd name="T64" fmla="*/ 35 w 24"/>
                <a:gd name="T65" fmla="*/ 59 h 20"/>
                <a:gd name="T66" fmla="*/ 35 w 24"/>
                <a:gd name="T67" fmla="*/ 55 h 20"/>
                <a:gd name="T68" fmla="*/ 31 w 24"/>
                <a:gd name="T69" fmla="*/ 48 h 20"/>
                <a:gd name="T70" fmla="*/ 35 w 24"/>
                <a:gd name="T71" fmla="*/ 45 h 20"/>
                <a:gd name="T72" fmla="*/ 45 w 24"/>
                <a:gd name="T73" fmla="*/ 52 h 20"/>
                <a:gd name="T74" fmla="*/ 52 w 24"/>
                <a:gd name="T75" fmla="*/ 59 h 20"/>
                <a:gd name="T76" fmla="*/ 52 w 24"/>
                <a:gd name="T77" fmla="*/ 62 h 20"/>
                <a:gd name="T78" fmla="*/ 38 w 24"/>
                <a:gd name="T79" fmla="*/ 59 h 20"/>
                <a:gd name="T80" fmla="*/ 38 w 24"/>
                <a:gd name="T81" fmla="*/ 59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20"/>
                <a:gd name="T125" fmla="*/ 24 w 24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20">
                  <a:moveTo>
                    <a:pt x="11" y="17"/>
                  </a:moveTo>
                  <a:cubicBezTo>
                    <a:pt x="13" y="17"/>
                    <a:pt x="13" y="18"/>
                    <a:pt x="15" y="19"/>
                  </a:cubicBezTo>
                  <a:cubicBezTo>
                    <a:pt x="15" y="19"/>
                    <a:pt x="16" y="18"/>
                    <a:pt x="16" y="19"/>
                  </a:cubicBezTo>
                  <a:cubicBezTo>
                    <a:pt x="17" y="19"/>
                    <a:pt x="17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16"/>
                    <a:pt x="21" y="15"/>
                    <a:pt x="21" y="15"/>
                  </a:cubicBezTo>
                  <a:cubicBezTo>
                    <a:pt x="21" y="14"/>
                    <a:pt x="20" y="13"/>
                    <a:pt x="21" y="13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10"/>
                    <a:pt x="21" y="8"/>
                    <a:pt x="22" y="7"/>
                  </a:cubicBezTo>
                  <a:cubicBezTo>
                    <a:pt x="22" y="5"/>
                    <a:pt x="24" y="5"/>
                    <a:pt x="24" y="4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19" y="1"/>
                    <a:pt x="18" y="2"/>
                    <a:pt x="17" y="2"/>
                  </a:cubicBezTo>
                  <a:cubicBezTo>
                    <a:pt x="16" y="2"/>
                    <a:pt x="17" y="1"/>
                    <a:pt x="16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7"/>
                    <a:pt x="5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2" y="12"/>
                    <a:pt x="4" y="13"/>
                    <a:pt x="5" y="14"/>
                  </a:cubicBezTo>
                  <a:cubicBezTo>
                    <a:pt x="7" y="15"/>
                    <a:pt x="8" y="17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3" y="15"/>
                    <a:pt x="14" y="16"/>
                    <a:pt x="15" y="17"/>
                  </a:cubicBezTo>
                  <a:cubicBezTo>
                    <a:pt x="15" y="17"/>
                    <a:pt x="16" y="18"/>
                    <a:pt x="15" y="18"/>
                  </a:cubicBezTo>
                  <a:cubicBezTo>
                    <a:pt x="13" y="18"/>
                    <a:pt x="13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1136"/>
            <p:cNvSpPr>
              <a:spLocks/>
            </p:cNvSpPr>
            <p:nvPr/>
          </p:nvSpPr>
          <p:spPr bwMode="auto">
            <a:xfrm>
              <a:off x="2232" y="2650"/>
              <a:ext cx="228" cy="197"/>
            </a:xfrm>
            <a:custGeom>
              <a:avLst/>
              <a:gdLst>
                <a:gd name="T0" fmla="*/ 200 w 66"/>
                <a:gd name="T1" fmla="*/ 104 h 57"/>
                <a:gd name="T2" fmla="*/ 211 w 66"/>
                <a:gd name="T3" fmla="*/ 93 h 57"/>
                <a:gd name="T4" fmla="*/ 207 w 66"/>
                <a:gd name="T5" fmla="*/ 79 h 57"/>
                <a:gd name="T6" fmla="*/ 228 w 66"/>
                <a:gd name="T7" fmla="*/ 66 h 57"/>
                <a:gd name="T8" fmla="*/ 207 w 66"/>
                <a:gd name="T9" fmla="*/ 62 h 57"/>
                <a:gd name="T10" fmla="*/ 211 w 66"/>
                <a:gd name="T11" fmla="*/ 48 h 57"/>
                <a:gd name="T12" fmla="*/ 183 w 66"/>
                <a:gd name="T13" fmla="*/ 38 h 57"/>
                <a:gd name="T14" fmla="*/ 190 w 66"/>
                <a:gd name="T15" fmla="*/ 24 h 57"/>
                <a:gd name="T16" fmla="*/ 159 w 66"/>
                <a:gd name="T17" fmla="*/ 28 h 57"/>
                <a:gd name="T18" fmla="*/ 149 w 66"/>
                <a:gd name="T19" fmla="*/ 35 h 57"/>
                <a:gd name="T20" fmla="*/ 121 w 66"/>
                <a:gd name="T21" fmla="*/ 28 h 57"/>
                <a:gd name="T22" fmla="*/ 90 w 66"/>
                <a:gd name="T23" fmla="*/ 31 h 57"/>
                <a:gd name="T24" fmla="*/ 79 w 66"/>
                <a:gd name="T25" fmla="*/ 10 h 57"/>
                <a:gd name="T26" fmla="*/ 62 w 66"/>
                <a:gd name="T27" fmla="*/ 3 h 57"/>
                <a:gd name="T28" fmla="*/ 55 w 66"/>
                <a:gd name="T29" fmla="*/ 10 h 57"/>
                <a:gd name="T30" fmla="*/ 59 w 66"/>
                <a:gd name="T31" fmla="*/ 14 h 57"/>
                <a:gd name="T32" fmla="*/ 38 w 66"/>
                <a:gd name="T33" fmla="*/ 21 h 57"/>
                <a:gd name="T34" fmla="*/ 38 w 66"/>
                <a:gd name="T35" fmla="*/ 41 h 57"/>
                <a:gd name="T36" fmla="*/ 28 w 66"/>
                <a:gd name="T37" fmla="*/ 48 h 57"/>
                <a:gd name="T38" fmla="*/ 31 w 66"/>
                <a:gd name="T39" fmla="*/ 28 h 57"/>
                <a:gd name="T40" fmla="*/ 24 w 66"/>
                <a:gd name="T41" fmla="*/ 10 h 57"/>
                <a:gd name="T42" fmla="*/ 24 w 66"/>
                <a:gd name="T43" fmla="*/ 7 h 57"/>
                <a:gd name="T44" fmla="*/ 10 w 66"/>
                <a:gd name="T45" fmla="*/ 41 h 57"/>
                <a:gd name="T46" fmla="*/ 7 w 66"/>
                <a:gd name="T47" fmla="*/ 52 h 57"/>
                <a:gd name="T48" fmla="*/ 17 w 66"/>
                <a:gd name="T49" fmla="*/ 76 h 57"/>
                <a:gd name="T50" fmla="*/ 35 w 66"/>
                <a:gd name="T51" fmla="*/ 86 h 57"/>
                <a:gd name="T52" fmla="*/ 48 w 66"/>
                <a:gd name="T53" fmla="*/ 90 h 57"/>
                <a:gd name="T54" fmla="*/ 73 w 66"/>
                <a:gd name="T55" fmla="*/ 100 h 57"/>
                <a:gd name="T56" fmla="*/ 93 w 66"/>
                <a:gd name="T57" fmla="*/ 100 h 57"/>
                <a:gd name="T58" fmla="*/ 93 w 66"/>
                <a:gd name="T59" fmla="*/ 118 h 57"/>
                <a:gd name="T60" fmla="*/ 93 w 66"/>
                <a:gd name="T61" fmla="*/ 135 h 57"/>
                <a:gd name="T62" fmla="*/ 97 w 66"/>
                <a:gd name="T63" fmla="*/ 149 h 57"/>
                <a:gd name="T64" fmla="*/ 100 w 66"/>
                <a:gd name="T65" fmla="*/ 169 h 57"/>
                <a:gd name="T66" fmla="*/ 128 w 66"/>
                <a:gd name="T67" fmla="*/ 194 h 57"/>
                <a:gd name="T68" fmla="*/ 149 w 66"/>
                <a:gd name="T69" fmla="*/ 183 h 57"/>
                <a:gd name="T70" fmla="*/ 152 w 66"/>
                <a:gd name="T71" fmla="*/ 173 h 57"/>
                <a:gd name="T72" fmla="*/ 166 w 66"/>
                <a:gd name="T73" fmla="*/ 166 h 57"/>
                <a:gd name="T74" fmla="*/ 152 w 66"/>
                <a:gd name="T75" fmla="*/ 162 h 57"/>
                <a:gd name="T76" fmla="*/ 152 w 66"/>
                <a:gd name="T77" fmla="*/ 149 h 57"/>
                <a:gd name="T78" fmla="*/ 152 w 66"/>
                <a:gd name="T79" fmla="*/ 138 h 57"/>
                <a:gd name="T80" fmla="*/ 176 w 66"/>
                <a:gd name="T81" fmla="*/ 142 h 57"/>
                <a:gd name="T82" fmla="*/ 200 w 66"/>
                <a:gd name="T83" fmla="*/ 131 h 57"/>
                <a:gd name="T84" fmla="*/ 211 w 66"/>
                <a:gd name="T85" fmla="*/ 118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57"/>
                <a:gd name="T131" fmla="*/ 66 w 66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57">
                  <a:moveTo>
                    <a:pt x="61" y="34"/>
                  </a:moveTo>
                  <a:cubicBezTo>
                    <a:pt x="60" y="33"/>
                    <a:pt x="58" y="32"/>
                    <a:pt x="57" y="30"/>
                  </a:cubicBezTo>
                  <a:cubicBezTo>
                    <a:pt x="57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8" y="28"/>
                    <a:pt x="58" y="28"/>
                    <a:pt x="58" y="27"/>
                  </a:cubicBezTo>
                  <a:cubicBezTo>
                    <a:pt x="59" y="27"/>
                    <a:pt x="60" y="27"/>
                    <a:pt x="61" y="27"/>
                  </a:cubicBezTo>
                  <a:cubicBezTo>
                    <a:pt x="61" y="26"/>
                    <a:pt x="63" y="26"/>
                    <a:pt x="63" y="25"/>
                  </a:cubicBezTo>
                  <a:cubicBezTo>
                    <a:pt x="63" y="25"/>
                    <a:pt x="62" y="25"/>
                    <a:pt x="61" y="25"/>
                  </a:cubicBezTo>
                  <a:cubicBezTo>
                    <a:pt x="61" y="24"/>
                    <a:pt x="60" y="24"/>
                    <a:pt x="60" y="23"/>
                  </a:cubicBezTo>
                  <a:cubicBezTo>
                    <a:pt x="60" y="23"/>
                    <a:pt x="61" y="22"/>
                    <a:pt x="62" y="21"/>
                  </a:cubicBezTo>
                  <a:cubicBezTo>
                    <a:pt x="63" y="21"/>
                    <a:pt x="63" y="20"/>
                    <a:pt x="64" y="20"/>
                  </a:cubicBezTo>
                  <a:cubicBezTo>
                    <a:pt x="64" y="20"/>
                    <a:pt x="65" y="20"/>
                    <a:pt x="66" y="19"/>
                  </a:cubicBezTo>
                  <a:cubicBezTo>
                    <a:pt x="65" y="19"/>
                    <a:pt x="65" y="19"/>
                    <a:pt x="64" y="18"/>
                  </a:cubicBezTo>
                  <a:cubicBezTo>
                    <a:pt x="64" y="18"/>
                    <a:pt x="63" y="18"/>
                    <a:pt x="62" y="17"/>
                  </a:cubicBezTo>
                  <a:cubicBezTo>
                    <a:pt x="61" y="17"/>
                    <a:pt x="61" y="18"/>
                    <a:pt x="60" y="18"/>
                  </a:cubicBezTo>
                  <a:cubicBezTo>
                    <a:pt x="59" y="18"/>
                    <a:pt x="61" y="18"/>
                    <a:pt x="61" y="17"/>
                  </a:cubicBezTo>
                  <a:cubicBezTo>
                    <a:pt x="61" y="17"/>
                    <a:pt x="60" y="16"/>
                    <a:pt x="60" y="16"/>
                  </a:cubicBezTo>
                  <a:cubicBezTo>
                    <a:pt x="60" y="15"/>
                    <a:pt x="61" y="15"/>
                    <a:pt x="61" y="14"/>
                  </a:cubicBezTo>
                  <a:cubicBezTo>
                    <a:pt x="60" y="13"/>
                    <a:pt x="59" y="13"/>
                    <a:pt x="58" y="12"/>
                  </a:cubicBezTo>
                  <a:cubicBezTo>
                    <a:pt x="57" y="12"/>
                    <a:pt x="57" y="11"/>
                    <a:pt x="55" y="11"/>
                  </a:cubicBezTo>
                  <a:cubicBezTo>
                    <a:pt x="55" y="11"/>
                    <a:pt x="53" y="11"/>
                    <a:pt x="53" y="11"/>
                  </a:cubicBezTo>
                  <a:cubicBezTo>
                    <a:pt x="52" y="10"/>
                    <a:pt x="51" y="9"/>
                    <a:pt x="51" y="9"/>
                  </a:cubicBezTo>
                  <a:cubicBezTo>
                    <a:pt x="52" y="7"/>
                    <a:pt x="53" y="9"/>
                    <a:pt x="55" y="8"/>
                  </a:cubicBezTo>
                  <a:cubicBezTo>
                    <a:pt x="55" y="8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0" y="7"/>
                    <a:pt x="49" y="7"/>
                    <a:pt x="47" y="7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6" y="9"/>
                    <a:pt x="48" y="8"/>
                    <a:pt x="48" y="9"/>
                  </a:cubicBezTo>
                  <a:cubicBezTo>
                    <a:pt x="47" y="10"/>
                    <a:pt x="46" y="9"/>
                    <a:pt x="45" y="9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0"/>
                    <a:pt x="41" y="11"/>
                    <a:pt x="40" y="11"/>
                  </a:cubicBezTo>
                  <a:cubicBezTo>
                    <a:pt x="39" y="11"/>
                    <a:pt x="38" y="10"/>
                    <a:pt x="37" y="10"/>
                  </a:cubicBezTo>
                  <a:cubicBezTo>
                    <a:pt x="36" y="9"/>
                    <a:pt x="36" y="9"/>
                    <a:pt x="35" y="8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0" y="8"/>
                    <a:pt x="30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6" y="9"/>
                    <a:pt x="26" y="9"/>
                    <a:pt x="25" y="8"/>
                  </a:cubicBezTo>
                  <a:cubicBezTo>
                    <a:pt x="25" y="7"/>
                    <a:pt x="26" y="6"/>
                    <a:pt x="25" y="5"/>
                  </a:cubicBezTo>
                  <a:cubicBezTo>
                    <a:pt x="25" y="5"/>
                    <a:pt x="24" y="4"/>
                    <a:pt x="23" y="3"/>
                  </a:cubicBezTo>
                  <a:cubicBezTo>
                    <a:pt x="21" y="3"/>
                    <a:pt x="20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4"/>
                    <a:pt x="17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11" y="13"/>
                    <a:pt x="12" y="13"/>
                    <a:pt x="11" y="14"/>
                  </a:cubicBezTo>
                  <a:cubicBezTo>
                    <a:pt x="11" y="15"/>
                    <a:pt x="10" y="16"/>
                    <a:pt x="9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2"/>
                    <a:pt x="10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8" y="1"/>
                    <a:pt x="7" y="2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ubicBezTo>
                    <a:pt x="6" y="24"/>
                    <a:pt x="6" y="25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2" y="25"/>
                    <a:pt x="13" y="24"/>
                    <a:pt x="13" y="24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5" y="26"/>
                    <a:pt x="16" y="25"/>
                    <a:pt x="16" y="26"/>
                  </a:cubicBezTo>
                  <a:cubicBezTo>
                    <a:pt x="17" y="27"/>
                    <a:pt x="18" y="29"/>
                    <a:pt x="19" y="30"/>
                  </a:cubicBezTo>
                  <a:cubicBezTo>
                    <a:pt x="20" y="30"/>
                    <a:pt x="20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5" y="30"/>
                    <a:pt x="26" y="29"/>
                    <a:pt x="27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9" y="31"/>
                    <a:pt x="29" y="32"/>
                    <a:pt x="28" y="33"/>
                  </a:cubicBezTo>
                  <a:cubicBezTo>
                    <a:pt x="28" y="33"/>
                    <a:pt x="27" y="33"/>
                    <a:pt x="27" y="34"/>
                  </a:cubicBezTo>
                  <a:cubicBezTo>
                    <a:pt x="26" y="34"/>
                    <a:pt x="27" y="35"/>
                    <a:pt x="27" y="35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6" y="38"/>
                    <a:pt x="27" y="38"/>
                    <a:pt x="27" y="39"/>
                  </a:cubicBezTo>
                  <a:cubicBezTo>
                    <a:pt x="28" y="40"/>
                    <a:pt x="27" y="40"/>
                    <a:pt x="27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3"/>
                    <a:pt x="28" y="43"/>
                  </a:cubicBezTo>
                  <a:cubicBezTo>
                    <a:pt x="28" y="45"/>
                    <a:pt x="26" y="45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9" y="48"/>
                    <a:pt x="29" y="48"/>
                    <a:pt x="29" y="49"/>
                  </a:cubicBezTo>
                  <a:cubicBezTo>
                    <a:pt x="30" y="50"/>
                    <a:pt x="30" y="52"/>
                    <a:pt x="31" y="54"/>
                  </a:cubicBezTo>
                  <a:cubicBezTo>
                    <a:pt x="32" y="55"/>
                    <a:pt x="33" y="56"/>
                    <a:pt x="34" y="56"/>
                  </a:cubicBezTo>
                  <a:cubicBezTo>
                    <a:pt x="35" y="57"/>
                    <a:pt x="36" y="57"/>
                    <a:pt x="37" y="56"/>
                  </a:cubicBezTo>
                  <a:cubicBezTo>
                    <a:pt x="38" y="56"/>
                    <a:pt x="39" y="55"/>
                    <a:pt x="40" y="54"/>
                  </a:cubicBezTo>
                  <a:cubicBezTo>
                    <a:pt x="41" y="54"/>
                    <a:pt x="41" y="54"/>
                    <a:pt x="41" y="53"/>
                  </a:cubicBezTo>
                  <a:cubicBezTo>
                    <a:pt x="42" y="53"/>
                    <a:pt x="42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2"/>
                    <a:pt x="43" y="51"/>
                    <a:pt x="44" y="50"/>
                  </a:cubicBezTo>
                  <a:cubicBezTo>
                    <a:pt x="44" y="50"/>
                    <a:pt x="45" y="50"/>
                    <a:pt x="46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7"/>
                    <a:pt x="46" y="48"/>
                    <a:pt x="44" y="48"/>
                  </a:cubicBezTo>
                  <a:cubicBezTo>
                    <a:pt x="44" y="48"/>
                    <a:pt x="44" y="47"/>
                    <a:pt x="44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3" y="46"/>
                    <a:pt x="43" y="45"/>
                    <a:pt x="43" y="45"/>
                  </a:cubicBezTo>
                  <a:cubicBezTo>
                    <a:pt x="43" y="44"/>
                    <a:pt x="44" y="44"/>
                    <a:pt x="44" y="43"/>
                  </a:cubicBezTo>
                  <a:cubicBezTo>
                    <a:pt x="44" y="42"/>
                    <a:pt x="44" y="42"/>
                    <a:pt x="44" y="41"/>
                  </a:cubicBezTo>
                  <a:cubicBezTo>
                    <a:pt x="44" y="40"/>
                    <a:pt x="43" y="41"/>
                    <a:pt x="42" y="40"/>
                  </a:cubicBezTo>
                  <a:cubicBezTo>
                    <a:pt x="42" y="40"/>
                    <a:pt x="43" y="40"/>
                    <a:pt x="44" y="40"/>
                  </a:cubicBezTo>
                  <a:cubicBezTo>
                    <a:pt x="45" y="40"/>
                    <a:pt x="46" y="41"/>
                    <a:pt x="47" y="41"/>
                  </a:cubicBezTo>
                  <a:cubicBezTo>
                    <a:pt x="47" y="41"/>
                    <a:pt x="48" y="41"/>
                    <a:pt x="48" y="41"/>
                  </a:cubicBezTo>
                  <a:cubicBezTo>
                    <a:pt x="49" y="41"/>
                    <a:pt x="50" y="41"/>
                    <a:pt x="51" y="41"/>
                  </a:cubicBezTo>
                  <a:cubicBezTo>
                    <a:pt x="51" y="41"/>
                    <a:pt x="51" y="40"/>
                    <a:pt x="52" y="40"/>
                  </a:cubicBezTo>
                  <a:cubicBezTo>
                    <a:pt x="53" y="40"/>
                    <a:pt x="55" y="40"/>
                    <a:pt x="57" y="40"/>
                  </a:cubicBezTo>
                  <a:cubicBezTo>
                    <a:pt x="57" y="39"/>
                    <a:pt x="57" y="39"/>
                    <a:pt x="58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8"/>
                    <a:pt x="61" y="37"/>
                    <a:pt x="61" y="36"/>
                  </a:cubicBezTo>
                  <a:cubicBezTo>
                    <a:pt x="61" y="36"/>
                    <a:pt x="61" y="34"/>
                    <a:pt x="61" y="3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1137"/>
            <p:cNvSpPr>
              <a:spLocks/>
            </p:cNvSpPr>
            <p:nvPr/>
          </p:nvSpPr>
          <p:spPr bwMode="auto">
            <a:xfrm>
              <a:off x="2429" y="2719"/>
              <a:ext cx="86" cy="114"/>
            </a:xfrm>
            <a:custGeom>
              <a:avLst/>
              <a:gdLst>
                <a:gd name="T0" fmla="*/ 86 w 25"/>
                <a:gd name="T1" fmla="*/ 100 h 33"/>
                <a:gd name="T2" fmla="*/ 83 w 25"/>
                <a:gd name="T3" fmla="*/ 97 h 33"/>
                <a:gd name="T4" fmla="*/ 79 w 25"/>
                <a:gd name="T5" fmla="*/ 90 h 33"/>
                <a:gd name="T6" fmla="*/ 76 w 25"/>
                <a:gd name="T7" fmla="*/ 79 h 33"/>
                <a:gd name="T8" fmla="*/ 72 w 25"/>
                <a:gd name="T9" fmla="*/ 79 h 33"/>
                <a:gd name="T10" fmla="*/ 72 w 25"/>
                <a:gd name="T11" fmla="*/ 76 h 33"/>
                <a:gd name="T12" fmla="*/ 69 w 25"/>
                <a:gd name="T13" fmla="*/ 76 h 33"/>
                <a:gd name="T14" fmla="*/ 62 w 25"/>
                <a:gd name="T15" fmla="*/ 66 h 33"/>
                <a:gd name="T16" fmla="*/ 62 w 25"/>
                <a:gd name="T17" fmla="*/ 59 h 33"/>
                <a:gd name="T18" fmla="*/ 65 w 25"/>
                <a:gd name="T19" fmla="*/ 52 h 33"/>
                <a:gd name="T20" fmla="*/ 72 w 25"/>
                <a:gd name="T21" fmla="*/ 52 h 33"/>
                <a:gd name="T22" fmla="*/ 72 w 25"/>
                <a:gd name="T23" fmla="*/ 48 h 33"/>
                <a:gd name="T24" fmla="*/ 72 w 25"/>
                <a:gd name="T25" fmla="*/ 41 h 33"/>
                <a:gd name="T26" fmla="*/ 76 w 25"/>
                <a:gd name="T27" fmla="*/ 38 h 33"/>
                <a:gd name="T28" fmla="*/ 72 w 25"/>
                <a:gd name="T29" fmla="*/ 31 h 33"/>
                <a:gd name="T30" fmla="*/ 69 w 25"/>
                <a:gd name="T31" fmla="*/ 31 h 33"/>
                <a:gd name="T32" fmla="*/ 62 w 25"/>
                <a:gd name="T33" fmla="*/ 24 h 33"/>
                <a:gd name="T34" fmla="*/ 55 w 25"/>
                <a:gd name="T35" fmla="*/ 24 h 33"/>
                <a:gd name="T36" fmla="*/ 52 w 25"/>
                <a:gd name="T37" fmla="*/ 31 h 33"/>
                <a:gd name="T38" fmla="*/ 52 w 25"/>
                <a:gd name="T39" fmla="*/ 24 h 33"/>
                <a:gd name="T40" fmla="*/ 52 w 25"/>
                <a:gd name="T41" fmla="*/ 17 h 33"/>
                <a:gd name="T42" fmla="*/ 45 w 25"/>
                <a:gd name="T43" fmla="*/ 7 h 33"/>
                <a:gd name="T44" fmla="*/ 41 w 25"/>
                <a:gd name="T45" fmla="*/ 7 h 33"/>
                <a:gd name="T46" fmla="*/ 34 w 25"/>
                <a:gd name="T47" fmla="*/ 3 h 33"/>
                <a:gd name="T48" fmla="*/ 31 w 25"/>
                <a:gd name="T49" fmla="*/ 0 h 33"/>
                <a:gd name="T50" fmla="*/ 28 w 25"/>
                <a:gd name="T51" fmla="*/ 3 h 33"/>
                <a:gd name="T52" fmla="*/ 21 w 25"/>
                <a:gd name="T53" fmla="*/ 7 h 33"/>
                <a:gd name="T54" fmla="*/ 14 w 25"/>
                <a:gd name="T55" fmla="*/ 14 h 33"/>
                <a:gd name="T56" fmla="*/ 17 w 25"/>
                <a:gd name="T57" fmla="*/ 17 h 33"/>
                <a:gd name="T58" fmla="*/ 24 w 25"/>
                <a:gd name="T59" fmla="*/ 21 h 33"/>
                <a:gd name="T60" fmla="*/ 14 w 25"/>
                <a:gd name="T61" fmla="*/ 24 h 33"/>
                <a:gd name="T62" fmla="*/ 7 w 25"/>
                <a:gd name="T63" fmla="*/ 28 h 33"/>
                <a:gd name="T64" fmla="*/ 3 w 25"/>
                <a:gd name="T65" fmla="*/ 31 h 33"/>
                <a:gd name="T66" fmla="*/ 3 w 25"/>
                <a:gd name="T67" fmla="*/ 35 h 33"/>
                <a:gd name="T68" fmla="*/ 0 w 25"/>
                <a:gd name="T69" fmla="*/ 35 h 33"/>
                <a:gd name="T70" fmla="*/ 14 w 25"/>
                <a:gd name="T71" fmla="*/ 48 h 33"/>
                <a:gd name="T72" fmla="*/ 24 w 25"/>
                <a:gd name="T73" fmla="*/ 48 h 33"/>
                <a:gd name="T74" fmla="*/ 24 w 25"/>
                <a:gd name="T75" fmla="*/ 52 h 33"/>
                <a:gd name="T76" fmla="*/ 24 w 25"/>
                <a:gd name="T77" fmla="*/ 55 h 33"/>
                <a:gd name="T78" fmla="*/ 24 w 25"/>
                <a:gd name="T79" fmla="*/ 59 h 33"/>
                <a:gd name="T80" fmla="*/ 31 w 25"/>
                <a:gd name="T81" fmla="*/ 59 h 33"/>
                <a:gd name="T82" fmla="*/ 31 w 25"/>
                <a:gd name="T83" fmla="*/ 66 h 33"/>
                <a:gd name="T84" fmla="*/ 38 w 25"/>
                <a:gd name="T85" fmla="*/ 69 h 33"/>
                <a:gd name="T86" fmla="*/ 28 w 25"/>
                <a:gd name="T87" fmla="*/ 73 h 33"/>
                <a:gd name="T88" fmla="*/ 28 w 25"/>
                <a:gd name="T89" fmla="*/ 90 h 33"/>
                <a:gd name="T90" fmla="*/ 31 w 25"/>
                <a:gd name="T91" fmla="*/ 93 h 33"/>
                <a:gd name="T92" fmla="*/ 31 w 25"/>
                <a:gd name="T93" fmla="*/ 97 h 33"/>
                <a:gd name="T94" fmla="*/ 34 w 25"/>
                <a:gd name="T95" fmla="*/ 100 h 33"/>
                <a:gd name="T96" fmla="*/ 41 w 25"/>
                <a:gd name="T97" fmla="*/ 104 h 33"/>
                <a:gd name="T98" fmla="*/ 41 w 25"/>
                <a:gd name="T99" fmla="*/ 107 h 33"/>
                <a:gd name="T100" fmla="*/ 48 w 25"/>
                <a:gd name="T101" fmla="*/ 111 h 33"/>
                <a:gd name="T102" fmla="*/ 52 w 25"/>
                <a:gd name="T103" fmla="*/ 114 h 33"/>
                <a:gd name="T104" fmla="*/ 52 w 25"/>
                <a:gd name="T105" fmla="*/ 107 h 33"/>
                <a:gd name="T106" fmla="*/ 58 w 25"/>
                <a:gd name="T107" fmla="*/ 104 h 33"/>
                <a:gd name="T108" fmla="*/ 62 w 25"/>
                <a:gd name="T109" fmla="*/ 107 h 33"/>
                <a:gd name="T110" fmla="*/ 65 w 25"/>
                <a:gd name="T111" fmla="*/ 100 h 33"/>
                <a:gd name="T112" fmla="*/ 69 w 25"/>
                <a:gd name="T113" fmla="*/ 100 h 33"/>
                <a:gd name="T114" fmla="*/ 72 w 25"/>
                <a:gd name="T115" fmla="*/ 97 h 33"/>
                <a:gd name="T116" fmla="*/ 79 w 25"/>
                <a:gd name="T117" fmla="*/ 100 h 33"/>
                <a:gd name="T118" fmla="*/ 86 w 25"/>
                <a:gd name="T119" fmla="*/ 100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33"/>
                <a:gd name="T182" fmla="*/ 25 w 25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33">
                  <a:moveTo>
                    <a:pt x="25" y="29"/>
                  </a:moveTo>
                  <a:cubicBezTo>
                    <a:pt x="25" y="28"/>
                    <a:pt x="24" y="28"/>
                    <a:pt x="24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2" y="25"/>
                    <a:pt x="21" y="24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9" y="16"/>
                    <a:pt x="18" y="16"/>
                    <a:pt x="19" y="15"/>
                  </a:cubicBezTo>
                  <a:cubicBezTo>
                    <a:pt x="19" y="15"/>
                    <a:pt x="20" y="15"/>
                    <a:pt x="21" y="15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9"/>
                    <a:pt x="15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2" y="12"/>
                    <a:pt x="3" y="13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9" y="18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0" y="20"/>
                    <a:pt x="8" y="20"/>
                    <a:pt x="8" y="21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8" y="26"/>
                    <a:pt x="9" y="26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30"/>
                    <a:pt x="11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2"/>
                    <a:pt x="15" y="32"/>
                    <a:pt x="15" y="31"/>
                  </a:cubicBezTo>
                  <a:cubicBezTo>
                    <a:pt x="15" y="31"/>
                    <a:pt x="16" y="30"/>
                    <a:pt x="17" y="30"/>
                  </a:cubicBezTo>
                  <a:cubicBezTo>
                    <a:pt x="17" y="30"/>
                    <a:pt x="18" y="31"/>
                    <a:pt x="18" y="31"/>
                  </a:cubicBezTo>
                  <a:cubicBezTo>
                    <a:pt x="18" y="30"/>
                    <a:pt x="18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2" y="28"/>
                    <a:pt x="22" y="29"/>
                    <a:pt x="23" y="29"/>
                  </a:cubicBezTo>
                  <a:cubicBezTo>
                    <a:pt x="23" y="29"/>
                    <a:pt x="24" y="29"/>
                    <a:pt x="25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1138"/>
            <p:cNvSpPr>
              <a:spLocks/>
            </p:cNvSpPr>
            <p:nvPr/>
          </p:nvSpPr>
          <p:spPr bwMode="auto">
            <a:xfrm>
              <a:off x="2488" y="2747"/>
              <a:ext cx="69" cy="72"/>
            </a:xfrm>
            <a:custGeom>
              <a:avLst/>
              <a:gdLst>
                <a:gd name="T0" fmla="*/ 55 w 20"/>
                <a:gd name="T1" fmla="*/ 62 h 21"/>
                <a:gd name="T2" fmla="*/ 52 w 20"/>
                <a:gd name="T3" fmla="*/ 58 h 21"/>
                <a:gd name="T4" fmla="*/ 52 w 20"/>
                <a:gd name="T5" fmla="*/ 62 h 21"/>
                <a:gd name="T6" fmla="*/ 45 w 20"/>
                <a:gd name="T7" fmla="*/ 62 h 21"/>
                <a:gd name="T8" fmla="*/ 38 w 20"/>
                <a:gd name="T9" fmla="*/ 58 h 21"/>
                <a:gd name="T10" fmla="*/ 31 w 20"/>
                <a:gd name="T11" fmla="*/ 65 h 21"/>
                <a:gd name="T12" fmla="*/ 38 w 20"/>
                <a:gd name="T13" fmla="*/ 69 h 21"/>
                <a:gd name="T14" fmla="*/ 31 w 20"/>
                <a:gd name="T15" fmla="*/ 72 h 21"/>
                <a:gd name="T16" fmla="*/ 24 w 20"/>
                <a:gd name="T17" fmla="*/ 72 h 21"/>
                <a:gd name="T18" fmla="*/ 21 w 20"/>
                <a:gd name="T19" fmla="*/ 65 h 21"/>
                <a:gd name="T20" fmla="*/ 17 w 20"/>
                <a:gd name="T21" fmla="*/ 62 h 21"/>
                <a:gd name="T22" fmla="*/ 14 w 20"/>
                <a:gd name="T23" fmla="*/ 51 h 21"/>
                <a:gd name="T24" fmla="*/ 10 w 20"/>
                <a:gd name="T25" fmla="*/ 51 h 21"/>
                <a:gd name="T26" fmla="*/ 10 w 20"/>
                <a:gd name="T27" fmla="*/ 45 h 21"/>
                <a:gd name="T28" fmla="*/ 7 w 20"/>
                <a:gd name="T29" fmla="*/ 45 h 21"/>
                <a:gd name="T30" fmla="*/ 0 w 20"/>
                <a:gd name="T31" fmla="*/ 34 h 21"/>
                <a:gd name="T32" fmla="*/ 3 w 20"/>
                <a:gd name="T33" fmla="*/ 27 h 21"/>
                <a:gd name="T34" fmla="*/ 3 w 20"/>
                <a:gd name="T35" fmla="*/ 21 h 21"/>
                <a:gd name="T36" fmla="*/ 10 w 20"/>
                <a:gd name="T37" fmla="*/ 21 h 21"/>
                <a:gd name="T38" fmla="*/ 14 w 20"/>
                <a:gd name="T39" fmla="*/ 14 h 21"/>
                <a:gd name="T40" fmla="*/ 10 w 20"/>
                <a:gd name="T41" fmla="*/ 7 h 21"/>
                <a:gd name="T42" fmla="*/ 17 w 20"/>
                <a:gd name="T43" fmla="*/ 3 h 21"/>
                <a:gd name="T44" fmla="*/ 28 w 20"/>
                <a:gd name="T45" fmla="*/ 3 h 21"/>
                <a:gd name="T46" fmla="*/ 35 w 20"/>
                <a:gd name="T47" fmla="*/ 7 h 21"/>
                <a:gd name="T48" fmla="*/ 41 w 20"/>
                <a:gd name="T49" fmla="*/ 0 h 21"/>
                <a:gd name="T50" fmla="*/ 48 w 20"/>
                <a:gd name="T51" fmla="*/ 3 h 21"/>
                <a:gd name="T52" fmla="*/ 52 w 20"/>
                <a:gd name="T53" fmla="*/ 3 h 21"/>
                <a:gd name="T54" fmla="*/ 59 w 20"/>
                <a:gd name="T55" fmla="*/ 3 h 21"/>
                <a:gd name="T56" fmla="*/ 66 w 20"/>
                <a:gd name="T57" fmla="*/ 3 h 21"/>
                <a:gd name="T58" fmla="*/ 69 w 20"/>
                <a:gd name="T59" fmla="*/ 7 h 21"/>
                <a:gd name="T60" fmla="*/ 66 w 20"/>
                <a:gd name="T61" fmla="*/ 14 h 21"/>
                <a:gd name="T62" fmla="*/ 59 w 20"/>
                <a:gd name="T63" fmla="*/ 21 h 21"/>
                <a:gd name="T64" fmla="*/ 66 w 20"/>
                <a:gd name="T65" fmla="*/ 34 h 21"/>
                <a:gd name="T66" fmla="*/ 69 w 20"/>
                <a:gd name="T67" fmla="*/ 41 h 21"/>
                <a:gd name="T68" fmla="*/ 66 w 20"/>
                <a:gd name="T69" fmla="*/ 51 h 21"/>
                <a:gd name="T70" fmla="*/ 62 w 20"/>
                <a:gd name="T71" fmla="*/ 62 h 21"/>
                <a:gd name="T72" fmla="*/ 55 w 20"/>
                <a:gd name="T73" fmla="*/ 62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"/>
                <a:gd name="T112" fmla="*/ 0 h 21"/>
                <a:gd name="T113" fmla="*/ 20 w 20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" h="21">
                  <a:moveTo>
                    <a:pt x="16" y="18"/>
                  </a:moveTo>
                  <a:cubicBezTo>
                    <a:pt x="16" y="18"/>
                    <a:pt x="16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0" y="18"/>
                    <a:pt x="9" y="18"/>
                    <a:pt x="9" y="19"/>
                  </a:cubicBezTo>
                  <a:cubicBezTo>
                    <a:pt x="9" y="20"/>
                    <a:pt x="11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8" y="21"/>
                    <a:pt x="7" y="21"/>
                  </a:cubicBezTo>
                  <a:cubicBezTo>
                    <a:pt x="7" y="20"/>
                    <a:pt x="6" y="20"/>
                    <a:pt x="6" y="19"/>
                  </a:cubicBezTo>
                  <a:cubicBezTo>
                    <a:pt x="6" y="19"/>
                    <a:pt x="5" y="18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2"/>
                    <a:pt x="11" y="1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9" y="17"/>
                    <a:pt x="18" y="18"/>
                  </a:cubicBezTo>
                  <a:cubicBezTo>
                    <a:pt x="18" y="18"/>
                    <a:pt x="17" y="18"/>
                    <a:pt x="16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1139"/>
            <p:cNvSpPr>
              <a:spLocks/>
            </p:cNvSpPr>
            <p:nvPr/>
          </p:nvSpPr>
          <p:spPr bwMode="auto">
            <a:xfrm>
              <a:off x="2543" y="2764"/>
              <a:ext cx="55" cy="55"/>
            </a:xfrm>
            <a:custGeom>
              <a:avLst/>
              <a:gdLst>
                <a:gd name="T0" fmla="*/ 55 w 16"/>
                <a:gd name="T1" fmla="*/ 24 h 16"/>
                <a:gd name="T2" fmla="*/ 52 w 16"/>
                <a:gd name="T3" fmla="*/ 17 h 16"/>
                <a:gd name="T4" fmla="*/ 48 w 16"/>
                <a:gd name="T5" fmla="*/ 17 h 16"/>
                <a:gd name="T6" fmla="*/ 38 w 16"/>
                <a:gd name="T7" fmla="*/ 10 h 16"/>
                <a:gd name="T8" fmla="*/ 34 w 16"/>
                <a:gd name="T9" fmla="*/ 3 h 16"/>
                <a:gd name="T10" fmla="*/ 24 w 16"/>
                <a:gd name="T11" fmla="*/ 3 h 16"/>
                <a:gd name="T12" fmla="*/ 21 w 16"/>
                <a:gd name="T13" fmla="*/ 0 h 16"/>
                <a:gd name="T14" fmla="*/ 14 w 16"/>
                <a:gd name="T15" fmla="*/ 0 h 16"/>
                <a:gd name="T16" fmla="*/ 10 w 16"/>
                <a:gd name="T17" fmla="*/ 3 h 16"/>
                <a:gd name="T18" fmla="*/ 3 w 16"/>
                <a:gd name="T19" fmla="*/ 14 h 16"/>
                <a:gd name="T20" fmla="*/ 7 w 16"/>
                <a:gd name="T21" fmla="*/ 24 h 16"/>
                <a:gd name="T22" fmla="*/ 14 w 16"/>
                <a:gd name="T23" fmla="*/ 31 h 16"/>
                <a:gd name="T24" fmla="*/ 7 w 16"/>
                <a:gd name="T25" fmla="*/ 38 h 16"/>
                <a:gd name="T26" fmla="*/ 7 w 16"/>
                <a:gd name="T27" fmla="*/ 48 h 16"/>
                <a:gd name="T28" fmla="*/ 0 w 16"/>
                <a:gd name="T29" fmla="*/ 48 h 16"/>
                <a:gd name="T30" fmla="*/ 7 w 16"/>
                <a:gd name="T31" fmla="*/ 55 h 16"/>
                <a:gd name="T32" fmla="*/ 14 w 16"/>
                <a:gd name="T33" fmla="*/ 55 h 16"/>
                <a:gd name="T34" fmla="*/ 17 w 16"/>
                <a:gd name="T35" fmla="*/ 52 h 16"/>
                <a:gd name="T36" fmla="*/ 24 w 16"/>
                <a:gd name="T37" fmla="*/ 52 h 16"/>
                <a:gd name="T38" fmla="*/ 24 w 16"/>
                <a:gd name="T39" fmla="*/ 55 h 16"/>
                <a:gd name="T40" fmla="*/ 34 w 16"/>
                <a:gd name="T41" fmla="*/ 55 h 16"/>
                <a:gd name="T42" fmla="*/ 38 w 16"/>
                <a:gd name="T43" fmla="*/ 48 h 16"/>
                <a:gd name="T44" fmla="*/ 41 w 16"/>
                <a:gd name="T45" fmla="*/ 38 h 16"/>
                <a:gd name="T46" fmla="*/ 48 w 16"/>
                <a:gd name="T47" fmla="*/ 28 h 16"/>
                <a:gd name="T48" fmla="*/ 55 w 16"/>
                <a:gd name="T49" fmla="*/ 24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6"/>
                <a:gd name="T77" fmla="*/ 16 w 1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6">
                  <a:moveTo>
                    <a:pt x="16" y="7"/>
                  </a:moveTo>
                  <a:cubicBezTo>
                    <a:pt x="16" y="6"/>
                    <a:pt x="16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8"/>
                    <a:pt x="4" y="8"/>
                    <a:pt x="4" y="9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0"/>
                    <a:pt x="13" y="9"/>
                    <a:pt x="14" y="8"/>
                  </a:cubicBezTo>
                  <a:cubicBezTo>
                    <a:pt x="14" y="8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1140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7 w 4"/>
                <a:gd name="T1" fmla="*/ 4 w 4"/>
                <a:gd name="T2" fmla="*/ 10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1141"/>
            <p:cNvSpPr>
              <a:spLocks/>
            </p:cNvSpPr>
            <p:nvPr/>
          </p:nvSpPr>
          <p:spPr bwMode="auto">
            <a:xfrm>
              <a:off x="2204" y="2439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1142"/>
            <p:cNvSpPr>
              <a:spLocks/>
            </p:cNvSpPr>
            <p:nvPr/>
          </p:nvSpPr>
          <p:spPr bwMode="auto">
            <a:xfrm>
              <a:off x="2218" y="2453"/>
              <a:ext cx="0" cy="13"/>
            </a:xfrm>
            <a:custGeom>
              <a:avLst/>
              <a:gdLst>
                <a:gd name="T0" fmla="*/ 7 h 4"/>
                <a:gd name="T1" fmla="*/ 13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1143"/>
            <p:cNvSpPr>
              <a:spLocks/>
            </p:cNvSpPr>
            <p:nvPr/>
          </p:nvSpPr>
          <p:spPr bwMode="auto">
            <a:xfrm>
              <a:off x="1993" y="2549"/>
              <a:ext cx="14" cy="14"/>
            </a:xfrm>
            <a:custGeom>
              <a:avLst/>
              <a:gdLst>
                <a:gd name="T0" fmla="*/ 10 w 4"/>
                <a:gd name="T1" fmla="*/ 4 h 4"/>
                <a:gd name="T2" fmla="*/ 14 w 4"/>
                <a:gd name="T3" fmla="*/ 4 h 4"/>
                <a:gd name="T4" fmla="*/ 10 w 4"/>
                <a:gd name="T5" fmla="*/ 7 h 4"/>
                <a:gd name="T6" fmla="*/ 4 w 4"/>
                <a:gd name="T7" fmla="*/ 10 h 4"/>
                <a:gd name="T8" fmla="*/ 1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1" y="4"/>
                    <a:pt x="1" y="3"/>
                  </a:cubicBezTo>
                  <a:cubicBezTo>
                    <a:pt x="0" y="3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1144"/>
            <p:cNvSpPr>
              <a:spLocks/>
            </p:cNvSpPr>
            <p:nvPr/>
          </p:nvSpPr>
          <p:spPr bwMode="auto">
            <a:xfrm>
              <a:off x="2246" y="2466"/>
              <a:ext cx="13" cy="0"/>
            </a:xfrm>
            <a:custGeom>
              <a:avLst/>
              <a:gdLst>
                <a:gd name="T0" fmla="*/ 10 w 4"/>
                <a:gd name="T1" fmla="*/ 13 w 4"/>
                <a:gd name="T2" fmla="*/ 7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1145"/>
            <p:cNvSpPr>
              <a:spLocks/>
            </p:cNvSpPr>
            <p:nvPr/>
          </p:nvSpPr>
          <p:spPr bwMode="auto">
            <a:xfrm>
              <a:off x="2232" y="2466"/>
              <a:ext cx="0" cy="14"/>
            </a:xfrm>
            <a:custGeom>
              <a:avLst/>
              <a:gdLst>
                <a:gd name="T0" fmla="*/ 4 h 4"/>
                <a:gd name="T1" fmla="*/ 0 h 4"/>
                <a:gd name="T2" fmla="*/ 7 h 4"/>
                <a:gd name="T3" fmla="*/ 10 h 4"/>
                <a:gd name="T4" fmla="*/ 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1146"/>
            <p:cNvSpPr>
              <a:spLocks/>
            </p:cNvSpPr>
            <p:nvPr/>
          </p:nvSpPr>
          <p:spPr bwMode="auto">
            <a:xfrm>
              <a:off x="2304" y="2650"/>
              <a:ext cx="14" cy="0"/>
            </a:xfrm>
            <a:custGeom>
              <a:avLst/>
              <a:gdLst>
                <a:gd name="T0" fmla="*/ 7 w 4"/>
                <a:gd name="T1" fmla="*/ 14 w 4"/>
                <a:gd name="T2" fmla="*/ 7 w 4"/>
                <a:gd name="T3" fmla="*/ 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1147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7 w 4"/>
                <a:gd name="T1" fmla="*/ 4 w 4"/>
                <a:gd name="T2" fmla="*/ 4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1148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10 w 4"/>
                <a:gd name="T1" fmla="*/ 4 w 4"/>
                <a:gd name="T2" fmla="*/ 7 w 4"/>
                <a:gd name="T3" fmla="*/ 1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1149"/>
            <p:cNvSpPr>
              <a:spLocks/>
            </p:cNvSpPr>
            <p:nvPr/>
          </p:nvSpPr>
          <p:spPr bwMode="auto">
            <a:xfrm>
              <a:off x="1965" y="2861"/>
              <a:ext cx="0" cy="14"/>
            </a:xfrm>
            <a:custGeom>
              <a:avLst/>
              <a:gdLst>
                <a:gd name="T0" fmla="*/ 10 h 4"/>
                <a:gd name="T1" fmla="*/ 10 h 4"/>
                <a:gd name="T2" fmla="*/ 7 h 4"/>
                <a:gd name="T3" fmla="*/ 4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1150"/>
            <p:cNvSpPr>
              <a:spLocks/>
            </p:cNvSpPr>
            <p:nvPr/>
          </p:nvSpPr>
          <p:spPr bwMode="auto">
            <a:xfrm>
              <a:off x="2176" y="2439"/>
              <a:ext cx="0" cy="14"/>
            </a:xfrm>
            <a:custGeom>
              <a:avLst/>
              <a:gdLst>
                <a:gd name="T0" fmla="*/ 7 h 4"/>
                <a:gd name="T1" fmla="*/ 14 h 4"/>
                <a:gd name="T2" fmla="*/ 4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1151"/>
            <p:cNvSpPr>
              <a:spLocks/>
            </p:cNvSpPr>
            <p:nvPr/>
          </p:nvSpPr>
          <p:spPr bwMode="auto">
            <a:xfrm>
              <a:off x="2218" y="2466"/>
              <a:ext cx="14" cy="0"/>
            </a:xfrm>
            <a:custGeom>
              <a:avLst/>
              <a:gdLst>
                <a:gd name="T0" fmla="*/ 7 w 4"/>
                <a:gd name="T1" fmla="*/ 0 w 4"/>
                <a:gd name="T2" fmla="*/ 7 w 4"/>
                <a:gd name="T3" fmla="*/ 14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1152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7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1153"/>
            <p:cNvSpPr>
              <a:spLocks/>
            </p:cNvSpPr>
            <p:nvPr/>
          </p:nvSpPr>
          <p:spPr bwMode="auto">
            <a:xfrm>
              <a:off x="2107" y="2480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0 h 4"/>
                <a:gd name="T3" fmla="*/ 0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1154"/>
            <p:cNvSpPr>
              <a:spLocks/>
            </p:cNvSpPr>
            <p:nvPr/>
          </p:nvSpPr>
          <p:spPr bwMode="auto">
            <a:xfrm>
              <a:off x="2149" y="2466"/>
              <a:ext cx="14" cy="0"/>
            </a:xfrm>
            <a:custGeom>
              <a:avLst/>
              <a:gdLst>
                <a:gd name="T0" fmla="*/ 10 w 4"/>
                <a:gd name="T1" fmla="*/ 0 w 4"/>
                <a:gd name="T2" fmla="*/ 4 w 4"/>
                <a:gd name="T3" fmla="*/ 1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1155"/>
            <p:cNvSpPr>
              <a:spLocks/>
            </p:cNvSpPr>
            <p:nvPr/>
          </p:nvSpPr>
          <p:spPr bwMode="auto">
            <a:xfrm>
              <a:off x="2246" y="2480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7 h 4"/>
                <a:gd name="T3" fmla="*/ 0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1156"/>
            <p:cNvSpPr>
              <a:spLocks/>
            </p:cNvSpPr>
            <p:nvPr/>
          </p:nvSpPr>
          <p:spPr bwMode="auto">
            <a:xfrm>
              <a:off x="2401" y="2549"/>
              <a:ext cx="14" cy="0"/>
            </a:xfrm>
            <a:custGeom>
              <a:avLst/>
              <a:gdLst>
                <a:gd name="T0" fmla="*/ 7 w 4"/>
                <a:gd name="T1" fmla="*/ 0 w 4"/>
                <a:gd name="T2" fmla="*/ 7 w 4"/>
                <a:gd name="T3" fmla="*/ 10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1157"/>
            <p:cNvSpPr>
              <a:spLocks/>
            </p:cNvSpPr>
            <p:nvPr/>
          </p:nvSpPr>
          <p:spPr bwMode="auto">
            <a:xfrm>
              <a:off x="2374" y="2650"/>
              <a:ext cx="13" cy="14"/>
            </a:xfrm>
            <a:custGeom>
              <a:avLst/>
              <a:gdLst>
                <a:gd name="T0" fmla="*/ 13 w 4"/>
                <a:gd name="T1" fmla="*/ 7 h 4"/>
                <a:gd name="T2" fmla="*/ 7 w 4"/>
                <a:gd name="T3" fmla="*/ 14 h 4"/>
                <a:gd name="T4" fmla="*/ 0 w 4"/>
                <a:gd name="T5" fmla="*/ 7 h 4"/>
                <a:gd name="T6" fmla="*/ 7 w 4"/>
                <a:gd name="T7" fmla="*/ 0 h 4"/>
                <a:gd name="T8" fmla="*/ 13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1158"/>
            <p:cNvSpPr>
              <a:spLocks/>
            </p:cNvSpPr>
            <p:nvPr/>
          </p:nvSpPr>
          <p:spPr bwMode="auto">
            <a:xfrm>
              <a:off x="1920" y="2847"/>
              <a:ext cx="18" cy="28"/>
            </a:xfrm>
            <a:custGeom>
              <a:avLst/>
              <a:gdLst>
                <a:gd name="T0" fmla="*/ 0 w 5"/>
                <a:gd name="T1" fmla="*/ 4 h 8"/>
                <a:gd name="T2" fmla="*/ 4 w 5"/>
                <a:gd name="T3" fmla="*/ 0 h 8"/>
                <a:gd name="T4" fmla="*/ 14 w 5"/>
                <a:gd name="T5" fmla="*/ 14 h 8"/>
                <a:gd name="T6" fmla="*/ 18 w 5"/>
                <a:gd name="T7" fmla="*/ 21 h 8"/>
                <a:gd name="T8" fmla="*/ 11 w 5"/>
                <a:gd name="T9" fmla="*/ 28 h 8"/>
                <a:gd name="T10" fmla="*/ 7 w 5"/>
                <a:gd name="T11" fmla="*/ 24 h 8"/>
                <a:gd name="T12" fmla="*/ 4 w 5"/>
                <a:gd name="T13" fmla="*/ 21 h 8"/>
                <a:gd name="T14" fmla="*/ 11 w 5"/>
                <a:gd name="T15" fmla="*/ 17 h 8"/>
                <a:gd name="T16" fmla="*/ 7 w 5"/>
                <a:gd name="T17" fmla="*/ 10 h 8"/>
                <a:gd name="T18" fmla="*/ 0 w 5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4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1159"/>
            <p:cNvSpPr>
              <a:spLocks/>
            </p:cNvSpPr>
            <p:nvPr/>
          </p:nvSpPr>
          <p:spPr bwMode="auto">
            <a:xfrm>
              <a:off x="2584" y="2861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4 w 4"/>
                <a:gd name="T3" fmla="*/ 14 h 4"/>
                <a:gd name="T4" fmla="*/ 10 w 4"/>
                <a:gd name="T5" fmla="*/ 7 h 4"/>
                <a:gd name="T6" fmla="*/ 14 w 4"/>
                <a:gd name="T7" fmla="*/ 0 h 4"/>
                <a:gd name="T8" fmla="*/ 10 w 4"/>
                <a:gd name="T9" fmla="*/ 4 h 4"/>
                <a:gd name="T10" fmla="*/ 7 w 4"/>
                <a:gd name="T11" fmla="*/ 10 h 4"/>
                <a:gd name="T12" fmla="*/ 0 w 4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1160"/>
            <p:cNvSpPr>
              <a:spLocks/>
            </p:cNvSpPr>
            <p:nvPr/>
          </p:nvSpPr>
          <p:spPr bwMode="auto">
            <a:xfrm>
              <a:off x="2612" y="2847"/>
              <a:ext cx="17" cy="14"/>
            </a:xfrm>
            <a:custGeom>
              <a:avLst/>
              <a:gdLst>
                <a:gd name="T0" fmla="*/ 3 w 5"/>
                <a:gd name="T1" fmla="*/ 4 h 4"/>
                <a:gd name="T2" fmla="*/ 3 w 5"/>
                <a:gd name="T3" fmla="*/ 10 h 4"/>
                <a:gd name="T4" fmla="*/ 14 w 5"/>
                <a:gd name="T5" fmla="*/ 10 h 4"/>
                <a:gd name="T6" fmla="*/ 17 w 5"/>
                <a:gd name="T7" fmla="*/ 4 h 4"/>
                <a:gd name="T8" fmla="*/ 10 w 5"/>
                <a:gd name="T9" fmla="*/ 4 h 4"/>
                <a:gd name="T10" fmla="*/ 3 w 5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1161"/>
            <p:cNvSpPr>
              <a:spLocks/>
            </p:cNvSpPr>
            <p:nvPr/>
          </p:nvSpPr>
          <p:spPr bwMode="auto">
            <a:xfrm>
              <a:off x="2612" y="2847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0 h 4"/>
                <a:gd name="T3" fmla="*/ 7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1162"/>
            <p:cNvSpPr>
              <a:spLocks/>
            </p:cNvSpPr>
            <p:nvPr/>
          </p:nvSpPr>
          <p:spPr bwMode="auto">
            <a:xfrm>
              <a:off x="2374" y="2664"/>
              <a:ext cx="13" cy="13"/>
            </a:xfrm>
            <a:custGeom>
              <a:avLst/>
              <a:gdLst>
                <a:gd name="T0" fmla="*/ 3 w 4"/>
                <a:gd name="T1" fmla="*/ 3 h 4"/>
                <a:gd name="T2" fmla="*/ 0 w 4"/>
                <a:gd name="T3" fmla="*/ 10 h 4"/>
                <a:gd name="T4" fmla="*/ 10 w 4"/>
                <a:gd name="T5" fmla="*/ 10 h 4"/>
                <a:gd name="T6" fmla="*/ 13 w 4"/>
                <a:gd name="T7" fmla="*/ 3 h 4"/>
                <a:gd name="T8" fmla="*/ 7 w 4"/>
                <a:gd name="T9" fmla="*/ 3 h 4"/>
                <a:gd name="T10" fmla="*/ 3 w 4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1163"/>
            <p:cNvSpPr>
              <a:spLocks/>
            </p:cNvSpPr>
            <p:nvPr/>
          </p:nvSpPr>
          <p:spPr bwMode="auto">
            <a:xfrm>
              <a:off x="2429" y="2677"/>
              <a:ext cx="14" cy="14"/>
            </a:xfrm>
            <a:custGeom>
              <a:avLst/>
              <a:gdLst>
                <a:gd name="T0" fmla="*/ 7 w 4"/>
                <a:gd name="T1" fmla="*/ 0 h 4"/>
                <a:gd name="T2" fmla="*/ 7 w 4"/>
                <a:gd name="T3" fmla="*/ 7 h 4"/>
                <a:gd name="T4" fmla="*/ 7 w 4"/>
                <a:gd name="T5" fmla="*/ 10 h 4"/>
                <a:gd name="T6" fmla="*/ 0 w 4"/>
                <a:gd name="T7" fmla="*/ 10 h 4"/>
                <a:gd name="T8" fmla="*/ 4 w 4"/>
                <a:gd name="T9" fmla="*/ 14 h 4"/>
                <a:gd name="T10" fmla="*/ 14 w 4"/>
                <a:gd name="T11" fmla="*/ 10 h 4"/>
                <a:gd name="T12" fmla="*/ 14 w 4"/>
                <a:gd name="T13" fmla="*/ 10 h 4"/>
                <a:gd name="T14" fmla="*/ 14 w 4"/>
                <a:gd name="T15" fmla="*/ 4 h 4"/>
                <a:gd name="T16" fmla="*/ 14 w 4"/>
                <a:gd name="T17" fmla="*/ 0 h 4"/>
                <a:gd name="T18" fmla="*/ 7 w 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2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1164"/>
            <p:cNvSpPr>
              <a:spLocks/>
            </p:cNvSpPr>
            <p:nvPr/>
          </p:nvSpPr>
          <p:spPr bwMode="auto">
            <a:xfrm>
              <a:off x="2346" y="2536"/>
              <a:ext cx="28" cy="13"/>
            </a:xfrm>
            <a:custGeom>
              <a:avLst/>
              <a:gdLst>
                <a:gd name="T0" fmla="*/ 0 w 8"/>
                <a:gd name="T1" fmla="*/ 3 h 4"/>
                <a:gd name="T2" fmla="*/ 0 w 8"/>
                <a:gd name="T3" fmla="*/ 7 h 4"/>
                <a:gd name="T4" fmla="*/ 4 w 8"/>
                <a:gd name="T5" fmla="*/ 13 h 4"/>
                <a:gd name="T6" fmla="*/ 10 w 8"/>
                <a:gd name="T7" fmla="*/ 13 h 4"/>
                <a:gd name="T8" fmla="*/ 21 w 8"/>
                <a:gd name="T9" fmla="*/ 13 h 4"/>
                <a:gd name="T10" fmla="*/ 28 w 8"/>
                <a:gd name="T11" fmla="*/ 7 h 4"/>
                <a:gd name="T12" fmla="*/ 17 w 8"/>
                <a:gd name="T13" fmla="*/ 3 h 4"/>
                <a:gd name="T14" fmla="*/ 7 w 8"/>
                <a:gd name="T15" fmla="*/ 3 h 4"/>
                <a:gd name="T16" fmla="*/ 0 w 8"/>
                <a:gd name="T17" fmla="*/ 3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1165"/>
            <p:cNvSpPr>
              <a:spLocks/>
            </p:cNvSpPr>
            <p:nvPr/>
          </p:nvSpPr>
          <p:spPr bwMode="auto">
            <a:xfrm>
              <a:off x="2232" y="2494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14 w 4"/>
                <a:gd name="T3" fmla="*/ 10 w 4"/>
                <a:gd name="T4" fmla="*/ 4 w 4"/>
                <a:gd name="T5" fmla="*/ 0 w 4"/>
                <a:gd name="T6" fmla="*/ 4 w 4"/>
                <a:gd name="T7" fmla="*/ 10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1166"/>
            <p:cNvSpPr>
              <a:spLocks/>
            </p:cNvSpPr>
            <p:nvPr/>
          </p:nvSpPr>
          <p:spPr bwMode="auto">
            <a:xfrm>
              <a:off x="2218" y="2508"/>
              <a:ext cx="59" cy="41"/>
            </a:xfrm>
            <a:custGeom>
              <a:avLst/>
              <a:gdLst>
                <a:gd name="T0" fmla="*/ 56 w 17"/>
                <a:gd name="T1" fmla="*/ 41 h 12"/>
                <a:gd name="T2" fmla="*/ 56 w 17"/>
                <a:gd name="T3" fmla="*/ 38 h 12"/>
                <a:gd name="T4" fmla="*/ 49 w 17"/>
                <a:gd name="T5" fmla="*/ 31 h 12"/>
                <a:gd name="T6" fmla="*/ 56 w 17"/>
                <a:gd name="T7" fmla="*/ 24 h 12"/>
                <a:gd name="T8" fmla="*/ 52 w 17"/>
                <a:gd name="T9" fmla="*/ 21 h 12"/>
                <a:gd name="T10" fmla="*/ 56 w 17"/>
                <a:gd name="T11" fmla="*/ 14 h 12"/>
                <a:gd name="T12" fmla="*/ 56 w 17"/>
                <a:gd name="T13" fmla="*/ 3 h 12"/>
                <a:gd name="T14" fmla="*/ 45 w 17"/>
                <a:gd name="T15" fmla="*/ 3 h 12"/>
                <a:gd name="T16" fmla="*/ 38 w 17"/>
                <a:gd name="T17" fmla="*/ 3 h 12"/>
                <a:gd name="T18" fmla="*/ 28 w 17"/>
                <a:gd name="T19" fmla="*/ 3 h 12"/>
                <a:gd name="T20" fmla="*/ 21 w 17"/>
                <a:gd name="T21" fmla="*/ 7 h 12"/>
                <a:gd name="T22" fmla="*/ 24 w 17"/>
                <a:gd name="T23" fmla="*/ 10 h 12"/>
                <a:gd name="T24" fmla="*/ 31 w 17"/>
                <a:gd name="T25" fmla="*/ 10 h 12"/>
                <a:gd name="T26" fmla="*/ 35 w 17"/>
                <a:gd name="T27" fmla="*/ 24 h 12"/>
                <a:gd name="T28" fmla="*/ 42 w 17"/>
                <a:gd name="T29" fmla="*/ 31 h 12"/>
                <a:gd name="T30" fmla="*/ 35 w 17"/>
                <a:gd name="T31" fmla="*/ 31 h 12"/>
                <a:gd name="T32" fmla="*/ 14 w 17"/>
                <a:gd name="T33" fmla="*/ 31 h 12"/>
                <a:gd name="T34" fmla="*/ 7 w 17"/>
                <a:gd name="T35" fmla="*/ 27 h 12"/>
                <a:gd name="T36" fmla="*/ 0 w 17"/>
                <a:gd name="T37" fmla="*/ 31 h 12"/>
                <a:gd name="T38" fmla="*/ 7 w 17"/>
                <a:gd name="T39" fmla="*/ 38 h 12"/>
                <a:gd name="T40" fmla="*/ 14 w 17"/>
                <a:gd name="T41" fmla="*/ 41 h 12"/>
                <a:gd name="T42" fmla="*/ 28 w 17"/>
                <a:gd name="T43" fmla="*/ 38 h 12"/>
                <a:gd name="T44" fmla="*/ 38 w 17"/>
                <a:gd name="T45" fmla="*/ 38 h 12"/>
                <a:gd name="T46" fmla="*/ 45 w 17"/>
                <a:gd name="T47" fmla="*/ 38 h 12"/>
                <a:gd name="T48" fmla="*/ 56 w 17"/>
                <a:gd name="T49" fmla="*/ 41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2"/>
                <a:gd name="T77" fmla="*/ 17 w 17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2">
                  <a:moveTo>
                    <a:pt x="16" y="12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10"/>
                    <a:pt x="14" y="10"/>
                    <a:pt x="14" y="9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4"/>
                    <a:pt x="9" y="6"/>
                    <a:pt x="10" y="7"/>
                  </a:cubicBezTo>
                  <a:cubicBezTo>
                    <a:pt x="11" y="8"/>
                    <a:pt x="12" y="8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6" y="12"/>
                    <a:pt x="7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2" y="10"/>
                    <a:pt x="13" y="11"/>
                  </a:cubicBezTo>
                  <a:cubicBezTo>
                    <a:pt x="14" y="11"/>
                    <a:pt x="14" y="12"/>
                    <a:pt x="16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1167"/>
            <p:cNvSpPr>
              <a:spLocks/>
            </p:cNvSpPr>
            <p:nvPr/>
          </p:nvSpPr>
          <p:spPr bwMode="auto">
            <a:xfrm>
              <a:off x="2149" y="2536"/>
              <a:ext cx="41" cy="13"/>
            </a:xfrm>
            <a:custGeom>
              <a:avLst/>
              <a:gdLst>
                <a:gd name="T0" fmla="*/ 27 w 12"/>
                <a:gd name="T1" fmla="*/ 3 h 4"/>
                <a:gd name="T2" fmla="*/ 41 w 12"/>
                <a:gd name="T3" fmla="*/ 10 h 4"/>
                <a:gd name="T4" fmla="*/ 41 w 12"/>
                <a:gd name="T5" fmla="*/ 13 h 4"/>
                <a:gd name="T6" fmla="*/ 27 w 12"/>
                <a:gd name="T7" fmla="*/ 10 h 4"/>
                <a:gd name="T8" fmla="*/ 24 w 12"/>
                <a:gd name="T9" fmla="*/ 13 h 4"/>
                <a:gd name="T10" fmla="*/ 7 w 12"/>
                <a:gd name="T11" fmla="*/ 10 h 4"/>
                <a:gd name="T12" fmla="*/ 0 w 12"/>
                <a:gd name="T13" fmla="*/ 7 h 4"/>
                <a:gd name="T14" fmla="*/ 3 w 12"/>
                <a:gd name="T15" fmla="*/ 0 h 4"/>
                <a:gd name="T16" fmla="*/ 21 w 12"/>
                <a:gd name="T17" fmla="*/ 3 h 4"/>
                <a:gd name="T18" fmla="*/ 27 w 12"/>
                <a:gd name="T19" fmla="*/ 3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8" y="1"/>
                  </a:moveTo>
                  <a:cubicBezTo>
                    <a:pt x="9" y="1"/>
                    <a:pt x="10" y="2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7" y="1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1168"/>
            <p:cNvSpPr>
              <a:spLocks/>
            </p:cNvSpPr>
            <p:nvPr/>
          </p:nvSpPr>
          <p:spPr bwMode="auto">
            <a:xfrm>
              <a:off x="2048" y="2453"/>
              <a:ext cx="184" cy="69"/>
            </a:xfrm>
            <a:custGeom>
              <a:avLst/>
              <a:gdLst>
                <a:gd name="T0" fmla="*/ 177 w 53"/>
                <a:gd name="T1" fmla="*/ 59 h 20"/>
                <a:gd name="T2" fmla="*/ 184 w 53"/>
                <a:gd name="T3" fmla="*/ 59 h 20"/>
                <a:gd name="T4" fmla="*/ 174 w 53"/>
                <a:gd name="T5" fmla="*/ 66 h 20"/>
                <a:gd name="T6" fmla="*/ 160 w 53"/>
                <a:gd name="T7" fmla="*/ 69 h 20"/>
                <a:gd name="T8" fmla="*/ 139 w 53"/>
                <a:gd name="T9" fmla="*/ 66 h 20"/>
                <a:gd name="T10" fmla="*/ 132 w 53"/>
                <a:gd name="T11" fmla="*/ 69 h 20"/>
                <a:gd name="T12" fmla="*/ 122 w 53"/>
                <a:gd name="T13" fmla="*/ 69 h 20"/>
                <a:gd name="T14" fmla="*/ 122 w 53"/>
                <a:gd name="T15" fmla="*/ 66 h 20"/>
                <a:gd name="T16" fmla="*/ 132 w 53"/>
                <a:gd name="T17" fmla="*/ 59 h 20"/>
                <a:gd name="T18" fmla="*/ 128 w 53"/>
                <a:gd name="T19" fmla="*/ 52 h 20"/>
                <a:gd name="T20" fmla="*/ 115 w 53"/>
                <a:gd name="T21" fmla="*/ 52 h 20"/>
                <a:gd name="T22" fmla="*/ 108 w 53"/>
                <a:gd name="T23" fmla="*/ 45 h 20"/>
                <a:gd name="T24" fmla="*/ 108 w 53"/>
                <a:gd name="T25" fmla="*/ 35 h 20"/>
                <a:gd name="T26" fmla="*/ 97 w 53"/>
                <a:gd name="T27" fmla="*/ 35 h 20"/>
                <a:gd name="T28" fmla="*/ 83 w 53"/>
                <a:gd name="T29" fmla="*/ 28 h 20"/>
                <a:gd name="T30" fmla="*/ 76 w 53"/>
                <a:gd name="T31" fmla="*/ 21 h 20"/>
                <a:gd name="T32" fmla="*/ 66 w 53"/>
                <a:gd name="T33" fmla="*/ 24 h 20"/>
                <a:gd name="T34" fmla="*/ 59 w 53"/>
                <a:gd name="T35" fmla="*/ 21 h 20"/>
                <a:gd name="T36" fmla="*/ 49 w 53"/>
                <a:gd name="T37" fmla="*/ 21 h 20"/>
                <a:gd name="T38" fmla="*/ 49 w 53"/>
                <a:gd name="T39" fmla="*/ 17 h 20"/>
                <a:gd name="T40" fmla="*/ 56 w 53"/>
                <a:gd name="T41" fmla="*/ 14 h 20"/>
                <a:gd name="T42" fmla="*/ 42 w 53"/>
                <a:gd name="T43" fmla="*/ 10 h 20"/>
                <a:gd name="T44" fmla="*/ 28 w 53"/>
                <a:gd name="T45" fmla="*/ 14 h 20"/>
                <a:gd name="T46" fmla="*/ 17 w 53"/>
                <a:gd name="T47" fmla="*/ 21 h 20"/>
                <a:gd name="T48" fmla="*/ 10 w 53"/>
                <a:gd name="T49" fmla="*/ 28 h 20"/>
                <a:gd name="T50" fmla="*/ 0 w 53"/>
                <a:gd name="T51" fmla="*/ 28 h 20"/>
                <a:gd name="T52" fmla="*/ 7 w 53"/>
                <a:gd name="T53" fmla="*/ 21 h 20"/>
                <a:gd name="T54" fmla="*/ 10 w 53"/>
                <a:gd name="T55" fmla="*/ 14 h 20"/>
                <a:gd name="T56" fmla="*/ 28 w 53"/>
                <a:gd name="T57" fmla="*/ 3 h 20"/>
                <a:gd name="T58" fmla="*/ 49 w 53"/>
                <a:gd name="T59" fmla="*/ 0 h 20"/>
                <a:gd name="T60" fmla="*/ 62 w 53"/>
                <a:gd name="T61" fmla="*/ 0 h 20"/>
                <a:gd name="T62" fmla="*/ 76 w 53"/>
                <a:gd name="T63" fmla="*/ 3 h 20"/>
                <a:gd name="T64" fmla="*/ 80 w 53"/>
                <a:gd name="T65" fmla="*/ 7 h 20"/>
                <a:gd name="T66" fmla="*/ 87 w 53"/>
                <a:gd name="T67" fmla="*/ 7 h 20"/>
                <a:gd name="T68" fmla="*/ 94 w 53"/>
                <a:gd name="T69" fmla="*/ 17 h 20"/>
                <a:gd name="T70" fmla="*/ 111 w 53"/>
                <a:gd name="T71" fmla="*/ 17 h 20"/>
                <a:gd name="T72" fmla="*/ 118 w 53"/>
                <a:gd name="T73" fmla="*/ 28 h 20"/>
                <a:gd name="T74" fmla="*/ 122 w 53"/>
                <a:gd name="T75" fmla="*/ 28 h 20"/>
                <a:gd name="T76" fmla="*/ 115 w 53"/>
                <a:gd name="T77" fmla="*/ 17 h 20"/>
                <a:gd name="T78" fmla="*/ 115 w 53"/>
                <a:gd name="T79" fmla="*/ 17 h 20"/>
                <a:gd name="T80" fmla="*/ 125 w 53"/>
                <a:gd name="T81" fmla="*/ 28 h 20"/>
                <a:gd name="T82" fmla="*/ 125 w 53"/>
                <a:gd name="T83" fmla="*/ 31 h 20"/>
                <a:gd name="T84" fmla="*/ 135 w 53"/>
                <a:gd name="T85" fmla="*/ 31 h 20"/>
                <a:gd name="T86" fmla="*/ 146 w 53"/>
                <a:gd name="T87" fmla="*/ 38 h 20"/>
                <a:gd name="T88" fmla="*/ 149 w 53"/>
                <a:gd name="T89" fmla="*/ 45 h 20"/>
                <a:gd name="T90" fmla="*/ 160 w 53"/>
                <a:gd name="T91" fmla="*/ 45 h 20"/>
                <a:gd name="T92" fmla="*/ 156 w 53"/>
                <a:gd name="T93" fmla="*/ 52 h 20"/>
                <a:gd name="T94" fmla="*/ 167 w 53"/>
                <a:gd name="T95" fmla="*/ 52 h 20"/>
                <a:gd name="T96" fmla="*/ 177 w 53"/>
                <a:gd name="T97" fmla="*/ 52 h 20"/>
                <a:gd name="T98" fmla="*/ 177 w 53"/>
                <a:gd name="T99" fmla="*/ 59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"/>
                <a:gd name="T151" fmla="*/ 0 h 20"/>
                <a:gd name="T152" fmla="*/ 53 w 53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" h="20">
                  <a:moveTo>
                    <a:pt x="51" y="17"/>
                  </a:moveTo>
                  <a:cubicBezTo>
                    <a:pt x="52" y="17"/>
                    <a:pt x="53" y="17"/>
                    <a:pt x="53" y="17"/>
                  </a:cubicBezTo>
                  <a:cubicBezTo>
                    <a:pt x="52" y="18"/>
                    <a:pt x="50" y="18"/>
                    <a:pt x="50" y="19"/>
                  </a:cubicBezTo>
                  <a:cubicBezTo>
                    <a:pt x="49" y="19"/>
                    <a:pt x="47" y="20"/>
                    <a:pt x="46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6" y="18"/>
                    <a:pt x="37" y="18"/>
                    <a:pt x="38" y="17"/>
                  </a:cubicBezTo>
                  <a:cubicBezTo>
                    <a:pt x="38" y="16"/>
                    <a:pt x="37" y="16"/>
                    <a:pt x="37" y="15"/>
                  </a:cubicBezTo>
                  <a:cubicBezTo>
                    <a:pt x="36" y="15"/>
                    <a:pt x="35" y="15"/>
                    <a:pt x="33" y="15"/>
                  </a:cubicBezTo>
                  <a:cubicBezTo>
                    <a:pt x="33" y="15"/>
                    <a:pt x="31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0" y="9"/>
                    <a:pt x="29" y="10"/>
                    <a:pt x="28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3" y="8"/>
                    <a:pt x="23" y="7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6" y="6"/>
                    <a:pt x="14" y="6"/>
                    <a:pt x="14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1" y="3"/>
                    <a:pt x="10" y="4"/>
                    <a:pt x="8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2" y="7"/>
                    <a:pt x="2" y="6"/>
                  </a:cubicBezTo>
                  <a:cubicBezTo>
                    <a:pt x="3" y="6"/>
                    <a:pt x="3" y="4"/>
                    <a:pt x="3" y="4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2" y="1"/>
                    <a:pt x="22" y="1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6" y="4"/>
                    <a:pt x="27" y="5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6"/>
                    <a:pt x="33" y="7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4" y="6"/>
                    <a:pt x="33" y="6"/>
                    <a:pt x="33" y="5"/>
                  </a:cubicBezTo>
                  <a:cubicBezTo>
                    <a:pt x="33" y="5"/>
                    <a:pt x="33" y="4"/>
                    <a:pt x="33" y="5"/>
                  </a:cubicBezTo>
                  <a:cubicBezTo>
                    <a:pt x="34" y="6"/>
                    <a:pt x="35" y="6"/>
                    <a:pt x="36" y="8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0" y="10"/>
                    <a:pt x="41" y="10"/>
                    <a:pt x="42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4" y="13"/>
                    <a:pt x="46" y="12"/>
                    <a:pt x="46" y="13"/>
                  </a:cubicBezTo>
                  <a:cubicBezTo>
                    <a:pt x="47" y="14"/>
                    <a:pt x="44" y="15"/>
                    <a:pt x="45" y="15"/>
                  </a:cubicBezTo>
                  <a:cubicBezTo>
                    <a:pt x="46" y="16"/>
                    <a:pt x="47" y="15"/>
                    <a:pt x="48" y="15"/>
                  </a:cubicBezTo>
                  <a:cubicBezTo>
                    <a:pt x="49" y="15"/>
                    <a:pt x="50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1169"/>
            <p:cNvSpPr>
              <a:spLocks/>
            </p:cNvSpPr>
            <p:nvPr/>
          </p:nvSpPr>
          <p:spPr bwMode="auto">
            <a:xfrm>
              <a:off x="2076" y="2480"/>
              <a:ext cx="14" cy="14"/>
            </a:xfrm>
            <a:custGeom>
              <a:avLst/>
              <a:gdLst>
                <a:gd name="T0" fmla="*/ 10 w 4"/>
                <a:gd name="T1" fmla="*/ 0 h 4"/>
                <a:gd name="T2" fmla="*/ 14 w 4"/>
                <a:gd name="T3" fmla="*/ 10 h 4"/>
                <a:gd name="T4" fmla="*/ 4 w 4"/>
                <a:gd name="T5" fmla="*/ 10 h 4"/>
                <a:gd name="T6" fmla="*/ 4 w 4"/>
                <a:gd name="T7" fmla="*/ 7 h 4"/>
                <a:gd name="T8" fmla="*/ 4 w 4"/>
                <a:gd name="T9" fmla="*/ 0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1170"/>
            <p:cNvSpPr>
              <a:spLocks/>
            </p:cNvSpPr>
            <p:nvPr/>
          </p:nvSpPr>
          <p:spPr bwMode="auto">
            <a:xfrm>
              <a:off x="2163" y="2425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7 w 4"/>
                <a:gd name="T3" fmla="*/ 0 h 4"/>
                <a:gd name="T4" fmla="*/ 0 w 4"/>
                <a:gd name="T5" fmla="*/ 7 h 4"/>
                <a:gd name="T6" fmla="*/ 7 w 4"/>
                <a:gd name="T7" fmla="*/ 10 h 4"/>
                <a:gd name="T8" fmla="*/ 13 w 4"/>
                <a:gd name="T9" fmla="*/ 10 h 4"/>
                <a:gd name="T10" fmla="*/ 1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2" y="3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1171"/>
            <p:cNvSpPr>
              <a:spLocks/>
            </p:cNvSpPr>
            <p:nvPr/>
          </p:nvSpPr>
          <p:spPr bwMode="auto">
            <a:xfrm>
              <a:off x="2176" y="2394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10 w 4"/>
                <a:gd name="T5" fmla="*/ 7 h 4"/>
                <a:gd name="T6" fmla="*/ 7 w 4"/>
                <a:gd name="T7" fmla="*/ 10 h 4"/>
                <a:gd name="T8" fmla="*/ 4 w 4"/>
                <a:gd name="T9" fmla="*/ 14 h 4"/>
                <a:gd name="T10" fmla="*/ 7 w 4"/>
                <a:gd name="T11" fmla="*/ 14 h 4"/>
                <a:gd name="T12" fmla="*/ 7 w 4"/>
                <a:gd name="T13" fmla="*/ 14 h 4"/>
                <a:gd name="T14" fmla="*/ 14 w 4"/>
                <a:gd name="T15" fmla="*/ 7 h 4"/>
                <a:gd name="T16" fmla="*/ 14 w 4"/>
                <a:gd name="T17" fmla="*/ 4 h 4"/>
                <a:gd name="T18" fmla="*/ 7 w 4"/>
                <a:gd name="T19" fmla="*/ 4 h 4"/>
                <a:gd name="T20" fmla="*/ 4 w 4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1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1172"/>
            <p:cNvSpPr>
              <a:spLocks/>
            </p:cNvSpPr>
            <p:nvPr/>
          </p:nvSpPr>
          <p:spPr bwMode="auto">
            <a:xfrm>
              <a:off x="2190" y="2425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10 w 4"/>
                <a:gd name="T3" fmla="*/ 4 h 4"/>
                <a:gd name="T4" fmla="*/ 14 w 4"/>
                <a:gd name="T5" fmla="*/ 10 h 4"/>
                <a:gd name="T6" fmla="*/ 14 w 4"/>
                <a:gd name="T7" fmla="*/ 10 h 4"/>
                <a:gd name="T8" fmla="*/ 14 w 4"/>
                <a:gd name="T9" fmla="*/ 4 h 4"/>
                <a:gd name="T10" fmla="*/ 7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1173"/>
            <p:cNvSpPr>
              <a:spLocks/>
            </p:cNvSpPr>
            <p:nvPr/>
          </p:nvSpPr>
          <p:spPr bwMode="auto">
            <a:xfrm>
              <a:off x="3207" y="1280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7 h 4"/>
                <a:gd name="T3" fmla="*/ 3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1174"/>
            <p:cNvSpPr>
              <a:spLocks/>
            </p:cNvSpPr>
            <p:nvPr/>
          </p:nvSpPr>
          <p:spPr bwMode="auto">
            <a:xfrm>
              <a:off x="3166" y="1151"/>
              <a:ext cx="13" cy="14"/>
            </a:xfrm>
            <a:custGeom>
              <a:avLst/>
              <a:gdLst>
                <a:gd name="T0" fmla="*/ 10 w 4"/>
                <a:gd name="T1" fmla="*/ 7 h 4"/>
                <a:gd name="T2" fmla="*/ 13 w 4"/>
                <a:gd name="T3" fmla="*/ 14 h 4"/>
                <a:gd name="T4" fmla="*/ 3 w 4"/>
                <a:gd name="T5" fmla="*/ 10 h 4"/>
                <a:gd name="T6" fmla="*/ 0 w 4"/>
                <a:gd name="T7" fmla="*/ 0 h 4"/>
                <a:gd name="T8" fmla="*/ 10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2"/>
                    <a:pt x="4" y="4"/>
                    <a:pt x="4" y="4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1175"/>
            <p:cNvSpPr>
              <a:spLocks/>
            </p:cNvSpPr>
            <p:nvPr/>
          </p:nvSpPr>
          <p:spPr bwMode="auto">
            <a:xfrm>
              <a:off x="3179" y="1151"/>
              <a:ext cx="14" cy="14"/>
            </a:xfrm>
            <a:custGeom>
              <a:avLst/>
              <a:gdLst>
                <a:gd name="T0" fmla="*/ 7 w 4"/>
                <a:gd name="T1" fmla="*/ 10 h 4"/>
                <a:gd name="T2" fmla="*/ 10 w 4"/>
                <a:gd name="T3" fmla="*/ 14 h 4"/>
                <a:gd name="T4" fmla="*/ 7 w 4"/>
                <a:gd name="T5" fmla="*/ 10 h 4"/>
                <a:gd name="T6" fmla="*/ 0 w 4"/>
                <a:gd name="T7" fmla="*/ 0 h 4"/>
                <a:gd name="T8" fmla="*/ 7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1176"/>
            <p:cNvSpPr>
              <a:spLocks/>
            </p:cNvSpPr>
            <p:nvPr/>
          </p:nvSpPr>
          <p:spPr bwMode="auto">
            <a:xfrm>
              <a:off x="2782" y="1138"/>
              <a:ext cx="0" cy="13"/>
            </a:xfrm>
            <a:custGeom>
              <a:avLst/>
              <a:gdLst>
                <a:gd name="T0" fmla="*/ 10 h 4"/>
                <a:gd name="T1" fmla="*/ 13 h 4"/>
                <a:gd name="T2" fmla="*/ 10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1177"/>
            <p:cNvSpPr>
              <a:spLocks/>
            </p:cNvSpPr>
            <p:nvPr/>
          </p:nvSpPr>
          <p:spPr bwMode="auto">
            <a:xfrm>
              <a:off x="2799" y="1138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1178"/>
            <p:cNvSpPr>
              <a:spLocks/>
            </p:cNvSpPr>
            <p:nvPr/>
          </p:nvSpPr>
          <p:spPr bwMode="auto">
            <a:xfrm>
              <a:off x="2882" y="1124"/>
              <a:ext cx="28" cy="0"/>
            </a:xfrm>
            <a:custGeom>
              <a:avLst/>
              <a:gdLst>
                <a:gd name="T0" fmla="*/ 17 w 8"/>
                <a:gd name="T1" fmla="*/ 28 w 8"/>
                <a:gd name="T2" fmla="*/ 14 w 8"/>
                <a:gd name="T3" fmla="*/ 4 w 8"/>
                <a:gd name="T4" fmla="*/ 17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8"/>
                <a:gd name="T11" fmla="*/ 8 w 8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8">
                  <a:moveTo>
                    <a:pt x="5" y="0"/>
                  </a:moveTo>
                  <a:cubicBezTo>
                    <a:pt x="6" y="0"/>
                    <a:pt x="8" y="0"/>
                    <a:pt x="8" y="0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0"/>
                    <a:pt x="1" y="0"/>
                  </a:cubicBezTo>
                  <a:cubicBezTo>
                    <a:pt x="1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1179"/>
            <p:cNvSpPr>
              <a:spLocks/>
            </p:cNvSpPr>
            <p:nvPr/>
          </p:nvSpPr>
          <p:spPr bwMode="auto">
            <a:xfrm>
              <a:off x="3179" y="1363"/>
              <a:ext cx="14" cy="17"/>
            </a:xfrm>
            <a:custGeom>
              <a:avLst/>
              <a:gdLst>
                <a:gd name="T0" fmla="*/ 10 w 4"/>
                <a:gd name="T1" fmla="*/ 10 h 5"/>
                <a:gd name="T2" fmla="*/ 7 w 4"/>
                <a:gd name="T3" fmla="*/ 17 h 5"/>
                <a:gd name="T4" fmla="*/ 4 w 4"/>
                <a:gd name="T5" fmla="*/ 10 h 5"/>
                <a:gd name="T6" fmla="*/ 7 w 4"/>
                <a:gd name="T7" fmla="*/ 0 h 5"/>
                <a:gd name="T8" fmla="*/ 10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1180"/>
            <p:cNvSpPr>
              <a:spLocks/>
            </p:cNvSpPr>
            <p:nvPr/>
          </p:nvSpPr>
          <p:spPr bwMode="auto">
            <a:xfrm>
              <a:off x="3207" y="1238"/>
              <a:ext cx="0" cy="14"/>
            </a:xfrm>
            <a:custGeom>
              <a:avLst/>
              <a:gdLst>
                <a:gd name="T0" fmla="*/ 7 h 4"/>
                <a:gd name="T1" fmla="*/ 10 h 4"/>
                <a:gd name="T2" fmla="*/ 7 h 4"/>
                <a:gd name="T3" fmla="*/ 0 h 4"/>
                <a:gd name="T4" fmla="*/ 7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1181"/>
            <p:cNvSpPr>
              <a:spLocks/>
            </p:cNvSpPr>
            <p:nvPr/>
          </p:nvSpPr>
          <p:spPr bwMode="auto">
            <a:xfrm>
              <a:off x="3179" y="1210"/>
              <a:ext cx="14" cy="14"/>
            </a:xfrm>
            <a:custGeom>
              <a:avLst/>
              <a:gdLst>
                <a:gd name="T0" fmla="*/ 7 w 4"/>
                <a:gd name="T1" fmla="*/ 10 h 4"/>
                <a:gd name="T2" fmla="*/ 4 w 4"/>
                <a:gd name="T3" fmla="*/ 10 h 4"/>
                <a:gd name="T4" fmla="*/ 4 w 4"/>
                <a:gd name="T5" fmla="*/ 4 h 4"/>
                <a:gd name="T6" fmla="*/ 14 w 4"/>
                <a:gd name="T7" fmla="*/ 0 h 4"/>
                <a:gd name="T8" fmla="*/ 7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1" y="4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1182"/>
            <p:cNvSpPr>
              <a:spLocks/>
            </p:cNvSpPr>
            <p:nvPr/>
          </p:nvSpPr>
          <p:spPr bwMode="auto">
            <a:xfrm>
              <a:off x="2896" y="1124"/>
              <a:ext cx="14" cy="0"/>
            </a:xfrm>
            <a:custGeom>
              <a:avLst/>
              <a:gdLst>
                <a:gd name="T0" fmla="*/ 10 w 4"/>
                <a:gd name="T1" fmla="*/ 14 w 4"/>
                <a:gd name="T2" fmla="*/ 7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1183"/>
            <p:cNvSpPr>
              <a:spLocks/>
            </p:cNvSpPr>
            <p:nvPr/>
          </p:nvSpPr>
          <p:spPr bwMode="auto">
            <a:xfrm>
              <a:off x="2699" y="1491"/>
              <a:ext cx="13" cy="13"/>
            </a:xfrm>
            <a:custGeom>
              <a:avLst/>
              <a:gdLst>
                <a:gd name="T0" fmla="*/ 13 w 4"/>
                <a:gd name="T1" fmla="*/ 7 h 4"/>
                <a:gd name="T2" fmla="*/ 7 w 4"/>
                <a:gd name="T3" fmla="*/ 13 h 4"/>
                <a:gd name="T4" fmla="*/ 3 w 4"/>
                <a:gd name="T5" fmla="*/ 7 h 4"/>
                <a:gd name="T6" fmla="*/ 7 w 4"/>
                <a:gd name="T7" fmla="*/ 0 h 4"/>
                <a:gd name="T8" fmla="*/ 13 w 4"/>
                <a:gd name="T9" fmla="*/ 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1184"/>
            <p:cNvSpPr>
              <a:spLocks/>
            </p:cNvSpPr>
            <p:nvPr/>
          </p:nvSpPr>
          <p:spPr bwMode="auto">
            <a:xfrm>
              <a:off x="2882" y="1605"/>
              <a:ext cx="14" cy="0"/>
            </a:xfrm>
            <a:custGeom>
              <a:avLst/>
              <a:gdLst>
                <a:gd name="T0" fmla="*/ 10 w 4"/>
                <a:gd name="T1" fmla="*/ 10 w 4"/>
                <a:gd name="T2" fmla="*/ 7 w 4"/>
                <a:gd name="T3" fmla="*/ 4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1185"/>
            <p:cNvSpPr>
              <a:spLocks/>
            </p:cNvSpPr>
            <p:nvPr/>
          </p:nvSpPr>
          <p:spPr bwMode="auto">
            <a:xfrm>
              <a:off x="3179" y="1266"/>
              <a:ext cx="14" cy="14"/>
            </a:xfrm>
            <a:custGeom>
              <a:avLst/>
              <a:gdLst>
                <a:gd name="T0" fmla="*/ 7 w 4"/>
                <a:gd name="T1" fmla="*/ 14 h 4"/>
                <a:gd name="T2" fmla="*/ 4 w 4"/>
                <a:gd name="T3" fmla="*/ 14 h 4"/>
                <a:gd name="T4" fmla="*/ 4 w 4"/>
                <a:gd name="T5" fmla="*/ 10 h 4"/>
                <a:gd name="T6" fmla="*/ 7 w 4"/>
                <a:gd name="T7" fmla="*/ 4 h 4"/>
                <a:gd name="T8" fmla="*/ 7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4" y="3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1186"/>
            <p:cNvSpPr>
              <a:spLocks/>
            </p:cNvSpPr>
            <p:nvPr/>
          </p:nvSpPr>
          <p:spPr bwMode="auto">
            <a:xfrm>
              <a:off x="3179" y="1252"/>
              <a:ext cx="14" cy="0"/>
            </a:xfrm>
            <a:custGeom>
              <a:avLst/>
              <a:gdLst>
                <a:gd name="T0" fmla="*/ 7 w 4"/>
                <a:gd name="T1" fmla="*/ 4 w 4"/>
                <a:gd name="T2" fmla="*/ 0 w 4"/>
                <a:gd name="T3" fmla="*/ 7 w 4"/>
                <a:gd name="T4" fmla="*/ 7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1187"/>
            <p:cNvSpPr>
              <a:spLocks/>
            </p:cNvSpPr>
            <p:nvPr/>
          </p:nvSpPr>
          <p:spPr bwMode="auto">
            <a:xfrm>
              <a:off x="2429" y="1110"/>
              <a:ext cx="861" cy="623"/>
            </a:xfrm>
            <a:custGeom>
              <a:avLst/>
              <a:gdLst>
                <a:gd name="T0" fmla="*/ 781 w 249"/>
                <a:gd name="T1" fmla="*/ 87 h 180"/>
                <a:gd name="T2" fmla="*/ 809 w 249"/>
                <a:gd name="T3" fmla="*/ 97 h 180"/>
                <a:gd name="T4" fmla="*/ 764 w 249"/>
                <a:gd name="T5" fmla="*/ 107 h 180"/>
                <a:gd name="T6" fmla="*/ 761 w 249"/>
                <a:gd name="T7" fmla="*/ 132 h 180"/>
                <a:gd name="T8" fmla="*/ 737 w 249"/>
                <a:gd name="T9" fmla="*/ 170 h 180"/>
                <a:gd name="T10" fmla="*/ 761 w 249"/>
                <a:gd name="T11" fmla="*/ 187 h 180"/>
                <a:gd name="T12" fmla="*/ 740 w 249"/>
                <a:gd name="T13" fmla="*/ 201 h 180"/>
                <a:gd name="T14" fmla="*/ 747 w 249"/>
                <a:gd name="T15" fmla="*/ 218 h 180"/>
                <a:gd name="T16" fmla="*/ 750 w 249"/>
                <a:gd name="T17" fmla="*/ 246 h 180"/>
                <a:gd name="T18" fmla="*/ 719 w 249"/>
                <a:gd name="T19" fmla="*/ 249 h 180"/>
                <a:gd name="T20" fmla="*/ 757 w 249"/>
                <a:gd name="T21" fmla="*/ 267 h 180"/>
                <a:gd name="T22" fmla="*/ 716 w 249"/>
                <a:gd name="T23" fmla="*/ 284 h 180"/>
                <a:gd name="T24" fmla="*/ 709 w 249"/>
                <a:gd name="T25" fmla="*/ 294 h 180"/>
                <a:gd name="T26" fmla="*/ 667 w 249"/>
                <a:gd name="T27" fmla="*/ 287 h 180"/>
                <a:gd name="T28" fmla="*/ 660 w 249"/>
                <a:gd name="T29" fmla="*/ 301 h 180"/>
                <a:gd name="T30" fmla="*/ 667 w 249"/>
                <a:gd name="T31" fmla="*/ 315 h 180"/>
                <a:gd name="T32" fmla="*/ 702 w 249"/>
                <a:gd name="T33" fmla="*/ 329 h 180"/>
                <a:gd name="T34" fmla="*/ 712 w 249"/>
                <a:gd name="T35" fmla="*/ 353 h 180"/>
                <a:gd name="T36" fmla="*/ 692 w 249"/>
                <a:gd name="T37" fmla="*/ 367 h 180"/>
                <a:gd name="T38" fmla="*/ 619 w 249"/>
                <a:gd name="T39" fmla="*/ 325 h 180"/>
                <a:gd name="T40" fmla="*/ 650 w 249"/>
                <a:gd name="T41" fmla="*/ 350 h 180"/>
                <a:gd name="T42" fmla="*/ 602 w 249"/>
                <a:gd name="T43" fmla="*/ 370 h 180"/>
                <a:gd name="T44" fmla="*/ 647 w 249"/>
                <a:gd name="T45" fmla="*/ 374 h 180"/>
                <a:gd name="T46" fmla="*/ 667 w 249"/>
                <a:gd name="T47" fmla="*/ 395 h 180"/>
                <a:gd name="T48" fmla="*/ 543 w 249"/>
                <a:gd name="T49" fmla="*/ 415 h 180"/>
                <a:gd name="T50" fmla="*/ 484 w 249"/>
                <a:gd name="T51" fmla="*/ 478 h 180"/>
                <a:gd name="T52" fmla="*/ 453 w 249"/>
                <a:gd name="T53" fmla="*/ 485 h 180"/>
                <a:gd name="T54" fmla="*/ 422 w 249"/>
                <a:gd name="T55" fmla="*/ 516 h 180"/>
                <a:gd name="T56" fmla="*/ 384 w 249"/>
                <a:gd name="T57" fmla="*/ 575 h 180"/>
                <a:gd name="T58" fmla="*/ 335 w 249"/>
                <a:gd name="T59" fmla="*/ 595 h 180"/>
                <a:gd name="T60" fmla="*/ 266 w 249"/>
                <a:gd name="T61" fmla="*/ 550 h 180"/>
                <a:gd name="T62" fmla="*/ 235 w 249"/>
                <a:gd name="T63" fmla="*/ 481 h 180"/>
                <a:gd name="T64" fmla="*/ 232 w 249"/>
                <a:gd name="T65" fmla="*/ 426 h 180"/>
                <a:gd name="T66" fmla="*/ 284 w 249"/>
                <a:gd name="T67" fmla="*/ 381 h 180"/>
                <a:gd name="T68" fmla="*/ 249 w 249"/>
                <a:gd name="T69" fmla="*/ 360 h 180"/>
                <a:gd name="T70" fmla="*/ 242 w 249"/>
                <a:gd name="T71" fmla="*/ 343 h 180"/>
                <a:gd name="T72" fmla="*/ 218 w 249"/>
                <a:gd name="T73" fmla="*/ 263 h 180"/>
                <a:gd name="T74" fmla="*/ 97 w 249"/>
                <a:gd name="T75" fmla="*/ 215 h 180"/>
                <a:gd name="T76" fmla="*/ 59 w 249"/>
                <a:gd name="T77" fmla="*/ 204 h 180"/>
                <a:gd name="T78" fmla="*/ 38 w 249"/>
                <a:gd name="T79" fmla="*/ 190 h 180"/>
                <a:gd name="T80" fmla="*/ 73 w 249"/>
                <a:gd name="T81" fmla="*/ 177 h 180"/>
                <a:gd name="T82" fmla="*/ 41 w 249"/>
                <a:gd name="T83" fmla="*/ 142 h 180"/>
                <a:gd name="T84" fmla="*/ 138 w 249"/>
                <a:gd name="T85" fmla="*/ 104 h 180"/>
                <a:gd name="T86" fmla="*/ 149 w 249"/>
                <a:gd name="T87" fmla="*/ 76 h 180"/>
                <a:gd name="T88" fmla="*/ 284 w 249"/>
                <a:gd name="T89" fmla="*/ 42 h 180"/>
                <a:gd name="T90" fmla="*/ 335 w 249"/>
                <a:gd name="T91" fmla="*/ 52 h 180"/>
                <a:gd name="T92" fmla="*/ 405 w 249"/>
                <a:gd name="T93" fmla="*/ 59 h 180"/>
                <a:gd name="T94" fmla="*/ 432 w 249"/>
                <a:gd name="T95" fmla="*/ 31 h 180"/>
                <a:gd name="T96" fmla="*/ 453 w 249"/>
                <a:gd name="T97" fmla="*/ 21 h 180"/>
                <a:gd name="T98" fmla="*/ 512 w 249"/>
                <a:gd name="T99" fmla="*/ 10 h 180"/>
                <a:gd name="T100" fmla="*/ 660 w 249"/>
                <a:gd name="T101" fmla="*/ 7 h 180"/>
                <a:gd name="T102" fmla="*/ 581 w 249"/>
                <a:gd name="T103" fmla="*/ 24 h 180"/>
                <a:gd name="T104" fmla="*/ 730 w 249"/>
                <a:gd name="T105" fmla="*/ 28 h 180"/>
                <a:gd name="T106" fmla="*/ 567 w 249"/>
                <a:gd name="T107" fmla="*/ 52 h 180"/>
                <a:gd name="T108" fmla="*/ 692 w 249"/>
                <a:gd name="T109" fmla="*/ 48 h 180"/>
                <a:gd name="T110" fmla="*/ 705 w 249"/>
                <a:gd name="T111" fmla="*/ 83 h 180"/>
                <a:gd name="T112" fmla="*/ 781 w 249"/>
                <a:gd name="T113" fmla="*/ 66 h 1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180"/>
                <a:gd name="T173" fmla="*/ 249 w 249"/>
                <a:gd name="T174" fmla="*/ 180 h 1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180">
                  <a:moveTo>
                    <a:pt x="249" y="18"/>
                  </a:moveTo>
                  <a:cubicBezTo>
                    <a:pt x="247" y="21"/>
                    <a:pt x="242" y="20"/>
                    <a:pt x="239" y="22"/>
                  </a:cubicBezTo>
                  <a:cubicBezTo>
                    <a:pt x="238" y="22"/>
                    <a:pt x="239" y="24"/>
                    <a:pt x="238" y="24"/>
                  </a:cubicBezTo>
                  <a:cubicBezTo>
                    <a:pt x="236" y="24"/>
                    <a:pt x="234" y="25"/>
                    <a:pt x="232" y="25"/>
                  </a:cubicBezTo>
                  <a:cubicBezTo>
                    <a:pt x="230" y="26"/>
                    <a:pt x="228" y="25"/>
                    <a:pt x="226" y="25"/>
                  </a:cubicBezTo>
                  <a:cubicBezTo>
                    <a:pt x="224" y="27"/>
                    <a:pt x="219" y="25"/>
                    <a:pt x="216" y="26"/>
                  </a:cubicBezTo>
                  <a:cubicBezTo>
                    <a:pt x="215" y="26"/>
                    <a:pt x="215" y="27"/>
                    <a:pt x="216" y="27"/>
                  </a:cubicBezTo>
                  <a:cubicBezTo>
                    <a:pt x="218" y="26"/>
                    <a:pt x="220" y="27"/>
                    <a:pt x="222" y="27"/>
                  </a:cubicBezTo>
                  <a:cubicBezTo>
                    <a:pt x="224" y="27"/>
                    <a:pt x="225" y="26"/>
                    <a:pt x="227" y="26"/>
                  </a:cubicBezTo>
                  <a:cubicBezTo>
                    <a:pt x="230" y="26"/>
                    <a:pt x="232" y="27"/>
                    <a:pt x="234" y="28"/>
                  </a:cubicBezTo>
                  <a:cubicBezTo>
                    <a:pt x="232" y="29"/>
                    <a:pt x="230" y="29"/>
                    <a:pt x="228" y="30"/>
                  </a:cubicBezTo>
                  <a:cubicBezTo>
                    <a:pt x="226" y="30"/>
                    <a:pt x="224" y="30"/>
                    <a:pt x="222" y="30"/>
                  </a:cubicBezTo>
                  <a:cubicBezTo>
                    <a:pt x="221" y="30"/>
                    <a:pt x="219" y="29"/>
                    <a:pt x="218" y="30"/>
                  </a:cubicBezTo>
                  <a:cubicBezTo>
                    <a:pt x="217" y="30"/>
                    <a:pt x="215" y="32"/>
                    <a:pt x="216" y="33"/>
                  </a:cubicBezTo>
                  <a:cubicBezTo>
                    <a:pt x="217" y="33"/>
                    <a:pt x="219" y="31"/>
                    <a:pt x="221" y="31"/>
                  </a:cubicBezTo>
                  <a:cubicBezTo>
                    <a:pt x="223" y="31"/>
                    <a:pt x="225" y="30"/>
                    <a:pt x="227" y="31"/>
                  </a:cubicBezTo>
                  <a:cubicBezTo>
                    <a:pt x="228" y="32"/>
                    <a:pt x="225" y="33"/>
                    <a:pt x="224" y="34"/>
                  </a:cubicBezTo>
                  <a:cubicBezTo>
                    <a:pt x="224" y="34"/>
                    <a:pt x="222" y="33"/>
                    <a:pt x="221" y="33"/>
                  </a:cubicBezTo>
                  <a:cubicBezTo>
                    <a:pt x="220" y="34"/>
                    <a:pt x="219" y="35"/>
                    <a:pt x="219" y="37"/>
                  </a:cubicBezTo>
                  <a:cubicBezTo>
                    <a:pt x="219" y="37"/>
                    <a:pt x="220" y="37"/>
                    <a:pt x="220" y="38"/>
                  </a:cubicBezTo>
                  <a:cubicBezTo>
                    <a:pt x="219" y="39"/>
                    <a:pt x="218" y="40"/>
                    <a:pt x="217" y="41"/>
                  </a:cubicBezTo>
                  <a:cubicBezTo>
                    <a:pt x="216" y="41"/>
                    <a:pt x="214" y="40"/>
                    <a:pt x="214" y="41"/>
                  </a:cubicBezTo>
                  <a:cubicBezTo>
                    <a:pt x="213" y="42"/>
                    <a:pt x="212" y="45"/>
                    <a:pt x="212" y="46"/>
                  </a:cubicBezTo>
                  <a:cubicBezTo>
                    <a:pt x="211" y="48"/>
                    <a:pt x="210" y="49"/>
                    <a:pt x="210" y="50"/>
                  </a:cubicBezTo>
                  <a:cubicBezTo>
                    <a:pt x="210" y="51"/>
                    <a:pt x="212" y="49"/>
                    <a:pt x="213" y="49"/>
                  </a:cubicBezTo>
                  <a:cubicBezTo>
                    <a:pt x="215" y="49"/>
                    <a:pt x="217" y="50"/>
                    <a:pt x="220" y="51"/>
                  </a:cubicBezTo>
                  <a:cubicBezTo>
                    <a:pt x="220" y="51"/>
                    <a:pt x="220" y="52"/>
                    <a:pt x="220" y="52"/>
                  </a:cubicBezTo>
                  <a:cubicBezTo>
                    <a:pt x="218" y="52"/>
                    <a:pt x="216" y="50"/>
                    <a:pt x="214" y="51"/>
                  </a:cubicBezTo>
                  <a:cubicBezTo>
                    <a:pt x="213" y="51"/>
                    <a:pt x="214" y="52"/>
                    <a:pt x="214" y="53"/>
                  </a:cubicBezTo>
                  <a:cubicBezTo>
                    <a:pt x="216" y="54"/>
                    <a:pt x="218" y="54"/>
                    <a:pt x="220" y="54"/>
                  </a:cubicBezTo>
                  <a:cubicBezTo>
                    <a:pt x="221" y="55"/>
                    <a:pt x="222" y="53"/>
                    <a:pt x="223" y="54"/>
                  </a:cubicBezTo>
                  <a:cubicBezTo>
                    <a:pt x="224" y="55"/>
                    <a:pt x="224" y="57"/>
                    <a:pt x="223" y="58"/>
                  </a:cubicBezTo>
                  <a:cubicBezTo>
                    <a:pt x="220" y="58"/>
                    <a:pt x="218" y="57"/>
                    <a:pt x="215" y="57"/>
                  </a:cubicBezTo>
                  <a:cubicBezTo>
                    <a:pt x="214" y="57"/>
                    <a:pt x="210" y="56"/>
                    <a:pt x="208" y="57"/>
                  </a:cubicBezTo>
                  <a:cubicBezTo>
                    <a:pt x="208" y="57"/>
                    <a:pt x="213" y="57"/>
                    <a:pt x="214" y="58"/>
                  </a:cubicBezTo>
                  <a:cubicBezTo>
                    <a:pt x="215" y="58"/>
                    <a:pt x="211" y="59"/>
                    <a:pt x="210" y="59"/>
                  </a:cubicBezTo>
                  <a:cubicBezTo>
                    <a:pt x="208" y="59"/>
                    <a:pt x="209" y="58"/>
                    <a:pt x="208" y="58"/>
                  </a:cubicBezTo>
                  <a:cubicBezTo>
                    <a:pt x="207" y="58"/>
                    <a:pt x="205" y="58"/>
                    <a:pt x="205" y="59"/>
                  </a:cubicBezTo>
                  <a:cubicBezTo>
                    <a:pt x="206" y="60"/>
                    <a:pt x="209" y="61"/>
                    <a:pt x="209" y="62"/>
                  </a:cubicBezTo>
                  <a:cubicBezTo>
                    <a:pt x="212" y="63"/>
                    <a:pt x="214" y="62"/>
                    <a:pt x="216" y="63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3" y="64"/>
                    <a:pt x="211" y="64"/>
                    <a:pt x="209" y="64"/>
                  </a:cubicBezTo>
                  <a:cubicBezTo>
                    <a:pt x="208" y="64"/>
                    <a:pt x="208" y="65"/>
                    <a:pt x="209" y="65"/>
                  </a:cubicBezTo>
                  <a:cubicBezTo>
                    <a:pt x="211" y="66"/>
                    <a:pt x="215" y="65"/>
                    <a:pt x="217" y="66"/>
                  </a:cubicBezTo>
                  <a:cubicBezTo>
                    <a:pt x="218" y="67"/>
                    <a:pt x="218" y="69"/>
                    <a:pt x="217" y="71"/>
                  </a:cubicBezTo>
                  <a:cubicBezTo>
                    <a:pt x="216" y="72"/>
                    <a:pt x="215" y="70"/>
                    <a:pt x="213" y="69"/>
                  </a:cubicBezTo>
                  <a:cubicBezTo>
                    <a:pt x="211" y="68"/>
                    <a:pt x="210" y="67"/>
                    <a:pt x="207" y="67"/>
                  </a:cubicBezTo>
                  <a:cubicBezTo>
                    <a:pt x="207" y="67"/>
                    <a:pt x="205" y="68"/>
                    <a:pt x="206" y="68"/>
                  </a:cubicBezTo>
                  <a:cubicBezTo>
                    <a:pt x="208" y="69"/>
                    <a:pt x="212" y="69"/>
                    <a:pt x="213" y="71"/>
                  </a:cubicBezTo>
                  <a:cubicBezTo>
                    <a:pt x="214" y="72"/>
                    <a:pt x="208" y="71"/>
                    <a:pt x="208" y="72"/>
                  </a:cubicBezTo>
                  <a:cubicBezTo>
                    <a:pt x="208" y="73"/>
                    <a:pt x="211" y="71"/>
                    <a:pt x="212" y="72"/>
                  </a:cubicBezTo>
                  <a:cubicBezTo>
                    <a:pt x="213" y="72"/>
                    <a:pt x="212" y="73"/>
                    <a:pt x="212" y="74"/>
                  </a:cubicBezTo>
                  <a:cubicBezTo>
                    <a:pt x="212" y="74"/>
                    <a:pt x="211" y="75"/>
                    <a:pt x="211" y="75"/>
                  </a:cubicBezTo>
                  <a:cubicBezTo>
                    <a:pt x="213" y="76"/>
                    <a:pt x="215" y="75"/>
                    <a:pt x="217" y="76"/>
                  </a:cubicBezTo>
                  <a:cubicBezTo>
                    <a:pt x="218" y="76"/>
                    <a:pt x="219" y="77"/>
                    <a:pt x="219" y="77"/>
                  </a:cubicBezTo>
                  <a:cubicBezTo>
                    <a:pt x="218" y="78"/>
                    <a:pt x="217" y="78"/>
                    <a:pt x="216" y="78"/>
                  </a:cubicBezTo>
                  <a:cubicBezTo>
                    <a:pt x="214" y="78"/>
                    <a:pt x="213" y="77"/>
                    <a:pt x="211" y="76"/>
                  </a:cubicBezTo>
                  <a:cubicBezTo>
                    <a:pt x="210" y="76"/>
                    <a:pt x="208" y="76"/>
                    <a:pt x="207" y="76"/>
                  </a:cubicBezTo>
                  <a:cubicBezTo>
                    <a:pt x="207" y="76"/>
                    <a:pt x="206" y="77"/>
                    <a:pt x="206" y="78"/>
                  </a:cubicBezTo>
                  <a:cubicBezTo>
                    <a:pt x="206" y="79"/>
                    <a:pt x="205" y="81"/>
                    <a:pt x="207" y="82"/>
                  </a:cubicBezTo>
                  <a:cubicBezTo>
                    <a:pt x="207" y="82"/>
                    <a:pt x="207" y="79"/>
                    <a:pt x="208" y="79"/>
                  </a:cubicBezTo>
                  <a:cubicBezTo>
                    <a:pt x="210" y="79"/>
                    <a:pt x="210" y="81"/>
                    <a:pt x="213" y="81"/>
                  </a:cubicBezTo>
                  <a:cubicBezTo>
                    <a:pt x="214" y="82"/>
                    <a:pt x="212" y="83"/>
                    <a:pt x="212" y="84"/>
                  </a:cubicBezTo>
                  <a:cubicBezTo>
                    <a:pt x="211" y="84"/>
                    <a:pt x="209" y="84"/>
                    <a:pt x="208" y="84"/>
                  </a:cubicBezTo>
                  <a:cubicBezTo>
                    <a:pt x="207" y="84"/>
                    <a:pt x="206" y="85"/>
                    <a:pt x="205" y="85"/>
                  </a:cubicBezTo>
                  <a:cubicBezTo>
                    <a:pt x="203" y="85"/>
                    <a:pt x="200" y="84"/>
                    <a:pt x="197" y="83"/>
                  </a:cubicBezTo>
                  <a:cubicBezTo>
                    <a:pt x="197" y="83"/>
                    <a:pt x="197" y="81"/>
                    <a:pt x="196" y="81"/>
                  </a:cubicBezTo>
                  <a:cubicBezTo>
                    <a:pt x="195" y="81"/>
                    <a:pt x="195" y="83"/>
                    <a:pt x="195" y="83"/>
                  </a:cubicBezTo>
                  <a:cubicBezTo>
                    <a:pt x="193" y="83"/>
                    <a:pt x="193" y="80"/>
                    <a:pt x="191" y="80"/>
                  </a:cubicBezTo>
                  <a:cubicBezTo>
                    <a:pt x="190" y="81"/>
                    <a:pt x="192" y="82"/>
                    <a:pt x="193" y="83"/>
                  </a:cubicBezTo>
                  <a:cubicBezTo>
                    <a:pt x="193" y="84"/>
                    <a:pt x="191" y="84"/>
                    <a:pt x="190" y="85"/>
                  </a:cubicBezTo>
                  <a:cubicBezTo>
                    <a:pt x="188" y="86"/>
                    <a:pt x="185" y="83"/>
                    <a:pt x="183" y="84"/>
                  </a:cubicBezTo>
                  <a:cubicBezTo>
                    <a:pt x="182" y="85"/>
                    <a:pt x="185" y="85"/>
                    <a:pt x="187" y="86"/>
                  </a:cubicBezTo>
                  <a:cubicBezTo>
                    <a:pt x="186" y="86"/>
                    <a:pt x="183" y="85"/>
                    <a:pt x="183" y="86"/>
                  </a:cubicBezTo>
                  <a:cubicBezTo>
                    <a:pt x="185" y="87"/>
                    <a:pt x="190" y="86"/>
                    <a:pt x="191" y="87"/>
                  </a:cubicBezTo>
                  <a:cubicBezTo>
                    <a:pt x="192" y="87"/>
                    <a:pt x="191" y="88"/>
                    <a:pt x="191" y="88"/>
                  </a:cubicBezTo>
                  <a:cubicBezTo>
                    <a:pt x="189" y="88"/>
                    <a:pt x="185" y="87"/>
                    <a:pt x="183" y="88"/>
                  </a:cubicBezTo>
                  <a:cubicBezTo>
                    <a:pt x="183" y="89"/>
                    <a:pt x="185" y="89"/>
                    <a:pt x="186" y="89"/>
                  </a:cubicBezTo>
                  <a:cubicBezTo>
                    <a:pt x="187" y="89"/>
                    <a:pt x="186" y="90"/>
                    <a:pt x="190" y="89"/>
                  </a:cubicBezTo>
                  <a:cubicBezTo>
                    <a:pt x="191" y="89"/>
                    <a:pt x="194" y="90"/>
                    <a:pt x="193" y="91"/>
                  </a:cubicBezTo>
                  <a:cubicBezTo>
                    <a:pt x="192" y="92"/>
                    <a:pt x="189" y="91"/>
                    <a:pt x="187" y="91"/>
                  </a:cubicBezTo>
                  <a:cubicBezTo>
                    <a:pt x="187" y="92"/>
                    <a:pt x="190" y="92"/>
                    <a:pt x="190" y="92"/>
                  </a:cubicBezTo>
                  <a:cubicBezTo>
                    <a:pt x="190" y="93"/>
                    <a:pt x="189" y="94"/>
                    <a:pt x="190" y="94"/>
                  </a:cubicBezTo>
                  <a:cubicBezTo>
                    <a:pt x="191" y="94"/>
                    <a:pt x="192" y="92"/>
                    <a:pt x="193" y="92"/>
                  </a:cubicBezTo>
                  <a:cubicBezTo>
                    <a:pt x="197" y="93"/>
                    <a:pt x="200" y="94"/>
                    <a:pt x="203" y="95"/>
                  </a:cubicBezTo>
                  <a:cubicBezTo>
                    <a:pt x="203" y="96"/>
                    <a:pt x="201" y="96"/>
                    <a:pt x="200" y="98"/>
                  </a:cubicBezTo>
                  <a:cubicBezTo>
                    <a:pt x="201" y="99"/>
                    <a:pt x="205" y="96"/>
                    <a:pt x="205" y="97"/>
                  </a:cubicBezTo>
                  <a:cubicBezTo>
                    <a:pt x="206" y="98"/>
                    <a:pt x="202" y="100"/>
                    <a:pt x="203" y="101"/>
                  </a:cubicBezTo>
                  <a:cubicBezTo>
                    <a:pt x="204" y="102"/>
                    <a:pt x="205" y="99"/>
                    <a:pt x="206" y="100"/>
                  </a:cubicBezTo>
                  <a:cubicBezTo>
                    <a:pt x="207" y="100"/>
                    <a:pt x="207" y="101"/>
                    <a:pt x="206" y="102"/>
                  </a:cubicBezTo>
                  <a:cubicBezTo>
                    <a:pt x="206" y="102"/>
                    <a:pt x="204" y="101"/>
                    <a:pt x="204" y="102"/>
                  </a:cubicBezTo>
                  <a:cubicBezTo>
                    <a:pt x="204" y="103"/>
                    <a:pt x="207" y="104"/>
                    <a:pt x="207" y="105"/>
                  </a:cubicBezTo>
                  <a:cubicBezTo>
                    <a:pt x="207" y="106"/>
                    <a:pt x="205" y="106"/>
                    <a:pt x="203" y="106"/>
                  </a:cubicBezTo>
                  <a:cubicBezTo>
                    <a:pt x="202" y="105"/>
                    <a:pt x="203" y="103"/>
                    <a:pt x="202" y="103"/>
                  </a:cubicBezTo>
                  <a:cubicBezTo>
                    <a:pt x="201" y="103"/>
                    <a:pt x="202" y="105"/>
                    <a:pt x="200" y="106"/>
                  </a:cubicBezTo>
                  <a:cubicBezTo>
                    <a:pt x="199" y="106"/>
                    <a:pt x="197" y="105"/>
                    <a:pt x="196" y="104"/>
                  </a:cubicBezTo>
                  <a:cubicBezTo>
                    <a:pt x="194" y="103"/>
                    <a:pt x="195" y="101"/>
                    <a:pt x="193" y="99"/>
                  </a:cubicBezTo>
                  <a:cubicBezTo>
                    <a:pt x="192" y="99"/>
                    <a:pt x="191" y="99"/>
                    <a:pt x="190" y="99"/>
                  </a:cubicBezTo>
                  <a:cubicBezTo>
                    <a:pt x="188" y="99"/>
                    <a:pt x="185" y="98"/>
                    <a:pt x="183" y="97"/>
                  </a:cubicBezTo>
                  <a:cubicBezTo>
                    <a:pt x="182" y="96"/>
                    <a:pt x="181" y="94"/>
                    <a:pt x="179" y="94"/>
                  </a:cubicBezTo>
                  <a:cubicBezTo>
                    <a:pt x="178" y="94"/>
                    <a:pt x="180" y="96"/>
                    <a:pt x="180" y="96"/>
                  </a:cubicBezTo>
                  <a:cubicBezTo>
                    <a:pt x="180" y="97"/>
                    <a:pt x="178" y="97"/>
                    <a:pt x="178" y="98"/>
                  </a:cubicBezTo>
                  <a:cubicBezTo>
                    <a:pt x="180" y="98"/>
                    <a:pt x="181" y="99"/>
                    <a:pt x="183" y="99"/>
                  </a:cubicBezTo>
                  <a:cubicBezTo>
                    <a:pt x="185" y="99"/>
                    <a:pt x="186" y="99"/>
                    <a:pt x="188" y="99"/>
                  </a:cubicBezTo>
                  <a:cubicBezTo>
                    <a:pt x="188" y="100"/>
                    <a:pt x="189" y="101"/>
                    <a:pt x="188" y="101"/>
                  </a:cubicBezTo>
                  <a:cubicBezTo>
                    <a:pt x="186" y="102"/>
                    <a:pt x="183" y="102"/>
                    <a:pt x="181" y="102"/>
                  </a:cubicBezTo>
                  <a:cubicBezTo>
                    <a:pt x="181" y="102"/>
                    <a:pt x="181" y="101"/>
                    <a:pt x="180" y="101"/>
                  </a:cubicBezTo>
                  <a:cubicBezTo>
                    <a:pt x="179" y="101"/>
                    <a:pt x="178" y="102"/>
                    <a:pt x="177" y="103"/>
                  </a:cubicBezTo>
                  <a:cubicBezTo>
                    <a:pt x="180" y="103"/>
                    <a:pt x="178" y="104"/>
                    <a:pt x="178" y="105"/>
                  </a:cubicBezTo>
                  <a:cubicBezTo>
                    <a:pt x="177" y="106"/>
                    <a:pt x="173" y="106"/>
                    <a:pt x="174" y="107"/>
                  </a:cubicBezTo>
                  <a:cubicBezTo>
                    <a:pt x="176" y="107"/>
                    <a:pt x="179" y="107"/>
                    <a:pt x="181" y="107"/>
                  </a:cubicBezTo>
                  <a:cubicBezTo>
                    <a:pt x="181" y="107"/>
                    <a:pt x="185" y="107"/>
                    <a:pt x="185" y="107"/>
                  </a:cubicBezTo>
                  <a:cubicBezTo>
                    <a:pt x="183" y="108"/>
                    <a:pt x="177" y="107"/>
                    <a:pt x="176" y="109"/>
                  </a:cubicBezTo>
                  <a:cubicBezTo>
                    <a:pt x="178" y="109"/>
                    <a:pt x="180" y="109"/>
                    <a:pt x="181" y="110"/>
                  </a:cubicBezTo>
                  <a:cubicBezTo>
                    <a:pt x="182" y="108"/>
                    <a:pt x="185" y="108"/>
                    <a:pt x="187" y="108"/>
                  </a:cubicBezTo>
                  <a:cubicBezTo>
                    <a:pt x="189" y="107"/>
                    <a:pt x="191" y="107"/>
                    <a:pt x="192" y="107"/>
                  </a:cubicBezTo>
                  <a:cubicBezTo>
                    <a:pt x="195" y="108"/>
                    <a:pt x="198" y="108"/>
                    <a:pt x="202" y="109"/>
                  </a:cubicBezTo>
                  <a:cubicBezTo>
                    <a:pt x="202" y="109"/>
                    <a:pt x="205" y="108"/>
                    <a:pt x="204" y="109"/>
                  </a:cubicBezTo>
                  <a:cubicBezTo>
                    <a:pt x="202" y="111"/>
                    <a:pt x="199" y="110"/>
                    <a:pt x="197" y="111"/>
                  </a:cubicBezTo>
                  <a:cubicBezTo>
                    <a:pt x="197" y="113"/>
                    <a:pt x="194" y="113"/>
                    <a:pt x="193" y="114"/>
                  </a:cubicBezTo>
                  <a:cubicBezTo>
                    <a:pt x="191" y="115"/>
                    <a:pt x="189" y="117"/>
                    <a:pt x="186" y="118"/>
                  </a:cubicBezTo>
                  <a:cubicBezTo>
                    <a:pt x="183" y="120"/>
                    <a:pt x="178" y="120"/>
                    <a:pt x="175" y="120"/>
                  </a:cubicBezTo>
                  <a:cubicBezTo>
                    <a:pt x="172" y="121"/>
                    <a:pt x="169" y="122"/>
                    <a:pt x="166" y="122"/>
                  </a:cubicBezTo>
                  <a:cubicBezTo>
                    <a:pt x="165" y="123"/>
                    <a:pt x="163" y="123"/>
                    <a:pt x="162" y="122"/>
                  </a:cubicBezTo>
                  <a:cubicBezTo>
                    <a:pt x="160" y="122"/>
                    <a:pt x="159" y="120"/>
                    <a:pt x="157" y="120"/>
                  </a:cubicBezTo>
                  <a:cubicBezTo>
                    <a:pt x="156" y="121"/>
                    <a:pt x="160" y="122"/>
                    <a:pt x="159" y="124"/>
                  </a:cubicBezTo>
                  <a:cubicBezTo>
                    <a:pt x="158" y="125"/>
                    <a:pt x="155" y="125"/>
                    <a:pt x="154" y="126"/>
                  </a:cubicBezTo>
                  <a:cubicBezTo>
                    <a:pt x="151" y="128"/>
                    <a:pt x="151" y="131"/>
                    <a:pt x="149" y="133"/>
                  </a:cubicBezTo>
                  <a:cubicBezTo>
                    <a:pt x="148" y="135"/>
                    <a:pt x="145" y="135"/>
                    <a:pt x="143" y="136"/>
                  </a:cubicBezTo>
                  <a:cubicBezTo>
                    <a:pt x="142" y="137"/>
                    <a:pt x="142" y="139"/>
                    <a:pt x="140" y="138"/>
                  </a:cubicBezTo>
                  <a:cubicBezTo>
                    <a:pt x="139" y="138"/>
                    <a:pt x="135" y="139"/>
                    <a:pt x="133" y="138"/>
                  </a:cubicBezTo>
                  <a:cubicBezTo>
                    <a:pt x="132" y="138"/>
                    <a:pt x="137" y="136"/>
                    <a:pt x="136" y="136"/>
                  </a:cubicBezTo>
                  <a:cubicBezTo>
                    <a:pt x="135" y="135"/>
                    <a:pt x="133" y="135"/>
                    <a:pt x="132" y="136"/>
                  </a:cubicBezTo>
                  <a:cubicBezTo>
                    <a:pt x="131" y="136"/>
                    <a:pt x="131" y="138"/>
                    <a:pt x="131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0" y="141"/>
                    <a:pt x="128" y="140"/>
                    <a:pt x="127" y="140"/>
                  </a:cubicBezTo>
                  <a:cubicBezTo>
                    <a:pt x="125" y="140"/>
                    <a:pt x="123" y="140"/>
                    <a:pt x="122" y="141"/>
                  </a:cubicBezTo>
                  <a:cubicBezTo>
                    <a:pt x="122" y="142"/>
                    <a:pt x="124" y="143"/>
                    <a:pt x="124" y="143"/>
                  </a:cubicBezTo>
                  <a:cubicBezTo>
                    <a:pt x="122" y="144"/>
                    <a:pt x="119" y="143"/>
                    <a:pt x="119" y="144"/>
                  </a:cubicBezTo>
                  <a:cubicBezTo>
                    <a:pt x="118" y="146"/>
                    <a:pt x="122" y="147"/>
                    <a:pt x="122" y="149"/>
                  </a:cubicBezTo>
                  <a:cubicBezTo>
                    <a:pt x="121" y="151"/>
                    <a:pt x="117" y="148"/>
                    <a:pt x="117" y="149"/>
                  </a:cubicBezTo>
                  <a:cubicBezTo>
                    <a:pt x="116" y="151"/>
                    <a:pt x="120" y="152"/>
                    <a:pt x="120" y="154"/>
                  </a:cubicBezTo>
                  <a:cubicBezTo>
                    <a:pt x="120" y="155"/>
                    <a:pt x="117" y="155"/>
                    <a:pt x="116" y="156"/>
                  </a:cubicBezTo>
                  <a:cubicBezTo>
                    <a:pt x="114" y="157"/>
                    <a:pt x="113" y="159"/>
                    <a:pt x="112" y="160"/>
                  </a:cubicBezTo>
                  <a:cubicBezTo>
                    <a:pt x="112" y="162"/>
                    <a:pt x="112" y="164"/>
                    <a:pt x="111" y="166"/>
                  </a:cubicBezTo>
                  <a:cubicBezTo>
                    <a:pt x="110" y="167"/>
                    <a:pt x="109" y="168"/>
                    <a:pt x="108" y="170"/>
                  </a:cubicBezTo>
                  <a:cubicBezTo>
                    <a:pt x="107" y="171"/>
                    <a:pt x="107" y="173"/>
                    <a:pt x="106" y="174"/>
                  </a:cubicBezTo>
                  <a:cubicBezTo>
                    <a:pt x="106" y="176"/>
                    <a:pt x="107" y="178"/>
                    <a:pt x="105" y="179"/>
                  </a:cubicBezTo>
                  <a:cubicBezTo>
                    <a:pt x="103" y="180"/>
                    <a:pt x="100" y="179"/>
                    <a:pt x="98" y="178"/>
                  </a:cubicBezTo>
                  <a:cubicBezTo>
                    <a:pt x="97" y="177"/>
                    <a:pt x="98" y="174"/>
                    <a:pt x="97" y="172"/>
                  </a:cubicBezTo>
                  <a:cubicBezTo>
                    <a:pt x="96" y="172"/>
                    <a:pt x="95" y="172"/>
                    <a:pt x="93" y="172"/>
                  </a:cubicBezTo>
                  <a:cubicBezTo>
                    <a:pt x="91" y="172"/>
                    <a:pt x="88" y="174"/>
                    <a:pt x="86" y="173"/>
                  </a:cubicBezTo>
                  <a:cubicBezTo>
                    <a:pt x="84" y="172"/>
                    <a:pt x="83" y="170"/>
                    <a:pt x="82" y="168"/>
                  </a:cubicBezTo>
                  <a:cubicBezTo>
                    <a:pt x="80" y="166"/>
                    <a:pt x="78" y="165"/>
                    <a:pt x="76" y="162"/>
                  </a:cubicBezTo>
                  <a:cubicBezTo>
                    <a:pt x="76" y="161"/>
                    <a:pt x="77" y="160"/>
                    <a:pt x="77" y="159"/>
                  </a:cubicBezTo>
                  <a:cubicBezTo>
                    <a:pt x="76" y="158"/>
                    <a:pt x="75" y="157"/>
                    <a:pt x="75" y="156"/>
                  </a:cubicBezTo>
                  <a:cubicBezTo>
                    <a:pt x="73" y="155"/>
                    <a:pt x="73" y="154"/>
                    <a:pt x="73" y="153"/>
                  </a:cubicBezTo>
                  <a:cubicBezTo>
                    <a:pt x="72" y="151"/>
                    <a:pt x="71" y="149"/>
                    <a:pt x="70" y="147"/>
                  </a:cubicBezTo>
                  <a:cubicBezTo>
                    <a:pt x="70" y="145"/>
                    <a:pt x="71" y="144"/>
                    <a:pt x="71" y="142"/>
                  </a:cubicBezTo>
                  <a:cubicBezTo>
                    <a:pt x="71" y="141"/>
                    <a:pt x="69" y="140"/>
                    <a:pt x="68" y="139"/>
                  </a:cubicBezTo>
                  <a:cubicBezTo>
                    <a:pt x="67" y="138"/>
                    <a:pt x="66" y="136"/>
                    <a:pt x="67" y="135"/>
                  </a:cubicBezTo>
                  <a:cubicBezTo>
                    <a:pt x="67" y="134"/>
                    <a:pt x="70" y="133"/>
                    <a:pt x="70" y="132"/>
                  </a:cubicBezTo>
                  <a:cubicBezTo>
                    <a:pt x="70" y="130"/>
                    <a:pt x="67" y="131"/>
                    <a:pt x="66" y="130"/>
                  </a:cubicBezTo>
                  <a:cubicBezTo>
                    <a:pt x="66" y="129"/>
                    <a:pt x="66" y="128"/>
                    <a:pt x="66" y="127"/>
                  </a:cubicBezTo>
                  <a:cubicBezTo>
                    <a:pt x="66" y="126"/>
                    <a:pt x="66" y="124"/>
                    <a:pt x="67" y="123"/>
                  </a:cubicBezTo>
                  <a:cubicBezTo>
                    <a:pt x="68" y="122"/>
                    <a:pt x="70" y="123"/>
                    <a:pt x="71" y="122"/>
                  </a:cubicBezTo>
                  <a:cubicBezTo>
                    <a:pt x="72" y="122"/>
                    <a:pt x="71" y="120"/>
                    <a:pt x="73" y="119"/>
                  </a:cubicBezTo>
                  <a:cubicBezTo>
                    <a:pt x="75" y="119"/>
                    <a:pt x="77" y="120"/>
                    <a:pt x="78" y="119"/>
                  </a:cubicBezTo>
                  <a:cubicBezTo>
                    <a:pt x="80" y="118"/>
                    <a:pt x="80" y="116"/>
                    <a:pt x="80" y="114"/>
                  </a:cubicBezTo>
                  <a:cubicBezTo>
                    <a:pt x="81" y="113"/>
                    <a:pt x="82" y="111"/>
                    <a:pt x="82" y="110"/>
                  </a:cubicBezTo>
                  <a:cubicBezTo>
                    <a:pt x="82" y="109"/>
                    <a:pt x="81" y="109"/>
                    <a:pt x="80" y="109"/>
                  </a:cubicBezTo>
                  <a:cubicBezTo>
                    <a:pt x="78" y="109"/>
                    <a:pt x="77" y="109"/>
                    <a:pt x="76" y="109"/>
                  </a:cubicBezTo>
                  <a:cubicBezTo>
                    <a:pt x="73" y="108"/>
                    <a:pt x="71" y="108"/>
                    <a:pt x="68" y="107"/>
                  </a:cubicBezTo>
                  <a:cubicBezTo>
                    <a:pt x="68" y="106"/>
                    <a:pt x="65" y="105"/>
                    <a:pt x="66" y="105"/>
                  </a:cubicBezTo>
                  <a:cubicBezTo>
                    <a:pt x="68" y="103"/>
                    <a:pt x="70" y="104"/>
                    <a:pt x="72" y="104"/>
                  </a:cubicBezTo>
                  <a:cubicBezTo>
                    <a:pt x="76" y="105"/>
                    <a:pt x="79" y="108"/>
                    <a:pt x="83" y="107"/>
                  </a:cubicBezTo>
                  <a:cubicBezTo>
                    <a:pt x="85" y="106"/>
                    <a:pt x="81" y="103"/>
                    <a:pt x="79" y="102"/>
                  </a:cubicBezTo>
                  <a:cubicBezTo>
                    <a:pt x="78" y="101"/>
                    <a:pt x="76" y="100"/>
                    <a:pt x="75" y="99"/>
                  </a:cubicBezTo>
                  <a:cubicBezTo>
                    <a:pt x="74" y="98"/>
                    <a:pt x="74" y="96"/>
                    <a:pt x="72" y="96"/>
                  </a:cubicBezTo>
                  <a:cubicBezTo>
                    <a:pt x="71" y="96"/>
                    <a:pt x="71" y="99"/>
                    <a:pt x="70" y="99"/>
                  </a:cubicBezTo>
                  <a:cubicBezTo>
                    <a:pt x="68" y="99"/>
                    <a:pt x="64" y="99"/>
                    <a:pt x="63" y="97"/>
                  </a:cubicBezTo>
                  <a:cubicBezTo>
                    <a:pt x="61" y="96"/>
                    <a:pt x="63" y="94"/>
                    <a:pt x="64" y="93"/>
                  </a:cubicBezTo>
                  <a:cubicBezTo>
                    <a:pt x="64" y="91"/>
                    <a:pt x="66" y="90"/>
                    <a:pt x="66" y="89"/>
                  </a:cubicBezTo>
                  <a:cubicBezTo>
                    <a:pt x="67" y="87"/>
                    <a:pt x="66" y="85"/>
                    <a:pt x="65" y="83"/>
                  </a:cubicBezTo>
                  <a:cubicBezTo>
                    <a:pt x="64" y="81"/>
                    <a:pt x="64" y="78"/>
                    <a:pt x="63" y="76"/>
                  </a:cubicBezTo>
                  <a:cubicBezTo>
                    <a:pt x="61" y="73"/>
                    <a:pt x="58" y="72"/>
                    <a:pt x="55" y="69"/>
                  </a:cubicBezTo>
                  <a:cubicBezTo>
                    <a:pt x="55" y="68"/>
                    <a:pt x="55" y="67"/>
                    <a:pt x="54" y="66"/>
                  </a:cubicBezTo>
                  <a:cubicBezTo>
                    <a:pt x="52" y="65"/>
                    <a:pt x="49" y="64"/>
                    <a:pt x="46" y="64"/>
                  </a:cubicBezTo>
                  <a:cubicBezTo>
                    <a:pt x="43" y="63"/>
                    <a:pt x="40" y="62"/>
                    <a:pt x="36" y="62"/>
                  </a:cubicBezTo>
                  <a:cubicBezTo>
                    <a:pt x="34" y="61"/>
                    <a:pt x="31" y="62"/>
                    <a:pt x="28" y="62"/>
                  </a:cubicBezTo>
                  <a:cubicBezTo>
                    <a:pt x="26" y="62"/>
                    <a:pt x="24" y="62"/>
                    <a:pt x="22" y="62"/>
                  </a:cubicBezTo>
                  <a:cubicBezTo>
                    <a:pt x="22" y="63"/>
                    <a:pt x="23" y="64"/>
                    <a:pt x="22" y="64"/>
                  </a:cubicBezTo>
                  <a:cubicBezTo>
                    <a:pt x="19" y="65"/>
                    <a:pt x="16" y="65"/>
                    <a:pt x="14" y="64"/>
                  </a:cubicBezTo>
                  <a:cubicBezTo>
                    <a:pt x="12" y="63"/>
                    <a:pt x="11" y="62"/>
                    <a:pt x="12" y="61"/>
                  </a:cubicBezTo>
                  <a:cubicBezTo>
                    <a:pt x="13" y="60"/>
                    <a:pt x="17" y="61"/>
                    <a:pt x="17" y="59"/>
                  </a:cubicBezTo>
                  <a:cubicBezTo>
                    <a:pt x="16" y="58"/>
                    <a:pt x="13" y="59"/>
                    <a:pt x="11" y="58"/>
                  </a:cubicBezTo>
                  <a:cubicBezTo>
                    <a:pt x="10" y="58"/>
                    <a:pt x="11" y="57"/>
                    <a:pt x="10" y="57"/>
                  </a:cubicBezTo>
                  <a:cubicBezTo>
                    <a:pt x="9" y="57"/>
                    <a:pt x="8" y="59"/>
                    <a:pt x="7" y="59"/>
                  </a:cubicBezTo>
                  <a:cubicBezTo>
                    <a:pt x="6" y="58"/>
                    <a:pt x="5" y="57"/>
                    <a:pt x="5" y="56"/>
                  </a:cubicBezTo>
                  <a:cubicBezTo>
                    <a:pt x="7" y="55"/>
                    <a:pt x="9" y="55"/>
                    <a:pt x="11" y="55"/>
                  </a:cubicBezTo>
                  <a:cubicBezTo>
                    <a:pt x="14" y="54"/>
                    <a:pt x="16" y="55"/>
                    <a:pt x="19" y="55"/>
                  </a:cubicBezTo>
                  <a:cubicBezTo>
                    <a:pt x="21" y="55"/>
                    <a:pt x="24" y="56"/>
                    <a:pt x="27" y="55"/>
                  </a:cubicBezTo>
                  <a:cubicBezTo>
                    <a:pt x="28" y="55"/>
                    <a:pt x="25" y="53"/>
                    <a:pt x="25" y="52"/>
                  </a:cubicBezTo>
                  <a:cubicBezTo>
                    <a:pt x="26" y="51"/>
                    <a:pt x="30" y="50"/>
                    <a:pt x="29" y="50"/>
                  </a:cubicBezTo>
                  <a:cubicBezTo>
                    <a:pt x="27" y="49"/>
                    <a:pt x="24" y="51"/>
                    <a:pt x="21" y="51"/>
                  </a:cubicBezTo>
                  <a:cubicBezTo>
                    <a:pt x="19" y="51"/>
                    <a:pt x="17" y="51"/>
                    <a:pt x="15" y="51"/>
                  </a:cubicBezTo>
                  <a:cubicBezTo>
                    <a:pt x="12" y="51"/>
                    <a:pt x="10" y="51"/>
                    <a:pt x="7" y="50"/>
                  </a:cubicBezTo>
                  <a:cubicBezTo>
                    <a:pt x="5" y="50"/>
                    <a:pt x="3" y="49"/>
                    <a:pt x="1" y="47"/>
                  </a:cubicBezTo>
                  <a:cubicBezTo>
                    <a:pt x="0" y="47"/>
                    <a:pt x="0" y="45"/>
                    <a:pt x="2" y="44"/>
                  </a:cubicBezTo>
                  <a:cubicBezTo>
                    <a:pt x="5" y="42"/>
                    <a:pt x="9" y="42"/>
                    <a:pt x="12" y="41"/>
                  </a:cubicBezTo>
                  <a:cubicBezTo>
                    <a:pt x="14" y="41"/>
                    <a:pt x="16" y="40"/>
                    <a:pt x="19" y="40"/>
                  </a:cubicBezTo>
                  <a:cubicBezTo>
                    <a:pt x="22" y="39"/>
                    <a:pt x="26" y="40"/>
                    <a:pt x="29" y="39"/>
                  </a:cubicBezTo>
                  <a:cubicBezTo>
                    <a:pt x="32" y="38"/>
                    <a:pt x="34" y="37"/>
                    <a:pt x="35" y="35"/>
                  </a:cubicBezTo>
                  <a:cubicBezTo>
                    <a:pt x="36" y="35"/>
                    <a:pt x="35" y="34"/>
                    <a:pt x="35" y="33"/>
                  </a:cubicBezTo>
                  <a:cubicBezTo>
                    <a:pt x="36" y="32"/>
                    <a:pt x="41" y="31"/>
                    <a:pt x="40" y="30"/>
                  </a:cubicBezTo>
                  <a:cubicBezTo>
                    <a:pt x="39" y="28"/>
                    <a:pt x="36" y="30"/>
                    <a:pt x="34" y="31"/>
                  </a:cubicBezTo>
                  <a:cubicBezTo>
                    <a:pt x="32" y="31"/>
                    <a:pt x="31" y="31"/>
                    <a:pt x="30" y="31"/>
                  </a:cubicBezTo>
                  <a:cubicBezTo>
                    <a:pt x="29" y="31"/>
                    <a:pt x="26" y="31"/>
                    <a:pt x="27" y="30"/>
                  </a:cubicBezTo>
                  <a:cubicBezTo>
                    <a:pt x="29" y="28"/>
                    <a:pt x="32" y="27"/>
                    <a:pt x="35" y="26"/>
                  </a:cubicBezTo>
                  <a:cubicBezTo>
                    <a:pt x="37" y="25"/>
                    <a:pt x="40" y="23"/>
                    <a:pt x="43" y="22"/>
                  </a:cubicBezTo>
                  <a:cubicBezTo>
                    <a:pt x="45" y="22"/>
                    <a:pt x="48" y="23"/>
                    <a:pt x="49" y="22"/>
                  </a:cubicBezTo>
                  <a:cubicBezTo>
                    <a:pt x="52" y="21"/>
                    <a:pt x="54" y="18"/>
                    <a:pt x="56" y="17"/>
                  </a:cubicBezTo>
                  <a:cubicBezTo>
                    <a:pt x="59" y="15"/>
                    <a:pt x="63" y="15"/>
                    <a:pt x="67" y="14"/>
                  </a:cubicBezTo>
                  <a:cubicBezTo>
                    <a:pt x="70" y="13"/>
                    <a:pt x="73" y="12"/>
                    <a:pt x="77" y="12"/>
                  </a:cubicBezTo>
                  <a:cubicBezTo>
                    <a:pt x="79" y="11"/>
                    <a:pt x="81" y="11"/>
                    <a:pt x="82" y="12"/>
                  </a:cubicBezTo>
                  <a:cubicBezTo>
                    <a:pt x="83" y="13"/>
                    <a:pt x="81" y="16"/>
                    <a:pt x="83" y="17"/>
                  </a:cubicBezTo>
                  <a:cubicBezTo>
                    <a:pt x="84" y="18"/>
                    <a:pt x="84" y="14"/>
                    <a:pt x="86" y="14"/>
                  </a:cubicBezTo>
                  <a:cubicBezTo>
                    <a:pt x="89" y="14"/>
                    <a:pt x="91" y="17"/>
                    <a:pt x="93" y="18"/>
                  </a:cubicBezTo>
                  <a:cubicBezTo>
                    <a:pt x="94" y="18"/>
                    <a:pt x="92" y="16"/>
                    <a:pt x="93" y="15"/>
                  </a:cubicBezTo>
                  <a:cubicBezTo>
                    <a:pt x="94" y="15"/>
                    <a:pt x="97" y="17"/>
                    <a:pt x="97" y="15"/>
                  </a:cubicBezTo>
                  <a:cubicBezTo>
                    <a:pt x="97" y="13"/>
                    <a:pt x="92" y="13"/>
                    <a:pt x="93" y="11"/>
                  </a:cubicBezTo>
                  <a:cubicBezTo>
                    <a:pt x="93" y="9"/>
                    <a:pt x="97" y="11"/>
                    <a:pt x="99" y="11"/>
                  </a:cubicBezTo>
                  <a:cubicBezTo>
                    <a:pt x="102" y="12"/>
                    <a:pt x="106" y="12"/>
                    <a:pt x="109" y="13"/>
                  </a:cubicBezTo>
                  <a:cubicBezTo>
                    <a:pt x="111" y="14"/>
                    <a:pt x="111" y="16"/>
                    <a:pt x="113" y="16"/>
                  </a:cubicBezTo>
                  <a:cubicBezTo>
                    <a:pt x="114" y="17"/>
                    <a:pt x="116" y="18"/>
                    <a:pt x="117" y="17"/>
                  </a:cubicBezTo>
                  <a:cubicBezTo>
                    <a:pt x="118" y="17"/>
                    <a:pt x="116" y="15"/>
                    <a:pt x="116" y="14"/>
                  </a:cubicBezTo>
                  <a:cubicBezTo>
                    <a:pt x="117" y="13"/>
                    <a:pt x="117" y="12"/>
                    <a:pt x="117" y="12"/>
                  </a:cubicBezTo>
                  <a:cubicBezTo>
                    <a:pt x="119" y="12"/>
                    <a:pt x="124" y="13"/>
                    <a:pt x="123" y="12"/>
                  </a:cubicBezTo>
                  <a:cubicBezTo>
                    <a:pt x="121" y="11"/>
                    <a:pt x="113" y="11"/>
                    <a:pt x="115" y="9"/>
                  </a:cubicBezTo>
                  <a:cubicBezTo>
                    <a:pt x="117" y="9"/>
                    <a:pt x="122" y="9"/>
                    <a:pt x="125" y="9"/>
                  </a:cubicBezTo>
                  <a:cubicBezTo>
                    <a:pt x="127" y="9"/>
                    <a:pt x="133" y="9"/>
                    <a:pt x="131" y="8"/>
                  </a:cubicBezTo>
                  <a:cubicBezTo>
                    <a:pt x="128" y="8"/>
                    <a:pt x="124" y="9"/>
                    <a:pt x="121" y="8"/>
                  </a:cubicBezTo>
                  <a:cubicBezTo>
                    <a:pt x="119" y="7"/>
                    <a:pt x="113" y="7"/>
                    <a:pt x="114" y="5"/>
                  </a:cubicBezTo>
                  <a:cubicBezTo>
                    <a:pt x="117" y="4"/>
                    <a:pt x="121" y="6"/>
                    <a:pt x="124" y="4"/>
                  </a:cubicBezTo>
                  <a:cubicBezTo>
                    <a:pt x="127" y="4"/>
                    <a:pt x="128" y="5"/>
                    <a:pt x="131" y="6"/>
                  </a:cubicBezTo>
                  <a:cubicBezTo>
                    <a:pt x="134" y="6"/>
                    <a:pt x="136" y="6"/>
                    <a:pt x="139" y="6"/>
                  </a:cubicBezTo>
                  <a:cubicBezTo>
                    <a:pt x="140" y="6"/>
                    <a:pt x="143" y="6"/>
                    <a:pt x="143" y="5"/>
                  </a:cubicBezTo>
                  <a:cubicBezTo>
                    <a:pt x="144" y="4"/>
                    <a:pt x="139" y="5"/>
                    <a:pt x="140" y="4"/>
                  </a:cubicBezTo>
                  <a:cubicBezTo>
                    <a:pt x="141" y="2"/>
                    <a:pt x="142" y="2"/>
                    <a:pt x="144" y="2"/>
                  </a:cubicBezTo>
                  <a:cubicBezTo>
                    <a:pt x="146" y="2"/>
                    <a:pt x="147" y="3"/>
                    <a:pt x="148" y="3"/>
                  </a:cubicBezTo>
                  <a:cubicBezTo>
                    <a:pt x="149" y="3"/>
                    <a:pt x="146" y="1"/>
                    <a:pt x="147" y="1"/>
                  </a:cubicBezTo>
                  <a:cubicBezTo>
                    <a:pt x="150" y="0"/>
                    <a:pt x="156" y="1"/>
                    <a:pt x="159" y="1"/>
                  </a:cubicBezTo>
                  <a:cubicBezTo>
                    <a:pt x="161" y="1"/>
                    <a:pt x="163" y="1"/>
                    <a:pt x="166" y="1"/>
                  </a:cubicBezTo>
                  <a:cubicBezTo>
                    <a:pt x="170" y="1"/>
                    <a:pt x="175" y="0"/>
                    <a:pt x="179" y="0"/>
                  </a:cubicBezTo>
                  <a:cubicBezTo>
                    <a:pt x="183" y="1"/>
                    <a:pt x="187" y="1"/>
                    <a:pt x="191" y="2"/>
                  </a:cubicBezTo>
                  <a:cubicBezTo>
                    <a:pt x="192" y="2"/>
                    <a:pt x="196" y="4"/>
                    <a:pt x="196" y="5"/>
                  </a:cubicBezTo>
                  <a:cubicBezTo>
                    <a:pt x="195" y="6"/>
                    <a:pt x="192" y="6"/>
                    <a:pt x="190" y="6"/>
                  </a:cubicBezTo>
                  <a:cubicBezTo>
                    <a:pt x="188" y="7"/>
                    <a:pt x="185" y="6"/>
                    <a:pt x="182" y="6"/>
                  </a:cubicBezTo>
                  <a:cubicBezTo>
                    <a:pt x="178" y="6"/>
                    <a:pt x="175" y="6"/>
                    <a:pt x="172" y="6"/>
                  </a:cubicBezTo>
                  <a:cubicBezTo>
                    <a:pt x="171" y="6"/>
                    <a:pt x="167" y="7"/>
                    <a:pt x="168" y="7"/>
                  </a:cubicBezTo>
                  <a:cubicBezTo>
                    <a:pt x="172" y="7"/>
                    <a:pt x="175" y="7"/>
                    <a:pt x="179" y="7"/>
                  </a:cubicBezTo>
                  <a:cubicBezTo>
                    <a:pt x="184" y="8"/>
                    <a:pt x="189" y="8"/>
                    <a:pt x="193" y="8"/>
                  </a:cubicBezTo>
                  <a:cubicBezTo>
                    <a:pt x="196" y="8"/>
                    <a:pt x="198" y="7"/>
                    <a:pt x="200" y="7"/>
                  </a:cubicBezTo>
                  <a:cubicBezTo>
                    <a:pt x="202" y="7"/>
                    <a:pt x="205" y="7"/>
                    <a:pt x="207" y="7"/>
                  </a:cubicBezTo>
                  <a:cubicBezTo>
                    <a:pt x="208" y="7"/>
                    <a:pt x="210" y="7"/>
                    <a:pt x="211" y="8"/>
                  </a:cubicBezTo>
                  <a:cubicBezTo>
                    <a:pt x="211" y="10"/>
                    <a:pt x="208" y="11"/>
                    <a:pt x="205" y="11"/>
                  </a:cubicBezTo>
                  <a:cubicBezTo>
                    <a:pt x="203" y="12"/>
                    <a:pt x="200" y="12"/>
                    <a:pt x="197" y="12"/>
                  </a:cubicBezTo>
                  <a:cubicBezTo>
                    <a:pt x="194" y="12"/>
                    <a:pt x="191" y="13"/>
                    <a:pt x="189" y="13"/>
                  </a:cubicBezTo>
                  <a:cubicBezTo>
                    <a:pt x="184" y="13"/>
                    <a:pt x="179" y="13"/>
                    <a:pt x="174" y="13"/>
                  </a:cubicBezTo>
                  <a:cubicBezTo>
                    <a:pt x="171" y="13"/>
                    <a:pt x="167" y="14"/>
                    <a:pt x="164" y="15"/>
                  </a:cubicBezTo>
                  <a:cubicBezTo>
                    <a:pt x="163" y="15"/>
                    <a:pt x="161" y="17"/>
                    <a:pt x="162" y="17"/>
                  </a:cubicBezTo>
                  <a:cubicBezTo>
                    <a:pt x="167" y="18"/>
                    <a:pt x="172" y="18"/>
                    <a:pt x="177" y="18"/>
                  </a:cubicBezTo>
                  <a:cubicBezTo>
                    <a:pt x="181" y="18"/>
                    <a:pt x="186" y="19"/>
                    <a:pt x="191" y="19"/>
                  </a:cubicBezTo>
                  <a:cubicBezTo>
                    <a:pt x="194" y="18"/>
                    <a:pt x="196" y="18"/>
                    <a:pt x="198" y="17"/>
                  </a:cubicBezTo>
                  <a:cubicBezTo>
                    <a:pt x="200" y="16"/>
                    <a:pt x="200" y="15"/>
                    <a:pt x="200" y="14"/>
                  </a:cubicBezTo>
                  <a:cubicBezTo>
                    <a:pt x="202" y="14"/>
                    <a:pt x="205" y="13"/>
                    <a:pt x="207" y="14"/>
                  </a:cubicBezTo>
                  <a:cubicBezTo>
                    <a:pt x="208" y="14"/>
                    <a:pt x="209" y="16"/>
                    <a:pt x="208" y="18"/>
                  </a:cubicBezTo>
                  <a:cubicBezTo>
                    <a:pt x="208" y="19"/>
                    <a:pt x="205" y="20"/>
                    <a:pt x="203" y="22"/>
                  </a:cubicBezTo>
                  <a:cubicBezTo>
                    <a:pt x="201" y="27"/>
                    <a:pt x="196" y="27"/>
                    <a:pt x="193" y="30"/>
                  </a:cubicBezTo>
                  <a:cubicBezTo>
                    <a:pt x="196" y="30"/>
                    <a:pt x="201" y="26"/>
                    <a:pt x="204" y="24"/>
                  </a:cubicBezTo>
                  <a:cubicBezTo>
                    <a:pt x="208" y="22"/>
                    <a:pt x="210" y="21"/>
                    <a:pt x="214" y="19"/>
                  </a:cubicBezTo>
                  <a:cubicBezTo>
                    <a:pt x="215" y="18"/>
                    <a:pt x="215" y="16"/>
                    <a:pt x="216" y="17"/>
                  </a:cubicBezTo>
                  <a:cubicBezTo>
                    <a:pt x="218" y="17"/>
                    <a:pt x="215" y="19"/>
                    <a:pt x="217" y="20"/>
                  </a:cubicBezTo>
                  <a:cubicBezTo>
                    <a:pt x="218" y="20"/>
                    <a:pt x="219" y="18"/>
                    <a:pt x="221" y="18"/>
                  </a:cubicBezTo>
                  <a:cubicBezTo>
                    <a:pt x="222" y="18"/>
                    <a:pt x="225" y="19"/>
                    <a:pt x="226" y="19"/>
                  </a:cubicBezTo>
                  <a:cubicBezTo>
                    <a:pt x="229" y="18"/>
                    <a:pt x="230" y="16"/>
                    <a:pt x="233" y="15"/>
                  </a:cubicBezTo>
                  <a:cubicBezTo>
                    <a:pt x="236" y="15"/>
                    <a:pt x="239" y="15"/>
                    <a:pt x="241" y="16"/>
                  </a:cubicBezTo>
                  <a:cubicBezTo>
                    <a:pt x="244" y="16"/>
                    <a:pt x="246" y="17"/>
                    <a:pt x="249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1188"/>
            <p:cNvSpPr>
              <a:spLocks/>
            </p:cNvSpPr>
            <p:nvPr/>
          </p:nvSpPr>
          <p:spPr bwMode="auto">
            <a:xfrm>
              <a:off x="2643" y="1491"/>
              <a:ext cx="56" cy="27"/>
            </a:xfrm>
            <a:custGeom>
              <a:avLst/>
              <a:gdLst>
                <a:gd name="T0" fmla="*/ 7 w 16"/>
                <a:gd name="T1" fmla="*/ 0 h 8"/>
                <a:gd name="T2" fmla="*/ 31 w 16"/>
                <a:gd name="T3" fmla="*/ 3 h 8"/>
                <a:gd name="T4" fmla="*/ 45 w 16"/>
                <a:gd name="T5" fmla="*/ 10 h 8"/>
                <a:gd name="T6" fmla="*/ 56 w 16"/>
                <a:gd name="T7" fmla="*/ 14 h 8"/>
                <a:gd name="T8" fmla="*/ 49 w 16"/>
                <a:gd name="T9" fmla="*/ 24 h 8"/>
                <a:gd name="T10" fmla="*/ 24 w 16"/>
                <a:gd name="T11" fmla="*/ 27 h 8"/>
                <a:gd name="T12" fmla="*/ 10 w 16"/>
                <a:gd name="T13" fmla="*/ 24 h 8"/>
                <a:gd name="T14" fmla="*/ 24 w 16"/>
                <a:gd name="T15" fmla="*/ 20 h 8"/>
                <a:gd name="T16" fmla="*/ 4 w 16"/>
                <a:gd name="T17" fmla="*/ 17 h 8"/>
                <a:gd name="T18" fmla="*/ 4 w 16"/>
                <a:gd name="T19" fmla="*/ 14 h 8"/>
                <a:gd name="T20" fmla="*/ 4 w 16"/>
                <a:gd name="T21" fmla="*/ 10 h 8"/>
                <a:gd name="T22" fmla="*/ 10 w 16"/>
                <a:gd name="T23" fmla="*/ 10 h 8"/>
                <a:gd name="T24" fmla="*/ 4 w 16"/>
                <a:gd name="T25" fmla="*/ 3 h 8"/>
                <a:gd name="T26" fmla="*/ 7 w 1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8"/>
                <a:gd name="T44" fmla="*/ 16 w 16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8">
                  <a:moveTo>
                    <a:pt x="2" y="0"/>
                  </a:move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1" y="2"/>
                    <a:pt x="13" y="3"/>
                  </a:cubicBezTo>
                  <a:cubicBezTo>
                    <a:pt x="14" y="4"/>
                    <a:pt x="16" y="3"/>
                    <a:pt x="16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2" y="8"/>
                    <a:pt x="9" y="8"/>
                    <a:pt x="7" y="8"/>
                  </a:cubicBezTo>
                  <a:cubicBezTo>
                    <a:pt x="6" y="8"/>
                    <a:pt x="3" y="8"/>
                    <a:pt x="3" y="7"/>
                  </a:cubicBezTo>
                  <a:cubicBezTo>
                    <a:pt x="3" y="7"/>
                    <a:pt x="8" y="7"/>
                    <a:pt x="7" y="6"/>
                  </a:cubicBezTo>
                  <a:cubicBezTo>
                    <a:pt x="5" y="5"/>
                    <a:pt x="2" y="6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1189"/>
            <p:cNvSpPr>
              <a:spLocks/>
            </p:cNvSpPr>
            <p:nvPr/>
          </p:nvSpPr>
          <p:spPr bwMode="auto">
            <a:xfrm>
              <a:off x="2488" y="1293"/>
              <a:ext cx="27" cy="14"/>
            </a:xfrm>
            <a:custGeom>
              <a:avLst/>
              <a:gdLst>
                <a:gd name="T0" fmla="*/ 3 w 8"/>
                <a:gd name="T1" fmla="*/ 4 h 4"/>
                <a:gd name="T2" fmla="*/ 0 w 8"/>
                <a:gd name="T3" fmla="*/ 7 h 4"/>
                <a:gd name="T4" fmla="*/ 10 w 8"/>
                <a:gd name="T5" fmla="*/ 10 h 4"/>
                <a:gd name="T6" fmla="*/ 20 w 8"/>
                <a:gd name="T7" fmla="*/ 14 h 4"/>
                <a:gd name="T8" fmla="*/ 27 w 8"/>
                <a:gd name="T9" fmla="*/ 14 h 4"/>
                <a:gd name="T10" fmla="*/ 27 w 8"/>
                <a:gd name="T11" fmla="*/ 10 h 4"/>
                <a:gd name="T12" fmla="*/ 17 w 8"/>
                <a:gd name="T13" fmla="*/ 4 h 4"/>
                <a:gd name="T14" fmla="*/ 10 w 8"/>
                <a:gd name="T15" fmla="*/ 4 h 4"/>
                <a:gd name="T16" fmla="*/ 3 w 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1190"/>
            <p:cNvSpPr>
              <a:spLocks/>
            </p:cNvSpPr>
            <p:nvPr/>
          </p:nvSpPr>
          <p:spPr bwMode="auto">
            <a:xfrm>
              <a:off x="2726" y="115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7 h 4"/>
                <a:gd name="T4" fmla="*/ 10 w 4"/>
                <a:gd name="T5" fmla="*/ 14 h 4"/>
                <a:gd name="T6" fmla="*/ 14 w 4"/>
                <a:gd name="T7" fmla="*/ 14 h 4"/>
                <a:gd name="T8" fmla="*/ 10 w 4"/>
                <a:gd name="T9" fmla="*/ 10 h 4"/>
                <a:gd name="T10" fmla="*/ 7 w 4"/>
                <a:gd name="T11" fmla="*/ 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3" name="Freeform 1191"/>
            <p:cNvSpPr>
              <a:spLocks/>
            </p:cNvSpPr>
            <p:nvPr/>
          </p:nvSpPr>
          <p:spPr bwMode="auto">
            <a:xfrm>
              <a:off x="2799" y="1138"/>
              <a:ext cx="28" cy="27"/>
            </a:xfrm>
            <a:custGeom>
              <a:avLst/>
              <a:gdLst>
                <a:gd name="T0" fmla="*/ 0 w 8"/>
                <a:gd name="T1" fmla="*/ 0 h 8"/>
                <a:gd name="T2" fmla="*/ 7 w 8"/>
                <a:gd name="T3" fmla="*/ 0 h 8"/>
                <a:gd name="T4" fmla="*/ 14 w 8"/>
                <a:gd name="T5" fmla="*/ 3 h 8"/>
                <a:gd name="T6" fmla="*/ 24 w 8"/>
                <a:gd name="T7" fmla="*/ 7 h 8"/>
                <a:gd name="T8" fmla="*/ 28 w 8"/>
                <a:gd name="T9" fmla="*/ 14 h 8"/>
                <a:gd name="T10" fmla="*/ 21 w 8"/>
                <a:gd name="T11" fmla="*/ 17 h 8"/>
                <a:gd name="T12" fmla="*/ 24 w 8"/>
                <a:gd name="T13" fmla="*/ 24 h 8"/>
                <a:gd name="T14" fmla="*/ 21 w 8"/>
                <a:gd name="T15" fmla="*/ 27 h 8"/>
                <a:gd name="T16" fmla="*/ 7 w 8"/>
                <a:gd name="T17" fmla="*/ 10 h 8"/>
                <a:gd name="T18" fmla="*/ 0 w 8"/>
                <a:gd name="T19" fmla="*/ 3 h 8"/>
                <a:gd name="T20" fmla="*/ 0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4" y="7"/>
                    <a:pt x="3" y="5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4" name="Freeform 1192"/>
            <p:cNvSpPr>
              <a:spLocks/>
            </p:cNvSpPr>
            <p:nvPr/>
          </p:nvSpPr>
          <p:spPr bwMode="auto">
            <a:xfrm>
              <a:off x="2782" y="1138"/>
              <a:ext cx="17" cy="0"/>
            </a:xfrm>
            <a:custGeom>
              <a:avLst/>
              <a:gdLst>
                <a:gd name="T0" fmla="*/ 3 w 5"/>
                <a:gd name="T1" fmla="*/ 3 w 5"/>
                <a:gd name="T2" fmla="*/ 17 w 5"/>
                <a:gd name="T3" fmla="*/ 3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5" y="0"/>
                    <a:pt x="5" y="0"/>
                  </a:cubicBezTo>
                  <a:cubicBezTo>
                    <a:pt x="5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5" name="Freeform 1193"/>
            <p:cNvSpPr>
              <a:spLocks/>
            </p:cNvSpPr>
            <p:nvPr/>
          </p:nvSpPr>
          <p:spPr bwMode="auto">
            <a:xfrm>
              <a:off x="2799" y="1124"/>
              <a:ext cx="28" cy="14"/>
            </a:xfrm>
            <a:custGeom>
              <a:avLst/>
              <a:gdLst>
                <a:gd name="T0" fmla="*/ 0 w 8"/>
                <a:gd name="T1" fmla="*/ 7 h 4"/>
                <a:gd name="T2" fmla="*/ 10 w 8"/>
                <a:gd name="T3" fmla="*/ 14 h 4"/>
                <a:gd name="T4" fmla="*/ 24 w 8"/>
                <a:gd name="T5" fmla="*/ 10 h 4"/>
                <a:gd name="T6" fmla="*/ 17 w 8"/>
                <a:gd name="T7" fmla="*/ 7 h 4"/>
                <a:gd name="T8" fmla="*/ 10 w 8"/>
                <a:gd name="T9" fmla="*/ 0 h 4"/>
                <a:gd name="T10" fmla="*/ 4 w 8"/>
                <a:gd name="T11" fmla="*/ 4 h 4"/>
                <a:gd name="T12" fmla="*/ 7 w 8"/>
                <a:gd name="T13" fmla="*/ 7 h 4"/>
                <a:gd name="T14" fmla="*/ 0 w 8"/>
                <a:gd name="T15" fmla="*/ 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2"/>
                  </a:moveTo>
                  <a:cubicBezTo>
                    <a:pt x="0" y="3"/>
                    <a:pt x="2" y="4"/>
                    <a:pt x="3" y="4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8" y="3"/>
                    <a:pt x="6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3" y="2"/>
                    <a:pt x="2" y="2"/>
                  </a:cubicBezTo>
                  <a:cubicBezTo>
                    <a:pt x="2" y="3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6" name="Freeform 1194"/>
            <p:cNvSpPr>
              <a:spLocks/>
            </p:cNvSpPr>
            <p:nvPr/>
          </p:nvSpPr>
          <p:spPr bwMode="auto">
            <a:xfrm>
              <a:off x="3179" y="1307"/>
              <a:ext cx="14" cy="28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7 h 8"/>
                <a:gd name="T4" fmla="*/ 7 w 4"/>
                <a:gd name="T5" fmla="*/ 28 h 8"/>
                <a:gd name="T6" fmla="*/ 14 w 4"/>
                <a:gd name="T7" fmla="*/ 28 h 8"/>
                <a:gd name="T8" fmla="*/ 10 w 4"/>
                <a:gd name="T9" fmla="*/ 7 h 8"/>
                <a:gd name="T10" fmla="*/ 4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7" name="Freeform 1195"/>
            <p:cNvSpPr>
              <a:spLocks/>
            </p:cNvSpPr>
            <p:nvPr/>
          </p:nvSpPr>
          <p:spPr bwMode="auto">
            <a:xfrm>
              <a:off x="3179" y="1349"/>
              <a:ext cx="28" cy="1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14 h 4"/>
                <a:gd name="T4" fmla="*/ 14 w 8"/>
                <a:gd name="T5" fmla="*/ 14 h 4"/>
                <a:gd name="T6" fmla="*/ 24 w 8"/>
                <a:gd name="T7" fmla="*/ 14 h 4"/>
                <a:gd name="T8" fmla="*/ 28 w 8"/>
                <a:gd name="T9" fmla="*/ 10 h 4"/>
                <a:gd name="T10" fmla="*/ 24 w 8"/>
                <a:gd name="T11" fmla="*/ 7 h 4"/>
                <a:gd name="T12" fmla="*/ 21 w 8"/>
                <a:gd name="T13" fmla="*/ 10 h 4"/>
                <a:gd name="T14" fmla="*/ 14 w 8"/>
                <a:gd name="T15" fmla="*/ 7 h 4"/>
                <a:gd name="T16" fmla="*/ 17 w 8"/>
                <a:gd name="T17" fmla="*/ 4 h 4"/>
                <a:gd name="T18" fmla="*/ 14 w 8"/>
                <a:gd name="T19" fmla="*/ 0 h 4"/>
                <a:gd name="T20" fmla="*/ 10 w 8"/>
                <a:gd name="T21" fmla="*/ 7 h 4"/>
                <a:gd name="T22" fmla="*/ 7 w 8"/>
                <a:gd name="T23" fmla="*/ 4 h 4"/>
                <a:gd name="T24" fmla="*/ 0 w 8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4"/>
                <a:gd name="T41" fmla="*/ 8 w 8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4">
                  <a:moveTo>
                    <a:pt x="0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4"/>
                    <a:pt x="6" y="4"/>
                    <a:pt x="7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8" name="Freeform 1196"/>
            <p:cNvSpPr>
              <a:spLocks/>
            </p:cNvSpPr>
            <p:nvPr/>
          </p:nvSpPr>
          <p:spPr bwMode="auto">
            <a:xfrm>
              <a:off x="3138" y="1380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4 h 4"/>
                <a:gd name="T4" fmla="*/ 10 w 8"/>
                <a:gd name="T5" fmla="*/ 7 h 4"/>
                <a:gd name="T6" fmla="*/ 14 w 8"/>
                <a:gd name="T7" fmla="*/ 10 h 4"/>
                <a:gd name="T8" fmla="*/ 24 w 8"/>
                <a:gd name="T9" fmla="*/ 10 h 4"/>
                <a:gd name="T10" fmla="*/ 21 w 8"/>
                <a:gd name="T11" fmla="*/ 4 h 4"/>
                <a:gd name="T12" fmla="*/ 17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5" y="3"/>
                    <a:pt x="6" y="4"/>
                    <a:pt x="7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9" name="Freeform 1197"/>
            <p:cNvSpPr>
              <a:spLocks/>
            </p:cNvSpPr>
            <p:nvPr/>
          </p:nvSpPr>
          <p:spPr bwMode="auto">
            <a:xfrm>
              <a:off x="3093" y="1421"/>
              <a:ext cx="45" cy="14"/>
            </a:xfrm>
            <a:custGeom>
              <a:avLst/>
              <a:gdLst>
                <a:gd name="T0" fmla="*/ 3 w 13"/>
                <a:gd name="T1" fmla="*/ 0 h 4"/>
                <a:gd name="T2" fmla="*/ 3 w 13"/>
                <a:gd name="T3" fmla="*/ 4 h 4"/>
                <a:gd name="T4" fmla="*/ 14 w 13"/>
                <a:gd name="T5" fmla="*/ 7 h 4"/>
                <a:gd name="T6" fmla="*/ 21 w 13"/>
                <a:gd name="T7" fmla="*/ 7 h 4"/>
                <a:gd name="T8" fmla="*/ 38 w 13"/>
                <a:gd name="T9" fmla="*/ 14 h 4"/>
                <a:gd name="T10" fmla="*/ 38 w 13"/>
                <a:gd name="T11" fmla="*/ 10 h 4"/>
                <a:gd name="T12" fmla="*/ 28 w 13"/>
                <a:gd name="T13" fmla="*/ 7 h 4"/>
                <a:gd name="T14" fmla="*/ 31 w 13"/>
                <a:gd name="T15" fmla="*/ 7 h 4"/>
                <a:gd name="T16" fmla="*/ 42 w 13"/>
                <a:gd name="T17" fmla="*/ 10 h 4"/>
                <a:gd name="T18" fmla="*/ 42 w 13"/>
                <a:gd name="T19" fmla="*/ 7 h 4"/>
                <a:gd name="T20" fmla="*/ 24 w 13"/>
                <a:gd name="T21" fmla="*/ 4 h 4"/>
                <a:gd name="T22" fmla="*/ 14 w 13"/>
                <a:gd name="T23" fmla="*/ 0 h 4"/>
                <a:gd name="T24" fmla="*/ 3 w 13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4"/>
                <a:gd name="T41" fmla="*/ 13 w 13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4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3"/>
                    <a:pt x="10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3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1" y="3"/>
                    <a:pt x="12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0" name="Freeform 1198"/>
            <p:cNvSpPr>
              <a:spLocks/>
            </p:cNvSpPr>
            <p:nvPr/>
          </p:nvSpPr>
          <p:spPr bwMode="auto">
            <a:xfrm>
              <a:off x="3079" y="1408"/>
              <a:ext cx="42" cy="13"/>
            </a:xfrm>
            <a:custGeom>
              <a:avLst/>
              <a:gdLst>
                <a:gd name="T0" fmla="*/ 7 w 12"/>
                <a:gd name="T1" fmla="*/ 0 h 4"/>
                <a:gd name="T2" fmla="*/ 4 w 12"/>
                <a:gd name="T3" fmla="*/ 7 h 4"/>
                <a:gd name="T4" fmla="*/ 18 w 12"/>
                <a:gd name="T5" fmla="*/ 13 h 4"/>
                <a:gd name="T6" fmla="*/ 35 w 12"/>
                <a:gd name="T7" fmla="*/ 13 h 4"/>
                <a:gd name="T8" fmla="*/ 42 w 12"/>
                <a:gd name="T9" fmla="*/ 10 h 4"/>
                <a:gd name="T10" fmla="*/ 35 w 12"/>
                <a:gd name="T11" fmla="*/ 7 h 4"/>
                <a:gd name="T12" fmla="*/ 18 w 12"/>
                <a:gd name="T13" fmla="*/ 7 h 4"/>
                <a:gd name="T14" fmla="*/ 14 w 12"/>
                <a:gd name="T15" fmla="*/ 3 h 4"/>
                <a:gd name="T16" fmla="*/ 32 w 12"/>
                <a:gd name="T17" fmla="*/ 7 h 4"/>
                <a:gd name="T18" fmla="*/ 32 w 12"/>
                <a:gd name="T19" fmla="*/ 0 h 4"/>
                <a:gd name="T20" fmla="*/ 18 w 12"/>
                <a:gd name="T21" fmla="*/ 0 h 4"/>
                <a:gd name="T22" fmla="*/ 7 w 12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4"/>
                <a:gd name="T38" fmla="*/ 12 w 1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4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4"/>
                    <a:pt x="10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6" y="0"/>
                    <a:pt x="8" y="2"/>
                    <a:pt x="9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1" name="Freeform 1199"/>
            <p:cNvSpPr>
              <a:spLocks/>
            </p:cNvSpPr>
            <p:nvPr/>
          </p:nvSpPr>
          <p:spPr bwMode="auto">
            <a:xfrm>
              <a:off x="3093" y="1421"/>
              <a:ext cx="45" cy="0"/>
            </a:xfrm>
            <a:custGeom>
              <a:avLst/>
              <a:gdLst>
                <a:gd name="T0" fmla="*/ 3 w 13"/>
                <a:gd name="T1" fmla="*/ 3 w 13"/>
                <a:gd name="T2" fmla="*/ 24 w 13"/>
                <a:gd name="T3" fmla="*/ 31 w 13"/>
                <a:gd name="T4" fmla="*/ 42 w 13"/>
                <a:gd name="T5" fmla="*/ 38 w 13"/>
                <a:gd name="T6" fmla="*/ 42 w 13"/>
                <a:gd name="T7" fmla="*/ 35 w 13"/>
                <a:gd name="T8" fmla="*/ 21 w 13"/>
                <a:gd name="T9" fmla="*/ 3 w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13"/>
                <a:gd name="T21" fmla="*/ 13 w 13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13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2" name="Freeform 1200"/>
            <p:cNvSpPr>
              <a:spLocks/>
            </p:cNvSpPr>
            <p:nvPr/>
          </p:nvSpPr>
          <p:spPr bwMode="auto">
            <a:xfrm>
              <a:off x="3038" y="1463"/>
              <a:ext cx="55" cy="14"/>
            </a:xfrm>
            <a:custGeom>
              <a:avLst/>
              <a:gdLst>
                <a:gd name="T0" fmla="*/ 7 w 16"/>
                <a:gd name="T1" fmla="*/ 10 h 4"/>
                <a:gd name="T2" fmla="*/ 17 w 16"/>
                <a:gd name="T3" fmla="*/ 4 h 4"/>
                <a:gd name="T4" fmla="*/ 31 w 16"/>
                <a:gd name="T5" fmla="*/ 4 h 4"/>
                <a:gd name="T6" fmla="*/ 41 w 16"/>
                <a:gd name="T7" fmla="*/ 0 h 4"/>
                <a:gd name="T8" fmla="*/ 52 w 16"/>
                <a:gd name="T9" fmla="*/ 4 h 4"/>
                <a:gd name="T10" fmla="*/ 48 w 16"/>
                <a:gd name="T11" fmla="*/ 7 h 4"/>
                <a:gd name="T12" fmla="*/ 55 w 16"/>
                <a:gd name="T13" fmla="*/ 10 h 4"/>
                <a:gd name="T14" fmla="*/ 34 w 16"/>
                <a:gd name="T15" fmla="*/ 10 h 4"/>
                <a:gd name="T16" fmla="*/ 31 w 16"/>
                <a:gd name="T17" fmla="*/ 10 h 4"/>
                <a:gd name="T18" fmla="*/ 21 w 16"/>
                <a:gd name="T19" fmla="*/ 14 h 4"/>
                <a:gd name="T20" fmla="*/ 10 w 16"/>
                <a:gd name="T21" fmla="*/ 14 h 4"/>
                <a:gd name="T22" fmla="*/ 0 w 16"/>
                <a:gd name="T23" fmla="*/ 14 h 4"/>
                <a:gd name="T24" fmla="*/ 3 w 16"/>
                <a:gd name="T25" fmla="*/ 10 h 4"/>
                <a:gd name="T26" fmla="*/ 7 w 16"/>
                <a:gd name="T27" fmla="*/ 1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4"/>
                <a:gd name="T44" fmla="*/ 16 w 1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4">
                  <a:moveTo>
                    <a:pt x="2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4" y="1"/>
                    <a:pt x="14" y="2"/>
                  </a:cubicBezTo>
                  <a:cubicBezTo>
                    <a:pt x="14" y="2"/>
                    <a:pt x="16" y="3"/>
                    <a:pt x="16" y="3"/>
                  </a:cubicBezTo>
                  <a:cubicBezTo>
                    <a:pt x="14" y="3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3" name="Freeform 1201"/>
            <p:cNvSpPr>
              <a:spLocks/>
            </p:cNvSpPr>
            <p:nvPr/>
          </p:nvSpPr>
          <p:spPr bwMode="auto">
            <a:xfrm>
              <a:off x="807" y="248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10 w 4"/>
                <a:gd name="T3" fmla="*/ 10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4" name="Freeform 1202"/>
            <p:cNvSpPr>
              <a:spLocks/>
            </p:cNvSpPr>
            <p:nvPr/>
          </p:nvSpPr>
          <p:spPr bwMode="auto">
            <a:xfrm>
              <a:off x="834" y="2480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10 w 4"/>
                <a:gd name="T3" fmla="*/ 0 h 4"/>
                <a:gd name="T4" fmla="*/ 14 w 4"/>
                <a:gd name="T5" fmla="*/ 10 h 4"/>
                <a:gd name="T6" fmla="*/ 7 w 4"/>
                <a:gd name="T7" fmla="*/ 10 h 4"/>
                <a:gd name="T8" fmla="*/ 4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5" name="Freeform 1203"/>
            <p:cNvSpPr>
              <a:spLocks/>
            </p:cNvSpPr>
            <p:nvPr/>
          </p:nvSpPr>
          <p:spPr bwMode="auto">
            <a:xfrm>
              <a:off x="862" y="2494"/>
              <a:ext cx="14" cy="14"/>
            </a:xfrm>
            <a:custGeom>
              <a:avLst/>
              <a:gdLst>
                <a:gd name="T0" fmla="*/ 4 w 4"/>
                <a:gd name="T1" fmla="*/ 4 h 4"/>
                <a:gd name="T2" fmla="*/ 10 w 4"/>
                <a:gd name="T3" fmla="*/ 4 h 4"/>
                <a:gd name="T4" fmla="*/ 14 w 4"/>
                <a:gd name="T5" fmla="*/ 10 h 4"/>
                <a:gd name="T6" fmla="*/ 7 w 4"/>
                <a:gd name="T7" fmla="*/ 14 h 4"/>
                <a:gd name="T8" fmla="*/ 4 w 4"/>
                <a:gd name="T9" fmla="*/ 7 h 4"/>
                <a:gd name="T10" fmla="*/ 4 w 4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6" name="Freeform 1204"/>
            <p:cNvSpPr>
              <a:spLocks/>
            </p:cNvSpPr>
            <p:nvPr/>
          </p:nvSpPr>
          <p:spPr bwMode="auto">
            <a:xfrm>
              <a:off x="862" y="2508"/>
              <a:ext cx="31" cy="28"/>
            </a:xfrm>
            <a:custGeom>
              <a:avLst/>
              <a:gdLst>
                <a:gd name="T0" fmla="*/ 7 w 9"/>
                <a:gd name="T1" fmla="*/ 0 h 8"/>
                <a:gd name="T2" fmla="*/ 10 w 9"/>
                <a:gd name="T3" fmla="*/ 4 h 8"/>
                <a:gd name="T4" fmla="*/ 0 w 9"/>
                <a:gd name="T5" fmla="*/ 10 h 8"/>
                <a:gd name="T6" fmla="*/ 7 w 9"/>
                <a:gd name="T7" fmla="*/ 21 h 8"/>
                <a:gd name="T8" fmla="*/ 7 w 9"/>
                <a:gd name="T9" fmla="*/ 28 h 8"/>
                <a:gd name="T10" fmla="*/ 21 w 9"/>
                <a:gd name="T11" fmla="*/ 21 h 8"/>
                <a:gd name="T12" fmla="*/ 28 w 9"/>
                <a:gd name="T13" fmla="*/ 14 h 8"/>
                <a:gd name="T14" fmla="*/ 24 w 9"/>
                <a:gd name="T15" fmla="*/ 10 h 8"/>
                <a:gd name="T16" fmla="*/ 24 w 9"/>
                <a:gd name="T17" fmla="*/ 7 h 8"/>
                <a:gd name="T18" fmla="*/ 7 w 9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"/>
                <a:gd name="T32" fmla="*/ 9 w 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7" name="Freeform 1205"/>
            <p:cNvSpPr>
              <a:spLocks/>
            </p:cNvSpPr>
            <p:nvPr/>
          </p:nvSpPr>
          <p:spPr bwMode="auto">
            <a:xfrm>
              <a:off x="3653" y="2425"/>
              <a:ext cx="128" cy="124"/>
            </a:xfrm>
            <a:custGeom>
              <a:avLst/>
              <a:gdLst>
                <a:gd name="T0" fmla="*/ 3 w 37"/>
                <a:gd name="T1" fmla="*/ 124 h 36"/>
                <a:gd name="T2" fmla="*/ 3 w 37"/>
                <a:gd name="T3" fmla="*/ 107 h 36"/>
                <a:gd name="T4" fmla="*/ 7 w 37"/>
                <a:gd name="T5" fmla="*/ 100 h 36"/>
                <a:gd name="T6" fmla="*/ 14 w 37"/>
                <a:gd name="T7" fmla="*/ 86 h 36"/>
                <a:gd name="T8" fmla="*/ 21 w 37"/>
                <a:gd name="T9" fmla="*/ 72 h 36"/>
                <a:gd name="T10" fmla="*/ 24 w 37"/>
                <a:gd name="T11" fmla="*/ 62 h 36"/>
                <a:gd name="T12" fmla="*/ 35 w 37"/>
                <a:gd name="T13" fmla="*/ 52 h 36"/>
                <a:gd name="T14" fmla="*/ 38 w 37"/>
                <a:gd name="T15" fmla="*/ 28 h 36"/>
                <a:gd name="T16" fmla="*/ 52 w 37"/>
                <a:gd name="T17" fmla="*/ 17 h 36"/>
                <a:gd name="T18" fmla="*/ 55 w 37"/>
                <a:gd name="T19" fmla="*/ 3 h 36"/>
                <a:gd name="T20" fmla="*/ 59 w 37"/>
                <a:gd name="T21" fmla="*/ 0 h 36"/>
                <a:gd name="T22" fmla="*/ 128 w 37"/>
                <a:gd name="T23" fmla="*/ 0 h 36"/>
                <a:gd name="T24" fmla="*/ 128 w 37"/>
                <a:gd name="T25" fmla="*/ 3 h 36"/>
                <a:gd name="T26" fmla="*/ 128 w 37"/>
                <a:gd name="T27" fmla="*/ 31 h 36"/>
                <a:gd name="T28" fmla="*/ 80 w 37"/>
                <a:gd name="T29" fmla="*/ 31 h 36"/>
                <a:gd name="T30" fmla="*/ 80 w 37"/>
                <a:gd name="T31" fmla="*/ 79 h 36"/>
                <a:gd name="T32" fmla="*/ 73 w 37"/>
                <a:gd name="T33" fmla="*/ 79 h 36"/>
                <a:gd name="T34" fmla="*/ 66 w 37"/>
                <a:gd name="T35" fmla="*/ 83 h 36"/>
                <a:gd name="T36" fmla="*/ 59 w 37"/>
                <a:gd name="T37" fmla="*/ 93 h 36"/>
                <a:gd name="T38" fmla="*/ 62 w 37"/>
                <a:gd name="T39" fmla="*/ 114 h 36"/>
                <a:gd name="T40" fmla="*/ 59 w 37"/>
                <a:gd name="T41" fmla="*/ 117 h 36"/>
                <a:gd name="T42" fmla="*/ 7 w 37"/>
                <a:gd name="T43" fmla="*/ 117 h 36"/>
                <a:gd name="T44" fmla="*/ 3 w 37"/>
                <a:gd name="T45" fmla="*/ 124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36"/>
                <a:gd name="T71" fmla="*/ 37 w 37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36">
                  <a:moveTo>
                    <a:pt x="1" y="36"/>
                  </a:moveTo>
                  <a:cubicBezTo>
                    <a:pt x="1" y="34"/>
                    <a:pt x="0" y="33"/>
                    <a:pt x="1" y="31"/>
                  </a:cubicBezTo>
                  <a:cubicBezTo>
                    <a:pt x="1" y="30"/>
                    <a:pt x="1" y="29"/>
                    <a:pt x="2" y="29"/>
                  </a:cubicBezTo>
                  <a:cubicBezTo>
                    <a:pt x="2" y="27"/>
                    <a:pt x="3" y="26"/>
                    <a:pt x="4" y="25"/>
                  </a:cubicBezTo>
                  <a:cubicBezTo>
                    <a:pt x="4" y="24"/>
                    <a:pt x="5" y="22"/>
                    <a:pt x="6" y="21"/>
                  </a:cubicBezTo>
                  <a:cubicBezTo>
                    <a:pt x="6" y="20"/>
                    <a:pt x="7" y="19"/>
                    <a:pt x="7" y="18"/>
                  </a:cubicBezTo>
                  <a:cubicBezTo>
                    <a:pt x="8" y="17"/>
                    <a:pt x="10" y="16"/>
                    <a:pt x="10" y="15"/>
                  </a:cubicBezTo>
                  <a:cubicBezTo>
                    <a:pt x="11" y="13"/>
                    <a:pt x="10" y="10"/>
                    <a:pt x="11" y="8"/>
                  </a:cubicBezTo>
                  <a:cubicBezTo>
                    <a:pt x="12" y="7"/>
                    <a:pt x="14" y="7"/>
                    <a:pt x="15" y="5"/>
                  </a:cubicBezTo>
                  <a:cubicBezTo>
                    <a:pt x="16" y="4"/>
                    <a:pt x="16" y="2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19" y="24"/>
                  </a:cubicBezTo>
                  <a:cubicBezTo>
                    <a:pt x="18" y="25"/>
                    <a:pt x="18" y="26"/>
                    <a:pt x="17" y="27"/>
                  </a:cubicBezTo>
                  <a:cubicBezTo>
                    <a:pt x="17" y="29"/>
                    <a:pt x="18" y="31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2" y="34"/>
                    <a:pt x="2" y="34"/>
                    <a:pt x="2" y="34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8" name="Freeform 1206"/>
            <p:cNvSpPr>
              <a:spLocks/>
            </p:cNvSpPr>
            <p:nvPr/>
          </p:nvSpPr>
          <p:spPr bwMode="auto">
            <a:xfrm>
              <a:off x="3712" y="2283"/>
              <a:ext cx="197" cy="142"/>
            </a:xfrm>
            <a:custGeom>
              <a:avLst/>
              <a:gdLst>
                <a:gd name="T0" fmla="*/ 180 w 57"/>
                <a:gd name="T1" fmla="*/ 14 h 41"/>
                <a:gd name="T2" fmla="*/ 173 w 57"/>
                <a:gd name="T3" fmla="*/ 14 h 41"/>
                <a:gd name="T4" fmla="*/ 166 w 57"/>
                <a:gd name="T5" fmla="*/ 10 h 41"/>
                <a:gd name="T6" fmla="*/ 156 w 57"/>
                <a:gd name="T7" fmla="*/ 10 h 41"/>
                <a:gd name="T8" fmla="*/ 138 w 57"/>
                <a:gd name="T9" fmla="*/ 14 h 41"/>
                <a:gd name="T10" fmla="*/ 131 w 57"/>
                <a:gd name="T11" fmla="*/ 3 h 41"/>
                <a:gd name="T12" fmla="*/ 135 w 57"/>
                <a:gd name="T13" fmla="*/ 0 h 41"/>
                <a:gd name="T14" fmla="*/ 121 w 57"/>
                <a:gd name="T15" fmla="*/ 3 h 41"/>
                <a:gd name="T16" fmla="*/ 114 w 57"/>
                <a:gd name="T17" fmla="*/ 14 h 41"/>
                <a:gd name="T18" fmla="*/ 107 w 57"/>
                <a:gd name="T19" fmla="*/ 28 h 41"/>
                <a:gd name="T20" fmla="*/ 100 w 57"/>
                <a:gd name="T21" fmla="*/ 38 h 41"/>
                <a:gd name="T22" fmla="*/ 83 w 57"/>
                <a:gd name="T23" fmla="*/ 42 h 41"/>
                <a:gd name="T24" fmla="*/ 76 w 57"/>
                <a:gd name="T25" fmla="*/ 48 h 41"/>
                <a:gd name="T26" fmla="*/ 62 w 57"/>
                <a:gd name="T27" fmla="*/ 59 h 41"/>
                <a:gd name="T28" fmla="*/ 62 w 57"/>
                <a:gd name="T29" fmla="*/ 62 h 41"/>
                <a:gd name="T30" fmla="*/ 55 w 57"/>
                <a:gd name="T31" fmla="*/ 73 h 41"/>
                <a:gd name="T32" fmla="*/ 55 w 57"/>
                <a:gd name="T33" fmla="*/ 90 h 41"/>
                <a:gd name="T34" fmla="*/ 59 w 57"/>
                <a:gd name="T35" fmla="*/ 97 h 41"/>
                <a:gd name="T36" fmla="*/ 48 w 57"/>
                <a:gd name="T37" fmla="*/ 107 h 41"/>
                <a:gd name="T38" fmla="*/ 45 w 57"/>
                <a:gd name="T39" fmla="*/ 114 h 41"/>
                <a:gd name="T40" fmla="*/ 31 w 57"/>
                <a:gd name="T41" fmla="*/ 121 h 41"/>
                <a:gd name="T42" fmla="*/ 28 w 57"/>
                <a:gd name="T43" fmla="*/ 128 h 41"/>
                <a:gd name="T44" fmla="*/ 17 w 57"/>
                <a:gd name="T45" fmla="*/ 128 h 41"/>
                <a:gd name="T46" fmla="*/ 7 w 57"/>
                <a:gd name="T47" fmla="*/ 135 h 41"/>
                <a:gd name="T48" fmla="*/ 0 w 57"/>
                <a:gd name="T49" fmla="*/ 142 h 41"/>
                <a:gd name="T50" fmla="*/ 73 w 57"/>
                <a:gd name="T51" fmla="*/ 142 h 41"/>
                <a:gd name="T52" fmla="*/ 73 w 57"/>
                <a:gd name="T53" fmla="*/ 125 h 41"/>
                <a:gd name="T54" fmla="*/ 86 w 57"/>
                <a:gd name="T55" fmla="*/ 114 h 41"/>
                <a:gd name="T56" fmla="*/ 97 w 57"/>
                <a:gd name="T57" fmla="*/ 111 h 41"/>
                <a:gd name="T58" fmla="*/ 107 w 57"/>
                <a:gd name="T59" fmla="*/ 107 h 41"/>
                <a:gd name="T60" fmla="*/ 111 w 57"/>
                <a:gd name="T61" fmla="*/ 104 h 41"/>
                <a:gd name="T62" fmla="*/ 121 w 57"/>
                <a:gd name="T63" fmla="*/ 104 h 41"/>
                <a:gd name="T64" fmla="*/ 131 w 57"/>
                <a:gd name="T65" fmla="*/ 104 h 41"/>
                <a:gd name="T66" fmla="*/ 138 w 57"/>
                <a:gd name="T67" fmla="*/ 94 h 41"/>
                <a:gd name="T68" fmla="*/ 156 w 57"/>
                <a:gd name="T69" fmla="*/ 90 h 41"/>
                <a:gd name="T70" fmla="*/ 159 w 57"/>
                <a:gd name="T71" fmla="*/ 87 h 41"/>
                <a:gd name="T72" fmla="*/ 152 w 57"/>
                <a:gd name="T73" fmla="*/ 80 h 41"/>
                <a:gd name="T74" fmla="*/ 156 w 57"/>
                <a:gd name="T75" fmla="*/ 73 h 41"/>
                <a:gd name="T76" fmla="*/ 169 w 57"/>
                <a:gd name="T77" fmla="*/ 73 h 41"/>
                <a:gd name="T78" fmla="*/ 183 w 57"/>
                <a:gd name="T79" fmla="*/ 69 h 41"/>
                <a:gd name="T80" fmla="*/ 194 w 57"/>
                <a:gd name="T81" fmla="*/ 69 h 41"/>
                <a:gd name="T82" fmla="*/ 197 w 57"/>
                <a:gd name="T83" fmla="*/ 59 h 41"/>
                <a:gd name="T84" fmla="*/ 190 w 57"/>
                <a:gd name="T85" fmla="*/ 55 h 41"/>
                <a:gd name="T86" fmla="*/ 190 w 57"/>
                <a:gd name="T87" fmla="*/ 52 h 41"/>
                <a:gd name="T88" fmla="*/ 187 w 57"/>
                <a:gd name="T89" fmla="*/ 48 h 41"/>
                <a:gd name="T90" fmla="*/ 190 w 57"/>
                <a:gd name="T91" fmla="*/ 35 h 41"/>
                <a:gd name="T92" fmla="*/ 187 w 57"/>
                <a:gd name="T93" fmla="*/ 21 h 41"/>
                <a:gd name="T94" fmla="*/ 180 w 57"/>
                <a:gd name="T95" fmla="*/ 14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1"/>
                <a:gd name="T146" fmla="*/ 57 w 57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1">
                  <a:moveTo>
                    <a:pt x="5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4"/>
                    <a:pt x="42" y="4"/>
                    <a:pt x="40" y="4"/>
                  </a:cubicBezTo>
                  <a:cubicBezTo>
                    <a:pt x="39" y="3"/>
                    <a:pt x="39" y="2"/>
                    <a:pt x="38" y="1"/>
                  </a:cubicBezTo>
                  <a:cubicBezTo>
                    <a:pt x="38" y="1"/>
                    <a:pt x="39" y="0"/>
                    <a:pt x="39" y="0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34" y="1"/>
                    <a:pt x="34" y="3"/>
                    <a:pt x="33" y="4"/>
                  </a:cubicBezTo>
                  <a:cubicBezTo>
                    <a:pt x="32" y="5"/>
                    <a:pt x="32" y="6"/>
                    <a:pt x="31" y="8"/>
                  </a:cubicBezTo>
                  <a:cubicBezTo>
                    <a:pt x="30" y="9"/>
                    <a:pt x="30" y="10"/>
                    <a:pt x="29" y="11"/>
                  </a:cubicBezTo>
                  <a:cubicBezTo>
                    <a:pt x="28" y="12"/>
                    <a:pt x="26" y="12"/>
                    <a:pt x="24" y="12"/>
                  </a:cubicBezTo>
                  <a:cubicBezTo>
                    <a:pt x="23" y="13"/>
                    <a:pt x="23" y="13"/>
                    <a:pt x="22" y="14"/>
                  </a:cubicBezTo>
                  <a:cubicBezTo>
                    <a:pt x="21" y="15"/>
                    <a:pt x="19" y="16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9"/>
                    <a:pt x="16" y="20"/>
                    <a:pt x="16" y="21"/>
                  </a:cubicBezTo>
                  <a:cubicBezTo>
                    <a:pt x="15" y="23"/>
                    <a:pt x="15" y="25"/>
                    <a:pt x="16" y="26"/>
                  </a:cubicBezTo>
                  <a:cubicBezTo>
                    <a:pt x="16" y="27"/>
                    <a:pt x="17" y="27"/>
                    <a:pt x="17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4" y="31"/>
                    <a:pt x="14" y="32"/>
                    <a:pt x="13" y="33"/>
                  </a:cubicBezTo>
                  <a:cubicBezTo>
                    <a:pt x="12" y="34"/>
                    <a:pt x="10" y="34"/>
                    <a:pt x="9" y="35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7" y="38"/>
                    <a:pt x="6" y="37"/>
                    <a:pt x="5" y="37"/>
                  </a:cubicBezTo>
                  <a:cubicBezTo>
                    <a:pt x="4" y="38"/>
                    <a:pt x="3" y="38"/>
                    <a:pt x="2" y="39"/>
                  </a:cubicBezTo>
                  <a:cubicBezTo>
                    <a:pt x="1" y="39"/>
                    <a:pt x="0" y="40"/>
                    <a:pt x="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4" y="34"/>
                    <a:pt x="25" y="33"/>
                  </a:cubicBezTo>
                  <a:cubicBezTo>
                    <a:pt x="26" y="33"/>
                    <a:pt x="27" y="32"/>
                    <a:pt x="28" y="32"/>
                  </a:cubicBezTo>
                  <a:cubicBezTo>
                    <a:pt x="29" y="31"/>
                    <a:pt x="30" y="32"/>
                    <a:pt x="31" y="31"/>
                  </a:cubicBezTo>
                  <a:cubicBezTo>
                    <a:pt x="31" y="31"/>
                    <a:pt x="31" y="30"/>
                    <a:pt x="32" y="30"/>
                  </a:cubicBezTo>
                  <a:cubicBezTo>
                    <a:pt x="32" y="30"/>
                    <a:pt x="34" y="30"/>
                    <a:pt x="35" y="30"/>
                  </a:cubicBezTo>
                  <a:cubicBezTo>
                    <a:pt x="36" y="30"/>
                    <a:pt x="37" y="30"/>
                    <a:pt x="38" y="30"/>
                  </a:cubicBezTo>
                  <a:cubicBezTo>
                    <a:pt x="39" y="29"/>
                    <a:pt x="39" y="27"/>
                    <a:pt x="40" y="27"/>
                  </a:cubicBezTo>
                  <a:cubicBezTo>
                    <a:pt x="41" y="26"/>
                    <a:pt x="43" y="26"/>
                    <a:pt x="45" y="26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5" y="22"/>
                    <a:pt x="45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50" y="20"/>
                    <a:pt x="52" y="20"/>
                    <a:pt x="53" y="20"/>
                  </a:cubicBezTo>
                  <a:cubicBezTo>
                    <a:pt x="54" y="20"/>
                    <a:pt x="55" y="20"/>
                    <a:pt x="56" y="20"/>
                  </a:cubicBezTo>
                  <a:cubicBezTo>
                    <a:pt x="56" y="19"/>
                    <a:pt x="57" y="18"/>
                    <a:pt x="57" y="17"/>
                  </a:cubicBezTo>
                  <a:cubicBezTo>
                    <a:pt x="57" y="17"/>
                    <a:pt x="56" y="17"/>
                    <a:pt x="55" y="16"/>
                  </a:cubicBezTo>
                  <a:cubicBezTo>
                    <a:pt x="55" y="16"/>
                    <a:pt x="56" y="15"/>
                    <a:pt x="55" y="15"/>
                  </a:cubicBezTo>
                  <a:cubicBezTo>
                    <a:pt x="55" y="14"/>
                    <a:pt x="55" y="14"/>
                    <a:pt x="54" y="14"/>
                  </a:cubicBezTo>
                  <a:cubicBezTo>
                    <a:pt x="54" y="13"/>
                    <a:pt x="55" y="11"/>
                    <a:pt x="55" y="10"/>
                  </a:cubicBezTo>
                  <a:cubicBezTo>
                    <a:pt x="55" y="9"/>
                    <a:pt x="55" y="7"/>
                    <a:pt x="54" y="6"/>
                  </a:cubicBezTo>
                  <a:cubicBezTo>
                    <a:pt x="54" y="5"/>
                    <a:pt x="53" y="5"/>
                    <a:pt x="52" y="4"/>
                  </a:cubicBez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9" name="Freeform 1207"/>
            <p:cNvSpPr>
              <a:spLocks/>
            </p:cNvSpPr>
            <p:nvPr/>
          </p:nvSpPr>
          <p:spPr bwMode="auto">
            <a:xfrm>
              <a:off x="3781" y="2255"/>
              <a:ext cx="339" cy="322"/>
            </a:xfrm>
            <a:custGeom>
              <a:avLst/>
              <a:gdLst>
                <a:gd name="T0" fmla="*/ 235 w 98"/>
                <a:gd name="T1" fmla="*/ 312 h 93"/>
                <a:gd name="T2" fmla="*/ 197 w 98"/>
                <a:gd name="T3" fmla="*/ 322 h 93"/>
                <a:gd name="T4" fmla="*/ 197 w 98"/>
                <a:gd name="T5" fmla="*/ 308 h 93"/>
                <a:gd name="T6" fmla="*/ 176 w 98"/>
                <a:gd name="T7" fmla="*/ 301 h 93"/>
                <a:gd name="T8" fmla="*/ 163 w 98"/>
                <a:gd name="T9" fmla="*/ 294 h 93"/>
                <a:gd name="T10" fmla="*/ 62 w 98"/>
                <a:gd name="T11" fmla="*/ 218 h 93"/>
                <a:gd name="T12" fmla="*/ 0 w 98"/>
                <a:gd name="T13" fmla="*/ 170 h 93"/>
                <a:gd name="T14" fmla="*/ 14 w 98"/>
                <a:gd name="T15" fmla="*/ 142 h 93"/>
                <a:gd name="T16" fmla="*/ 35 w 98"/>
                <a:gd name="T17" fmla="*/ 135 h 93"/>
                <a:gd name="T18" fmla="*/ 48 w 98"/>
                <a:gd name="T19" fmla="*/ 132 h 93"/>
                <a:gd name="T20" fmla="*/ 66 w 98"/>
                <a:gd name="T21" fmla="*/ 118 h 93"/>
                <a:gd name="T22" fmla="*/ 86 w 98"/>
                <a:gd name="T23" fmla="*/ 111 h 93"/>
                <a:gd name="T24" fmla="*/ 83 w 98"/>
                <a:gd name="T25" fmla="*/ 100 h 93"/>
                <a:gd name="T26" fmla="*/ 111 w 98"/>
                <a:gd name="T27" fmla="*/ 93 h 93"/>
                <a:gd name="T28" fmla="*/ 125 w 98"/>
                <a:gd name="T29" fmla="*/ 83 h 93"/>
                <a:gd name="T30" fmla="*/ 118 w 98"/>
                <a:gd name="T31" fmla="*/ 76 h 93"/>
                <a:gd name="T32" fmla="*/ 118 w 98"/>
                <a:gd name="T33" fmla="*/ 55 h 93"/>
                <a:gd name="T34" fmla="*/ 107 w 98"/>
                <a:gd name="T35" fmla="*/ 35 h 93"/>
                <a:gd name="T36" fmla="*/ 121 w 98"/>
                <a:gd name="T37" fmla="*/ 24 h 93"/>
                <a:gd name="T38" fmla="*/ 142 w 98"/>
                <a:gd name="T39" fmla="*/ 21 h 93"/>
                <a:gd name="T40" fmla="*/ 166 w 98"/>
                <a:gd name="T41" fmla="*/ 7 h 93"/>
                <a:gd name="T42" fmla="*/ 197 w 98"/>
                <a:gd name="T43" fmla="*/ 3 h 93"/>
                <a:gd name="T44" fmla="*/ 225 w 98"/>
                <a:gd name="T45" fmla="*/ 3 h 93"/>
                <a:gd name="T46" fmla="*/ 235 w 98"/>
                <a:gd name="T47" fmla="*/ 3 h 93"/>
                <a:gd name="T48" fmla="*/ 253 w 98"/>
                <a:gd name="T49" fmla="*/ 0 h 93"/>
                <a:gd name="T50" fmla="*/ 263 w 98"/>
                <a:gd name="T51" fmla="*/ 0 h 93"/>
                <a:gd name="T52" fmla="*/ 280 w 98"/>
                <a:gd name="T53" fmla="*/ 0 h 93"/>
                <a:gd name="T54" fmla="*/ 277 w 98"/>
                <a:gd name="T55" fmla="*/ 7 h 93"/>
                <a:gd name="T56" fmla="*/ 280 w 98"/>
                <a:gd name="T57" fmla="*/ 14 h 93"/>
                <a:gd name="T58" fmla="*/ 280 w 98"/>
                <a:gd name="T59" fmla="*/ 31 h 93"/>
                <a:gd name="T60" fmla="*/ 270 w 98"/>
                <a:gd name="T61" fmla="*/ 48 h 93"/>
                <a:gd name="T62" fmla="*/ 263 w 98"/>
                <a:gd name="T63" fmla="*/ 59 h 93"/>
                <a:gd name="T64" fmla="*/ 277 w 98"/>
                <a:gd name="T65" fmla="*/ 76 h 93"/>
                <a:gd name="T66" fmla="*/ 284 w 98"/>
                <a:gd name="T67" fmla="*/ 87 h 93"/>
                <a:gd name="T68" fmla="*/ 297 w 98"/>
                <a:gd name="T69" fmla="*/ 125 h 93"/>
                <a:gd name="T70" fmla="*/ 304 w 98"/>
                <a:gd name="T71" fmla="*/ 149 h 93"/>
                <a:gd name="T72" fmla="*/ 308 w 98"/>
                <a:gd name="T73" fmla="*/ 190 h 93"/>
                <a:gd name="T74" fmla="*/ 308 w 98"/>
                <a:gd name="T75" fmla="*/ 218 h 93"/>
                <a:gd name="T76" fmla="*/ 322 w 98"/>
                <a:gd name="T77" fmla="*/ 229 h 93"/>
                <a:gd name="T78" fmla="*/ 329 w 98"/>
                <a:gd name="T79" fmla="*/ 239 h 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93"/>
                <a:gd name="T122" fmla="*/ 98 w 98"/>
                <a:gd name="T123" fmla="*/ 93 h 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93">
                  <a:moveTo>
                    <a:pt x="98" y="70"/>
                  </a:moveTo>
                  <a:cubicBezTo>
                    <a:pt x="68" y="90"/>
                    <a:pt x="68" y="90"/>
                    <a:pt x="68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0" y="93"/>
                    <a:pt x="59" y="93"/>
                    <a:pt x="57" y="93"/>
                  </a:cubicBezTo>
                  <a:cubicBezTo>
                    <a:pt x="57" y="93"/>
                    <a:pt x="56" y="93"/>
                    <a:pt x="56" y="93"/>
                  </a:cubicBezTo>
                  <a:cubicBezTo>
                    <a:pt x="56" y="92"/>
                    <a:pt x="57" y="90"/>
                    <a:pt x="57" y="89"/>
                  </a:cubicBezTo>
                  <a:cubicBezTo>
                    <a:pt x="56" y="88"/>
                    <a:pt x="54" y="88"/>
                    <a:pt x="53" y="88"/>
                  </a:cubicBezTo>
                  <a:cubicBezTo>
                    <a:pt x="52" y="87"/>
                    <a:pt x="52" y="88"/>
                    <a:pt x="51" y="87"/>
                  </a:cubicBezTo>
                  <a:cubicBezTo>
                    <a:pt x="50" y="87"/>
                    <a:pt x="50" y="86"/>
                    <a:pt x="49" y="86"/>
                  </a:cubicBezTo>
                  <a:cubicBezTo>
                    <a:pt x="49" y="85"/>
                    <a:pt x="48" y="86"/>
                    <a:pt x="47" y="85"/>
                  </a:cubicBezTo>
                  <a:cubicBezTo>
                    <a:pt x="47" y="84"/>
                    <a:pt x="47" y="84"/>
                    <a:pt x="47" y="8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3" y="42"/>
                    <a:pt x="4" y="41"/>
                  </a:cubicBezTo>
                  <a:cubicBezTo>
                    <a:pt x="5" y="41"/>
                    <a:pt x="6" y="40"/>
                    <a:pt x="7" y="40"/>
                  </a:cubicBezTo>
                  <a:cubicBezTo>
                    <a:pt x="8" y="39"/>
                    <a:pt x="9" y="40"/>
                    <a:pt x="10" y="39"/>
                  </a:cubicBezTo>
                  <a:cubicBezTo>
                    <a:pt x="10" y="39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5" y="38"/>
                    <a:pt x="16" y="38"/>
                    <a:pt x="17" y="37"/>
                  </a:cubicBezTo>
                  <a:cubicBezTo>
                    <a:pt x="18" y="36"/>
                    <a:pt x="18" y="35"/>
                    <a:pt x="19" y="34"/>
                  </a:cubicBezTo>
                  <a:cubicBezTo>
                    <a:pt x="20" y="33"/>
                    <a:pt x="22" y="34"/>
                    <a:pt x="24" y="33"/>
                  </a:cubicBezTo>
                  <a:cubicBezTo>
                    <a:pt x="24" y="33"/>
                    <a:pt x="25" y="32"/>
                    <a:pt x="25" y="32"/>
                  </a:cubicBezTo>
                  <a:cubicBezTo>
                    <a:pt x="24" y="31"/>
                    <a:pt x="23" y="31"/>
                    <a:pt x="23" y="31"/>
                  </a:cubicBezTo>
                  <a:cubicBezTo>
                    <a:pt x="23" y="30"/>
                    <a:pt x="24" y="29"/>
                    <a:pt x="24" y="29"/>
                  </a:cubicBezTo>
                  <a:cubicBezTo>
                    <a:pt x="26" y="28"/>
                    <a:pt x="27" y="28"/>
                    <a:pt x="28" y="28"/>
                  </a:cubicBezTo>
                  <a:cubicBezTo>
                    <a:pt x="29" y="28"/>
                    <a:pt x="31" y="27"/>
                    <a:pt x="32" y="27"/>
                  </a:cubicBezTo>
                  <a:cubicBezTo>
                    <a:pt x="33" y="27"/>
                    <a:pt x="34" y="27"/>
                    <a:pt x="35" y="27"/>
                  </a:cubicBezTo>
                  <a:cubicBezTo>
                    <a:pt x="35" y="26"/>
                    <a:pt x="36" y="25"/>
                    <a:pt x="36" y="24"/>
                  </a:cubicBezTo>
                  <a:cubicBezTo>
                    <a:pt x="36" y="24"/>
                    <a:pt x="35" y="24"/>
                    <a:pt x="34" y="23"/>
                  </a:cubicBezTo>
                  <a:cubicBezTo>
                    <a:pt x="34" y="23"/>
                    <a:pt x="35" y="22"/>
                    <a:pt x="34" y="22"/>
                  </a:cubicBezTo>
                  <a:cubicBezTo>
                    <a:pt x="34" y="21"/>
                    <a:pt x="34" y="21"/>
                    <a:pt x="33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4" y="15"/>
                    <a:pt x="34" y="13"/>
                    <a:pt x="33" y="12"/>
                  </a:cubicBezTo>
                  <a:cubicBezTo>
                    <a:pt x="33" y="11"/>
                    <a:pt x="32" y="11"/>
                    <a:pt x="31" y="10"/>
                  </a:cubicBezTo>
                  <a:cubicBezTo>
                    <a:pt x="32" y="10"/>
                    <a:pt x="33" y="10"/>
                    <a:pt x="34" y="9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6" y="7"/>
                    <a:pt x="37" y="6"/>
                    <a:pt x="38" y="6"/>
                  </a:cubicBezTo>
                  <a:cubicBezTo>
                    <a:pt x="39" y="6"/>
                    <a:pt x="40" y="6"/>
                    <a:pt x="41" y="6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5" y="3"/>
                    <a:pt x="46" y="2"/>
                    <a:pt x="48" y="2"/>
                  </a:cubicBezTo>
                  <a:cubicBezTo>
                    <a:pt x="49" y="2"/>
                    <a:pt x="50" y="2"/>
                    <a:pt x="51" y="1"/>
                  </a:cubicBezTo>
                  <a:cubicBezTo>
                    <a:pt x="53" y="1"/>
                    <a:pt x="55" y="1"/>
                    <a:pt x="57" y="1"/>
                  </a:cubicBezTo>
                  <a:cubicBezTo>
                    <a:pt x="59" y="1"/>
                    <a:pt x="61" y="0"/>
                    <a:pt x="63" y="0"/>
                  </a:cubicBezTo>
                  <a:cubicBezTo>
                    <a:pt x="64" y="0"/>
                    <a:pt x="64" y="1"/>
                    <a:pt x="65" y="1"/>
                  </a:cubicBezTo>
                  <a:cubicBezTo>
                    <a:pt x="66" y="1"/>
                    <a:pt x="66" y="2"/>
                    <a:pt x="67" y="2"/>
                  </a:cubicBezTo>
                  <a:cubicBezTo>
                    <a:pt x="67" y="2"/>
                    <a:pt x="68" y="1"/>
                    <a:pt x="68" y="1"/>
                  </a:cubicBezTo>
                  <a:cubicBezTo>
                    <a:pt x="69" y="0"/>
                    <a:pt x="70" y="0"/>
                    <a:pt x="71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0"/>
                    <a:pt x="74" y="0"/>
                    <a:pt x="74" y="0"/>
                  </a:cubicBezTo>
                  <a:cubicBezTo>
                    <a:pt x="75" y="0"/>
                    <a:pt x="75" y="0"/>
                    <a:pt x="76" y="0"/>
                  </a:cubicBezTo>
                  <a:cubicBezTo>
                    <a:pt x="77" y="0"/>
                    <a:pt x="78" y="1"/>
                    <a:pt x="7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1"/>
                    <a:pt x="81" y="1"/>
                  </a:cubicBezTo>
                  <a:cubicBezTo>
                    <a:pt x="81" y="2"/>
                    <a:pt x="81" y="2"/>
                    <a:pt x="80" y="2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9" y="3"/>
                    <a:pt x="80" y="4"/>
                    <a:pt x="81" y="4"/>
                  </a:cubicBezTo>
                  <a:cubicBezTo>
                    <a:pt x="81" y="5"/>
                    <a:pt x="80" y="5"/>
                    <a:pt x="80" y="6"/>
                  </a:cubicBezTo>
                  <a:cubicBezTo>
                    <a:pt x="80" y="7"/>
                    <a:pt x="81" y="8"/>
                    <a:pt x="81" y="9"/>
                  </a:cubicBezTo>
                  <a:cubicBezTo>
                    <a:pt x="81" y="10"/>
                    <a:pt x="81" y="12"/>
                    <a:pt x="80" y="12"/>
                  </a:cubicBezTo>
                  <a:cubicBezTo>
                    <a:pt x="80" y="13"/>
                    <a:pt x="79" y="13"/>
                    <a:pt x="78" y="14"/>
                  </a:cubicBezTo>
                  <a:cubicBezTo>
                    <a:pt x="78" y="14"/>
                    <a:pt x="77" y="15"/>
                    <a:pt x="76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6" y="18"/>
                    <a:pt x="77" y="19"/>
                    <a:pt x="78" y="20"/>
                  </a:cubicBezTo>
                  <a:cubicBezTo>
                    <a:pt x="78" y="21"/>
                    <a:pt x="79" y="21"/>
                    <a:pt x="80" y="22"/>
                  </a:cubicBezTo>
                  <a:cubicBezTo>
                    <a:pt x="81" y="23"/>
                    <a:pt x="80" y="23"/>
                    <a:pt x="80" y="24"/>
                  </a:cubicBezTo>
                  <a:cubicBezTo>
                    <a:pt x="81" y="25"/>
                    <a:pt x="81" y="25"/>
                    <a:pt x="82" y="25"/>
                  </a:cubicBezTo>
                  <a:cubicBezTo>
                    <a:pt x="82" y="26"/>
                    <a:pt x="84" y="26"/>
                    <a:pt x="84" y="2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5" y="36"/>
                    <a:pt x="85" y="36"/>
                  </a:cubicBezTo>
                  <a:cubicBezTo>
                    <a:pt x="86" y="39"/>
                    <a:pt x="87" y="41"/>
                    <a:pt x="88" y="43"/>
                  </a:cubicBezTo>
                  <a:cubicBezTo>
                    <a:pt x="88" y="45"/>
                    <a:pt x="87" y="48"/>
                    <a:pt x="87" y="50"/>
                  </a:cubicBezTo>
                  <a:cubicBezTo>
                    <a:pt x="87" y="52"/>
                    <a:pt x="89" y="53"/>
                    <a:pt x="89" y="55"/>
                  </a:cubicBezTo>
                  <a:cubicBezTo>
                    <a:pt x="88" y="56"/>
                    <a:pt x="86" y="56"/>
                    <a:pt x="86" y="57"/>
                  </a:cubicBezTo>
                  <a:cubicBezTo>
                    <a:pt x="86" y="59"/>
                    <a:pt x="89" y="61"/>
                    <a:pt x="89" y="63"/>
                  </a:cubicBezTo>
                  <a:cubicBezTo>
                    <a:pt x="90" y="64"/>
                    <a:pt x="89" y="65"/>
                    <a:pt x="90" y="66"/>
                  </a:cubicBezTo>
                  <a:cubicBezTo>
                    <a:pt x="90" y="67"/>
                    <a:pt x="92" y="66"/>
                    <a:pt x="93" y="66"/>
                  </a:cubicBezTo>
                  <a:cubicBezTo>
                    <a:pt x="94" y="66"/>
                    <a:pt x="96" y="67"/>
                    <a:pt x="97" y="68"/>
                  </a:cubicBezTo>
                  <a:cubicBezTo>
                    <a:pt x="97" y="68"/>
                    <a:pt x="95" y="68"/>
                    <a:pt x="95" y="69"/>
                  </a:cubicBezTo>
                  <a:cubicBezTo>
                    <a:pt x="96" y="70"/>
                    <a:pt x="97" y="70"/>
                    <a:pt x="98" y="70"/>
                  </a:cubicBezTo>
                  <a:close/>
                </a:path>
              </a:pathLst>
            </a:custGeom>
            <a:solidFill>
              <a:srgbClr val="40B9E6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0" name="Freeform 1208"/>
            <p:cNvSpPr>
              <a:spLocks/>
            </p:cNvSpPr>
            <p:nvPr/>
          </p:nvSpPr>
          <p:spPr bwMode="auto">
            <a:xfrm>
              <a:off x="3781" y="2155"/>
              <a:ext cx="42" cy="100"/>
            </a:xfrm>
            <a:custGeom>
              <a:avLst/>
              <a:gdLst>
                <a:gd name="T0" fmla="*/ 28 w 12"/>
                <a:gd name="T1" fmla="*/ 93 h 29"/>
                <a:gd name="T2" fmla="*/ 21 w 12"/>
                <a:gd name="T3" fmla="*/ 97 h 29"/>
                <a:gd name="T4" fmla="*/ 18 w 12"/>
                <a:gd name="T5" fmla="*/ 97 h 29"/>
                <a:gd name="T6" fmla="*/ 11 w 12"/>
                <a:gd name="T7" fmla="*/ 97 h 29"/>
                <a:gd name="T8" fmla="*/ 7 w 12"/>
                <a:gd name="T9" fmla="*/ 97 h 29"/>
                <a:gd name="T10" fmla="*/ 11 w 12"/>
                <a:gd name="T11" fmla="*/ 90 h 29"/>
                <a:gd name="T12" fmla="*/ 7 w 12"/>
                <a:gd name="T13" fmla="*/ 79 h 29"/>
                <a:gd name="T14" fmla="*/ 11 w 12"/>
                <a:gd name="T15" fmla="*/ 69 h 29"/>
                <a:gd name="T16" fmla="*/ 7 w 12"/>
                <a:gd name="T17" fmla="*/ 69 h 29"/>
                <a:gd name="T18" fmla="*/ 4 w 12"/>
                <a:gd name="T19" fmla="*/ 69 h 29"/>
                <a:gd name="T20" fmla="*/ 7 w 12"/>
                <a:gd name="T21" fmla="*/ 66 h 29"/>
                <a:gd name="T22" fmla="*/ 7 w 12"/>
                <a:gd name="T23" fmla="*/ 62 h 29"/>
                <a:gd name="T24" fmla="*/ 4 w 12"/>
                <a:gd name="T25" fmla="*/ 66 h 29"/>
                <a:gd name="T26" fmla="*/ 0 w 12"/>
                <a:gd name="T27" fmla="*/ 62 h 29"/>
                <a:gd name="T28" fmla="*/ 4 w 12"/>
                <a:gd name="T29" fmla="*/ 55 h 29"/>
                <a:gd name="T30" fmla="*/ 7 w 12"/>
                <a:gd name="T31" fmla="*/ 48 h 29"/>
                <a:gd name="T32" fmla="*/ 7 w 12"/>
                <a:gd name="T33" fmla="*/ 38 h 29"/>
                <a:gd name="T34" fmla="*/ 11 w 12"/>
                <a:gd name="T35" fmla="*/ 34 h 29"/>
                <a:gd name="T36" fmla="*/ 11 w 12"/>
                <a:gd name="T37" fmla="*/ 28 h 29"/>
                <a:gd name="T38" fmla="*/ 11 w 12"/>
                <a:gd name="T39" fmla="*/ 17 h 29"/>
                <a:gd name="T40" fmla="*/ 11 w 12"/>
                <a:gd name="T41" fmla="*/ 10 h 29"/>
                <a:gd name="T42" fmla="*/ 7 w 12"/>
                <a:gd name="T43" fmla="*/ 3 h 29"/>
                <a:gd name="T44" fmla="*/ 18 w 12"/>
                <a:gd name="T45" fmla="*/ 0 h 29"/>
                <a:gd name="T46" fmla="*/ 21 w 12"/>
                <a:gd name="T47" fmla="*/ 3 h 29"/>
                <a:gd name="T48" fmla="*/ 18 w 12"/>
                <a:gd name="T49" fmla="*/ 7 h 29"/>
                <a:gd name="T50" fmla="*/ 24 w 12"/>
                <a:gd name="T51" fmla="*/ 7 h 29"/>
                <a:gd name="T52" fmla="*/ 28 w 12"/>
                <a:gd name="T53" fmla="*/ 7 h 29"/>
                <a:gd name="T54" fmla="*/ 32 w 12"/>
                <a:gd name="T55" fmla="*/ 3 h 29"/>
                <a:gd name="T56" fmla="*/ 39 w 12"/>
                <a:gd name="T57" fmla="*/ 3 h 29"/>
                <a:gd name="T58" fmla="*/ 39 w 12"/>
                <a:gd name="T59" fmla="*/ 10 h 29"/>
                <a:gd name="T60" fmla="*/ 42 w 12"/>
                <a:gd name="T61" fmla="*/ 10 h 29"/>
                <a:gd name="T62" fmla="*/ 39 w 12"/>
                <a:gd name="T63" fmla="*/ 17 h 29"/>
                <a:gd name="T64" fmla="*/ 35 w 12"/>
                <a:gd name="T65" fmla="*/ 21 h 29"/>
                <a:gd name="T66" fmla="*/ 35 w 12"/>
                <a:gd name="T67" fmla="*/ 34 h 29"/>
                <a:gd name="T68" fmla="*/ 32 w 12"/>
                <a:gd name="T69" fmla="*/ 38 h 29"/>
                <a:gd name="T70" fmla="*/ 35 w 12"/>
                <a:gd name="T71" fmla="*/ 41 h 29"/>
                <a:gd name="T72" fmla="*/ 32 w 12"/>
                <a:gd name="T73" fmla="*/ 48 h 29"/>
                <a:gd name="T74" fmla="*/ 28 w 12"/>
                <a:gd name="T75" fmla="*/ 48 h 29"/>
                <a:gd name="T76" fmla="*/ 28 w 12"/>
                <a:gd name="T77" fmla="*/ 55 h 29"/>
                <a:gd name="T78" fmla="*/ 32 w 12"/>
                <a:gd name="T79" fmla="*/ 59 h 29"/>
                <a:gd name="T80" fmla="*/ 32 w 12"/>
                <a:gd name="T81" fmla="*/ 62 h 29"/>
                <a:gd name="T82" fmla="*/ 28 w 12"/>
                <a:gd name="T83" fmla="*/ 66 h 29"/>
                <a:gd name="T84" fmla="*/ 28 w 12"/>
                <a:gd name="T85" fmla="*/ 72 h 29"/>
                <a:gd name="T86" fmla="*/ 32 w 12"/>
                <a:gd name="T87" fmla="*/ 76 h 29"/>
                <a:gd name="T88" fmla="*/ 28 w 12"/>
                <a:gd name="T89" fmla="*/ 83 h 29"/>
                <a:gd name="T90" fmla="*/ 24 w 12"/>
                <a:gd name="T91" fmla="*/ 86 h 29"/>
                <a:gd name="T92" fmla="*/ 28 w 12"/>
                <a:gd name="T93" fmla="*/ 93 h 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"/>
                <a:gd name="T142" fmla="*/ 0 h 29"/>
                <a:gd name="T143" fmla="*/ 12 w 12"/>
                <a:gd name="T144" fmla="*/ 29 h 2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" h="29">
                  <a:moveTo>
                    <a:pt x="8" y="27"/>
                  </a:move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6" y="28"/>
                    <a:pt x="5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2" y="29"/>
                    <a:pt x="2" y="28"/>
                  </a:cubicBezTo>
                  <a:cubicBezTo>
                    <a:pt x="2" y="27"/>
                    <a:pt x="2" y="27"/>
                    <a:pt x="3" y="26"/>
                  </a:cubicBezTo>
                  <a:cubicBezTo>
                    <a:pt x="3" y="25"/>
                    <a:pt x="2" y="24"/>
                    <a:pt x="2" y="23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0"/>
                    <a:pt x="1" y="21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2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6"/>
                    <a:pt x="1" y="15"/>
                    <a:pt x="2" y="14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3" y="11"/>
                    <a:pt x="2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4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8"/>
                    <a:pt x="10" y="9"/>
                    <a:pt x="10" y="10"/>
                  </a:cubicBez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8"/>
                    <a:pt x="9" y="18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9" y="22"/>
                    <a:pt x="9" y="22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7" y="25"/>
                    <a:pt x="7" y="25"/>
                  </a:cubicBezTo>
                  <a:cubicBezTo>
                    <a:pt x="7" y="26"/>
                    <a:pt x="7" y="26"/>
                    <a:pt x="8" y="27"/>
                  </a:cubicBez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1" name="Freeform 1209"/>
            <p:cNvSpPr>
              <a:spLocks/>
            </p:cNvSpPr>
            <p:nvPr/>
          </p:nvSpPr>
          <p:spPr bwMode="auto">
            <a:xfrm>
              <a:off x="4189" y="1999"/>
              <a:ext cx="101" cy="42"/>
            </a:xfrm>
            <a:custGeom>
              <a:avLst/>
              <a:gdLst>
                <a:gd name="T0" fmla="*/ 94 w 29"/>
                <a:gd name="T1" fmla="*/ 28 h 12"/>
                <a:gd name="T2" fmla="*/ 94 w 29"/>
                <a:gd name="T3" fmla="*/ 24 h 12"/>
                <a:gd name="T4" fmla="*/ 98 w 29"/>
                <a:gd name="T5" fmla="*/ 21 h 12"/>
                <a:gd name="T6" fmla="*/ 98 w 29"/>
                <a:gd name="T7" fmla="*/ 14 h 12"/>
                <a:gd name="T8" fmla="*/ 101 w 29"/>
                <a:gd name="T9" fmla="*/ 11 h 12"/>
                <a:gd name="T10" fmla="*/ 94 w 29"/>
                <a:gd name="T11" fmla="*/ 11 h 12"/>
                <a:gd name="T12" fmla="*/ 87 w 29"/>
                <a:gd name="T13" fmla="*/ 7 h 12"/>
                <a:gd name="T14" fmla="*/ 77 w 29"/>
                <a:gd name="T15" fmla="*/ 4 h 12"/>
                <a:gd name="T16" fmla="*/ 73 w 29"/>
                <a:gd name="T17" fmla="*/ 7 h 12"/>
                <a:gd name="T18" fmla="*/ 70 w 29"/>
                <a:gd name="T19" fmla="*/ 7 h 12"/>
                <a:gd name="T20" fmla="*/ 59 w 29"/>
                <a:gd name="T21" fmla="*/ 7 h 12"/>
                <a:gd name="T22" fmla="*/ 56 w 29"/>
                <a:gd name="T23" fmla="*/ 11 h 12"/>
                <a:gd name="T24" fmla="*/ 52 w 29"/>
                <a:gd name="T25" fmla="*/ 11 h 12"/>
                <a:gd name="T26" fmla="*/ 52 w 29"/>
                <a:gd name="T27" fmla="*/ 7 h 12"/>
                <a:gd name="T28" fmla="*/ 45 w 29"/>
                <a:gd name="T29" fmla="*/ 0 h 12"/>
                <a:gd name="T30" fmla="*/ 42 w 29"/>
                <a:gd name="T31" fmla="*/ 7 h 12"/>
                <a:gd name="T32" fmla="*/ 35 w 29"/>
                <a:gd name="T33" fmla="*/ 4 h 12"/>
                <a:gd name="T34" fmla="*/ 31 w 29"/>
                <a:gd name="T35" fmla="*/ 4 h 12"/>
                <a:gd name="T36" fmla="*/ 24 w 29"/>
                <a:gd name="T37" fmla="*/ 7 h 12"/>
                <a:gd name="T38" fmla="*/ 24 w 29"/>
                <a:gd name="T39" fmla="*/ 11 h 12"/>
                <a:gd name="T40" fmla="*/ 14 w 29"/>
                <a:gd name="T41" fmla="*/ 18 h 12"/>
                <a:gd name="T42" fmla="*/ 7 w 29"/>
                <a:gd name="T43" fmla="*/ 18 h 12"/>
                <a:gd name="T44" fmla="*/ 3 w 29"/>
                <a:gd name="T45" fmla="*/ 21 h 12"/>
                <a:gd name="T46" fmla="*/ 3 w 29"/>
                <a:gd name="T47" fmla="*/ 28 h 12"/>
                <a:gd name="T48" fmla="*/ 3 w 29"/>
                <a:gd name="T49" fmla="*/ 32 h 12"/>
                <a:gd name="T50" fmla="*/ 7 w 29"/>
                <a:gd name="T51" fmla="*/ 35 h 12"/>
                <a:gd name="T52" fmla="*/ 14 w 29"/>
                <a:gd name="T53" fmla="*/ 42 h 12"/>
                <a:gd name="T54" fmla="*/ 35 w 29"/>
                <a:gd name="T55" fmla="*/ 42 h 12"/>
                <a:gd name="T56" fmla="*/ 35 w 29"/>
                <a:gd name="T57" fmla="*/ 42 h 12"/>
                <a:gd name="T58" fmla="*/ 35 w 29"/>
                <a:gd name="T59" fmla="*/ 35 h 12"/>
                <a:gd name="T60" fmla="*/ 38 w 29"/>
                <a:gd name="T61" fmla="*/ 35 h 12"/>
                <a:gd name="T62" fmla="*/ 49 w 29"/>
                <a:gd name="T63" fmla="*/ 35 h 12"/>
                <a:gd name="T64" fmla="*/ 49 w 29"/>
                <a:gd name="T65" fmla="*/ 32 h 12"/>
                <a:gd name="T66" fmla="*/ 56 w 29"/>
                <a:gd name="T67" fmla="*/ 35 h 12"/>
                <a:gd name="T68" fmla="*/ 63 w 29"/>
                <a:gd name="T69" fmla="*/ 32 h 12"/>
                <a:gd name="T70" fmla="*/ 66 w 29"/>
                <a:gd name="T71" fmla="*/ 24 h 12"/>
                <a:gd name="T72" fmla="*/ 77 w 29"/>
                <a:gd name="T73" fmla="*/ 24 h 12"/>
                <a:gd name="T74" fmla="*/ 80 w 29"/>
                <a:gd name="T75" fmla="*/ 24 h 12"/>
                <a:gd name="T76" fmla="*/ 87 w 29"/>
                <a:gd name="T77" fmla="*/ 32 h 12"/>
                <a:gd name="T78" fmla="*/ 94 w 29"/>
                <a:gd name="T79" fmla="*/ 2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12"/>
                <a:gd name="T122" fmla="*/ 29 w 29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12">
                  <a:moveTo>
                    <a:pt x="27" y="8"/>
                  </a:moveTo>
                  <a:cubicBezTo>
                    <a:pt x="27" y="8"/>
                    <a:pt x="27" y="7"/>
                    <a:pt x="27" y="7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9" y="4"/>
                    <a:pt x="29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6" y="3"/>
                    <a:pt x="26" y="2"/>
                    <a:pt x="25" y="2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1"/>
                    <a:pt x="17" y="2"/>
                  </a:cubicBezTo>
                  <a:cubicBezTo>
                    <a:pt x="17" y="2"/>
                    <a:pt x="17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6" y="12"/>
                    <a:pt x="8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7"/>
                    <a:pt x="24" y="8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1" name="Freeform 1211"/>
          <p:cNvSpPr>
            <a:spLocks/>
          </p:cNvSpPr>
          <p:nvPr/>
        </p:nvSpPr>
        <p:spPr bwMode="auto">
          <a:xfrm>
            <a:off x="6743700" y="3443288"/>
            <a:ext cx="176213" cy="158750"/>
          </a:xfrm>
          <a:custGeom>
            <a:avLst/>
            <a:gdLst>
              <a:gd name="T0" fmla="*/ 170706 w 32"/>
              <a:gd name="T1" fmla="*/ 21897 h 29"/>
              <a:gd name="T2" fmla="*/ 176213 w 32"/>
              <a:gd name="T3" fmla="*/ 10948 h 29"/>
              <a:gd name="T4" fmla="*/ 170706 w 32"/>
              <a:gd name="T5" fmla="*/ 0 h 29"/>
              <a:gd name="T6" fmla="*/ 148680 w 32"/>
              <a:gd name="T7" fmla="*/ 10948 h 29"/>
              <a:gd name="T8" fmla="*/ 126653 w 32"/>
              <a:gd name="T9" fmla="*/ 5474 h 29"/>
              <a:gd name="T10" fmla="*/ 110133 w 32"/>
              <a:gd name="T11" fmla="*/ 5474 h 29"/>
              <a:gd name="T12" fmla="*/ 82600 w 32"/>
              <a:gd name="T13" fmla="*/ 5474 h 29"/>
              <a:gd name="T14" fmla="*/ 66080 w 32"/>
              <a:gd name="T15" fmla="*/ 10948 h 29"/>
              <a:gd name="T16" fmla="*/ 38547 w 32"/>
              <a:gd name="T17" fmla="*/ 21897 h 29"/>
              <a:gd name="T18" fmla="*/ 27533 w 32"/>
              <a:gd name="T19" fmla="*/ 32845 h 29"/>
              <a:gd name="T20" fmla="*/ 16520 w 32"/>
              <a:gd name="T21" fmla="*/ 49267 h 29"/>
              <a:gd name="T22" fmla="*/ 5507 w 32"/>
              <a:gd name="T23" fmla="*/ 54741 h 29"/>
              <a:gd name="T24" fmla="*/ 5507 w 32"/>
              <a:gd name="T25" fmla="*/ 71164 h 29"/>
              <a:gd name="T26" fmla="*/ 27533 w 32"/>
              <a:gd name="T27" fmla="*/ 82112 h 29"/>
              <a:gd name="T28" fmla="*/ 22027 w 32"/>
              <a:gd name="T29" fmla="*/ 87586 h 29"/>
              <a:gd name="T30" fmla="*/ 27533 w 32"/>
              <a:gd name="T31" fmla="*/ 98534 h 29"/>
              <a:gd name="T32" fmla="*/ 44053 w 32"/>
              <a:gd name="T33" fmla="*/ 98534 h 29"/>
              <a:gd name="T34" fmla="*/ 66080 w 32"/>
              <a:gd name="T35" fmla="*/ 98534 h 29"/>
              <a:gd name="T36" fmla="*/ 93613 w 32"/>
              <a:gd name="T37" fmla="*/ 104009 h 29"/>
              <a:gd name="T38" fmla="*/ 77093 w 32"/>
              <a:gd name="T39" fmla="*/ 109483 h 29"/>
              <a:gd name="T40" fmla="*/ 44053 w 32"/>
              <a:gd name="T41" fmla="*/ 104009 h 29"/>
              <a:gd name="T42" fmla="*/ 27533 w 32"/>
              <a:gd name="T43" fmla="*/ 114957 h 29"/>
              <a:gd name="T44" fmla="*/ 44053 w 32"/>
              <a:gd name="T45" fmla="*/ 131379 h 29"/>
              <a:gd name="T46" fmla="*/ 55067 w 32"/>
              <a:gd name="T47" fmla="*/ 147802 h 29"/>
              <a:gd name="T48" fmla="*/ 66080 w 32"/>
              <a:gd name="T49" fmla="*/ 147802 h 29"/>
              <a:gd name="T50" fmla="*/ 71587 w 32"/>
              <a:gd name="T51" fmla="*/ 158750 h 29"/>
              <a:gd name="T52" fmla="*/ 77093 w 32"/>
              <a:gd name="T53" fmla="*/ 147802 h 29"/>
              <a:gd name="T54" fmla="*/ 93613 w 32"/>
              <a:gd name="T55" fmla="*/ 153276 h 29"/>
              <a:gd name="T56" fmla="*/ 88107 w 32"/>
              <a:gd name="T57" fmla="*/ 142328 h 29"/>
              <a:gd name="T58" fmla="*/ 88107 w 32"/>
              <a:gd name="T59" fmla="*/ 125905 h 29"/>
              <a:gd name="T60" fmla="*/ 99120 w 32"/>
              <a:gd name="T61" fmla="*/ 125905 h 29"/>
              <a:gd name="T62" fmla="*/ 88107 w 32"/>
              <a:gd name="T63" fmla="*/ 114957 h 29"/>
              <a:gd name="T64" fmla="*/ 110133 w 32"/>
              <a:gd name="T65" fmla="*/ 114957 h 29"/>
              <a:gd name="T66" fmla="*/ 115640 w 32"/>
              <a:gd name="T67" fmla="*/ 114957 h 29"/>
              <a:gd name="T68" fmla="*/ 99120 w 32"/>
              <a:gd name="T69" fmla="*/ 98534 h 29"/>
              <a:gd name="T70" fmla="*/ 71587 w 32"/>
              <a:gd name="T71" fmla="*/ 82112 h 29"/>
              <a:gd name="T72" fmla="*/ 77093 w 32"/>
              <a:gd name="T73" fmla="*/ 71164 h 29"/>
              <a:gd name="T74" fmla="*/ 88107 w 32"/>
              <a:gd name="T75" fmla="*/ 76638 h 29"/>
              <a:gd name="T76" fmla="*/ 77093 w 32"/>
              <a:gd name="T77" fmla="*/ 60216 h 29"/>
              <a:gd name="T78" fmla="*/ 66080 w 32"/>
              <a:gd name="T79" fmla="*/ 38319 h 29"/>
              <a:gd name="T80" fmla="*/ 88107 w 32"/>
              <a:gd name="T81" fmla="*/ 43793 h 29"/>
              <a:gd name="T82" fmla="*/ 99120 w 32"/>
              <a:gd name="T83" fmla="*/ 49267 h 29"/>
              <a:gd name="T84" fmla="*/ 99120 w 32"/>
              <a:gd name="T85" fmla="*/ 43793 h 29"/>
              <a:gd name="T86" fmla="*/ 110133 w 32"/>
              <a:gd name="T87" fmla="*/ 49267 h 29"/>
              <a:gd name="T88" fmla="*/ 110133 w 32"/>
              <a:gd name="T89" fmla="*/ 38319 h 29"/>
              <a:gd name="T90" fmla="*/ 121146 w 32"/>
              <a:gd name="T91" fmla="*/ 43793 h 29"/>
              <a:gd name="T92" fmla="*/ 99120 w 32"/>
              <a:gd name="T93" fmla="*/ 27371 h 29"/>
              <a:gd name="T94" fmla="*/ 110133 w 32"/>
              <a:gd name="T95" fmla="*/ 27371 h 29"/>
              <a:gd name="T96" fmla="*/ 132160 w 32"/>
              <a:gd name="T97" fmla="*/ 27371 h 29"/>
              <a:gd name="T98" fmla="*/ 154186 w 32"/>
              <a:gd name="T99" fmla="*/ 21897 h 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2"/>
              <a:gd name="T151" fmla="*/ 0 h 29"/>
              <a:gd name="T152" fmla="*/ 32 w 32"/>
              <a:gd name="T153" fmla="*/ 29 h 2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2" h="29">
                <a:moveTo>
                  <a:pt x="30" y="5"/>
                </a:moveTo>
                <a:cubicBezTo>
                  <a:pt x="30" y="5"/>
                  <a:pt x="31" y="4"/>
                  <a:pt x="31" y="4"/>
                </a:cubicBezTo>
                <a:cubicBezTo>
                  <a:pt x="31" y="3"/>
                  <a:pt x="30" y="3"/>
                  <a:pt x="31" y="2"/>
                </a:cubicBezTo>
                <a:cubicBezTo>
                  <a:pt x="31" y="2"/>
                  <a:pt x="32" y="2"/>
                  <a:pt x="32" y="2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1" y="0"/>
                  <a:pt x="31" y="1"/>
                  <a:pt x="30" y="1"/>
                </a:cubicBezTo>
                <a:cubicBezTo>
                  <a:pt x="29" y="2"/>
                  <a:pt x="28" y="2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0"/>
                  <a:pt x="20" y="0"/>
                  <a:pt x="20" y="1"/>
                </a:cubicBezTo>
                <a:cubicBezTo>
                  <a:pt x="19" y="1"/>
                  <a:pt x="19" y="1"/>
                  <a:pt x="18" y="1"/>
                </a:cubicBezTo>
                <a:cubicBezTo>
                  <a:pt x="17" y="2"/>
                  <a:pt x="17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3" y="2"/>
                  <a:pt x="13" y="2"/>
                  <a:pt x="12" y="2"/>
                </a:cubicBezTo>
                <a:cubicBezTo>
                  <a:pt x="11" y="2"/>
                  <a:pt x="10" y="2"/>
                  <a:pt x="9" y="3"/>
                </a:cubicBezTo>
                <a:cubicBezTo>
                  <a:pt x="8" y="3"/>
                  <a:pt x="8" y="4"/>
                  <a:pt x="7" y="4"/>
                </a:cubicBezTo>
                <a:cubicBezTo>
                  <a:pt x="6" y="5"/>
                  <a:pt x="5" y="4"/>
                  <a:pt x="4" y="5"/>
                </a:cubicBezTo>
                <a:cubicBezTo>
                  <a:pt x="5" y="5"/>
                  <a:pt x="5" y="5"/>
                  <a:pt x="5" y="6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3" y="8"/>
                  <a:pt x="3" y="9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2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2"/>
                  <a:pt x="1" y="12"/>
                  <a:pt x="1" y="13"/>
                </a:cubicBezTo>
                <a:cubicBezTo>
                  <a:pt x="2" y="13"/>
                  <a:pt x="2" y="14"/>
                  <a:pt x="3" y="14"/>
                </a:cubicBezTo>
                <a:cubicBezTo>
                  <a:pt x="3" y="14"/>
                  <a:pt x="5" y="14"/>
                  <a:pt x="5" y="15"/>
                </a:cubicBezTo>
                <a:cubicBezTo>
                  <a:pt x="5" y="15"/>
                  <a:pt x="4" y="15"/>
                  <a:pt x="4" y="15"/>
                </a:cubicBezTo>
                <a:cubicBezTo>
                  <a:pt x="3" y="16"/>
                  <a:pt x="4" y="16"/>
                  <a:pt x="4" y="16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8"/>
                  <a:pt x="6" y="18"/>
                  <a:pt x="7" y="18"/>
                </a:cubicBezTo>
                <a:cubicBezTo>
                  <a:pt x="7" y="18"/>
                  <a:pt x="7" y="18"/>
                  <a:pt x="8" y="18"/>
                </a:cubicBezTo>
                <a:cubicBezTo>
                  <a:pt x="8" y="18"/>
                  <a:pt x="9" y="18"/>
                  <a:pt x="10" y="18"/>
                </a:cubicBezTo>
                <a:cubicBezTo>
                  <a:pt x="11" y="18"/>
                  <a:pt x="11" y="18"/>
                  <a:pt x="12" y="18"/>
                </a:cubicBezTo>
                <a:cubicBezTo>
                  <a:pt x="12" y="18"/>
                  <a:pt x="13" y="18"/>
                  <a:pt x="14" y="18"/>
                </a:cubicBezTo>
                <a:cubicBezTo>
                  <a:pt x="14" y="19"/>
                  <a:pt x="16" y="19"/>
                  <a:pt x="17" y="19"/>
                </a:cubicBezTo>
                <a:cubicBezTo>
                  <a:pt x="17" y="20"/>
                  <a:pt x="15" y="20"/>
                  <a:pt x="15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0"/>
                  <a:pt x="11" y="19"/>
                  <a:pt x="10" y="19"/>
                </a:cubicBezTo>
                <a:cubicBezTo>
                  <a:pt x="9" y="19"/>
                  <a:pt x="9" y="19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1"/>
                  <a:pt x="7" y="22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6"/>
                </a:cubicBezTo>
                <a:cubicBezTo>
                  <a:pt x="8" y="26"/>
                  <a:pt x="9" y="27"/>
                  <a:pt x="10" y="27"/>
                </a:cubicBezTo>
                <a:cubicBezTo>
                  <a:pt x="11" y="27"/>
                  <a:pt x="10" y="26"/>
                  <a:pt x="11" y="25"/>
                </a:cubicBezTo>
                <a:cubicBezTo>
                  <a:pt x="11" y="25"/>
                  <a:pt x="12" y="26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9"/>
                </a:cubicBezTo>
                <a:cubicBezTo>
                  <a:pt x="14" y="28"/>
                  <a:pt x="13" y="27"/>
                  <a:pt x="13" y="27"/>
                </a:cubicBezTo>
                <a:cubicBezTo>
                  <a:pt x="14" y="26"/>
                  <a:pt x="14" y="27"/>
                  <a:pt x="14" y="27"/>
                </a:cubicBezTo>
                <a:cubicBezTo>
                  <a:pt x="15" y="27"/>
                  <a:pt x="15" y="28"/>
                  <a:pt x="16" y="29"/>
                </a:cubicBezTo>
                <a:cubicBezTo>
                  <a:pt x="16" y="29"/>
                  <a:pt x="17" y="29"/>
                  <a:pt x="17" y="28"/>
                </a:cubicBezTo>
                <a:cubicBezTo>
                  <a:pt x="17" y="28"/>
                  <a:pt x="16" y="27"/>
                  <a:pt x="16" y="27"/>
                </a:cubicBezTo>
                <a:cubicBezTo>
                  <a:pt x="16" y="27"/>
                  <a:pt x="16" y="26"/>
                  <a:pt x="16" y="26"/>
                </a:cubicBezTo>
                <a:cubicBezTo>
                  <a:pt x="15" y="25"/>
                  <a:pt x="14" y="24"/>
                  <a:pt x="14" y="23"/>
                </a:cubicBezTo>
                <a:cubicBezTo>
                  <a:pt x="14" y="22"/>
                  <a:pt x="15" y="23"/>
                  <a:pt x="16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7" y="24"/>
                  <a:pt x="18" y="24"/>
                  <a:pt x="18" y="23"/>
                </a:cubicBezTo>
                <a:cubicBezTo>
                  <a:pt x="18" y="22"/>
                  <a:pt x="17" y="23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7" y="20"/>
                  <a:pt x="17" y="20"/>
                </a:cubicBezTo>
                <a:cubicBezTo>
                  <a:pt x="18" y="20"/>
                  <a:pt x="19" y="20"/>
                  <a:pt x="20" y="21"/>
                </a:cubicBezTo>
                <a:cubicBezTo>
                  <a:pt x="20" y="21"/>
                  <a:pt x="20" y="22"/>
                  <a:pt x="20" y="22"/>
                </a:cubicBezTo>
                <a:cubicBezTo>
                  <a:pt x="21" y="22"/>
                  <a:pt x="21" y="21"/>
                  <a:pt x="21" y="21"/>
                </a:cubicBezTo>
                <a:cubicBezTo>
                  <a:pt x="21" y="21"/>
                  <a:pt x="21" y="20"/>
                  <a:pt x="20" y="19"/>
                </a:cubicBezTo>
                <a:cubicBezTo>
                  <a:pt x="20" y="19"/>
                  <a:pt x="19" y="18"/>
                  <a:pt x="18" y="18"/>
                </a:cubicBezTo>
                <a:cubicBezTo>
                  <a:pt x="17" y="17"/>
                  <a:pt x="17" y="17"/>
                  <a:pt x="16" y="17"/>
                </a:cubicBezTo>
                <a:cubicBezTo>
                  <a:pt x="15" y="16"/>
                  <a:pt x="13" y="16"/>
                  <a:pt x="13" y="15"/>
                </a:cubicBezTo>
                <a:cubicBezTo>
                  <a:pt x="12" y="15"/>
                  <a:pt x="14" y="15"/>
                  <a:pt x="15" y="15"/>
                </a:cubicBezTo>
                <a:cubicBezTo>
                  <a:pt x="15" y="14"/>
                  <a:pt x="14" y="14"/>
                  <a:pt x="14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6" y="13"/>
                  <a:pt x="16" y="13"/>
                  <a:pt x="16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5" y="12"/>
                  <a:pt x="14" y="11"/>
                </a:cubicBezTo>
                <a:cubicBezTo>
                  <a:pt x="14" y="10"/>
                  <a:pt x="13" y="10"/>
                  <a:pt x="13" y="9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3" y="6"/>
                  <a:pt x="13" y="6"/>
                </a:cubicBezTo>
                <a:cubicBezTo>
                  <a:pt x="14" y="7"/>
                  <a:pt x="15" y="7"/>
                  <a:pt x="16" y="8"/>
                </a:cubicBezTo>
                <a:cubicBezTo>
                  <a:pt x="17" y="8"/>
                  <a:pt x="17" y="9"/>
                  <a:pt x="18" y="10"/>
                </a:cubicBezTo>
                <a:cubicBezTo>
                  <a:pt x="18" y="10"/>
                  <a:pt x="18" y="10"/>
                  <a:pt x="18" y="9"/>
                </a:cubicBezTo>
                <a:cubicBezTo>
                  <a:pt x="18" y="9"/>
                  <a:pt x="17" y="8"/>
                  <a:pt x="17" y="8"/>
                </a:cubicBezTo>
                <a:cubicBezTo>
                  <a:pt x="17" y="8"/>
                  <a:pt x="18" y="8"/>
                  <a:pt x="18" y="8"/>
                </a:cubicBezTo>
                <a:cubicBezTo>
                  <a:pt x="19" y="8"/>
                  <a:pt x="19" y="9"/>
                  <a:pt x="20" y="9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8"/>
                  <a:pt x="19" y="8"/>
                  <a:pt x="18" y="7"/>
                </a:cubicBezTo>
                <a:cubicBezTo>
                  <a:pt x="18" y="7"/>
                  <a:pt x="19" y="7"/>
                  <a:pt x="20" y="7"/>
                </a:cubicBezTo>
                <a:cubicBezTo>
                  <a:pt x="20" y="8"/>
                  <a:pt x="21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0" y="7"/>
                  <a:pt x="19" y="7"/>
                </a:cubicBezTo>
                <a:cubicBezTo>
                  <a:pt x="19" y="6"/>
                  <a:pt x="18" y="6"/>
                  <a:pt x="18" y="5"/>
                </a:cubicBezTo>
                <a:cubicBezTo>
                  <a:pt x="18" y="5"/>
                  <a:pt x="19" y="5"/>
                  <a:pt x="19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4"/>
                  <a:pt x="22" y="4"/>
                </a:cubicBezTo>
                <a:cubicBezTo>
                  <a:pt x="22" y="4"/>
                  <a:pt x="23" y="5"/>
                  <a:pt x="24" y="5"/>
                </a:cubicBezTo>
                <a:cubicBezTo>
                  <a:pt x="24" y="5"/>
                  <a:pt x="25" y="4"/>
                  <a:pt x="25" y="4"/>
                </a:cubicBezTo>
                <a:cubicBezTo>
                  <a:pt x="26" y="4"/>
                  <a:pt x="27" y="4"/>
                  <a:pt x="28" y="4"/>
                </a:cubicBezTo>
                <a:cubicBezTo>
                  <a:pt x="29" y="5"/>
                  <a:pt x="29" y="5"/>
                  <a:pt x="30" y="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1212"/>
          <p:cNvSpPr>
            <a:spLocks/>
          </p:cNvSpPr>
          <p:nvPr/>
        </p:nvSpPr>
        <p:spPr bwMode="auto">
          <a:xfrm>
            <a:off x="6788150" y="3354388"/>
            <a:ext cx="180975" cy="88900"/>
          </a:xfrm>
          <a:custGeom>
            <a:avLst/>
            <a:gdLst>
              <a:gd name="T0" fmla="*/ 159039 w 33"/>
              <a:gd name="T1" fmla="*/ 66675 h 16"/>
              <a:gd name="T2" fmla="*/ 153555 w 33"/>
              <a:gd name="T3" fmla="*/ 55562 h 16"/>
              <a:gd name="T4" fmla="*/ 148070 w 33"/>
              <a:gd name="T5" fmla="*/ 50006 h 16"/>
              <a:gd name="T6" fmla="*/ 159039 w 33"/>
              <a:gd name="T7" fmla="*/ 44450 h 16"/>
              <a:gd name="T8" fmla="*/ 159039 w 33"/>
              <a:gd name="T9" fmla="*/ 33337 h 16"/>
              <a:gd name="T10" fmla="*/ 164523 w 33"/>
              <a:gd name="T11" fmla="*/ 22225 h 16"/>
              <a:gd name="T12" fmla="*/ 170007 w 33"/>
              <a:gd name="T13" fmla="*/ 22225 h 16"/>
              <a:gd name="T14" fmla="*/ 175491 w 33"/>
              <a:gd name="T15" fmla="*/ 22225 h 16"/>
              <a:gd name="T16" fmla="*/ 180975 w 33"/>
              <a:gd name="T17" fmla="*/ 11113 h 16"/>
              <a:gd name="T18" fmla="*/ 170007 w 33"/>
              <a:gd name="T19" fmla="*/ 11113 h 16"/>
              <a:gd name="T20" fmla="*/ 164523 w 33"/>
              <a:gd name="T21" fmla="*/ 11113 h 16"/>
              <a:gd name="T22" fmla="*/ 153555 w 33"/>
              <a:gd name="T23" fmla="*/ 5556 h 16"/>
              <a:gd name="T24" fmla="*/ 137102 w 33"/>
              <a:gd name="T25" fmla="*/ 5556 h 16"/>
              <a:gd name="T26" fmla="*/ 126134 w 33"/>
              <a:gd name="T27" fmla="*/ 5556 h 16"/>
              <a:gd name="T28" fmla="*/ 115166 w 33"/>
              <a:gd name="T29" fmla="*/ 5556 h 16"/>
              <a:gd name="T30" fmla="*/ 104198 w 33"/>
              <a:gd name="T31" fmla="*/ 11113 h 16"/>
              <a:gd name="T32" fmla="*/ 76777 w 33"/>
              <a:gd name="T33" fmla="*/ 16669 h 16"/>
              <a:gd name="T34" fmla="*/ 60325 w 33"/>
              <a:gd name="T35" fmla="*/ 11113 h 16"/>
              <a:gd name="T36" fmla="*/ 27420 w 33"/>
              <a:gd name="T37" fmla="*/ 11113 h 16"/>
              <a:gd name="T38" fmla="*/ 10968 w 33"/>
              <a:gd name="T39" fmla="*/ 11113 h 16"/>
              <a:gd name="T40" fmla="*/ 16452 w 33"/>
              <a:gd name="T41" fmla="*/ 5556 h 16"/>
              <a:gd name="T42" fmla="*/ 10968 w 33"/>
              <a:gd name="T43" fmla="*/ 0 h 16"/>
              <a:gd name="T44" fmla="*/ 0 w 33"/>
              <a:gd name="T45" fmla="*/ 5556 h 16"/>
              <a:gd name="T46" fmla="*/ 0 w 33"/>
              <a:gd name="T47" fmla="*/ 22225 h 16"/>
              <a:gd name="T48" fmla="*/ 10968 w 33"/>
              <a:gd name="T49" fmla="*/ 33337 h 16"/>
              <a:gd name="T50" fmla="*/ 21936 w 33"/>
              <a:gd name="T51" fmla="*/ 33337 h 16"/>
              <a:gd name="T52" fmla="*/ 5484 w 33"/>
              <a:gd name="T53" fmla="*/ 38894 h 16"/>
              <a:gd name="T54" fmla="*/ 5484 w 33"/>
              <a:gd name="T55" fmla="*/ 55562 h 16"/>
              <a:gd name="T56" fmla="*/ 10968 w 33"/>
              <a:gd name="T57" fmla="*/ 61119 h 16"/>
              <a:gd name="T58" fmla="*/ 21936 w 33"/>
              <a:gd name="T59" fmla="*/ 66675 h 16"/>
              <a:gd name="T60" fmla="*/ 21936 w 33"/>
              <a:gd name="T61" fmla="*/ 77787 h 16"/>
              <a:gd name="T62" fmla="*/ 21936 w 33"/>
              <a:gd name="T63" fmla="*/ 83344 h 16"/>
              <a:gd name="T64" fmla="*/ 32905 w 33"/>
              <a:gd name="T65" fmla="*/ 83344 h 16"/>
              <a:gd name="T66" fmla="*/ 49357 w 33"/>
              <a:gd name="T67" fmla="*/ 83344 h 16"/>
              <a:gd name="T68" fmla="*/ 54841 w 33"/>
              <a:gd name="T69" fmla="*/ 77787 h 16"/>
              <a:gd name="T70" fmla="*/ 65809 w 33"/>
              <a:gd name="T71" fmla="*/ 77787 h 16"/>
              <a:gd name="T72" fmla="*/ 71293 w 33"/>
              <a:gd name="T73" fmla="*/ 83344 h 16"/>
              <a:gd name="T74" fmla="*/ 82261 w 33"/>
              <a:gd name="T75" fmla="*/ 83344 h 16"/>
              <a:gd name="T76" fmla="*/ 93230 w 33"/>
              <a:gd name="T77" fmla="*/ 88900 h 16"/>
              <a:gd name="T78" fmla="*/ 109682 w 33"/>
              <a:gd name="T79" fmla="*/ 83344 h 16"/>
              <a:gd name="T80" fmla="*/ 115166 w 33"/>
              <a:gd name="T81" fmla="*/ 77787 h 16"/>
              <a:gd name="T82" fmla="*/ 115166 w 33"/>
              <a:gd name="T83" fmla="*/ 72231 h 16"/>
              <a:gd name="T84" fmla="*/ 126134 w 33"/>
              <a:gd name="T85" fmla="*/ 66675 h 16"/>
              <a:gd name="T86" fmla="*/ 137102 w 33"/>
              <a:gd name="T87" fmla="*/ 72231 h 16"/>
              <a:gd name="T88" fmla="*/ 142586 w 33"/>
              <a:gd name="T89" fmla="*/ 66675 h 16"/>
              <a:gd name="T90" fmla="*/ 153555 w 33"/>
              <a:gd name="T91" fmla="*/ 66675 h 16"/>
              <a:gd name="T92" fmla="*/ 159039 w 33"/>
              <a:gd name="T93" fmla="*/ 66675 h 1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"/>
              <a:gd name="T142" fmla="*/ 0 h 16"/>
              <a:gd name="T143" fmla="*/ 33 w 33"/>
              <a:gd name="T144" fmla="*/ 16 h 1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" h="16">
                <a:moveTo>
                  <a:pt x="29" y="12"/>
                </a:moveTo>
                <a:cubicBezTo>
                  <a:pt x="29" y="11"/>
                  <a:pt x="29" y="11"/>
                  <a:pt x="28" y="10"/>
                </a:cubicBezTo>
                <a:cubicBezTo>
                  <a:pt x="28" y="10"/>
                  <a:pt x="26" y="10"/>
                  <a:pt x="27" y="9"/>
                </a:cubicBezTo>
                <a:cubicBezTo>
                  <a:pt x="27" y="9"/>
                  <a:pt x="28" y="9"/>
                  <a:pt x="29" y="8"/>
                </a:cubicBezTo>
                <a:cubicBezTo>
                  <a:pt x="29" y="7"/>
                  <a:pt x="28" y="7"/>
                  <a:pt x="29" y="6"/>
                </a:cubicBezTo>
                <a:cubicBezTo>
                  <a:pt x="29" y="6"/>
                  <a:pt x="29" y="5"/>
                  <a:pt x="30" y="4"/>
                </a:cubicBezTo>
                <a:cubicBezTo>
                  <a:pt x="30" y="4"/>
                  <a:pt x="31" y="4"/>
                  <a:pt x="31" y="4"/>
                </a:cubicBezTo>
                <a:cubicBezTo>
                  <a:pt x="31" y="4"/>
                  <a:pt x="32" y="4"/>
                  <a:pt x="32" y="4"/>
                </a:cubicBezTo>
                <a:cubicBezTo>
                  <a:pt x="33" y="4"/>
                  <a:pt x="33" y="3"/>
                  <a:pt x="33" y="2"/>
                </a:cubicBezTo>
                <a:cubicBezTo>
                  <a:pt x="32" y="2"/>
                  <a:pt x="32" y="2"/>
                  <a:pt x="31" y="2"/>
                </a:cubicBezTo>
                <a:cubicBezTo>
                  <a:pt x="31" y="2"/>
                  <a:pt x="31" y="2"/>
                  <a:pt x="30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5" y="1"/>
                  <a:pt x="24" y="1"/>
                  <a:pt x="23" y="1"/>
                </a:cubicBezTo>
                <a:cubicBezTo>
                  <a:pt x="23" y="1"/>
                  <a:pt x="22" y="1"/>
                  <a:pt x="21" y="1"/>
                </a:cubicBezTo>
                <a:cubicBezTo>
                  <a:pt x="20" y="1"/>
                  <a:pt x="20" y="2"/>
                  <a:pt x="19" y="2"/>
                </a:cubicBezTo>
                <a:cubicBezTo>
                  <a:pt x="18" y="2"/>
                  <a:pt x="16" y="3"/>
                  <a:pt x="14" y="3"/>
                </a:cubicBezTo>
                <a:cubicBezTo>
                  <a:pt x="13" y="3"/>
                  <a:pt x="12" y="3"/>
                  <a:pt x="11" y="2"/>
                </a:cubicBezTo>
                <a:cubicBezTo>
                  <a:pt x="9" y="2"/>
                  <a:pt x="7" y="2"/>
                  <a:pt x="5" y="2"/>
                </a:cubicBezTo>
                <a:cubicBezTo>
                  <a:pt x="5" y="2"/>
                  <a:pt x="3" y="3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1" y="5"/>
                  <a:pt x="2" y="5"/>
                  <a:pt x="2" y="6"/>
                </a:cubicBezTo>
                <a:cubicBezTo>
                  <a:pt x="3" y="6"/>
                  <a:pt x="4" y="6"/>
                  <a:pt x="4" y="6"/>
                </a:cubicBezTo>
                <a:cubicBezTo>
                  <a:pt x="3" y="7"/>
                  <a:pt x="2" y="7"/>
                  <a:pt x="1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1"/>
                  <a:pt x="1" y="11"/>
                  <a:pt x="2" y="11"/>
                </a:cubicBezTo>
                <a:cubicBezTo>
                  <a:pt x="2" y="12"/>
                  <a:pt x="3" y="11"/>
                  <a:pt x="4" y="12"/>
                </a:cubicBezTo>
                <a:cubicBezTo>
                  <a:pt x="4" y="12"/>
                  <a:pt x="4" y="13"/>
                  <a:pt x="4" y="14"/>
                </a:cubicBezTo>
                <a:cubicBezTo>
                  <a:pt x="5" y="14"/>
                  <a:pt x="4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7" y="15"/>
                  <a:pt x="8" y="15"/>
                  <a:pt x="9" y="15"/>
                </a:cubicBezTo>
                <a:cubicBezTo>
                  <a:pt x="9" y="15"/>
                  <a:pt x="9" y="14"/>
                  <a:pt x="10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4"/>
                  <a:pt x="13" y="15"/>
                  <a:pt x="13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6"/>
                  <a:pt x="17" y="16"/>
                  <a:pt x="17" y="16"/>
                </a:cubicBezTo>
                <a:cubicBezTo>
                  <a:pt x="18" y="16"/>
                  <a:pt x="20" y="15"/>
                  <a:pt x="20" y="15"/>
                </a:cubicBezTo>
                <a:cubicBezTo>
                  <a:pt x="21" y="15"/>
                  <a:pt x="21" y="14"/>
                  <a:pt x="21" y="14"/>
                </a:cubicBezTo>
                <a:cubicBezTo>
                  <a:pt x="21" y="14"/>
                  <a:pt x="20" y="13"/>
                  <a:pt x="21" y="13"/>
                </a:cubicBezTo>
                <a:cubicBezTo>
                  <a:pt x="21" y="12"/>
                  <a:pt x="22" y="12"/>
                  <a:pt x="23" y="12"/>
                </a:cubicBezTo>
                <a:cubicBezTo>
                  <a:pt x="23" y="12"/>
                  <a:pt x="24" y="13"/>
                  <a:pt x="25" y="13"/>
                </a:cubicBezTo>
                <a:cubicBezTo>
                  <a:pt x="25" y="12"/>
                  <a:pt x="25" y="12"/>
                  <a:pt x="26" y="12"/>
                </a:cubicBezTo>
                <a:cubicBezTo>
                  <a:pt x="26" y="11"/>
                  <a:pt x="27" y="12"/>
                  <a:pt x="28" y="12"/>
                </a:cubicBezTo>
                <a:cubicBezTo>
                  <a:pt x="28" y="12"/>
                  <a:pt x="28" y="12"/>
                  <a:pt x="29" y="1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Freeform 1213"/>
          <p:cNvSpPr>
            <a:spLocks/>
          </p:cNvSpPr>
          <p:nvPr/>
        </p:nvSpPr>
        <p:spPr bwMode="auto">
          <a:xfrm>
            <a:off x="8016875" y="3624263"/>
            <a:ext cx="763588" cy="785812"/>
          </a:xfrm>
          <a:custGeom>
            <a:avLst/>
            <a:gdLst>
              <a:gd name="T0" fmla="*/ 532864 w 139"/>
              <a:gd name="T1" fmla="*/ 390159 h 143"/>
              <a:gd name="T2" fmla="*/ 494409 w 139"/>
              <a:gd name="T3" fmla="*/ 461596 h 143"/>
              <a:gd name="T4" fmla="*/ 412008 w 139"/>
              <a:gd name="T5" fmla="*/ 516548 h 143"/>
              <a:gd name="T6" fmla="*/ 340593 w 139"/>
              <a:gd name="T7" fmla="*/ 571500 h 143"/>
              <a:gd name="T8" fmla="*/ 329606 w 139"/>
              <a:gd name="T9" fmla="*/ 719871 h 143"/>
              <a:gd name="T10" fmla="*/ 280165 w 139"/>
              <a:gd name="T11" fmla="*/ 780318 h 143"/>
              <a:gd name="T12" fmla="*/ 241711 w 139"/>
              <a:gd name="T13" fmla="*/ 736356 h 143"/>
              <a:gd name="T14" fmla="*/ 186777 w 139"/>
              <a:gd name="T15" fmla="*/ 609967 h 143"/>
              <a:gd name="T16" fmla="*/ 153816 w 139"/>
              <a:gd name="T17" fmla="*/ 527539 h 143"/>
              <a:gd name="T18" fmla="*/ 137336 w 139"/>
              <a:gd name="T19" fmla="*/ 472587 h 143"/>
              <a:gd name="T20" fmla="*/ 131843 w 139"/>
              <a:gd name="T21" fmla="*/ 406644 h 143"/>
              <a:gd name="T22" fmla="*/ 115362 w 139"/>
              <a:gd name="T23" fmla="*/ 395654 h 143"/>
              <a:gd name="T24" fmla="*/ 27467 w 139"/>
              <a:gd name="T25" fmla="*/ 395654 h 143"/>
              <a:gd name="T26" fmla="*/ 65921 w 139"/>
              <a:gd name="T27" fmla="*/ 362683 h 143"/>
              <a:gd name="T28" fmla="*/ 10987 w 139"/>
              <a:gd name="T29" fmla="*/ 346197 h 143"/>
              <a:gd name="T30" fmla="*/ 43948 w 139"/>
              <a:gd name="T31" fmla="*/ 329712 h 143"/>
              <a:gd name="T32" fmla="*/ 76908 w 139"/>
              <a:gd name="T33" fmla="*/ 324216 h 143"/>
              <a:gd name="T34" fmla="*/ 49441 w 139"/>
              <a:gd name="T35" fmla="*/ 280255 h 143"/>
              <a:gd name="T36" fmla="*/ 54934 w 139"/>
              <a:gd name="T37" fmla="*/ 225303 h 143"/>
              <a:gd name="T38" fmla="*/ 93388 w 139"/>
              <a:gd name="T39" fmla="*/ 208817 h 143"/>
              <a:gd name="T40" fmla="*/ 142829 w 139"/>
              <a:gd name="T41" fmla="*/ 159361 h 143"/>
              <a:gd name="T42" fmla="*/ 159310 w 139"/>
              <a:gd name="T43" fmla="*/ 120894 h 143"/>
              <a:gd name="T44" fmla="*/ 153816 w 139"/>
              <a:gd name="T45" fmla="*/ 82428 h 143"/>
              <a:gd name="T46" fmla="*/ 148323 w 139"/>
              <a:gd name="T47" fmla="*/ 21981 h 143"/>
              <a:gd name="T48" fmla="*/ 219738 w 139"/>
              <a:gd name="T49" fmla="*/ 0 h 143"/>
              <a:gd name="T50" fmla="*/ 252698 w 139"/>
              <a:gd name="T51" fmla="*/ 38466 h 143"/>
              <a:gd name="T52" fmla="*/ 263685 w 139"/>
              <a:gd name="T53" fmla="*/ 93418 h 143"/>
              <a:gd name="T54" fmla="*/ 269178 w 139"/>
              <a:gd name="T55" fmla="*/ 126389 h 143"/>
              <a:gd name="T56" fmla="*/ 329606 w 139"/>
              <a:gd name="T57" fmla="*/ 159361 h 143"/>
              <a:gd name="T58" fmla="*/ 313126 w 139"/>
              <a:gd name="T59" fmla="*/ 203322 h 143"/>
              <a:gd name="T60" fmla="*/ 412008 w 139"/>
              <a:gd name="T61" fmla="*/ 236293 h 143"/>
              <a:gd name="T62" fmla="*/ 461449 w 139"/>
              <a:gd name="T63" fmla="*/ 263769 h 143"/>
              <a:gd name="T64" fmla="*/ 516383 w 139"/>
              <a:gd name="T65" fmla="*/ 252779 h 143"/>
              <a:gd name="T66" fmla="*/ 538357 w 139"/>
              <a:gd name="T67" fmla="*/ 230798 h 143"/>
              <a:gd name="T68" fmla="*/ 587798 w 139"/>
              <a:gd name="T69" fmla="*/ 258274 h 143"/>
              <a:gd name="T70" fmla="*/ 609772 w 139"/>
              <a:gd name="T71" fmla="*/ 230798 h 143"/>
              <a:gd name="T72" fmla="*/ 653719 w 139"/>
              <a:gd name="T73" fmla="*/ 197827 h 143"/>
              <a:gd name="T74" fmla="*/ 708654 w 139"/>
              <a:gd name="T75" fmla="*/ 186837 h 143"/>
              <a:gd name="T76" fmla="*/ 741614 w 139"/>
              <a:gd name="T77" fmla="*/ 208817 h 143"/>
              <a:gd name="T78" fmla="*/ 752601 w 139"/>
              <a:gd name="T79" fmla="*/ 230798 h 143"/>
              <a:gd name="T80" fmla="*/ 730627 w 139"/>
              <a:gd name="T81" fmla="*/ 247284 h 143"/>
              <a:gd name="T82" fmla="*/ 714147 w 139"/>
              <a:gd name="T83" fmla="*/ 280255 h 143"/>
              <a:gd name="T84" fmla="*/ 692173 w 139"/>
              <a:gd name="T85" fmla="*/ 340702 h 143"/>
              <a:gd name="T86" fmla="*/ 675693 w 139"/>
              <a:gd name="T87" fmla="*/ 368178 h 143"/>
              <a:gd name="T88" fmla="*/ 653719 w 139"/>
              <a:gd name="T89" fmla="*/ 401149 h 143"/>
              <a:gd name="T90" fmla="*/ 631745 w 139"/>
              <a:gd name="T91" fmla="*/ 362683 h 143"/>
              <a:gd name="T92" fmla="*/ 615265 w 139"/>
              <a:gd name="T93" fmla="*/ 335207 h 143"/>
              <a:gd name="T94" fmla="*/ 626252 w 139"/>
              <a:gd name="T95" fmla="*/ 302236 h 143"/>
              <a:gd name="T96" fmla="*/ 560331 w 139"/>
              <a:gd name="T97" fmla="*/ 280255 h 143"/>
              <a:gd name="T98" fmla="*/ 532864 w 139"/>
              <a:gd name="T99" fmla="*/ 269265 h 143"/>
              <a:gd name="T100" fmla="*/ 538357 w 139"/>
              <a:gd name="T101" fmla="*/ 313226 h 143"/>
              <a:gd name="T102" fmla="*/ 543850 w 139"/>
              <a:gd name="T103" fmla="*/ 340702 h 143"/>
              <a:gd name="T104" fmla="*/ 554837 w 139"/>
              <a:gd name="T105" fmla="*/ 373673 h 14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9"/>
              <a:gd name="T160" fmla="*/ 0 h 143"/>
              <a:gd name="T161" fmla="*/ 139 w 139"/>
              <a:gd name="T162" fmla="*/ 143 h 14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9" h="143">
                <a:moveTo>
                  <a:pt x="103" y="73"/>
                </a:moveTo>
                <a:cubicBezTo>
                  <a:pt x="102" y="73"/>
                  <a:pt x="102" y="74"/>
                  <a:pt x="102" y="74"/>
                </a:cubicBezTo>
                <a:cubicBezTo>
                  <a:pt x="100" y="74"/>
                  <a:pt x="101" y="72"/>
                  <a:pt x="100" y="72"/>
                </a:cubicBezTo>
                <a:cubicBezTo>
                  <a:pt x="99" y="72"/>
                  <a:pt x="100" y="74"/>
                  <a:pt x="99" y="73"/>
                </a:cubicBezTo>
                <a:cubicBezTo>
                  <a:pt x="98" y="73"/>
                  <a:pt x="98" y="71"/>
                  <a:pt x="97" y="71"/>
                </a:cubicBezTo>
                <a:cubicBezTo>
                  <a:pt x="96" y="72"/>
                  <a:pt x="96" y="73"/>
                  <a:pt x="95" y="74"/>
                </a:cubicBezTo>
                <a:cubicBezTo>
                  <a:pt x="95" y="75"/>
                  <a:pt x="92" y="74"/>
                  <a:pt x="92" y="76"/>
                </a:cubicBezTo>
                <a:cubicBezTo>
                  <a:pt x="91" y="76"/>
                  <a:pt x="92" y="78"/>
                  <a:pt x="92" y="79"/>
                </a:cubicBezTo>
                <a:cubicBezTo>
                  <a:pt x="92" y="79"/>
                  <a:pt x="92" y="80"/>
                  <a:pt x="92" y="81"/>
                </a:cubicBezTo>
                <a:cubicBezTo>
                  <a:pt x="91" y="82"/>
                  <a:pt x="90" y="83"/>
                  <a:pt x="90" y="84"/>
                </a:cubicBezTo>
                <a:cubicBezTo>
                  <a:pt x="89" y="84"/>
                  <a:pt x="88" y="85"/>
                  <a:pt x="87" y="85"/>
                </a:cubicBezTo>
                <a:cubicBezTo>
                  <a:pt x="86" y="85"/>
                  <a:pt x="85" y="84"/>
                  <a:pt x="85" y="84"/>
                </a:cubicBezTo>
                <a:cubicBezTo>
                  <a:pt x="84" y="85"/>
                  <a:pt x="84" y="86"/>
                  <a:pt x="83" y="87"/>
                </a:cubicBezTo>
                <a:cubicBezTo>
                  <a:pt x="82" y="88"/>
                  <a:pt x="81" y="90"/>
                  <a:pt x="80" y="91"/>
                </a:cubicBezTo>
                <a:cubicBezTo>
                  <a:pt x="78" y="92"/>
                  <a:pt x="77" y="93"/>
                  <a:pt x="75" y="94"/>
                </a:cubicBezTo>
                <a:cubicBezTo>
                  <a:pt x="74" y="95"/>
                  <a:pt x="72" y="95"/>
                  <a:pt x="70" y="97"/>
                </a:cubicBezTo>
                <a:cubicBezTo>
                  <a:pt x="70" y="98"/>
                  <a:pt x="72" y="99"/>
                  <a:pt x="72" y="100"/>
                </a:cubicBezTo>
                <a:cubicBezTo>
                  <a:pt x="71" y="101"/>
                  <a:pt x="68" y="100"/>
                  <a:pt x="67" y="101"/>
                </a:cubicBezTo>
                <a:cubicBezTo>
                  <a:pt x="66" y="102"/>
                  <a:pt x="66" y="103"/>
                  <a:pt x="65" y="104"/>
                </a:cubicBezTo>
                <a:cubicBezTo>
                  <a:pt x="64" y="104"/>
                  <a:pt x="62" y="103"/>
                  <a:pt x="62" y="104"/>
                </a:cubicBezTo>
                <a:cubicBezTo>
                  <a:pt x="61" y="104"/>
                  <a:pt x="61" y="105"/>
                  <a:pt x="61" y="107"/>
                </a:cubicBezTo>
                <a:cubicBezTo>
                  <a:pt x="61" y="109"/>
                  <a:pt x="62" y="111"/>
                  <a:pt x="62" y="113"/>
                </a:cubicBezTo>
                <a:cubicBezTo>
                  <a:pt x="62" y="115"/>
                  <a:pt x="62" y="117"/>
                  <a:pt x="62" y="118"/>
                </a:cubicBezTo>
                <a:cubicBezTo>
                  <a:pt x="62" y="120"/>
                  <a:pt x="60" y="122"/>
                  <a:pt x="60" y="123"/>
                </a:cubicBezTo>
                <a:cubicBezTo>
                  <a:pt x="60" y="126"/>
                  <a:pt x="61" y="128"/>
                  <a:pt x="60" y="131"/>
                </a:cubicBezTo>
                <a:cubicBezTo>
                  <a:pt x="60" y="131"/>
                  <a:pt x="59" y="130"/>
                  <a:pt x="58" y="131"/>
                </a:cubicBezTo>
                <a:cubicBezTo>
                  <a:pt x="57" y="132"/>
                  <a:pt x="56" y="133"/>
                  <a:pt x="56" y="134"/>
                </a:cubicBezTo>
                <a:cubicBezTo>
                  <a:pt x="56" y="135"/>
                  <a:pt x="57" y="136"/>
                  <a:pt x="57" y="137"/>
                </a:cubicBezTo>
                <a:cubicBezTo>
                  <a:pt x="57" y="137"/>
                  <a:pt x="55" y="137"/>
                  <a:pt x="54" y="138"/>
                </a:cubicBezTo>
                <a:cubicBezTo>
                  <a:pt x="53" y="139"/>
                  <a:pt x="52" y="141"/>
                  <a:pt x="51" y="142"/>
                </a:cubicBezTo>
                <a:cubicBezTo>
                  <a:pt x="51" y="142"/>
                  <a:pt x="50" y="143"/>
                  <a:pt x="49" y="142"/>
                </a:cubicBezTo>
                <a:cubicBezTo>
                  <a:pt x="48" y="142"/>
                  <a:pt x="47" y="140"/>
                  <a:pt x="46" y="139"/>
                </a:cubicBezTo>
                <a:cubicBezTo>
                  <a:pt x="46" y="139"/>
                  <a:pt x="46" y="138"/>
                  <a:pt x="46" y="138"/>
                </a:cubicBezTo>
                <a:cubicBezTo>
                  <a:pt x="46" y="138"/>
                  <a:pt x="45" y="137"/>
                  <a:pt x="45" y="137"/>
                </a:cubicBezTo>
                <a:cubicBezTo>
                  <a:pt x="45" y="136"/>
                  <a:pt x="45" y="135"/>
                  <a:pt x="44" y="134"/>
                </a:cubicBezTo>
                <a:cubicBezTo>
                  <a:pt x="44" y="133"/>
                  <a:pt x="43" y="131"/>
                  <a:pt x="42" y="130"/>
                </a:cubicBezTo>
                <a:cubicBezTo>
                  <a:pt x="42" y="129"/>
                  <a:pt x="42" y="127"/>
                  <a:pt x="42" y="126"/>
                </a:cubicBezTo>
                <a:cubicBezTo>
                  <a:pt x="41" y="124"/>
                  <a:pt x="39" y="122"/>
                  <a:pt x="37" y="120"/>
                </a:cubicBezTo>
                <a:cubicBezTo>
                  <a:pt x="37" y="119"/>
                  <a:pt x="36" y="118"/>
                  <a:pt x="35" y="117"/>
                </a:cubicBezTo>
                <a:cubicBezTo>
                  <a:pt x="35" y="115"/>
                  <a:pt x="35" y="113"/>
                  <a:pt x="34" y="111"/>
                </a:cubicBezTo>
                <a:cubicBezTo>
                  <a:pt x="34" y="110"/>
                  <a:pt x="33" y="109"/>
                  <a:pt x="32" y="108"/>
                </a:cubicBezTo>
                <a:cubicBezTo>
                  <a:pt x="32" y="108"/>
                  <a:pt x="31" y="107"/>
                  <a:pt x="30" y="106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4"/>
                  <a:pt x="29" y="103"/>
                  <a:pt x="28" y="102"/>
                </a:cubicBezTo>
                <a:cubicBezTo>
                  <a:pt x="28" y="100"/>
                  <a:pt x="28" y="98"/>
                  <a:pt x="28" y="96"/>
                </a:cubicBezTo>
                <a:cubicBezTo>
                  <a:pt x="27" y="94"/>
                  <a:pt x="26" y="93"/>
                  <a:pt x="26" y="91"/>
                </a:cubicBezTo>
                <a:cubicBezTo>
                  <a:pt x="26" y="91"/>
                  <a:pt x="27" y="91"/>
                  <a:pt x="27" y="90"/>
                </a:cubicBezTo>
                <a:cubicBezTo>
                  <a:pt x="27" y="90"/>
                  <a:pt x="25" y="90"/>
                  <a:pt x="25" y="90"/>
                </a:cubicBezTo>
                <a:cubicBezTo>
                  <a:pt x="25" y="89"/>
                  <a:pt x="25" y="88"/>
                  <a:pt x="25" y="87"/>
                </a:cubicBezTo>
                <a:cubicBezTo>
                  <a:pt x="25" y="87"/>
                  <a:pt x="25" y="86"/>
                  <a:pt x="25" y="86"/>
                </a:cubicBezTo>
                <a:cubicBezTo>
                  <a:pt x="25" y="84"/>
                  <a:pt x="24" y="83"/>
                  <a:pt x="24" y="81"/>
                </a:cubicBezTo>
                <a:cubicBezTo>
                  <a:pt x="24" y="80"/>
                  <a:pt x="25" y="79"/>
                  <a:pt x="25" y="78"/>
                </a:cubicBezTo>
                <a:cubicBezTo>
                  <a:pt x="25" y="77"/>
                  <a:pt x="24" y="76"/>
                  <a:pt x="24" y="76"/>
                </a:cubicBezTo>
                <a:cubicBezTo>
                  <a:pt x="24" y="75"/>
                  <a:pt x="23" y="75"/>
                  <a:pt x="23" y="74"/>
                </a:cubicBezTo>
                <a:cubicBezTo>
                  <a:pt x="23" y="74"/>
                  <a:pt x="24" y="74"/>
                  <a:pt x="24" y="74"/>
                </a:cubicBezTo>
                <a:cubicBezTo>
                  <a:pt x="24" y="73"/>
                  <a:pt x="23" y="74"/>
                  <a:pt x="22" y="74"/>
                </a:cubicBezTo>
                <a:cubicBezTo>
                  <a:pt x="22" y="73"/>
                  <a:pt x="22" y="72"/>
                  <a:pt x="22" y="71"/>
                </a:cubicBezTo>
                <a:cubicBezTo>
                  <a:pt x="23" y="70"/>
                  <a:pt x="24" y="70"/>
                  <a:pt x="23" y="70"/>
                </a:cubicBezTo>
                <a:cubicBezTo>
                  <a:pt x="23" y="69"/>
                  <a:pt x="22" y="69"/>
                  <a:pt x="21" y="70"/>
                </a:cubicBezTo>
                <a:cubicBezTo>
                  <a:pt x="21" y="70"/>
                  <a:pt x="21" y="71"/>
                  <a:pt x="21" y="72"/>
                </a:cubicBezTo>
                <a:cubicBezTo>
                  <a:pt x="21" y="73"/>
                  <a:pt x="21" y="74"/>
                  <a:pt x="21" y="74"/>
                </a:cubicBezTo>
                <a:cubicBezTo>
                  <a:pt x="21" y="75"/>
                  <a:pt x="21" y="76"/>
                  <a:pt x="20" y="76"/>
                </a:cubicBezTo>
                <a:cubicBezTo>
                  <a:pt x="19" y="77"/>
                  <a:pt x="18" y="78"/>
                  <a:pt x="17" y="78"/>
                </a:cubicBezTo>
                <a:cubicBezTo>
                  <a:pt x="15" y="78"/>
                  <a:pt x="14" y="78"/>
                  <a:pt x="12" y="77"/>
                </a:cubicBezTo>
                <a:cubicBezTo>
                  <a:pt x="10" y="76"/>
                  <a:pt x="7" y="74"/>
                  <a:pt x="5" y="72"/>
                </a:cubicBezTo>
                <a:cubicBezTo>
                  <a:pt x="5" y="72"/>
                  <a:pt x="5" y="70"/>
                  <a:pt x="5" y="70"/>
                </a:cubicBezTo>
                <a:cubicBezTo>
                  <a:pt x="6" y="69"/>
                  <a:pt x="7" y="70"/>
                  <a:pt x="7" y="70"/>
                </a:cubicBezTo>
                <a:cubicBezTo>
                  <a:pt x="9" y="70"/>
                  <a:pt x="10" y="69"/>
                  <a:pt x="11" y="68"/>
                </a:cubicBezTo>
                <a:cubicBezTo>
                  <a:pt x="12" y="68"/>
                  <a:pt x="13" y="67"/>
                  <a:pt x="13" y="66"/>
                </a:cubicBezTo>
                <a:cubicBezTo>
                  <a:pt x="13" y="66"/>
                  <a:pt x="12" y="66"/>
                  <a:pt x="12" y="66"/>
                </a:cubicBezTo>
                <a:cubicBezTo>
                  <a:pt x="11" y="66"/>
                  <a:pt x="10" y="67"/>
                  <a:pt x="9" y="67"/>
                </a:cubicBezTo>
                <a:cubicBezTo>
                  <a:pt x="8" y="67"/>
                  <a:pt x="6" y="67"/>
                  <a:pt x="5" y="67"/>
                </a:cubicBezTo>
                <a:cubicBezTo>
                  <a:pt x="4" y="67"/>
                  <a:pt x="4" y="66"/>
                  <a:pt x="3" y="65"/>
                </a:cubicBezTo>
                <a:cubicBezTo>
                  <a:pt x="3" y="65"/>
                  <a:pt x="3" y="65"/>
                  <a:pt x="2" y="64"/>
                </a:cubicBezTo>
                <a:cubicBezTo>
                  <a:pt x="2" y="64"/>
                  <a:pt x="3" y="63"/>
                  <a:pt x="2" y="63"/>
                </a:cubicBezTo>
                <a:cubicBezTo>
                  <a:pt x="2" y="63"/>
                  <a:pt x="1" y="63"/>
                  <a:pt x="0" y="63"/>
                </a:cubicBezTo>
                <a:cubicBezTo>
                  <a:pt x="1" y="62"/>
                  <a:pt x="2" y="62"/>
                  <a:pt x="2" y="62"/>
                </a:cubicBezTo>
                <a:cubicBezTo>
                  <a:pt x="2" y="61"/>
                  <a:pt x="3" y="61"/>
                  <a:pt x="4" y="61"/>
                </a:cubicBezTo>
                <a:cubicBezTo>
                  <a:pt x="4" y="61"/>
                  <a:pt x="3" y="60"/>
                  <a:pt x="4" y="60"/>
                </a:cubicBezTo>
                <a:cubicBezTo>
                  <a:pt x="5" y="60"/>
                  <a:pt x="6" y="60"/>
                  <a:pt x="8" y="60"/>
                </a:cubicBezTo>
                <a:cubicBezTo>
                  <a:pt x="9" y="60"/>
                  <a:pt x="9" y="61"/>
                  <a:pt x="10" y="61"/>
                </a:cubicBezTo>
                <a:cubicBezTo>
                  <a:pt x="11" y="61"/>
                  <a:pt x="12" y="59"/>
                  <a:pt x="13" y="59"/>
                </a:cubicBezTo>
                <a:cubicBezTo>
                  <a:pt x="14" y="59"/>
                  <a:pt x="12" y="60"/>
                  <a:pt x="13" y="60"/>
                </a:cubicBezTo>
                <a:cubicBezTo>
                  <a:pt x="14" y="61"/>
                  <a:pt x="15" y="60"/>
                  <a:pt x="15" y="60"/>
                </a:cubicBezTo>
                <a:cubicBezTo>
                  <a:pt x="15" y="60"/>
                  <a:pt x="14" y="59"/>
                  <a:pt x="14" y="59"/>
                </a:cubicBezTo>
                <a:cubicBezTo>
                  <a:pt x="14" y="58"/>
                  <a:pt x="15" y="58"/>
                  <a:pt x="15" y="58"/>
                </a:cubicBezTo>
                <a:cubicBezTo>
                  <a:pt x="15" y="57"/>
                  <a:pt x="13" y="56"/>
                  <a:pt x="13" y="55"/>
                </a:cubicBezTo>
                <a:cubicBezTo>
                  <a:pt x="12" y="54"/>
                  <a:pt x="13" y="53"/>
                  <a:pt x="13" y="53"/>
                </a:cubicBezTo>
                <a:cubicBezTo>
                  <a:pt x="12" y="53"/>
                  <a:pt x="12" y="53"/>
                  <a:pt x="11" y="53"/>
                </a:cubicBezTo>
                <a:cubicBezTo>
                  <a:pt x="10" y="53"/>
                  <a:pt x="10" y="52"/>
                  <a:pt x="9" y="51"/>
                </a:cubicBezTo>
                <a:cubicBezTo>
                  <a:pt x="9" y="50"/>
                  <a:pt x="10" y="49"/>
                  <a:pt x="9" y="48"/>
                </a:cubicBezTo>
                <a:cubicBezTo>
                  <a:pt x="9" y="48"/>
                  <a:pt x="9" y="48"/>
                  <a:pt x="8" y="48"/>
                </a:cubicBezTo>
                <a:cubicBezTo>
                  <a:pt x="7" y="48"/>
                  <a:pt x="7" y="48"/>
                  <a:pt x="6" y="48"/>
                </a:cubicBezTo>
                <a:cubicBezTo>
                  <a:pt x="5" y="47"/>
                  <a:pt x="5" y="47"/>
                  <a:pt x="5" y="46"/>
                </a:cubicBezTo>
                <a:cubicBezTo>
                  <a:pt x="6" y="44"/>
                  <a:pt x="8" y="42"/>
                  <a:pt x="10" y="41"/>
                </a:cubicBezTo>
                <a:cubicBezTo>
                  <a:pt x="10" y="41"/>
                  <a:pt x="10" y="40"/>
                  <a:pt x="11" y="41"/>
                </a:cubicBezTo>
                <a:cubicBezTo>
                  <a:pt x="12" y="41"/>
                  <a:pt x="12" y="42"/>
                  <a:pt x="13" y="42"/>
                </a:cubicBezTo>
                <a:cubicBezTo>
                  <a:pt x="14" y="42"/>
                  <a:pt x="14" y="41"/>
                  <a:pt x="15" y="41"/>
                </a:cubicBezTo>
                <a:cubicBezTo>
                  <a:pt x="15" y="41"/>
                  <a:pt x="17" y="42"/>
                  <a:pt x="17" y="41"/>
                </a:cubicBezTo>
                <a:cubicBezTo>
                  <a:pt x="18" y="40"/>
                  <a:pt x="17" y="39"/>
                  <a:pt x="17" y="38"/>
                </a:cubicBezTo>
                <a:cubicBezTo>
                  <a:pt x="17" y="38"/>
                  <a:pt x="18" y="38"/>
                  <a:pt x="19" y="38"/>
                </a:cubicBezTo>
                <a:cubicBezTo>
                  <a:pt x="19" y="37"/>
                  <a:pt x="19" y="36"/>
                  <a:pt x="20" y="36"/>
                </a:cubicBezTo>
                <a:cubicBezTo>
                  <a:pt x="21" y="35"/>
                  <a:pt x="23" y="35"/>
                  <a:pt x="23" y="34"/>
                </a:cubicBezTo>
                <a:cubicBezTo>
                  <a:pt x="24" y="33"/>
                  <a:pt x="23" y="31"/>
                  <a:pt x="23" y="30"/>
                </a:cubicBezTo>
                <a:cubicBezTo>
                  <a:pt x="24" y="29"/>
                  <a:pt x="25" y="29"/>
                  <a:pt x="26" y="29"/>
                </a:cubicBezTo>
                <a:cubicBezTo>
                  <a:pt x="26" y="28"/>
                  <a:pt x="26" y="27"/>
                  <a:pt x="26" y="27"/>
                </a:cubicBezTo>
                <a:cubicBezTo>
                  <a:pt x="27" y="26"/>
                  <a:pt x="27" y="25"/>
                  <a:pt x="28" y="25"/>
                </a:cubicBezTo>
                <a:cubicBezTo>
                  <a:pt x="28" y="24"/>
                  <a:pt x="29" y="25"/>
                  <a:pt x="29" y="24"/>
                </a:cubicBezTo>
                <a:cubicBezTo>
                  <a:pt x="29" y="24"/>
                  <a:pt x="28" y="24"/>
                  <a:pt x="28" y="23"/>
                </a:cubicBezTo>
                <a:cubicBezTo>
                  <a:pt x="28" y="23"/>
                  <a:pt x="29" y="22"/>
                  <a:pt x="29" y="22"/>
                </a:cubicBezTo>
                <a:cubicBezTo>
                  <a:pt x="29" y="21"/>
                  <a:pt x="28" y="21"/>
                  <a:pt x="29" y="20"/>
                </a:cubicBezTo>
                <a:cubicBezTo>
                  <a:pt x="29" y="19"/>
                  <a:pt x="29" y="19"/>
                  <a:pt x="30" y="18"/>
                </a:cubicBezTo>
                <a:cubicBezTo>
                  <a:pt x="31" y="18"/>
                  <a:pt x="32" y="18"/>
                  <a:pt x="33" y="17"/>
                </a:cubicBezTo>
                <a:cubicBezTo>
                  <a:pt x="33" y="16"/>
                  <a:pt x="32" y="15"/>
                  <a:pt x="31" y="15"/>
                </a:cubicBezTo>
                <a:cubicBezTo>
                  <a:pt x="30" y="15"/>
                  <a:pt x="29" y="15"/>
                  <a:pt x="28" y="15"/>
                </a:cubicBezTo>
                <a:cubicBezTo>
                  <a:pt x="27" y="15"/>
                  <a:pt x="28" y="15"/>
                  <a:pt x="28" y="14"/>
                </a:cubicBezTo>
                <a:cubicBezTo>
                  <a:pt x="27" y="14"/>
                  <a:pt x="26" y="13"/>
                  <a:pt x="25" y="13"/>
                </a:cubicBezTo>
                <a:cubicBezTo>
                  <a:pt x="25" y="11"/>
                  <a:pt x="25" y="9"/>
                  <a:pt x="25" y="8"/>
                </a:cubicBezTo>
                <a:cubicBezTo>
                  <a:pt x="25" y="7"/>
                  <a:pt x="25" y="6"/>
                  <a:pt x="25" y="5"/>
                </a:cubicBezTo>
                <a:cubicBezTo>
                  <a:pt x="25" y="5"/>
                  <a:pt x="26" y="4"/>
                  <a:pt x="27" y="4"/>
                </a:cubicBezTo>
                <a:cubicBezTo>
                  <a:pt x="28" y="4"/>
                  <a:pt x="29" y="5"/>
                  <a:pt x="30" y="6"/>
                </a:cubicBezTo>
                <a:cubicBezTo>
                  <a:pt x="32" y="6"/>
                  <a:pt x="33" y="6"/>
                  <a:pt x="35" y="6"/>
                </a:cubicBezTo>
                <a:cubicBezTo>
                  <a:pt x="36" y="5"/>
                  <a:pt x="37" y="5"/>
                  <a:pt x="38" y="4"/>
                </a:cubicBezTo>
                <a:cubicBezTo>
                  <a:pt x="38" y="4"/>
                  <a:pt x="39" y="3"/>
                  <a:pt x="39" y="3"/>
                </a:cubicBezTo>
                <a:cubicBezTo>
                  <a:pt x="40" y="2"/>
                  <a:pt x="40" y="1"/>
                  <a:pt x="40" y="0"/>
                </a:cubicBezTo>
                <a:cubicBezTo>
                  <a:pt x="41" y="0"/>
                  <a:pt x="42" y="0"/>
                  <a:pt x="43" y="0"/>
                </a:cubicBezTo>
                <a:cubicBezTo>
                  <a:pt x="44" y="1"/>
                  <a:pt x="43" y="2"/>
                  <a:pt x="44" y="3"/>
                </a:cubicBezTo>
                <a:cubicBezTo>
                  <a:pt x="45" y="4"/>
                  <a:pt x="46" y="4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7" y="8"/>
                  <a:pt x="46" y="7"/>
                  <a:pt x="46" y="7"/>
                </a:cubicBezTo>
                <a:cubicBezTo>
                  <a:pt x="46" y="8"/>
                  <a:pt x="47" y="9"/>
                  <a:pt x="47" y="10"/>
                </a:cubicBezTo>
                <a:cubicBezTo>
                  <a:pt x="48" y="11"/>
                  <a:pt x="49" y="12"/>
                  <a:pt x="50" y="12"/>
                </a:cubicBezTo>
                <a:cubicBezTo>
                  <a:pt x="51" y="13"/>
                  <a:pt x="52" y="14"/>
                  <a:pt x="52" y="15"/>
                </a:cubicBezTo>
                <a:cubicBezTo>
                  <a:pt x="52" y="17"/>
                  <a:pt x="50" y="17"/>
                  <a:pt x="49" y="18"/>
                </a:cubicBezTo>
                <a:cubicBezTo>
                  <a:pt x="49" y="18"/>
                  <a:pt x="48" y="17"/>
                  <a:pt x="48" y="17"/>
                </a:cubicBezTo>
                <a:cubicBezTo>
                  <a:pt x="48" y="16"/>
                  <a:pt x="48" y="16"/>
                  <a:pt x="48" y="16"/>
                </a:cubicBezTo>
                <a:cubicBezTo>
                  <a:pt x="47" y="16"/>
                  <a:pt x="47" y="16"/>
                  <a:pt x="47" y="17"/>
                </a:cubicBezTo>
                <a:cubicBezTo>
                  <a:pt x="46" y="17"/>
                  <a:pt x="46" y="17"/>
                  <a:pt x="46" y="18"/>
                </a:cubicBezTo>
                <a:cubicBezTo>
                  <a:pt x="47" y="19"/>
                  <a:pt x="47" y="20"/>
                  <a:pt x="48" y="21"/>
                </a:cubicBezTo>
                <a:cubicBezTo>
                  <a:pt x="48" y="22"/>
                  <a:pt x="48" y="23"/>
                  <a:pt x="49" y="23"/>
                </a:cubicBezTo>
                <a:cubicBezTo>
                  <a:pt x="49" y="23"/>
                  <a:pt x="50" y="23"/>
                  <a:pt x="50" y="23"/>
                </a:cubicBezTo>
                <a:cubicBezTo>
                  <a:pt x="52" y="24"/>
                  <a:pt x="52" y="25"/>
                  <a:pt x="53" y="25"/>
                </a:cubicBezTo>
                <a:cubicBezTo>
                  <a:pt x="53" y="26"/>
                  <a:pt x="54" y="25"/>
                  <a:pt x="55" y="25"/>
                </a:cubicBezTo>
                <a:cubicBezTo>
                  <a:pt x="56" y="26"/>
                  <a:pt x="57" y="27"/>
                  <a:pt x="58" y="28"/>
                </a:cubicBezTo>
                <a:cubicBezTo>
                  <a:pt x="59" y="28"/>
                  <a:pt x="59" y="29"/>
                  <a:pt x="60" y="29"/>
                </a:cubicBezTo>
                <a:cubicBezTo>
                  <a:pt x="59" y="30"/>
                  <a:pt x="59" y="30"/>
                  <a:pt x="58" y="31"/>
                </a:cubicBezTo>
                <a:cubicBezTo>
                  <a:pt x="57" y="31"/>
                  <a:pt x="57" y="32"/>
                  <a:pt x="56" y="32"/>
                </a:cubicBezTo>
                <a:cubicBezTo>
                  <a:pt x="56" y="33"/>
                  <a:pt x="57" y="33"/>
                  <a:pt x="56" y="33"/>
                </a:cubicBezTo>
                <a:cubicBezTo>
                  <a:pt x="56" y="34"/>
                  <a:pt x="56" y="35"/>
                  <a:pt x="56" y="36"/>
                </a:cubicBezTo>
                <a:cubicBezTo>
                  <a:pt x="56" y="36"/>
                  <a:pt x="57" y="36"/>
                  <a:pt x="57" y="37"/>
                </a:cubicBezTo>
                <a:cubicBezTo>
                  <a:pt x="58" y="37"/>
                  <a:pt x="59" y="36"/>
                  <a:pt x="59" y="37"/>
                </a:cubicBezTo>
                <a:cubicBezTo>
                  <a:pt x="60" y="38"/>
                  <a:pt x="61" y="39"/>
                  <a:pt x="63" y="40"/>
                </a:cubicBezTo>
                <a:cubicBezTo>
                  <a:pt x="64" y="41"/>
                  <a:pt x="66" y="41"/>
                  <a:pt x="68" y="42"/>
                </a:cubicBezTo>
                <a:cubicBezTo>
                  <a:pt x="68" y="42"/>
                  <a:pt x="68" y="43"/>
                  <a:pt x="69" y="43"/>
                </a:cubicBezTo>
                <a:cubicBezTo>
                  <a:pt x="71" y="43"/>
                  <a:pt x="73" y="43"/>
                  <a:pt x="75" y="43"/>
                </a:cubicBezTo>
                <a:cubicBezTo>
                  <a:pt x="77" y="43"/>
                  <a:pt x="78" y="44"/>
                  <a:pt x="79" y="44"/>
                </a:cubicBezTo>
                <a:cubicBezTo>
                  <a:pt x="79" y="45"/>
                  <a:pt x="78" y="46"/>
                  <a:pt x="79" y="46"/>
                </a:cubicBezTo>
                <a:cubicBezTo>
                  <a:pt x="80" y="47"/>
                  <a:pt x="80" y="47"/>
                  <a:pt x="82" y="48"/>
                </a:cubicBezTo>
                <a:cubicBezTo>
                  <a:pt x="82" y="48"/>
                  <a:pt x="82" y="47"/>
                  <a:pt x="83" y="47"/>
                </a:cubicBezTo>
                <a:cubicBezTo>
                  <a:pt x="83" y="47"/>
                  <a:pt x="83" y="48"/>
                  <a:pt x="84" y="48"/>
                </a:cubicBezTo>
                <a:cubicBezTo>
                  <a:pt x="85" y="49"/>
                  <a:pt x="85" y="48"/>
                  <a:pt x="86" y="48"/>
                </a:cubicBezTo>
                <a:cubicBezTo>
                  <a:pt x="87" y="49"/>
                  <a:pt x="88" y="49"/>
                  <a:pt x="89" y="49"/>
                </a:cubicBezTo>
                <a:cubicBezTo>
                  <a:pt x="91" y="49"/>
                  <a:pt x="92" y="50"/>
                  <a:pt x="94" y="50"/>
                </a:cubicBezTo>
                <a:cubicBezTo>
                  <a:pt x="95" y="50"/>
                  <a:pt x="95" y="49"/>
                  <a:pt x="95" y="49"/>
                </a:cubicBezTo>
                <a:cubicBezTo>
                  <a:pt x="95" y="48"/>
                  <a:pt x="95" y="47"/>
                  <a:pt x="94" y="46"/>
                </a:cubicBezTo>
                <a:cubicBezTo>
                  <a:pt x="94" y="45"/>
                  <a:pt x="95" y="44"/>
                  <a:pt x="95" y="43"/>
                </a:cubicBezTo>
                <a:cubicBezTo>
                  <a:pt x="95" y="43"/>
                  <a:pt x="95" y="42"/>
                  <a:pt x="95" y="42"/>
                </a:cubicBezTo>
                <a:cubicBezTo>
                  <a:pt x="95" y="41"/>
                  <a:pt x="96" y="40"/>
                  <a:pt x="97" y="40"/>
                </a:cubicBezTo>
                <a:cubicBezTo>
                  <a:pt x="97" y="40"/>
                  <a:pt x="98" y="40"/>
                  <a:pt x="98" y="40"/>
                </a:cubicBezTo>
                <a:cubicBezTo>
                  <a:pt x="98" y="41"/>
                  <a:pt x="98" y="42"/>
                  <a:pt x="98" y="42"/>
                </a:cubicBezTo>
                <a:cubicBezTo>
                  <a:pt x="98" y="43"/>
                  <a:pt x="98" y="44"/>
                  <a:pt x="98" y="45"/>
                </a:cubicBezTo>
                <a:cubicBezTo>
                  <a:pt x="99" y="46"/>
                  <a:pt x="99" y="46"/>
                  <a:pt x="100" y="47"/>
                </a:cubicBezTo>
                <a:cubicBezTo>
                  <a:pt x="101" y="47"/>
                  <a:pt x="102" y="48"/>
                  <a:pt x="104" y="48"/>
                </a:cubicBezTo>
                <a:cubicBezTo>
                  <a:pt x="105" y="48"/>
                  <a:pt x="105" y="47"/>
                  <a:pt x="105" y="47"/>
                </a:cubicBezTo>
                <a:cubicBezTo>
                  <a:pt x="106" y="47"/>
                  <a:pt x="106" y="47"/>
                  <a:pt x="107" y="47"/>
                </a:cubicBezTo>
                <a:cubicBezTo>
                  <a:pt x="108" y="47"/>
                  <a:pt x="110" y="47"/>
                  <a:pt x="111" y="47"/>
                </a:cubicBezTo>
                <a:cubicBezTo>
                  <a:pt x="112" y="47"/>
                  <a:pt x="114" y="47"/>
                  <a:pt x="114" y="46"/>
                </a:cubicBezTo>
                <a:cubicBezTo>
                  <a:pt x="115" y="46"/>
                  <a:pt x="114" y="44"/>
                  <a:pt x="113" y="43"/>
                </a:cubicBezTo>
                <a:cubicBezTo>
                  <a:pt x="113" y="43"/>
                  <a:pt x="112" y="43"/>
                  <a:pt x="111" y="43"/>
                </a:cubicBezTo>
                <a:cubicBezTo>
                  <a:pt x="110" y="43"/>
                  <a:pt x="111" y="42"/>
                  <a:pt x="111" y="42"/>
                </a:cubicBezTo>
                <a:cubicBezTo>
                  <a:pt x="112" y="42"/>
                  <a:pt x="113" y="41"/>
                  <a:pt x="114" y="41"/>
                </a:cubicBezTo>
                <a:cubicBezTo>
                  <a:pt x="115" y="41"/>
                  <a:pt x="116" y="42"/>
                  <a:pt x="117" y="41"/>
                </a:cubicBezTo>
                <a:cubicBezTo>
                  <a:pt x="117" y="41"/>
                  <a:pt x="116" y="40"/>
                  <a:pt x="116" y="40"/>
                </a:cubicBezTo>
                <a:cubicBezTo>
                  <a:pt x="117" y="39"/>
                  <a:pt x="118" y="39"/>
                  <a:pt x="118" y="38"/>
                </a:cubicBezTo>
                <a:cubicBezTo>
                  <a:pt x="119" y="38"/>
                  <a:pt x="118" y="37"/>
                  <a:pt x="119" y="36"/>
                </a:cubicBezTo>
                <a:cubicBezTo>
                  <a:pt x="120" y="36"/>
                  <a:pt x="122" y="36"/>
                  <a:pt x="123" y="36"/>
                </a:cubicBezTo>
                <a:cubicBezTo>
                  <a:pt x="123" y="36"/>
                  <a:pt x="122" y="35"/>
                  <a:pt x="122" y="35"/>
                </a:cubicBezTo>
                <a:cubicBezTo>
                  <a:pt x="123" y="34"/>
                  <a:pt x="124" y="34"/>
                  <a:pt x="125" y="34"/>
                </a:cubicBezTo>
                <a:cubicBezTo>
                  <a:pt x="126" y="34"/>
                  <a:pt x="127" y="35"/>
                  <a:pt x="128" y="35"/>
                </a:cubicBezTo>
                <a:cubicBezTo>
                  <a:pt x="128" y="35"/>
                  <a:pt x="128" y="34"/>
                  <a:pt x="129" y="34"/>
                </a:cubicBezTo>
                <a:cubicBezTo>
                  <a:pt x="130" y="34"/>
                  <a:pt x="130" y="33"/>
                  <a:pt x="132" y="33"/>
                </a:cubicBezTo>
                <a:cubicBezTo>
                  <a:pt x="132" y="33"/>
                  <a:pt x="133" y="33"/>
                  <a:pt x="133" y="34"/>
                </a:cubicBezTo>
                <a:cubicBezTo>
                  <a:pt x="134" y="34"/>
                  <a:pt x="135" y="35"/>
                  <a:pt x="135" y="36"/>
                </a:cubicBezTo>
                <a:cubicBezTo>
                  <a:pt x="134" y="37"/>
                  <a:pt x="133" y="37"/>
                  <a:pt x="133" y="38"/>
                </a:cubicBezTo>
                <a:cubicBezTo>
                  <a:pt x="133" y="39"/>
                  <a:pt x="134" y="38"/>
                  <a:pt x="135" y="38"/>
                </a:cubicBezTo>
                <a:cubicBezTo>
                  <a:pt x="135" y="38"/>
                  <a:pt x="135" y="39"/>
                  <a:pt x="136" y="39"/>
                </a:cubicBezTo>
                <a:cubicBezTo>
                  <a:pt x="137" y="39"/>
                  <a:pt x="138" y="39"/>
                  <a:pt x="138" y="39"/>
                </a:cubicBezTo>
                <a:cubicBezTo>
                  <a:pt x="139" y="39"/>
                  <a:pt x="139" y="40"/>
                  <a:pt x="139" y="40"/>
                </a:cubicBezTo>
                <a:cubicBezTo>
                  <a:pt x="139" y="41"/>
                  <a:pt x="139" y="41"/>
                  <a:pt x="138" y="41"/>
                </a:cubicBezTo>
                <a:cubicBezTo>
                  <a:pt x="138" y="42"/>
                  <a:pt x="137" y="42"/>
                  <a:pt x="137" y="42"/>
                </a:cubicBezTo>
                <a:cubicBezTo>
                  <a:pt x="137" y="42"/>
                  <a:pt x="137" y="43"/>
                  <a:pt x="137" y="43"/>
                </a:cubicBezTo>
                <a:cubicBezTo>
                  <a:pt x="137" y="44"/>
                  <a:pt x="138" y="44"/>
                  <a:pt x="138" y="45"/>
                </a:cubicBezTo>
                <a:cubicBezTo>
                  <a:pt x="138" y="46"/>
                  <a:pt x="137" y="45"/>
                  <a:pt x="137" y="45"/>
                </a:cubicBezTo>
                <a:cubicBezTo>
                  <a:pt x="136" y="45"/>
                  <a:pt x="136" y="44"/>
                  <a:pt x="135" y="44"/>
                </a:cubicBezTo>
                <a:cubicBezTo>
                  <a:pt x="135" y="44"/>
                  <a:pt x="134" y="45"/>
                  <a:pt x="133" y="45"/>
                </a:cubicBezTo>
                <a:cubicBezTo>
                  <a:pt x="132" y="46"/>
                  <a:pt x="132" y="47"/>
                  <a:pt x="131" y="47"/>
                </a:cubicBezTo>
                <a:cubicBezTo>
                  <a:pt x="130" y="48"/>
                  <a:pt x="130" y="48"/>
                  <a:pt x="129" y="48"/>
                </a:cubicBezTo>
                <a:cubicBezTo>
                  <a:pt x="129" y="48"/>
                  <a:pt x="129" y="49"/>
                  <a:pt x="129" y="49"/>
                </a:cubicBezTo>
                <a:cubicBezTo>
                  <a:pt x="129" y="50"/>
                  <a:pt x="129" y="50"/>
                  <a:pt x="129" y="51"/>
                </a:cubicBezTo>
                <a:cubicBezTo>
                  <a:pt x="129" y="51"/>
                  <a:pt x="130" y="51"/>
                  <a:pt x="130" y="51"/>
                </a:cubicBezTo>
                <a:cubicBezTo>
                  <a:pt x="130" y="52"/>
                  <a:pt x="129" y="52"/>
                  <a:pt x="128" y="52"/>
                </a:cubicBezTo>
                <a:cubicBezTo>
                  <a:pt x="128" y="53"/>
                  <a:pt x="129" y="53"/>
                  <a:pt x="128" y="53"/>
                </a:cubicBezTo>
                <a:cubicBezTo>
                  <a:pt x="128" y="54"/>
                  <a:pt x="127" y="54"/>
                  <a:pt x="127" y="55"/>
                </a:cubicBezTo>
                <a:cubicBezTo>
                  <a:pt x="127" y="55"/>
                  <a:pt x="128" y="56"/>
                  <a:pt x="128" y="56"/>
                </a:cubicBezTo>
                <a:cubicBezTo>
                  <a:pt x="127" y="58"/>
                  <a:pt x="127" y="60"/>
                  <a:pt x="126" y="62"/>
                </a:cubicBezTo>
                <a:cubicBezTo>
                  <a:pt x="126" y="62"/>
                  <a:pt x="125" y="62"/>
                  <a:pt x="125" y="62"/>
                </a:cubicBezTo>
                <a:cubicBezTo>
                  <a:pt x="124" y="62"/>
                  <a:pt x="123" y="61"/>
                  <a:pt x="122" y="61"/>
                </a:cubicBezTo>
                <a:cubicBezTo>
                  <a:pt x="122" y="61"/>
                  <a:pt x="122" y="61"/>
                  <a:pt x="122" y="62"/>
                </a:cubicBezTo>
                <a:cubicBezTo>
                  <a:pt x="122" y="62"/>
                  <a:pt x="122" y="63"/>
                  <a:pt x="123" y="64"/>
                </a:cubicBezTo>
                <a:cubicBezTo>
                  <a:pt x="123" y="65"/>
                  <a:pt x="123" y="66"/>
                  <a:pt x="123" y="67"/>
                </a:cubicBezTo>
                <a:cubicBezTo>
                  <a:pt x="123" y="67"/>
                  <a:pt x="122" y="67"/>
                  <a:pt x="122" y="67"/>
                </a:cubicBezTo>
                <a:cubicBezTo>
                  <a:pt x="121" y="68"/>
                  <a:pt x="122" y="69"/>
                  <a:pt x="122" y="70"/>
                </a:cubicBezTo>
                <a:cubicBezTo>
                  <a:pt x="122" y="71"/>
                  <a:pt x="121" y="72"/>
                  <a:pt x="121" y="73"/>
                </a:cubicBezTo>
                <a:cubicBezTo>
                  <a:pt x="121" y="73"/>
                  <a:pt x="120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9" y="71"/>
                  <a:pt x="119" y="70"/>
                  <a:pt x="119" y="68"/>
                </a:cubicBezTo>
                <a:cubicBezTo>
                  <a:pt x="118" y="67"/>
                  <a:pt x="117" y="67"/>
                  <a:pt x="117" y="66"/>
                </a:cubicBezTo>
                <a:cubicBezTo>
                  <a:pt x="117" y="65"/>
                  <a:pt x="117" y="64"/>
                  <a:pt x="117" y="63"/>
                </a:cubicBezTo>
                <a:cubicBezTo>
                  <a:pt x="117" y="63"/>
                  <a:pt x="115" y="62"/>
                  <a:pt x="115" y="63"/>
                </a:cubicBezTo>
                <a:cubicBezTo>
                  <a:pt x="114" y="64"/>
                  <a:pt x="115" y="65"/>
                  <a:pt x="115" y="66"/>
                </a:cubicBezTo>
                <a:cubicBezTo>
                  <a:pt x="114" y="67"/>
                  <a:pt x="113" y="67"/>
                  <a:pt x="113" y="67"/>
                </a:cubicBezTo>
                <a:cubicBezTo>
                  <a:pt x="112" y="67"/>
                  <a:pt x="113" y="66"/>
                  <a:pt x="112" y="65"/>
                </a:cubicBezTo>
                <a:cubicBezTo>
                  <a:pt x="112" y="65"/>
                  <a:pt x="112" y="66"/>
                  <a:pt x="111" y="66"/>
                </a:cubicBezTo>
                <a:cubicBezTo>
                  <a:pt x="110" y="66"/>
                  <a:pt x="110" y="66"/>
                  <a:pt x="110" y="65"/>
                </a:cubicBezTo>
                <a:cubicBezTo>
                  <a:pt x="110" y="64"/>
                  <a:pt x="111" y="62"/>
                  <a:pt x="112" y="61"/>
                </a:cubicBezTo>
                <a:cubicBezTo>
                  <a:pt x="112" y="60"/>
                  <a:pt x="113" y="60"/>
                  <a:pt x="114" y="60"/>
                </a:cubicBezTo>
                <a:cubicBezTo>
                  <a:pt x="115" y="59"/>
                  <a:pt x="115" y="58"/>
                  <a:pt x="116" y="58"/>
                </a:cubicBezTo>
                <a:cubicBezTo>
                  <a:pt x="116" y="57"/>
                  <a:pt x="117" y="58"/>
                  <a:pt x="117" y="58"/>
                </a:cubicBezTo>
                <a:cubicBezTo>
                  <a:pt x="117" y="57"/>
                  <a:pt x="117" y="57"/>
                  <a:pt x="116" y="56"/>
                </a:cubicBezTo>
                <a:cubicBezTo>
                  <a:pt x="115" y="56"/>
                  <a:pt x="115" y="55"/>
                  <a:pt x="114" y="55"/>
                </a:cubicBezTo>
                <a:cubicBezTo>
                  <a:pt x="112" y="55"/>
                  <a:pt x="109" y="55"/>
                  <a:pt x="107" y="55"/>
                </a:cubicBezTo>
                <a:cubicBezTo>
                  <a:pt x="106" y="55"/>
                  <a:pt x="105" y="55"/>
                  <a:pt x="105" y="55"/>
                </a:cubicBezTo>
                <a:cubicBezTo>
                  <a:pt x="104" y="54"/>
                  <a:pt x="105" y="53"/>
                  <a:pt x="105" y="52"/>
                </a:cubicBezTo>
                <a:cubicBezTo>
                  <a:pt x="105" y="51"/>
                  <a:pt x="105" y="50"/>
                  <a:pt x="104" y="50"/>
                </a:cubicBezTo>
                <a:cubicBezTo>
                  <a:pt x="103" y="50"/>
                  <a:pt x="103" y="52"/>
                  <a:pt x="102" y="51"/>
                </a:cubicBezTo>
                <a:cubicBezTo>
                  <a:pt x="101" y="51"/>
                  <a:pt x="101" y="50"/>
                  <a:pt x="100" y="49"/>
                </a:cubicBezTo>
                <a:cubicBezTo>
                  <a:pt x="100" y="49"/>
                  <a:pt x="99" y="50"/>
                  <a:pt x="99" y="50"/>
                </a:cubicBezTo>
                <a:cubicBezTo>
                  <a:pt x="98" y="49"/>
                  <a:pt x="98" y="48"/>
                  <a:pt x="97" y="48"/>
                </a:cubicBezTo>
                <a:cubicBezTo>
                  <a:pt x="96" y="48"/>
                  <a:pt x="96" y="48"/>
                  <a:pt x="97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50"/>
                  <a:pt x="96" y="51"/>
                  <a:pt x="96" y="52"/>
                </a:cubicBezTo>
                <a:cubicBezTo>
                  <a:pt x="96" y="52"/>
                  <a:pt x="97" y="53"/>
                  <a:pt x="97" y="53"/>
                </a:cubicBezTo>
                <a:cubicBezTo>
                  <a:pt x="98" y="54"/>
                  <a:pt x="100" y="55"/>
                  <a:pt x="100" y="56"/>
                </a:cubicBezTo>
                <a:cubicBezTo>
                  <a:pt x="100" y="56"/>
                  <a:pt x="98" y="56"/>
                  <a:pt x="98" y="56"/>
                </a:cubicBezTo>
                <a:cubicBezTo>
                  <a:pt x="98" y="56"/>
                  <a:pt x="98" y="57"/>
                  <a:pt x="98" y="57"/>
                </a:cubicBezTo>
                <a:cubicBezTo>
                  <a:pt x="98" y="57"/>
                  <a:pt x="98" y="57"/>
                  <a:pt x="97" y="57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59"/>
                  <a:pt x="98" y="59"/>
                  <a:pt x="99" y="59"/>
                </a:cubicBezTo>
                <a:cubicBezTo>
                  <a:pt x="100" y="60"/>
                  <a:pt x="100" y="60"/>
                  <a:pt x="100" y="61"/>
                </a:cubicBezTo>
                <a:cubicBezTo>
                  <a:pt x="100" y="61"/>
                  <a:pt x="99" y="62"/>
                  <a:pt x="99" y="62"/>
                </a:cubicBezTo>
                <a:cubicBezTo>
                  <a:pt x="98" y="63"/>
                  <a:pt x="99" y="63"/>
                  <a:pt x="100" y="64"/>
                </a:cubicBezTo>
                <a:cubicBezTo>
                  <a:pt x="100" y="64"/>
                  <a:pt x="100" y="65"/>
                  <a:pt x="100" y="66"/>
                </a:cubicBezTo>
                <a:cubicBezTo>
                  <a:pt x="100" y="66"/>
                  <a:pt x="101" y="65"/>
                  <a:pt x="102" y="66"/>
                </a:cubicBezTo>
                <a:cubicBezTo>
                  <a:pt x="102" y="66"/>
                  <a:pt x="101" y="66"/>
                  <a:pt x="101" y="67"/>
                </a:cubicBezTo>
                <a:cubicBezTo>
                  <a:pt x="101" y="67"/>
                  <a:pt x="101" y="67"/>
                  <a:pt x="101" y="68"/>
                </a:cubicBezTo>
                <a:cubicBezTo>
                  <a:pt x="101" y="68"/>
                  <a:pt x="102" y="69"/>
                  <a:pt x="102" y="69"/>
                </a:cubicBezTo>
                <a:cubicBezTo>
                  <a:pt x="102" y="70"/>
                  <a:pt x="102" y="70"/>
                  <a:pt x="102" y="71"/>
                </a:cubicBezTo>
                <a:cubicBezTo>
                  <a:pt x="102" y="72"/>
                  <a:pt x="102" y="72"/>
                  <a:pt x="103" y="7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Freeform 1214"/>
          <p:cNvSpPr>
            <a:spLocks/>
          </p:cNvSpPr>
          <p:nvPr/>
        </p:nvSpPr>
        <p:spPr bwMode="auto">
          <a:xfrm>
            <a:off x="6292850" y="3130550"/>
            <a:ext cx="88900" cy="42863"/>
          </a:xfrm>
          <a:custGeom>
            <a:avLst/>
            <a:gdLst>
              <a:gd name="T0" fmla="*/ 0 w 16"/>
              <a:gd name="T1" fmla="*/ 10716 h 8"/>
              <a:gd name="T2" fmla="*/ 11113 w 16"/>
              <a:gd name="T3" fmla="*/ 5358 h 8"/>
              <a:gd name="T4" fmla="*/ 16669 w 16"/>
              <a:gd name="T5" fmla="*/ 0 h 8"/>
              <a:gd name="T6" fmla="*/ 27781 w 16"/>
              <a:gd name="T7" fmla="*/ 5358 h 8"/>
              <a:gd name="T8" fmla="*/ 33337 w 16"/>
              <a:gd name="T9" fmla="*/ 5358 h 8"/>
              <a:gd name="T10" fmla="*/ 38894 w 16"/>
              <a:gd name="T11" fmla="*/ 5358 h 8"/>
              <a:gd name="T12" fmla="*/ 44450 w 16"/>
              <a:gd name="T13" fmla="*/ 0 h 8"/>
              <a:gd name="T14" fmla="*/ 44450 w 16"/>
              <a:gd name="T15" fmla="*/ 0 h 8"/>
              <a:gd name="T16" fmla="*/ 55562 w 16"/>
              <a:gd name="T17" fmla="*/ 0 h 8"/>
              <a:gd name="T18" fmla="*/ 61119 w 16"/>
              <a:gd name="T19" fmla="*/ 0 h 8"/>
              <a:gd name="T20" fmla="*/ 66675 w 16"/>
              <a:gd name="T21" fmla="*/ 5358 h 8"/>
              <a:gd name="T22" fmla="*/ 72231 w 16"/>
              <a:gd name="T23" fmla="*/ 5358 h 8"/>
              <a:gd name="T24" fmla="*/ 77787 w 16"/>
              <a:gd name="T25" fmla="*/ 5358 h 8"/>
              <a:gd name="T26" fmla="*/ 72231 w 16"/>
              <a:gd name="T27" fmla="*/ 16074 h 8"/>
              <a:gd name="T28" fmla="*/ 83344 w 16"/>
              <a:gd name="T29" fmla="*/ 16074 h 8"/>
              <a:gd name="T30" fmla="*/ 88900 w 16"/>
              <a:gd name="T31" fmla="*/ 16074 h 8"/>
              <a:gd name="T32" fmla="*/ 83344 w 16"/>
              <a:gd name="T33" fmla="*/ 21432 h 8"/>
              <a:gd name="T34" fmla="*/ 88900 w 16"/>
              <a:gd name="T35" fmla="*/ 21432 h 8"/>
              <a:gd name="T36" fmla="*/ 88900 w 16"/>
              <a:gd name="T37" fmla="*/ 26789 h 8"/>
              <a:gd name="T38" fmla="*/ 83344 w 16"/>
              <a:gd name="T39" fmla="*/ 26789 h 8"/>
              <a:gd name="T40" fmla="*/ 77787 w 16"/>
              <a:gd name="T41" fmla="*/ 32147 h 8"/>
              <a:gd name="T42" fmla="*/ 77787 w 16"/>
              <a:gd name="T43" fmla="*/ 32147 h 8"/>
              <a:gd name="T44" fmla="*/ 77787 w 16"/>
              <a:gd name="T45" fmla="*/ 37505 h 8"/>
              <a:gd name="T46" fmla="*/ 77787 w 16"/>
              <a:gd name="T47" fmla="*/ 42863 h 8"/>
              <a:gd name="T48" fmla="*/ 72231 w 16"/>
              <a:gd name="T49" fmla="*/ 42863 h 8"/>
              <a:gd name="T50" fmla="*/ 66675 w 16"/>
              <a:gd name="T51" fmla="*/ 42863 h 8"/>
              <a:gd name="T52" fmla="*/ 55562 w 16"/>
              <a:gd name="T53" fmla="*/ 37505 h 8"/>
              <a:gd name="T54" fmla="*/ 55562 w 16"/>
              <a:gd name="T55" fmla="*/ 32147 h 8"/>
              <a:gd name="T56" fmla="*/ 50006 w 16"/>
              <a:gd name="T57" fmla="*/ 32147 h 8"/>
              <a:gd name="T58" fmla="*/ 44450 w 16"/>
              <a:gd name="T59" fmla="*/ 32147 h 8"/>
              <a:gd name="T60" fmla="*/ 38894 w 16"/>
              <a:gd name="T61" fmla="*/ 26789 h 8"/>
              <a:gd name="T62" fmla="*/ 38894 w 16"/>
              <a:gd name="T63" fmla="*/ 26789 h 8"/>
              <a:gd name="T64" fmla="*/ 27781 w 16"/>
              <a:gd name="T65" fmla="*/ 26789 h 8"/>
              <a:gd name="T66" fmla="*/ 27781 w 16"/>
              <a:gd name="T67" fmla="*/ 21432 h 8"/>
              <a:gd name="T68" fmla="*/ 16669 w 16"/>
              <a:gd name="T69" fmla="*/ 21432 h 8"/>
              <a:gd name="T70" fmla="*/ 16669 w 16"/>
              <a:gd name="T71" fmla="*/ 16074 h 8"/>
              <a:gd name="T72" fmla="*/ 11113 w 16"/>
              <a:gd name="T73" fmla="*/ 16074 h 8"/>
              <a:gd name="T74" fmla="*/ 5556 w 16"/>
              <a:gd name="T75" fmla="*/ 16074 h 8"/>
              <a:gd name="T76" fmla="*/ 0 w 16"/>
              <a:gd name="T77" fmla="*/ 10716 h 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"/>
              <a:gd name="T118" fmla="*/ 0 h 8"/>
              <a:gd name="T119" fmla="*/ 16 w 16"/>
              <a:gd name="T120" fmla="*/ 8 h 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" h="8">
                <a:moveTo>
                  <a:pt x="0" y="2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10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1" y="1"/>
                  <a:pt x="12" y="1"/>
                </a:cubicBezTo>
                <a:cubicBezTo>
                  <a:pt x="12" y="1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2"/>
                  <a:pt x="13" y="2"/>
                  <a:pt x="13" y="3"/>
                </a:cubicBezTo>
                <a:cubicBezTo>
                  <a:pt x="14" y="3"/>
                  <a:pt x="14" y="3"/>
                  <a:pt x="15" y="3"/>
                </a:cubicBezTo>
                <a:cubicBezTo>
                  <a:pt x="15" y="3"/>
                  <a:pt x="15" y="3"/>
                  <a:pt x="16" y="3"/>
                </a:cubicBezTo>
                <a:cubicBezTo>
                  <a:pt x="16" y="3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6" y="5"/>
                  <a:pt x="15" y="5"/>
                  <a:pt x="15" y="5"/>
                </a:cubicBezTo>
                <a:cubicBezTo>
                  <a:pt x="15" y="5"/>
                  <a:pt x="14" y="5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8"/>
                  <a:pt x="14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7"/>
                  <a:pt x="11" y="7"/>
                  <a:pt x="10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8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4"/>
                  <a:pt x="6" y="5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Freeform 1215"/>
          <p:cNvSpPr>
            <a:spLocks/>
          </p:cNvSpPr>
          <p:nvPr/>
        </p:nvSpPr>
        <p:spPr bwMode="auto">
          <a:xfrm>
            <a:off x="5848350" y="3822700"/>
            <a:ext cx="22225" cy="26988"/>
          </a:xfrm>
          <a:custGeom>
            <a:avLst/>
            <a:gdLst>
              <a:gd name="T0" fmla="*/ 22225 w 4"/>
              <a:gd name="T1" fmla="*/ 5398 h 5"/>
              <a:gd name="T2" fmla="*/ 16669 w 4"/>
              <a:gd name="T3" fmla="*/ 16193 h 5"/>
              <a:gd name="T4" fmla="*/ 0 w 4"/>
              <a:gd name="T5" fmla="*/ 21590 h 5"/>
              <a:gd name="T6" fmla="*/ 11113 w 4"/>
              <a:gd name="T7" fmla="*/ 10795 h 5"/>
              <a:gd name="T8" fmla="*/ 16669 w 4"/>
              <a:gd name="T9" fmla="*/ 0 h 5"/>
              <a:gd name="T10" fmla="*/ 22225 w 4"/>
              <a:gd name="T11" fmla="*/ 5398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4" y="1"/>
                </a:moveTo>
                <a:cubicBezTo>
                  <a:pt x="4" y="2"/>
                  <a:pt x="4" y="3"/>
                  <a:pt x="3" y="3"/>
                </a:cubicBezTo>
                <a:cubicBezTo>
                  <a:pt x="2" y="4"/>
                  <a:pt x="1" y="5"/>
                  <a:pt x="0" y="4"/>
                </a:cubicBezTo>
                <a:cubicBezTo>
                  <a:pt x="0" y="3"/>
                  <a:pt x="1" y="3"/>
                  <a:pt x="2" y="2"/>
                </a:cubicBezTo>
                <a:cubicBezTo>
                  <a:pt x="2" y="2"/>
                  <a:pt x="2" y="1"/>
                  <a:pt x="3" y="0"/>
                </a:cubicBezTo>
                <a:cubicBezTo>
                  <a:pt x="3" y="0"/>
                  <a:pt x="4" y="0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1216"/>
          <p:cNvSpPr>
            <a:spLocks/>
          </p:cNvSpPr>
          <p:nvPr/>
        </p:nvSpPr>
        <p:spPr bwMode="auto">
          <a:xfrm>
            <a:off x="5870575" y="3800475"/>
            <a:ext cx="22225" cy="22225"/>
          </a:xfrm>
          <a:custGeom>
            <a:avLst/>
            <a:gdLst>
              <a:gd name="T0" fmla="*/ 16669 w 4"/>
              <a:gd name="T1" fmla="*/ 5556 h 4"/>
              <a:gd name="T2" fmla="*/ 11113 w 4"/>
              <a:gd name="T3" fmla="*/ 16669 h 4"/>
              <a:gd name="T4" fmla="*/ 0 w 4"/>
              <a:gd name="T5" fmla="*/ 22225 h 4"/>
              <a:gd name="T6" fmla="*/ 0 w 4"/>
              <a:gd name="T7" fmla="*/ 11113 h 4"/>
              <a:gd name="T8" fmla="*/ 16669 w 4"/>
              <a:gd name="T9" fmla="*/ 555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1"/>
                </a:moveTo>
                <a:cubicBezTo>
                  <a:pt x="4" y="1"/>
                  <a:pt x="3" y="3"/>
                  <a:pt x="2" y="3"/>
                </a:cubicBezTo>
                <a:cubicBezTo>
                  <a:pt x="2" y="4"/>
                  <a:pt x="1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Freeform 1217"/>
          <p:cNvSpPr>
            <a:spLocks/>
          </p:cNvSpPr>
          <p:nvPr/>
        </p:nvSpPr>
        <p:spPr bwMode="auto">
          <a:xfrm>
            <a:off x="5821363" y="3849688"/>
            <a:ext cx="26987" cy="0"/>
          </a:xfrm>
          <a:custGeom>
            <a:avLst/>
            <a:gdLst>
              <a:gd name="T0" fmla="*/ 21590 w 5"/>
              <a:gd name="T1" fmla="*/ 21590 w 5"/>
              <a:gd name="T2" fmla="*/ 10795 w 5"/>
              <a:gd name="T3" fmla="*/ 0 w 5"/>
              <a:gd name="T4" fmla="*/ 5398 w 5"/>
              <a:gd name="T5" fmla="*/ 21590 w 5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5 w 5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5">
                <a:moveTo>
                  <a:pt x="4" y="0"/>
                </a:move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4" y="0"/>
                  <a:pt x="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1218"/>
          <p:cNvSpPr>
            <a:spLocks/>
          </p:cNvSpPr>
          <p:nvPr/>
        </p:nvSpPr>
        <p:spPr bwMode="auto">
          <a:xfrm>
            <a:off x="5799138" y="3822700"/>
            <a:ext cx="22225" cy="26988"/>
          </a:xfrm>
          <a:custGeom>
            <a:avLst/>
            <a:gdLst>
              <a:gd name="T0" fmla="*/ 22225 w 4"/>
              <a:gd name="T1" fmla="*/ 5398 h 5"/>
              <a:gd name="T2" fmla="*/ 11113 w 4"/>
              <a:gd name="T3" fmla="*/ 26988 h 5"/>
              <a:gd name="T4" fmla="*/ 5556 w 4"/>
              <a:gd name="T5" fmla="*/ 16193 h 5"/>
              <a:gd name="T6" fmla="*/ 5556 w 4"/>
              <a:gd name="T7" fmla="*/ 10795 h 5"/>
              <a:gd name="T8" fmla="*/ 16669 w 4"/>
              <a:gd name="T9" fmla="*/ 5398 h 5"/>
              <a:gd name="T10" fmla="*/ 22225 w 4"/>
              <a:gd name="T11" fmla="*/ 5398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4" y="1"/>
                </a:moveTo>
                <a:cubicBezTo>
                  <a:pt x="4" y="3"/>
                  <a:pt x="3" y="4"/>
                  <a:pt x="2" y="5"/>
                </a:cubicBezTo>
                <a:cubicBezTo>
                  <a:pt x="1" y="5"/>
                  <a:pt x="1" y="4"/>
                  <a:pt x="1" y="3"/>
                </a:cubicBezTo>
                <a:cubicBezTo>
                  <a:pt x="1" y="3"/>
                  <a:pt x="0" y="3"/>
                  <a:pt x="1" y="2"/>
                </a:cubicBezTo>
                <a:cubicBezTo>
                  <a:pt x="1" y="1"/>
                  <a:pt x="2" y="1"/>
                  <a:pt x="3" y="1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Freeform 1219"/>
          <p:cNvSpPr>
            <a:spLocks/>
          </p:cNvSpPr>
          <p:nvPr/>
        </p:nvSpPr>
        <p:spPr bwMode="auto">
          <a:xfrm>
            <a:off x="6002338" y="3376613"/>
            <a:ext cx="312737" cy="225425"/>
          </a:xfrm>
          <a:custGeom>
            <a:avLst/>
            <a:gdLst>
              <a:gd name="T0" fmla="*/ 43893 w 57"/>
              <a:gd name="T1" fmla="*/ 181440 h 41"/>
              <a:gd name="T2" fmla="*/ 60353 w 57"/>
              <a:gd name="T3" fmla="*/ 164945 h 41"/>
              <a:gd name="T4" fmla="*/ 49380 w 57"/>
              <a:gd name="T5" fmla="*/ 148451 h 41"/>
              <a:gd name="T6" fmla="*/ 60353 w 57"/>
              <a:gd name="T7" fmla="*/ 137454 h 41"/>
              <a:gd name="T8" fmla="*/ 49380 w 57"/>
              <a:gd name="T9" fmla="*/ 126458 h 41"/>
              <a:gd name="T10" fmla="*/ 60353 w 57"/>
              <a:gd name="T11" fmla="*/ 109963 h 41"/>
              <a:gd name="T12" fmla="*/ 65840 w 57"/>
              <a:gd name="T13" fmla="*/ 98967 h 41"/>
              <a:gd name="T14" fmla="*/ 71326 w 57"/>
              <a:gd name="T15" fmla="*/ 71476 h 41"/>
              <a:gd name="T16" fmla="*/ 71326 w 57"/>
              <a:gd name="T17" fmla="*/ 60480 h 41"/>
              <a:gd name="T18" fmla="*/ 54866 w 57"/>
              <a:gd name="T19" fmla="*/ 54982 h 41"/>
              <a:gd name="T20" fmla="*/ 43893 w 57"/>
              <a:gd name="T21" fmla="*/ 54982 h 41"/>
              <a:gd name="T22" fmla="*/ 32920 w 57"/>
              <a:gd name="T23" fmla="*/ 49484 h 41"/>
              <a:gd name="T24" fmla="*/ 10973 w 57"/>
              <a:gd name="T25" fmla="*/ 54982 h 41"/>
              <a:gd name="T26" fmla="*/ 16460 w 57"/>
              <a:gd name="T27" fmla="*/ 38487 h 41"/>
              <a:gd name="T28" fmla="*/ 10973 w 57"/>
              <a:gd name="T29" fmla="*/ 32989 h 41"/>
              <a:gd name="T30" fmla="*/ 0 w 57"/>
              <a:gd name="T31" fmla="*/ 21993 h 41"/>
              <a:gd name="T32" fmla="*/ 27433 w 57"/>
              <a:gd name="T33" fmla="*/ 10996 h 41"/>
              <a:gd name="T34" fmla="*/ 32920 w 57"/>
              <a:gd name="T35" fmla="*/ 0 h 41"/>
              <a:gd name="T36" fmla="*/ 60353 w 57"/>
              <a:gd name="T37" fmla="*/ 5498 h 41"/>
              <a:gd name="T38" fmla="*/ 98759 w 57"/>
              <a:gd name="T39" fmla="*/ 0 h 41"/>
              <a:gd name="T40" fmla="*/ 137166 w 57"/>
              <a:gd name="T41" fmla="*/ 5498 h 41"/>
              <a:gd name="T42" fmla="*/ 159112 w 57"/>
              <a:gd name="T43" fmla="*/ 10996 h 41"/>
              <a:gd name="T44" fmla="*/ 175572 w 57"/>
              <a:gd name="T45" fmla="*/ 10996 h 41"/>
              <a:gd name="T46" fmla="*/ 197519 w 57"/>
              <a:gd name="T47" fmla="*/ 10996 h 41"/>
              <a:gd name="T48" fmla="*/ 213979 w 57"/>
              <a:gd name="T49" fmla="*/ 21993 h 41"/>
              <a:gd name="T50" fmla="*/ 241412 w 57"/>
              <a:gd name="T51" fmla="*/ 27491 h 41"/>
              <a:gd name="T52" fmla="*/ 252385 w 57"/>
              <a:gd name="T53" fmla="*/ 21993 h 41"/>
              <a:gd name="T54" fmla="*/ 279818 w 57"/>
              <a:gd name="T55" fmla="*/ 38487 h 41"/>
              <a:gd name="T56" fmla="*/ 301765 w 57"/>
              <a:gd name="T57" fmla="*/ 38487 h 41"/>
              <a:gd name="T58" fmla="*/ 312738 w 57"/>
              <a:gd name="T59" fmla="*/ 43985 h 41"/>
              <a:gd name="T60" fmla="*/ 290791 w 57"/>
              <a:gd name="T61" fmla="*/ 65978 h 41"/>
              <a:gd name="T62" fmla="*/ 257872 w 57"/>
              <a:gd name="T63" fmla="*/ 76974 h 41"/>
              <a:gd name="T64" fmla="*/ 252385 w 57"/>
              <a:gd name="T65" fmla="*/ 93469 h 41"/>
              <a:gd name="T66" fmla="*/ 224952 w 57"/>
              <a:gd name="T67" fmla="*/ 120960 h 41"/>
              <a:gd name="T68" fmla="*/ 230439 w 57"/>
              <a:gd name="T69" fmla="*/ 142952 h 41"/>
              <a:gd name="T70" fmla="*/ 224952 w 57"/>
              <a:gd name="T71" fmla="*/ 153949 h 41"/>
              <a:gd name="T72" fmla="*/ 213979 w 57"/>
              <a:gd name="T73" fmla="*/ 175941 h 41"/>
              <a:gd name="T74" fmla="*/ 197519 w 57"/>
              <a:gd name="T75" fmla="*/ 181440 h 41"/>
              <a:gd name="T76" fmla="*/ 181059 w 57"/>
              <a:gd name="T77" fmla="*/ 203432 h 41"/>
              <a:gd name="T78" fmla="*/ 170086 w 57"/>
              <a:gd name="T79" fmla="*/ 203432 h 41"/>
              <a:gd name="T80" fmla="*/ 148139 w 57"/>
              <a:gd name="T81" fmla="*/ 203432 h 41"/>
              <a:gd name="T82" fmla="*/ 120706 w 57"/>
              <a:gd name="T83" fmla="*/ 208930 h 41"/>
              <a:gd name="T84" fmla="*/ 98759 w 57"/>
              <a:gd name="T85" fmla="*/ 219927 h 41"/>
              <a:gd name="T86" fmla="*/ 76813 w 57"/>
              <a:gd name="T87" fmla="*/ 208930 h 41"/>
              <a:gd name="T88" fmla="*/ 60353 w 57"/>
              <a:gd name="T89" fmla="*/ 192436 h 4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41"/>
              <a:gd name="T137" fmla="*/ 57 w 57"/>
              <a:gd name="T138" fmla="*/ 41 h 4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41">
                <a:moveTo>
                  <a:pt x="9" y="35"/>
                </a:moveTo>
                <a:cubicBezTo>
                  <a:pt x="9" y="34"/>
                  <a:pt x="8" y="34"/>
                  <a:pt x="8" y="33"/>
                </a:cubicBezTo>
                <a:cubicBezTo>
                  <a:pt x="8" y="33"/>
                  <a:pt x="9" y="32"/>
                  <a:pt x="9" y="32"/>
                </a:cubicBezTo>
                <a:cubicBezTo>
                  <a:pt x="10" y="31"/>
                  <a:pt x="11" y="31"/>
                  <a:pt x="11" y="30"/>
                </a:cubicBezTo>
                <a:cubicBezTo>
                  <a:pt x="11" y="30"/>
                  <a:pt x="10" y="29"/>
                  <a:pt x="9" y="29"/>
                </a:cubicBezTo>
                <a:cubicBezTo>
                  <a:pt x="9" y="28"/>
                  <a:pt x="9" y="28"/>
                  <a:pt x="9" y="27"/>
                </a:cubicBezTo>
                <a:cubicBezTo>
                  <a:pt x="10" y="27"/>
                  <a:pt x="10" y="27"/>
                  <a:pt x="11" y="26"/>
                </a:cubicBezTo>
                <a:cubicBezTo>
                  <a:pt x="11" y="26"/>
                  <a:pt x="11" y="25"/>
                  <a:pt x="11" y="25"/>
                </a:cubicBezTo>
                <a:cubicBezTo>
                  <a:pt x="11" y="25"/>
                  <a:pt x="10" y="25"/>
                  <a:pt x="10" y="24"/>
                </a:cubicBezTo>
                <a:cubicBezTo>
                  <a:pt x="9" y="24"/>
                  <a:pt x="9" y="23"/>
                  <a:pt x="9" y="23"/>
                </a:cubicBezTo>
                <a:cubicBezTo>
                  <a:pt x="9" y="22"/>
                  <a:pt x="10" y="22"/>
                  <a:pt x="11" y="22"/>
                </a:cubicBezTo>
                <a:cubicBezTo>
                  <a:pt x="11" y="22"/>
                  <a:pt x="11" y="21"/>
                  <a:pt x="11" y="20"/>
                </a:cubicBezTo>
                <a:cubicBezTo>
                  <a:pt x="11" y="20"/>
                  <a:pt x="10" y="20"/>
                  <a:pt x="11" y="19"/>
                </a:cubicBezTo>
                <a:cubicBezTo>
                  <a:pt x="11" y="19"/>
                  <a:pt x="12" y="19"/>
                  <a:pt x="12" y="18"/>
                </a:cubicBezTo>
                <a:cubicBezTo>
                  <a:pt x="12" y="17"/>
                  <a:pt x="11" y="16"/>
                  <a:pt x="11" y="15"/>
                </a:cubicBezTo>
                <a:cubicBezTo>
                  <a:pt x="12" y="14"/>
                  <a:pt x="12" y="14"/>
                  <a:pt x="13" y="13"/>
                </a:cubicBezTo>
                <a:cubicBezTo>
                  <a:pt x="13" y="13"/>
                  <a:pt x="15" y="12"/>
                  <a:pt x="15" y="11"/>
                </a:cubicBezTo>
                <a:cubicBezTo>
                  <a:pt x="15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2" y="9"/>
                  <a:pt x="11" y="10"/>
                  <a:pt x="10" y="10"/>
                </a:cubicBezTo>
                <a:cubicBezTo>
                  <a:pt x="10" y="10"/>
                  <a:pt x="10" y="10"/>
                  <a:pt x="9" y="11"/>
                </a:cubicBezTo>
                <a:cubicBezTo>
                  <a:pt x="9" y="11"/>
                  <a:pt x="8" y="10"/>
                  <a:pt x="8" y="10"/>
                </a:cubicBezTo>
                <a:cubicBezTo>
                  <a:pt x="7" y="10"/>
                  <a:pt x="6" y="11"/>
                  <a:pt x="6" y="11"/>
                </a:cubicBezTo>
                <a:cubicBezTo>
                  <a:pt x="5" y="10"/>
                  <a:pt x="6" y="10"/>
                  <a:pt x="6" y="9"/>
                </a:cubicBezTo>
                <a:cubicBezTo>
                  <a:pt x="6" y="9"/>
                  <a:pt x="6" y="9"/>
                  <a:pt x="5" y="9"/>
                </a:cubicBezTo>
                <a:cubicBezTo>
                  <a:pt x="4" y="9"/>
                  <a:pt x="3" y="10"/>
                  <a:pt x="2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3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5"/>
                  <a:pt x="2" y="5"/>
                </a:cubicBezTo>
                <a:cubicBezTo>
                  <a:pt x="1" y="4"/>
                  <a:pt x="0" y="4"/>
                  <a:pt x="0" y="4"/>
                </a:cubicBezTo>
                <a:cubicBezTo>
                  <a:pt x="1" y="3"/>
                  <a:pt x="2" y="2"/>
                  <a:pt x="3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2"/>
                  <a:pt x="5" y="1"/>
                  <a:pt x="5" y="1"/>
                </a:cubicBezTo>
                <a:cubicBezTo>
                  <a:pt x="6" y="1"/>
                  <a:pt x="6" y="0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1"/>
                  <a:pt x="11" y="1"/>
                </a:cubicBezTo>
                <a:cubicBezTo>
                  <a:pt x="12" y="1"/>
                  <a:pt x="14" y="1"/>
                  <a:pt x="16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0"/>
                  <a:pt x="20" y="1"/>
                  <a:pt x="21" y="1"/>
                </a:cubicBezTo>
                <a:cubicBezTo>
                  <a:pt x="22" y="1"/>
                  <a:pt x="23" y="1"/>
                  <a:pt x="25" y="1"/>
                </a:cubicBezTo>
                <a:cubicBezTo>
                  <a:pt x="25" y="1"/>
                  <a:pt x="26" y="1"/>
                  <a:pt x="26" y="1"/>
                </a:cubicBezTo>
                <a:cubicBezTo>
                  <a:pt x="27" y="1"/>
                  <a:pt x="28" y="2"/>
                  <a:pt x="29" y="2"/>
                </a:cubicBezTo>
                <a:cubicBezTo>
                  <a:pt x="29" y="2"/>
                  <a:pt x="29" y="1"/>
                  <a:pt x="30" y="1"/>
                </a:cubicBezTo>
                <a:cubicBezTo>
                  <a:pt x="31" y="1"/>
                  <a:pt x="31" y="2"/>
                  <a:pt x="32" y="2"/>
                </a:cubicBezTo>
                <a:cubicBezTo>
                  <a:pt x="33" y="2"/>
                  <a:pt x="33" y="2"/>
                  <a:pt x="34" y="2"/>
                </a:cubicBezTo>
                <a:cubicBezTo>
                  <a:pt x="35" y="2"/>
                  <a:pt x="36" y="2"/>
                  <a:pt x="36" y="2"/>
                </a:cubicBezTo>
                <a:cubicBezTo>
                  <a:pt x="37" y="3"/>
                  <a:pt x="36" y="3"/>
                  <a:pt x="37" y="4"/>
                </a:cubicBezTo>
                <a:cubicBezTo>
                  <a:pt x="38" y="4"/>
                  <a:pt x="38" y="4"/>
                  <a:pt x="39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2" y="5"/>
                  <a:pt x="43" y="5"/>
                  <a:pt x="44" y="5"/>
                </a:cubicBezTo>
                <a:cubicBezTo>
                  <a:pt x="44" y="5"/>
                  <a:pt x="45" y="5"/>
                  <a:pt x="45" y="5"/>
                </a:cubicBezTo>
                <a:cubicBezTo>
                  <a:pt x="46" y="5"/>
                  <a:pt x="46" y="4"/>
                  <a:pt x="46" y="4"/>
                </a:cubicBezTo>
                <a:cubicBezTo>
                  <a:pt x="47" y="5"/>
                  <a:pt x="48" y="5"/>
                  <a:pt x="49" y="6"/>
                </a:cubicBezTo>
                <a:cubicBezTo>
                  <a:pt x="49" y="6"/>
                  <a:pt x="50" y="6"/>
                  <a:pt x="51" y="7"/>
                </a:cubicBezTo>
                <a:cubicBezTo>
                  <a:pt x="51" y="7"/>
                  <a:pt x="52" y="7"/>
                  <a:pt x="52" y="7"/>
                </a:cubicBezTo>
                <a:cubicBezTo>
                  <a:pt x="53" y="7"/>
                  <a:pt x="54" y="7"/>
                  <a:pt x="55" y="7"/>
                </a:cubicBezTo>
                <a:cubicBezTo>
                  <a:pt x="55" y="7"/>
                  <a:pt x="56" y="7"/>
                  <a:pt x="56" y="7"/>
                </a:cubicBezTo>
                <a:cubicBezTo>
                  <a:pt x="57" y="7"/>
                  <a:pt x="57" y="8"/>
                  <a:pt x="57" y="8"/>
                </a:cubicBezTo>
                <a:cubicBezTo>
                  <a:pt x="57" y="9"/>
                  <a:pt x="57" y="10"/>
                  <a:pt x="57" y="10"/>
                </a:cubicBezTo>
                <a:cubicBezTo>
                  <a:pt x="56" y="11"/>
                  <a:pt x="54" y="11"/>
                  <a:pt x="53" y="12"/>
                </a:cubicBezTo>
                <a:cubicBezTo>
                  <a:pt x="53" y="12"/>
                  <a:pt x="53" y="13"/>
                  <a:pt x="52" y="13"/>
                </a:cubicBezTo>
                <a:cubicBezTo>
                  <a:pt x="51" y="14"/>
                  <a:pt x="48" y="13"/>
                  <a:pt x="47" y="14"/>
                </a:cubicBezTo>
                <a:cubicBezTo>
                  <a:pt x="46" y="14"/>
                  <a:pt x="46" y="15"/>
                  <a:pt x="46" y="16"/>
                </a:cubicBezTo>
                <a:cubicBezTo>
                  <a:pt x="46" y="16"/>
                  <a:pt x="46" y="16"/>
                  <a:pt x="46" y="17"/>
                </a:cubicBezTo>
                <a:cubicBezTo>
                  <a:pt x="46" y="17"/>
                  <a:pt x="45" y="17"/>
                  <a:pt x="44" y="18"/>
                </a:cubicBezTo>
                <a:cubicBezTo>
                  <a:pt x="43" y="19"/>
                  <a:pt x="42" y="21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4"/>
                  <a:pt x="42" y="25"/>
                  <a:pt x="42" y="26"/>
                </a:cubicBezTo>
                <a:cubicBezTo>
                  <a:pt x="43" y="26"/>
                  <a:pt x="44" y="26"/>
                  <a:pt x="44" y="27"/>
                </a:cubicBezTo>
                <a:cubicBezTo>
                  <a:pt x="43" y="27"/>
                  <a:pt x="42" y="28"/>
                  <a:pt x="41" y="28"/>
                </a:cubicBezTo>
                <a:cubicBezTo>
                  <a:pt x="41" y="29"/>
                  <a:pt x="40" y="29"/>
                  <a:pt x="39" y="30"/>
                </a:cubicBezTo>
                <a:cubicBezTo>
                  <a:pt x="39" y="31"/>
                  <a:pt x="39" y="31"/>
                  <a:pt x="39" y="32"/>
                </a:cubicBezTo>
                <a:cubicBezTo>
                  <a:pt x="39" y="33"/>
                  <a:pt x="40" y="33"/>
                  <a:pt x="39" y="33"/>
                </a:cubicBezTo>
                <a:cubicBezTo>
                  <a:pt x="38" y="33"/>
                  <a:pt x="37" y="33"/>
                  <a:pt x="36" y="33"/>
                </a:cubicBezTo>
                <a:cubicBezTo>
                  <a:pt x="36" y="34"/>
                  <a:pt x="35" y="34"/>
                  <a:pt x="35" y="34"/>
                </a:cubicBezTo>
                <a:cubicBezTo>
                  <a:pt x="34" y="35"/>
                  <a:pt x="34" y="36"/>
                  <a:pt x="33" y="37"/>
                </a:cubicBezTo>
                <a:cubicBezTo>
                  <a:pt x="33" y="37"/>
                  <a:pt x="33" y="37"/>
                  <a:pt x="32" y="37"/>
                </a:cubicBezTo>
                <a:cubicBezTo>
                  <a:pt x="32" y="37"/>
                  <a:pt x="32" y="37"/>
                  <a:pt x="31" y="37"/>
                </a:cubicBezTo>
                <a:cubicBezTo>
                  <a:pt x="31" y="37"/>
                  <a:pt x="31" y="37"/>
                  <a:pt x="30" y="37"/>
                </a:cubicBezTo>
                <a:cubicBezTo>
                  <a:pt x="29" y="38"/>
                  <a:pt x="28" y="37"/>
                  <a:pt x="27" y="37"/>
                </a:cubicBezTo>
                <a:cubicBezTo>
                  <a:pt x="26" y="37"/>
                  <a:pt x="25" y="37"/>
                  <a:pt x="24" y="37"/>
                </a:cubicBezTo>
                <a:cubicBezTo>
                  <a:pt x="23" y="37"/>
                  <a:pt x="22" y="38"/>
                  <a:pt x="22" y="38"/>
                </a:cubicBezTo>
                <a:cubicBezTo>
                  <a:pt x="21" y="38"/>
                  <a:pt x="20" y="39"/>
                  <a:pt x="19" y="39"/>
                </a:cubicBezTo>
                <a:cubicBezTo>
                  <a:pt x="19" y="39"/>
                  <a:pt x="18" y="40"/>
                  <a:pt x="18" y="40"/>
                </a:cubicBezTo>
                <a:cubicBezTo>
                  <a:pt x="17" y="41"/>
                  <a:pt x="16" y="41"/>
                  <a:pt x="15" y="40"/>
                </a:cubicBezTo>
                <a:cubicBezTo>
                  <a:pt x="15" y="40"/>
                  <a:pt x="14" y="39"/>
                  <a:pt x="14" y="38"/>
                </a:cubicBezTo>
                <a:cubicBezTo>
                  <a:pt x="13" y="38"/>
                  <a:pt x="14" y="37"/>
                  <a:pt x="13" y="36"/>
                </a:cubicBezTo>
                <a:cubicBezTo>
                  <a:pt x="13" y="36"/>
                  <a:pt x="12" y="35"/>
                  <a:pt x="11" y="35"/>
                </a:cubicBezTo>
                <a:cubicBezTo>
                  <a:pt x="10" y="35"/>
                  <a:pt x="10" y="35"/>
                  <a:pt x="9" y="3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Freeform 1220"/>
          <p:cNvSpPr>
            <a:spLocks/>
          </p:cNvSpPr>
          <p:nvPr/>
        </p:nvSpPr>
        <p:spPr bwMode="auto">
          <a:xfrm>
            <a:off x="6292850" y="3486150"/>
            <a:ext cx="22225" cy="22225"/>
          </a:xfrm>
          <a:custGeom>
            <a:avLst/>
            <a:gdLst>
              <a:gd name="T0" fmla="*/ 16669 w 4"/>
              <a:gd name="T1" fmla="*/ 0 h 4"/>
              <a:gd name="T2" fmla="*/ 16669 w 4"/>
              <a:gd name="T3" fmla="*/ 11113 h 4"/>
              <a:gd name="T4" fmla="*/ 22225 w 4"/>
              <a:gd name="T5" fmla="*/ 11113 h 4"/>
              <a:gd name="T6" fmla="*/ 16669 w 4"/>
              <a:gd name="T7" fmla="*/ 22225 h 4"/>
              <a:gd name="T8" fmla="*/ 11113 w 4"/>
              <a:gd name="T9" fmla="*/ 22225 h 4"/>
              <a:gd name="T10" fmla="*/ 11113 w 4"/>
              <a:gd name="T11" fmla="*/ 16669 h 4"/>
              <a:gd name="T12" fmla="*/ 0 w 4"/>
              <a:gd name="T13" fmla="*/ 11113 h 4"/>
              <a:gd name="T14" fmla="*/ 11113 w 4"/>
              <a:gd name="T15" fmla="*/ 5556 h 4"/>
              <a:gd name="T16" fmla="*/ 16669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3" y="0"/>
                </a:moveTo>
                <a:cubicBezTo>
                  <a:pt x="3" y="1"/>
                  <a:pt x="3" y="1"/>
                  <a:pt x="3" y="2"/>
                </a:cubicBezTo>
                <a:cubicBezTo>
                  <a:pt x="3" y="2"/>
                  <a:pt x="4" y="1"/>
                  <a:pt x="4" y="2"/>
                </a:cubicBezTo>
                <a:cubicBezTo>
                  <a:pt x="4" y="3"/>
                  <a:pt x="3" y="4"/>
                  <a:pt x="3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2"/>
                  <a:pt x="1" y="2"/>
                  <a:pt x="2" y="1"/>
                </a:cubicBezTo>
                <a:cubicBezTo>
                  <a:pt x="2" y="1"/>
                  <a:pt x="2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Freeform 1221"/>
          <p:cNvSpPr>
            <a:spLocks/>
          </p:cNvSpPr>
          <p:nvPr/>
        </p:nvSpPr>
        <p:spPr bwMode="auto">
          <a:xfrm>
            <a:off x="6337300" y="3486150"/>
            <a:ext cx="22225" cy="0"/>
          </a:xfrm>
          <a:custGeom>
            <a:avLst/>
            <a:gdLst>
              <a:gd name="T0" fmla="*/ 11113 w 4"/>
              <a:gd name="T1" fmla="*/ 22225 w 4"/>
              <a:gd name="T2" fmla="*/ 0 w 4"/>
              <a:gd name="T3" fmla="*/ 0 w 4"/>
              <a:gd name="T4" fmla="*/ 11113 w 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4"/>
              <a:gd name="T11" fmla="*/ 4 w 4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4">
                <a:moveTo>
                  <a:pt x="2" y="0"/>
                </a:moveTo>
                <a:cubicBezTo>
                  <a:pt x="3" y="0"/>
                  <a:pt x="4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Freeform 1222"/>
          <p:cNvSpPr>
            <a:spLocks/>
          </p:cNvSpPr>
          <p:nvPr/>
        </p:nvSpPr>
        <p:spPr bwMode="auto">
          <a:xfrm>
            <a:off x="6272213" y="3530600"/>
            <a:ext cx="20637" cy="0"/>
          </a:xfrm>
          <a:custGeom>
            <a:avLst/>
            <a:gdLst>
              <a:gd name="T0" fmla="*/ 10319 w 4"/>
              <a:gd name="T1" fmla="*/ 15478 w 4"/>
              <a:gd name="T2" fmla="*/ 5160 w 4"/>
              <a:gd name="T3" fmla="*/ 10319 w 4"/>
              <a:gd name="T4" fmla="*/ 0 60000 65536"/>
              <a:gd name="T5" fmla="*/ 0 60000 65536"/>
              <a:gd name="T6" fmla="*/ 0 60000 65536"/>
              <a:gd name="T7" fmla="*/ 0 60000 65536"/>
              <a:gd name="T8" fmla="*/ 0 w 4"/>
              <a:gd name="T9" fmla="*/ 4 w 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4">
                <a:moveTo>
                  <a:pt x="2" y="0"/>
                </a:moveTo>
                <a:cubicBezTo>
                  <a:pt x="3" y="0"/>
                  <a:pt x="4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Freeform 1223"/>
          <p:cNvSpPr>
            <a:spLocks/>
          </p:cNvSpPr>
          <p:nvPr/>
        </p:nvSpPr>
        <p:spPr bwMode="auto">
          <a:xfrm>
            <a:off x="6853238" y="3508375"/>
            <a:ext cx="22225" cy="22225"/>
          </a:xfrm>
          <a:custGeom>
            <a:avLst/>
            <a:gdLst>
              <a:gd name="T0" fmla="*/ 5556 w 4"/>
              <a:gd name="T1" fmla="*/ 0 h 4"/>
              <a:gd name="T2" fmla="*/ 16669 w 4"/>
              <a:gd name="T3" fmla="*/ 22225 h 4"/>
              <a:gd name="T4" fmla="*/ 0 w 4"/>
              <a:gd name="T5" fmla="*/ 22225 h 4"/>
              <a:gd name="T6" fmla="*/ 5556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0"/>
                </a:moveTo>
                <a:cubicBezTo>
                  <a:pt x="2" y="0"/>
                  <a:pt x="4" y="3"/>
                  <a:pt x="3" y="4"/>
                </a:cubicBezTo>
                <a:cubicBezTo>
                  <a:pt x="3" y="4"/>
                  <a:pt x="1" y="4"/>
                  <a:pt x="0" y="4"/>
                </a:cubicBezTo>
                <a:cubicBezTo>
                  <a:pt x="0" y="3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Freeform 1224"/>
          <p:cNvSpPr>
            <a:spLocks/>
          </p:cNvSpPr>
          <p:nvPr/>
        </p:nvSpPr>
        <p:spPr bwMode="auto">
          <a:xfrm>
            <a:off x="6453188" y="3398838"/>
            <a:ext cx="22225" cy="44450"/>
          </a:xfrm>
          <a:custGeom>
            <a:avLst/>
            <a:gdLst>
              <a:gd name="T0" fmla="*/ 16669 w 4"/>
              <a:gd name="T1" fmla="*/ 44450 h 8"/>
              <a:gd name="T2" fmla="*/ 5556 w 4"/>
              <a:gd name="T3" fmla="*/ 38894 h 8"/>
              <a:gd name="T4" fmla="*/ 5556 w 4"/>
              <a:gd name="T5" fmla="*/ 38894 h 8"/>
              <a:gd name="T6" fmla="*/ 5556 w 4"/>
              <a:gd name="T7" fmla="*/ 33337 h 8"/>
              <a:gd name="T8" fmla="*/ 0 w 4"/>
              <a:gd name="T9" fmla="*/ 27781 h 8"/>
              <a:gd name="T10" fmla="*/ 5556 w 4"/>
              <a:gd name="T11" fmla="*/ 27781 h 8"/>
              <a:gd name="T12" fmla="*/ 0 w 4"/>
              <a:gd name="T13" fmla="*/ 22225 h 8"/>
              <a:gd name="T14" fmla="*/ 0 w 4"/>
              <a:gd name="T15" fmla="*/ 22225 h 8"/>
              <a:gd name="T16" fmla="*/ 0 w 4"/>
              <a:gd name="T17" fmla="*/ 11113 h 8"/>
              <a:gd name="T18" fmla="*/ 11113 w 4"/>
              <a:gd name="T19" fmla="*/ 11113 h 8"/>
              <a:gd name="T20" fmla="*/ 16669 w 4"/>
              <a:gd name="T21" fmla="*/ 11113 h 8"/>
              <a:gd name="T22" fmla="*/ 16669 w 4"/>
              <a:gd name="T23" fmla="*/ 0 h 8"/>
              <a:gd name="T24" fmla="*/ 22225 w 4"/>
              <a:gd name="T25" fmla="*/ 5556 h 8"/>
              <a:gd name="T26" fmla="*/ 22225 w 4"/>
              <a:gd name="T27" fmla="*/ 11113 h 8"/>
              <a:gd name="T28" fmla="*/ 22225 w 4"/>
              <a:gd name="T29" fmla="*/ 27781 h 8"/>
              <a:gd name="T30" fmla="*/ 16669 w 4"/>
              <a:gd name="T31" fmla="*/ 33337 h 8"/>
              <a:gd name="T32" fmla="*/ 16669 w 4"/>
              <a:gd name="T33" fmla="*/ 38894 h 8"/>
              <a:gd name="T34" fmla="*/ 16669 w 4"/>
              <a:gd name="T35" fmla="*/ 44450 h 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"/>
              <a:gd name="T55" fmla="*/ 0 h 8"/>
              <a:gd name="T56" fmla="*/ 4 w 4"/>
              <a:gd name="T57" fmla="*/ 8 h 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" h="8">
                <a:moveTo>
                  <a:pt x="3" y="8"/>
                </a:moveTo>
                <a:cubicBezTo>
                  <a:pt x="2" y="8"/>
                  <a:pt x="1" y="8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3"/>
                  <a:pt x="0" y="3"/>
                  <a:pt x="0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4" y="4"/>
                  <a:pt x="4" y="5"/>
                </a:cubicBezTo>
                <a:cubicBezTo>
                  <a:pt x="4" y="5"/>
                  <a:pt x="3" y="6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Freeform 1225"/>
          <p:cNvSpPr>
            <a:spLocks/>
          </p:cNvSpPr>
          <p:nvPr/>
        </p:nvSpPr>
        <p:spPr bwMode="auto">
          <a:xfrm>
            <a:off x="6453188" y="3443288"/>
            <a:ext cx="42862" cy="87312"/>
          </a:xfrm>
          <a:custGeom>
            <a:avLst/>
            <a:gdLst>
              <a:gd name="T0" fmla="*/ 37505 w 8"/>
              <a:gd name="T1" fmla="*/ 5457 h 16"/>
              <a:gd name="T2" fmla="*/ 42863 w 8"/>
              <a:gd name="T3" fmla="*/ 27285 h 16"/>
              <a:gd name="T4" fmla="*/ 37505 w 8"/>
              <a:gd name="T5" fmla="*/ 38199 h 16"/>
              <a:gd name="T6" fmla="*/ 37505 w 8"/>
              <a:gd name="T7" fmla="*/ 49114 h 16"/>
              <a:gd name="T8" fmla="*/ 37505 w 8"/>
              <a:gd name="T9" fmla="*/ 81856 h 16"/>
              <a:gd name="T10" fmla="*/ 26789 w 8"/>
              <a:gd name="T11" fmla="*/ 76399 h 16"/>
              <a:gd name="T12" fmla="*/ 21432 w 8"/>
              <a:gd name="T13" fmla="*/ 87313 h 16"/>
              <a:gd name="T14" fmla="*/ 10716 w 8"/>
              <a:gd name="T15" fmla="*/ 87313 h 16"/>
              <a:gd name="T16" fmla="*/ 5358 w 8"/>
              <a:gd name="T17" fmla="*/ 76399 h 16"/>
              <a:gd name="T18" fmla="*/ 5358 w 8"/>
              <a:gd name="T19" fmla="*/ 65485 h 16"/>
              <a:gd name="T20" fmla="*/ 10716 w 8"/>
              <a:gd name="T21" fmla="*/ 54571 h 16"/>
              <a:gd name="T22" fmla="*/ 5358 w 8"/>
              <a:gd name="T23" fmla="*/ 43657 h 16"/>
              <a:gd name="T24" fmla="*/ 10716 w 8"/>
              <a:gd name="T25" fmla="*/ 38199 h 16"/>
              <a:gd name="T26" fmla="*/ 5358 w 8"/>
              <a:gd name="T27" fmla="*/ 27285 h 16"/>
              <a:gd name="T28" fmla="*/ 0 w 8"/>
              <a:gd name="T29" fmla="*/ 21828 h 16"/>
              <a:gd name="T30" fmla="*/ 0 w 8"/>
              <a:gd name="T31" fmla="*/ 5457 h 16"/>
              <a:gd name="T32" fmla="*/ 10716 w 8"/>
              <a:gd name="T33" fmla="*/ 16371 h 16"/>
              <a:gd name="T34" fmla="*/ 16074 w 8"/>
              <a:gd name="T35" fmla="*/ 10914 h 16"/>
              <a:gd name="T36" fmla="*/ 26789 w 8"/>
              <a:gd name="T37" fmla="*/ 0 h 16"/>
              <a:gd name="T38" fmla="*/ 37505 w 8"/>
              <a:gd name="T39" fmla="*/ 5457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"/>
              <a:gd name="T61" fmla="*/ 0 h 16"/>
              <a:gd name="T62" fmla="*/ 8 w 8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" h="16">
                <a:moveTo>
                  <a:pt x="7" y="1"/>
                </a:moveTo>
                <a:cubicBezTo>
                  <a:pt x="8" y="2"/>
                  <a:pt x="8" y="4"/>
                  <a:pt x="8" y="5"/>
                </a:cubicBezTo>
                <a:cubicBezTo>
                  <a:pt x="8" y="6"/>
                  <a:pt x="7" y="6"/>
                  <a:pt x="7" y="7"/>
                </a:cubicBezTo>
                <a:cubicBezTo>
                  <a:pt x="7" y="8"/>
                  <a:pt x="7" y="8"/>
                  <a:pt x="7" y="9"/>
                </a:cubicBezTo>
                <a:cubicBezTo>
                  <a:pt x="7" y="11"/>
                  <a:pt x="8" y="13"/>
                  <a:pt x="7" y="15"/>
                </a:cubicBezTo>
                <a:cubicBezTo>
                  <a:pt x="6" y="16"/>
                  <a:pt x="5" y="14"/>
                  <a:pt x="5" y="14"/>
                </a:cubicBezTo>
                <a:cubicBezTo>
                  <a:pt x="4" y="14"/>
                  <a:pt x="4" y="16"/>
                  <a:pt x="4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2" y="16"/>
                  <a:pt x="1" y="15"/>
                  <a:pt x="1" y="14"/>
                </a:cubicBezTo>
                <a:cubicBezTo>
                  <a:pt x="1" y="14"/>
                  <a:pt x="1" y="13"/>
                  <a:pt x="1" y="12"/>
                </a:cubicBezTo>
                <a:cubicBezTo>
                  <a:pt x="2" y="11"/>
                  <a:pt x="2" y="11"/>
                  <a:pt x="2" y="10"/>
                </a:cubicBezTo>
                <a:cubicBezTo>
                  <a:pt x="2" y="9"/>
                  <a:pt x="2" y="9"/>
                  <a:pt x="1" y="8"/>
                </a:cubicBezTo>
                <a:cubicBezTo>
                  <a:pt x="1" y="8"/>
                  <a:pt x="2" y="8"/>
                  <a:pt x="2" y="7"/>
                </a:cubicBezTo>
                <a:cubicBezTo>
                  <a:pt x="2" y="6"/>
                  <a:pt x="1" y="6"/>
                  <a:pt x="1" y="5"/>
                </a:cubicBezTo>
                <a:cubicBezTo>
                  <a:pt x="0" y="5"/>
                  <a:pt x="0" y="4"/>
                  <a:pt x="0" y="4"/>
                </a:cubicBezTo>
                <a:cubicBezTo>
                  <a:pt x="0" y="3"/>
                  <a:pt x="0" y="1"/>
                  <a:pt x="0" y="1"/>
                </a:cubicBezTo>
                <a:cubicBezTo>
                  <a:pt x="1" y="1"/>
                  <a:pt x="1" y="3"/>
                  <a:pt x="2" y="3"/>
                </a:cubicBezTo>
                <a:cubicBezTo>
                  <a:pt x="2" y="3"/>
                  <a:pt x="3" y="2"/>
                  <a:pt x="3" y="2"/>
                </a:cubicBezTo>
                <a:cubicBezTo>
                  <a:pt x="4" y="1"/>
                  <a:pt x="4" y="0"/>
                  <a:pt x="5" y="0"/>
                </a:cubicBezTo>
                <a:cubicBezTo>
                  <a:pt x="6" y="0"/>
                  <a:pt x="6" y="0"/>
                  <a:pt x="7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Freeform 1226"/>
          <p:cNvSpPr>
            <a:spLocks/>
          </p:cNvSpPr>
          <p:nvPr/>
        </p:nvSpPr>
        <p:spPr bwMode="auto">
          <a:xfrm>
            <a:off x="6562725" y="3530600"/>
            <a:ext cx="65088" cy="71438"/>
          </a:xfrm>
          <a:custGeom>
            <a:avLst/>
            <a:gdLst>
              <a:gd name="T0" fmla="*/ 65088 w 12"/>
              <a:gd name="T1" fmla="*/ 0 h 13"/>
              <a:gd name="T2" fmla="*/ 59664 w 12"/>
              <a:gd name="T3" fmla="*/ 27476 h 13"/>
              <a:gd name="T4" fmla="*/ 59664 w 12"/>
              <a:gd name="T5" fmla="*/ 43962 h 13"/>
              <a:gd name="T6" fmla="*/ 59664 w 12"/>
              <a:gd name="T7" fmla="*/ 54952 h 13"/>
              <a:gd name="T8" fmla="*/ 59664 w 12"/>
              <a:gd name="T9" fmla="*/ 60448 h 13"/>
              <a:gd name="T10" fmla="*/ 59664 w 12"/>
              <a:gd name="T11" fmla="*/ 71438 h 13"/>
              <a:gd name="T12" fmla="*/ 43392 w 12"/>
              <a:gd name="T13" fmla="*/ 60448 h 13"/>
              <a:gd name="T14" fmla="*/ 37968 w 12"/>
              <a:gd name="T15" fmla="*/ 49457 h 13"/>
              <a:gd name="T16" fmla="*/ 21696 w 12"/>
              <a:gd name="T17" fmla="*/ 38467 h 13"/>
              <a:gd name="T18" fmla="*/ 16272 w 12"/>
              <a:gd name="T19" fmla="*/ 32971 h 13"/>
              <a:gd name="T20" fmla="*/ 0 w 12"/>
              <a:gd name="T21" fmla="*/ 27476 h 13"/>
              <a:gd name="T22" fmla="*/ 5424 w 12"/>
              <a:gd name="T23" fmla="*/ 10990 h 13"/>
              <a:gd name="T24" fmla="*/ 16272 w 12"/>
              <a:gd name="T25" fmla="*/ 10990 h 13"/>
              <a:gd name="T26" fmla="*/ 21696 w 12"/>
              <a:gd name="T27" fmla="*/ 16486 h 13"/>
              <a:gd name="T28" fmla="*/ 37968 w 12"/>
              <a:gd name="T29" fmla="*/ 16486 h 13"/>
              <a:gd name="T30" fmla="*/ 54240 w 12"/>
              <a:gd name="T31" fmla="*/ 5495 h 13"/>
              <a:gd name="T32" fmla="*/ 65088 w 12"/>
              <a:gd name="T33" fmla="*/ 0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3"/>
              <a:gd name="T53" fmla="*/ 12 w 1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3">
                <a:moveTo>
                  <a:pt x="12" y="0"/>
                </a:moveTo>
                <a:cubicBezTo>
                  <a:pt x="12" y="2"/>
                  <a:pt x="11" y="3"/>
                  <a:pt x="11" y="5"/>
                </a:cubicBezTo>
                <a:cubicBezTo>
                  <a:pt x="11" y="6"/>
                  <a:pt x="11" y="7"/>
                  <a:pt x="11" y="8"/>
                </a:cubicBezTo>
                <a:cubicBezTo>
                  <a:pt x="11" y="9"/>
                  <a:pt x="12" y="9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1" y="11"/>
                  <a:pt x="11" y="13"/>
                  <a:pt x="11" y="13"/>
                </a:cubicBezTo>
                <a:cubicBezTo>
                  <a:pt x="10" y="13"/>
                  <a:pt x="9" y="12"/>
                  <a:pt x="8" y="11"/>
                </a:cubicBezTo>
                <a:cubicBezTo>
                  <a:pt x="8" y="10"/>
                  <a:pt x="7" y="10"/>
                  <a:pt x="7" y="9"/>
                </a:cubicBezTo>
                <a:cubicBezTo>
                  <a:pt x="6" y="9"/>
                  <a:pt x="5" y="8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2" y="5"/>
                  <a:pt x="1" y="6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3" y="2"/>
                  <a:pt x="4" y="3"/>
                  <a:pt x="4" y="3"/>
                </a:cubicBezTo>
                <a:cubicBezTo>
                  <a:pt x="5" y="3"/>
                  <a:pt x="6" y="3"/>
                  <a:pt x="7" y="3"/>
                </a:cubicBezTo>
                <a:cubicBezTo>
                  <a:pt x="8" y="3"/>
                  <a:pt x="9" y="2"/>
                  <a:pt x="10" y="1"/>
                </a:cubicBezTo>
                <a:cubicBezTo>
                  <a:pt x="11" y="1"/>
                  <a:pt x="12" y="0"/>
                  <a:pt x="1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Freeform 1227"/>
          <p:cNvSpPr>
            <a:spLocks/>
          </p:cNvSpPr>
          <p:nvPr/>
        </p:nvSpPr>
        <p:spPr bwMode="auto">
          <a:xfrm>
            <a:off x="6831013" y="3508375"/>
            <a:ext cx="44450" cy="44450"/>
          </a:xfrm>
          <a:custGeom>
            <a:avLst/>
            <a:gdLst>
              <a:gd name="T0" fmla="*/ 0 w 8"/>
              <a:gd name="T1" fmla="*/ 5556 h 8"/>
              <a:gd name="T2" fmla="*/ 11113 w 8"/>
              <a:gd name="T3" fmla="*/ 5556 h 8"/>
              <a:gd name="T4" fmla="*/ 22225 w 8"/>
              <a:gd name="T5" fmla="*/ 11113 h 8"/>
              <a:gd name="T6" fmla="*/ 33337 w 8"/>
              <a:gd name="T7" fmla="*/ 16669 h 8"/>
              <a:gd name="T8" fmla="*/ 38894 w 8"/>
              <a:gd name="T9" fmla="*/ 33337 h 8"/>
              <a:gd name="T10" fmla="*/ 44450 w 8"/>
              <a:gd name="T11" fmla="*/ 38894 h 8"/>
              <a:gd name="T12" fmla="*/ 44450 w 8"/>
              <a:gd name="T13" fmla="*/ 44450 h 8"/>
              <a:gd name="T14" fmla="*/ 33337 w 8"/>
              <a:gd name="T15" fmla="*/ 38894 h 8"/>
              <a:gd name="T16" fmla="*/ 33337 w 8"/>
              <a:gd name="T17" fmla="*/ 33337 h 8"/>
              <a:gd name="T18" fmla="*/ 27781 w 8"/>
              <a:gd name="T19" fmla="*/ 27781 h 8"/>
              <a:gd name="T20" fmla="*/ 22225 w 8"/>
              <a:gd name="T21" fmla="*/ 27781 h 8"/>
              <a:gd name="T22" fmla="*/ 16669 w 8"/>
              <a:gd name="T23" fmla="*/ 16669 h 8"/>
              <a:gd name="T24" fmla="*/ 11113 w 8"/>
              <a:gd name="T25" fmla="*/ 11113 h 8"/>
              <a:gd name="T26" fmla="*/ 0 w 8"/>
              <a:gd name="T27" fmla="*/ 5556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"/>
              <a:gd name="T43" fmla="*/ 0 h 8"/>
              <a:gd name="T44" fmla="*/ 8 w 8"/>
              <a:gd name="T45" fmla="*/ 8 h 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" h="8">
                <a:moveTo>
                  <a:pt x="0" y="1"/>
                </a:moveTo>
                <a:cubicBezTo>
                  <a:pt x="0" y="1"/>
                  <a:pt x="1" y="0"/>
                  <a:pt x="2" y="1"/>
                </a:cubicBezTo>
                <a:cubicBezTo>
                  <a:pt x="2" y="1"/>
                  <a:pt x="3" y="2"/>
                  <a:pt x="4" y="2"/>
                </a:cubicBezTo>
                <a:cubicBezTo>
                  <a:pt x="4" y="2"/>
                  <a:pt x="5" y="3"/>
                  <a:pt x="6" y="3"/>
                </a:cubicBezTo>
                <a:cubicBezTo>
                  <a:pt x="6" y="4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7"/>
                  <a:pt x="8" y="8"/>
                  <a:pt x="8" y="8"/>
                </a:cubicBezTo>
                <a:cubicBezTo>
                  <a:pt x="7" y="8"/>
                  <a:pt x="7" y="8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6" y="5"/>
                  <a:pt x="5" y="5"/>
                </a:cubicBezTo>
                <a:cubicBezTo>
                  <a:pt x="5" y="5"/>
                  <a:pt x="4" y="5"/>
                  <a:pt x="4" y="5"/>
                </a:cubicBezTo>
                <a:cubicBezTo>
                  <a:pt x="3" y="5"/>
                  <a:pt x="3" y="4"/>
                  <a:pt x="3" y="3"/>
                </a:cubicBezTo>
                <a:cubicBezTo>
                  <a:pt x="2" y="3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Freeform 1228"/>
          <p:cNvSpPr>
            <a:spLocks/>
          </p:cNvSpPr>
          <p:nvPr/>
        </p:nvSpPr>
        <p:spPr bwMode="auto">
          <a:xfrm>
            <a:off x="6897688" y="2119313"/>
            <a:ext cx="3810000" cy="1346200"/>
          </a:xfrm>
          <a:custGeom>
            <a:avLst/>
            <a:gdLst>
              <a:gd name="T0" fmla="*/ 2750446 w 694"/>
              <a:gd name="T1" fmla="*/ 939593 h 245"/>
              <a:gd name="T2" fmla="*/ 2981023 w 694"/>
              <a:gd name="T3" fmla="*/ 741784 h 245"/>
              <a:gd name="T4" fmla="*/ 3195130 w 694"/>
              <a:gd name="T5" fmla="*/ 703321 h 245"/>
              <a:gd name="T6" fmla="*/ 3162190 w 694"/>
              <a:gd name="T7" fmla="*/ 824204 h 245"/>
              <a:gd name="T8" fmla="*/ 3321398 w 694"/>
              <a:gd name="T9" fmla="*/ 857172 h 245"/>
              <a:gd name="T10" fmla="*/ 3387277 w 694"/>
              <a:gd name="T11" fmla="*/ 697826 h 245"/>
              <a:gd name="T12" fmla="*/ 3584914 w 694"/>
              <a:gd name="T13" fmla="*/ 538480 h 245"/>
              <a:gd name="T14" fmla="*/ 3771571 w 694"/>
              <a:gd name="T15" fmla="*/ 478038 h 245"/>
              <a:gd name="T16" fmla="*/ 3266499 w 694"/>
              <a:gd name="T17" fmla="*/ 379134 h 245"/>
              <a:gd name="T18" fmla="*/ 2843776 w 694"/>
              <a:gd name="T19" fmla="*/ 291219 h 245"/>
              <a:gd name="T20" fmla="*/ 2651628 w 694"/>
              <a:gd name="T21" fmla="*/ 236272 h 245"/>
              <a:gd name="T22" fmla="*/ 2448501 w 694"/>
              <a:gd name="T23" fmla="*/ 269240 h 245"/>
              <a:gd name="T24" fmla="*/ 2146556 w 694"/>
              <a:gd name="T25" fmla="*/ 192314 h 245"/>
              <a:gd name="T26" fmla="*/ 1850101 w 694"/>
              <a:gd name="T27" fmla="*/ 186820 h 245"/>
              <a:gd name="T28" fmla="*/ 1872061 w 694"/>
              <a:gd name="T29" fmla="*/ 71431 h 245"/>
              <a:gd name="T30" fmla="*/ 1597565 w 694"/>
              <a:gd name="T31" fmla="*/ 38463 h 245"/>
              <a:gd name="T32" fmla="*/ 1416398 w 694"/>
              <a:gd name="T33" fmla="*/ 98905 h 245"/>
              <a:gd name="T34" fmla="*/ 1273660 w 694"/>
              <a:gd name="T35" fmla="*/ 181325 h 245"/>
              <a:gd name="T36" fmla="*/ 1246210 w 694"/>
              <a:gd name="T37" fmla="*/ 329682 h 245"/>
              <a:gd name="T38" fmla="*/ 1097983 w 694"/>
              <a:gd name="T39" fmla="*/ 247261 h 245"/>
              <a:gd name="T40" fmla="*/ 1043084 w 694"/>
              <a:gd name="T41" fmla="*/ 258251 h 245"/>
              <a:gd name="T42" fmla="*/ 1185821 w 694"/>
              <a:gd name="T43" fmla="*/ 434081 h 245"/>
              <a:gd name="T44" fmla="*/ 1043084 w 694"/>
              <a:gd name="T45" fmla="*/ 483533 h 245"/>
              <a:gd name="T46" fmla="*/ 922305 w 694"/>
              <a:gd name="T47" fmla="*/ 214293 h 245"/>
              <a:gd name="T48" fmla="*/ 757608 w 694"/>
              <a:gd name="T49" fmla="*/ 384629 h 245"/>
              <a:gd name="T50" fmla="*/ 510562 w 694"/>
              <a:gd name="T51" fmla="*/ 412102 h 245"/>
              <a:gd name="T52" fmla="*/ 367824 w 694"/>
              <a:gd name="T53" fmla="*/ 417597 h 245"/>
              <a:gd name="T54" fmla="*/ 230576 w 694"/>
              <a:gd name="T55" fmla="*/ 538480 h 245"/>
              <a:gd name="T56" fmla="*/ 98818 w 694"/>
              <a:gd name="T57" fmla="*/ 456060 h 245"/>
              <a:gd name="T58" fmla="*/ 87839 w 694"/>
              <a:gd name="T59" fmla="*/ 351660 h 245"/>
              <a:gd name="T60" fmla="*/ 5490 w 694"/>
              <a:gd name="T61" fmla="*/ 395618 h 245"/>
              <a:gd name="T62" fmla="*/ 54899 w 694"/>
              <a:gd name="T63" fmla="*/ 554964 h 245"/>
              <a:gd name="T64" fmla="*/ 32939 w 694"/>
              <a:gd name="T65" fmla="*/ 708816 h 245"/>
              <a:gd name="T66" fmla="*/ 16470 w 694"/>
              <a:gd name="T67" fmla="*/ 752773 h 245"/>
              <a:gd name="T68" fmla="*/ 32939 w 694"/>
              <a:gd name="T69" fmla="*/ 846183 h 245"/>
              <a:gd name="T70" fmla="*/ 126268 w 694"/>
              <a:gd name="T71" fmla="*/ 934098 h 245"/>
              <a:gd name="T72" fmla="*/ 186657 w 694"/>
              <a:gd name="T73" fmla="*/ 983550 h 245"/>
              <a:gd name="T74" fmla="*/ 296455 w 694"/>
              <a:gd name="T75" fmla="*/ 1060476 h 245"/>
              <a:gd name="T76" fmla="*/ 307435 w 694"/>
              <a:gd name="T77" fmla="*/ 1131907 h 245"/>
              <a:gd name="T78" fmla="*/ 285475 w 694"/>
              <a:gd name="T79" fmla="*/ 1203338 h 245"/>
              <a:gd name="T80" fmla="*/ 417233 w 694"/>
              <a:gd name="T81" fmla="*/ 1280264 h 245"/>
              <a:gd name="T82" fmla="*/ 559971 w 694"/>
              <a:gd name="T83" fmla="*/ 1346200 h 245"/>
              <a:gd name="T84" fmla="*/ 548991 w 694"/>
              <a:gd name="T85" fmla="*/ 1203338 h 245"/>
              <a:gd name="T86" fmla="*/ 516052 w 694"/>
              <a:gd name="T87" fmla="*/ 1131907 h 245"/>
              <a:gd name="T88" fmla="*/ 554481 w 694"/>
              <a:gd name="T89" fmla="*/ 1054981 h 245"/>
              <a:gd name="T90" fmla="*/ 658790 w 694"/>
              <a:gd name="T91" fmla="*/ 1011024 h 245"/>
              <a:gd name="T92" fmla="*/ 790548 w 694"/>
              <a:gd name="T93" fmla="*/ 1038497 h 245"/>
              <a:gd name="T94" fmla="*/ 861916 w 694"/>
              <a:gd name="T95" fmla="*/ 956077 h 245"/>
              <a:gd name="T96" fmla="*/ 1015634 w 694"/>
              <a:gd name="T97" fmla="*/ 884646 h 245"/>
              <a:gd name="T98" fmla="*/ 1130922 w 694"/>
              <a:gd name="T99" fmla="*/ 928603 h 245"/>
              <a:gd name="T100" fmla="*/ 1328559 w 694"/>
              <a:gd name="T101" fmla="*/ 1038497 h 245"/>
              <a:gd name="T102" fmla="*/ 1460317 w 694"/>
              <a:gd name="T103" fmla="*/ 1060476 h 245"/>
              <a:gd name="T104" fmla="*/ 1614035 w 694"/>
              <a:gd name="T105" fmla="*/ 1049487 h 245"/>
              <a:gd name="T106" fmla="*/ 1756772 w 694"/>
              <a:gd name="T107" fmla="*/ 1065971 h 245"/>
              <a:gd name="T108" fmla="*/ 1866571 w 694"/>
              <a:gd name="T109" fmla="*/ 1011024 h 245"/>
              <a:gd name="T110" fmla="*/ 2036758 w 694"/>
              <a:gd name="T111" fmla="*/ 1076960 h 245"/>
              <a:gd name="T112" fmla="*/ 2239885 w 694"/>
              <a:gd name="T113" fmla="*/ 1065971 h 245"/>
              <a:gd name="T114" fmla="*/ 2338703 w 694"/>
              <a:gd name="T115" fmla="*/ 961572 h 245"/>
              <a:gd name="T116" fmla="*/ 2497910 w 694"/>
              <a:gd name="T117" fmla="*/ 1033003 h 245"/>
              <a:gd name="T118" fmla="*/ 2618689 w 694"/>
              <a:gd name="T119" fmla="*/ 1137402 h 245"/>
              <a:gd name="T120" fmla="*/ 2690057 w 694"/>
              <a:gd name="T121" fmla="*/ 1225317 h 2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94"/>
              <a:gd name="T184" fmla="*/ 0 h 245"/>
              <a:gd name="T185" fmla="*/ 694 w 694"/>
              <a:gd name="T186" fmla="*/ 245 h 2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94" h="245">
                <a:moveTo>
                  <a:pt x="483" y="238"/>
                </a:moveTo>
                <a:cubicBezTo>
                  <a:pt x="485" y="237"/>
                  <a:pt x="487" y="234"/>
                  <a:pt x="489" y="234"/>
                </a:cubicBezTo>
                <a:cubicBezTo>
                  <a:pt x="490" y="234"/>
                  <a:pt x="490" y="235"/>
                  <a:pt x="491" y="235"/>
                </a:cubicBezTo>
                <a:cubicBezTo>
                  <a:pt x="493" y="236"/>
                  <a:pt x="495" y="236"/>
                  <a:pt x="496" y="235"/>
                </a:cubicBezTo>
                <a:cubicBezTo>
                  <a:pt x="498" y="235"/>
                  <a:pt x="501" y="234"/>
                  <a:pt x="503" y="232"/>
                </a:cubicBezTo>
                <a:cubicBezTo>
                  <a:pt x="506" y="227"/>
                  <a:pt x="509" y="222"/>
                  <a:pt x="512" y="216"/>
                </a:cubicBezTo>
                <a:cubicBezTo>
                  <a:pt x="514" y="212"/>
                  <a:pt x="516" y="208"/>
                  <a:pt x="519" y="203"/>
                </a:cubicBezTo>
                <a:cubicBezTo>
                  <a:pt x="518" y="199"/>
                  <a:pt x="518" y="194"/>
                  <a:pt x="516" y="190"/>
                </a:cubicBezTo>
                <a:cubicBezTo>
                  <a:pt x="515" y="187"/>
                  <a:pt x="517" y="184"/>
                  <a:pt x="517" y="181"/>
                </a:cubicBezTo>
                <a:cubicBezTo>
                  <a:pt x="517" y="179"/>
                  <a:pt x="516" y="177"/>
                  <a:pt x="516" y="175"/>
                </a:cubicBezTo>
                <a:cubicBezTo>
                  <a:pt x="512" y="173"/>
                  <a:pt x="509" y="169"/>
                  <a:pt x="505" y="168"/>
                </a:cubicBezTo>
                <a:cubicBezTo>
                  <a:pt x="501" y="167"/>
                  <a:pt x="503" y="171"/>
                  <a:pt x="501" y="171"/>
                </a:cubicBezTo>
                <a:cubicBezTo>
                  <a:pt x="500" y="172"/>
                  <a:pt x="499" y="172"/>
                  <a:pt x="497" y="172"/>
                </a:cubicBezTo>
                <a:cubicBezTo>
                  <a:pt x="496" y="172"/>
                  <a:pt x="496" y="167"/>
                  <a:pt x="496" y="167"/>
                </a:cubicBezTo>
                <a:cubicBezTo>
                  <a:pt x="495" y="167"/>
                  <a:pt x="495" y="171"/>
                  <a:pt x="494" y="171"/>
                </a:cubicBezTo>
                <a:cubicBezTo>
                  <a:pt x="492" y="169"/>
                  <a:pt x="494" y="165"/>
                  <a:pt x="492" y="165"/>
                </a:cubicBezTo>
                <a:cubicBezTo>
                  <a:pt x="490" y="165"/>
                  <a:pt x="485" y="167"/>
                  <a:pt x="485" y="164"/>
                </a:cubicBezTo>
                <a:cubicBezTo>
                  <a:pt x="484" y="161"/>
                  <a:pt x="488" y="160"/>
                  <a:pt x="490" y="158"/>
                </a:cubicBezTo>
                <a:cubicBezTo>
                  <a:pt x="493" y="155"/>
                  <a:pt x="496" y="151"/>
                  <a:pt x="499" y="148"/>
                </a:cubicBezTo>
                <a:cubicBezTo>
                  <a:pt x="501" y="145"/>
                  <a:pt x="502" y="141"/>
                  <a:pt x="505" y="139"/>
                </a:cubicBezTo>
                <a:cubicBezTo>
                  <a:pt x="508" y="137"/>
                  <a:pt x="513" y="137"/>
                  <a:pt x="516" y="136"/>
                </a:cubicBezTo>
                <a:cubicBezTo>
                  <a:pt x="520" y="136"/>
                  <a:pt x="524" y="137"/>
                  <a:pt x="528" y="137"/>
                </a:cubicBezTo>
                <a:cubicBezTo>
                  <a:pt x="531" y="137"/>
                  <a:pt x="533" y="135"/>
                  <a:pt x="536" y="135"/>
                </a:cubicBezTo>
                <a:cubicBezTo>
                  <a:pt x="536" y="133"/>
                  <a:pt x="540" y="135"/>
                  <a:pt x="543" y="135"/>
                </a:cubicBezTo>
                <a:cubicBezTo>
                  <a:pt x="545" y="135"/>
                  <a:pt x="548" y="135"/>
                  <a:pt x="551" y="136"/>
                </a:cubicBezTo>
                <a:cubicBezTo>
                  <a:pt x="552" y="137"/>
                  <a:pt x="548" y="137"/>
                  <a:pt x="547" y="138"/>
                </a:cubicBezTo>
                <a:cubicBezTo>
                  <a:pt x="546" y="138"/>
                  <a:pt x="547" y="139"/>
                  <a:pt x="547" y="140"/>
                </a:cubicBezTo>
                <a:cubicBezTo>
                  <a:pt x="549" y="140"/>
                  <a:pt x="553" y="139"/>
                  <a:pt x="554" y="138"/>
                </a:cubicBezTo>
                <a:cubicBezTo>
                  <a:pt x="557" y="137"/>
                  <a:pt x="560" y="138"/>
                  <a:pt x="563" y="138"/>
                </a:cubicBezTo>
                <a:cubicBezTo>
                  <a:pt x="564" y="136"/>
                  <a:pt x="561" y="135"/>
                  <a:pt x="561" y="136"/>
                </a:cubicBezTo>
                <a:cubicBezTo>
                  <a:pt x="559" y="135"/>
                  <a:pt x="558" y="134"/>
                  <a:pt x="558" y="133"/>
                </a:cubicBezTo>
                <a:cubicBezTo>
                  <a:pt x="560" y="129"/>
                  <a:pt x="562" y="125"/>
                  <a:pt x="565" y="123"/>
                </a:cubicBezTo>
                <a:cubicBezTo>
                  <a:pt x="568" y="121"/>
                  <a:pt x="571" y="120"/>
                  <a:pt x="574" y="120"/>
                </a:cubicBezTo>
                <a:cubicBezTo>
                  <a:pt x="575" y="119"/>
                  <a:pt x="578" y="118"/>
                  <a:pt x="579" y="119"/>
                </a:cubicBezTo>
                <a:cubicBezTo>
                  <a:pt x="581" y="120"/>
                  <a:pt x="578" y="124"/>
                  <a:pt x="580" y="126"/>
                </a:cubicBezTo>
                <a:cubicBezTo>
                  <a:pt x="581" y="125"/>
                  <a:pt x="581" y="128"/>
                  <a:pt x="582" y="128"/>
                </a:cubicBezTo>
                <a:cubicBezTo>
                  <a:pt x="585" y="125"/>
                  <a:pt x="588" y="122"/>
                  <a:pt x="593" y="121"/>
                </a:cubicBezTo>
                <a:cubicBezTo>
                  <a:pt x="591" y="120"/>
                  <a:pt x="589" y="116"/>
                  <a:pt x="591" y="115"/>
                </a:cubicBezTo>
                <a:cubicBezTo>
                  <a:pt x="592" y="113"/>
                  <a:pt x="596" y="114"/>
                  <a:pt x="598" y="115"/>
                </a:cubicBezTo>
                <a:cubicBezTo>
                  <a:pt x="599" y="116"/>
                  <a:pt x="596" y="116"/>
                  <a:pt x="595" y="117"/>
                </a:cubicBezTo>
                <a:cubicBezTo>
                  <a:pt x="594" y="119"/>
                  <a:pt x="595" y="120"/>
                  <a:pt x="595" y="122"/>
                </a:cubicBezTo>
                <a:cubicBezTo>
                  <a:pt x="595" y="124"/>
                  <a:pt x="596" y="125"/>
                  <a:pt x="595" y="126"/>
                </a:cubicBezTo>
                <a:cubicBezTo>
                  <a:pt x="594" y="127"/>
                  <a:pt x="591" y="127"/>
                  <a:pt x="590" y="128"/>
                </a:cubicBezTo>
                <a:cubicBezTo>
                  <a:pt x="589" y="129"/>
                  <a:pt x="591" y="130"/>
                  <a:pt x="590" y="131"/>
                </a:cubicBezTo>
                <a:cubicBezTo>
                  <a:pt x="589" y="133"/>
                  <a:pt x="587" y="135"/>
                  <a:pt x="585" y="137"/>
                </a:cubicBezTo>
                <a:cubicBezTo>
                  <a:pt x="584" y="139"/>
                  <a:pt x="583" y="142"/>
                  <a:pt x="581" y="144"/>
                </a:cubicBezTo>
                <a:cubicBezTo>
                  <a:pt x="579" y="146"/>
                  <a:pt x="576" y="144"/>
                  <a:pt x="574" y="146"/>
                </a:cubicBezTo>
                <a:cubicBezTo>
                  <a:pt x="573" y="147"/>
                  <a:pt x="576" y="148"/>
                  <a:pt x="576" y="150"/>
                </a:cubicBezTo>
                <a:cubicBezTo>
                  <a:pt x="575" y="151"/>
                  <a:pt x="573" y="153"/>
                  <a:pt x="573" y="154"/>
                </a:cubicBezTo>
                <a:cubicBezTo>
                  <a:pt x="573" y="157"/>
                  <a:pt x="574" y="161"/>
                  <a:pt x="575" y="164"/>
                </a:cubicBezTo>
                <a:cubicBezTo>
                  <a:pt x="578" y="169"/>
                  <a:pt x="582" y="174"/>
                  <a:pt x="585" y="179"/>
                </a:cubicBezTo>
                <a:cubicBezTo>
                  <a:pt x="586" y="181"/>
                  <a:pt x="586" y="183"/>
                  <a:pt x="587" y="186"/>
                </a:cubicBezTo>
                <a:cubicBezTo>
                  <a:pt x="588" y="186"/>
                  <a:pt x="588" y="188"/>
                  <a:pt x="589" y="188"/>
                </a:cubicBezTo>
                <a:cubicBezTo>
                  <a:pt x="591" y="186"/>
                  <a:pt x="594" y="183"/>
                  <a:pt x="594" y="181"/>
                </a:cubicBezTo>
                <a:cubicBezTo>
                  <a:pt x="595" y="179"/>
                  <a:pt x="593" y="178"/>
                  <a:pt x="593" y="176"/>
                </a:cubicBezTo>
                <a:cubicBezTo>
                  <a:pt x="594" y="175"/>
                  <a:pt x="598" y="177"/>
                  <a:pt x="599" y="176"/>
                </a:cubicBezTo>
                <a:cubicBezTo>
                  <a:pt x="600" y="173"/>
                  <a:pt x="596" y="170"/>
                  <a:pt x="597" y="168"/>
                </a:cubicBezTo>
                <a:cubicBezTo>
                  <a:pt x="599" y="166"/>
                  <a:pt x="604" y="168"/>
                  <a:pt x="605" y="166"/>
                </a:cubicBezTo>
                <a:cubicBezTo>
                  <a:pt x="606" y="165"/>
                  <a:pt x="601" y="163"/>
                  <a:pt x="602" y="161"/>
                </a:cubicBezTo>
                <a:cubicBezTo>
                  <a:pt x="602" y="160"/>
                  <a:pt x="602" y="154"/>
                  <a:pt x="605" y="156"/>
                </a:cubicBezTo>
                <a:cubicBezTo>
                  <a:pt x="606" y="156"/>
                  <a:pt x="605" y="154"/>
                  <a:pt x="605" y="154"/>
                </a:cubicBezTo>
                <a:cubicBezTo>
                  <a:pt x="605" y="152"/>
                  <a:pt x="602" y="153"/>
                  <a:pt x="602" y="152"/>
                </a:cubicBezTo>
                <a:cubicBezTo>
                  <a:pt x="601" y="150"/>
                  <a:pt x="601" y="148"/>
                  <a:pt x="602" y="145"/>
                </a:cubicBezTo>
                <a:cubicBezTo>
                  <a:pt x="601" y="144"/>
                  <a:pt x="598" y="147"/>
                  <a:pt x="597" y="145"/>
                </a:cubicBezTo>
                <a:cubicBezTo>
                  <a:pt x="596" y="144"/>
                  <a:pt x="596" y="142"/>
                  <a:pt x="597" y="141"/>
                </a:cubicBezTo>
                <a:cubicBezTo>
                  <a:pt x="599" y="138"/>
                  <a:pt x="597" y="135"/>
                  <a:pt x="599" y="133"/>
                </a:cubicBezTo>
                <a:cubicBezTo>
                  <a:pt x="600" y="132"/>
                  <a:pt x="602" y="135"/>
                  <a:pt x="604" y="134"/>
                </a:cubicBezTo>
                <a:cubicBezTo>
                  <a:pt x="605" y="134"/>
                  <a:pt x="604" y="132"/>
                  <a:pt x="604" y="132"/>
                </a:cubicBezTo>
                <a:cubicBezTo>
                  <a:pt x="605" y="130"/>
                  <a:pt x="607" y="128"/>
                  <a:pt x="609" y="129"/>
                </a:cubicBezTo>
                <a:cubicBezTo>
                  <a:pt x="610" y="129"/>
                  <a:pt x="609" y="132"/>
                  <a:pt x="609" y="133"/>
                </a:cubicBezTo>
                <a:cubicBezTo>
                  <a:pt x="610" y="133"/>
                  <a:pt x="610" y="132"/>
                  <a:pt x="611" y="132"/>
                </a:cubicBezTo>
                <a:cubicBezTo>
                  <a:pt x="613" y="130"/>
                  <a:pt x="615" y="128"/>
                  <a:pt x="617" y="127"/>
                </a:cubicBezTo>
                <a:cubicBezTo>
                  <a:pt x="620" y="127"/>
                  <a:pt x="623" y="129"/>
                  <a:pt x="625" y="130"/>
                </a:cubicBezTo>
                <a:cubicBezTo>
                  <a:pt x="626" y="130"/>
                  <a:pt x="627" y="131"/>
                  <a:pt x="628" y="131"/>
                </a:cubicBezTo>
                <a:cubicBezTo>
                  <a:pt x="628" y="130"/>
                  <a:pt x="628" y="129"/>
                  <a:pt x="628" y="128"/>
                </a:cubicBezTo>
                <a:cubicBezTo>
                  <a:pt x="631" y="125"/>
                  <a:pt x="634" y="123"/>
                  <a:pt x="637" y="121"/>
                </a:cubicBezTo>
                <a:cubicBezTo>
                  <a:pt x="640" y="119"/>
                  <a:pt x="643" y="117"/>
                  <a:pt x="646" y="116"/>
                </a:cubicBezTo>
                <a:cubicBezTo>
                  <a:pt x="650" y="114"/>
                  <a:pt x="655" y="116"/>
                  <a:pt x="658" y="116"/>
                </a:cubicBezTo>
                <a:cubicBezTo>
                  <a:pt x="660" y="115"/>
                  <a:pt x="659" y="113"/>
                  <a:pt x="658" y="112"/>
                </a:cubicBezTo>
                <a:cubicBezTo>
                  <a:pt x="656" y="108"/>
                  <a:pt x="653" y="106"/>
                  <a:pt x="650" y="103"/>
                </a:cubicBezTo>
                <a:cubicBezTo>
                  <a:pt x="647" y="102"/>
                  <a:pt x="644" y="102"/>
                  <a:pt x="642" y="101"/>
                </a:cubicBezTo>
                <a:cubicBezTo>
                  <a:pt x="641" y="101"/>
                  <a:pt x="640" y="99"/>
                  <a:pt x="641" y="98"/>
                </a:cubicBezTo>
                <a:cubicBezTo>
                  <a:pt x="643" y="98"/>
                  <a:pt x="644" y="100"/>
                  <a:pt x="646" y="99"/>
                </a:cubicBezTo>
                <a:cubicBezTo>
                  <a:pt x="649" y="99"/>
                  <a:pt x="652" y="99"/>
                  <a:pt x="653" y="98"/>
                </a:cubicBezTo>
                <a:cubicBezTo>
                  <a:pt x="655" y="96"/>
                  <a:pt x="653" y="94"/>
                  <a:pt x="653" y="93"/>
                </a:cubicBezTo>
                <a:cubicBezTo>
                  <a:pt x="653" y="91"/>
                  <a:pt x="652" y="89"/>
                  <a:pt x="653" y="89"/>
                </a:cubicBezTo>
                <a:cubicBezTo>
                  <a:pt x="655" y="88"/>
                  <a:pt x="657" y="90"/>
                  <a:pt x="657" y="91"/>
                </a:cubicBezTo>
                <a:cubicBezTo>
                  <a:pt x="658" y="93"/>
                  <a:pt x="658" y="96"/>
                  <a:pt x="660" y="96"/>
                </a:cubicBezTo>
                <a:cubicBezTo>
                  <a:pt x="662" y="97"/>
                  <a:pt x="665" y="93"/>
                  <a:pt x="667" y="94"/>
                </a:cubicBezTo>
                <a:cubicBezTo>
                  <a:pt x="671" y="95"/>
                  <a:pt x="673" y="99"/>
                  <a:pt x="676" y="101"/>
                </a:cubicBezTo>
                <a:cubicBezTo>
                  <a:pt x="678" y="101"/>
                  <a:pt x="681" y="103"/>
                  <a:pt x="684" y="104"/>
                </a:cubicBezTo>
                <a:cubicBezTo>
                  <a:pt x="685" y="104"/>
                  <a:pt x="690" y="103"/>
                  <a:pt x="687" y="101"/>
                </a:cubicBezTo>
                <a:cubicBezTo>
                  <a:pt x="687" y="99"/>
                  <a:pt x="685" y="97"/>
                  <a:pt x="686" y="95"/>
                </a:cubicBezTo>
                <a:cubicBezTo>
                  <a:pt x="688" y="95"/>
                  <a:pt x="690" y="96"/>
                  <a:pt x="692" y="95"/>
                </a:cubicBezTo>
                <a:cubicBezTo>
                  <a:pt x="694" y="94"/>
                  <a:pt x="694" y="92"/>
                  <a:pt x="694" y="91"/>
                </a:cubicBezTo>
                <a:cubicBezTo>
                  <a:pt x="691" y="89"/>
                  <a:pt x="690" y="88"/>
                  <a:pt x="687" y="87"/>
                </a:cubicBezTo>
                <a:cubicBezTo>
                  <a:pt x="683" y="86"/>
                  <a:pt x="679" y="84"/>
                  <a:pt x="674" y="84"/>
                </a:cubicBezTo>
                <a:cubicBezTo>
                  <a:pt x="673" y="85"/>
                  <a:pt x="676" y="87"/>
                  <a:pt x="675" y="88"/>
                </a:cubicBezTo>
                <a:cubicBezTo>
                  <a:pt x="674" y="89"/>
                  <a:pt x="672" y="88"/>
                  <a:pt x="671" y="87"/>
                </a:cubicBezTo>
                <a:cubicBezTo>
                  <a:pt x="669" y="85"/>
                  <a:pt x="669" y="81"/>
                  <a:pt x="666" y="79"/>
                </a:cubicBezTo>
                <a:cubicBezTo>
                  <a:pt x="658" y="76"/>
                  <a:pt x="652" y="74"/>
                  <a:pt x="645" y="71"/>
                </a:cubicBezTo>
                <a:cubicBezTo>
                  <a:pt x="637" y="68"/>
                  <a:pt x="629" y="64"/>
                  <a:pt x="620" y="63"/>
                </a:cubicBezTo>
                <a:cubicBezTo>
                  <a:pt x="617" y="62"/>
                  <a:pt x="613" y="64"/>
                  <a:pt x="609" y="64"/>
                </a:cubicBezTo>
                <a:cubicBezTo>
                  <a:pt x="606" y="63"/>
                  <a:pt x="602" y="62"/>
                  <a:pt x="599" y="61"/>
                </a:cubicBezTo>
                <a:cubicBezTo>
                  <a:pt x="598" y="61"/>
                  <a:pt x="596" y="61"/>
                  <a:pt x="598" y="63"/>
                </a:cubicBezTo>
                <a:cubicBezTo>
                  <a:pt x="599" y="65"/>
                  <a:pt x="602" y="66"/>
                  <a:pt x="602" y="68"/>
                </a:cubicBezTo>
                <a:cubicBezTo>
                  <a:pt x="602" y="69"/>
                  <a:pt x="601" y="71"/>
                  <a:pt x="600" y="71"/>
                </a:cubicBezTo>
                <a:cubicBezTo>
                  <a:pt x="598" y="72"/>
                  <a:pt x="596" y="71"/>
                  <a:pt x="595" y="69"/>
                </a:cubicBezTo>
                <a:cubicBezTo>
                  <a:pt x="594" y="68"/>
                  <a:pt x="592" y="69"/>
                  <a:pt x="590" y="68"/>
                </a:cubicBezTo>
                <a:cubicBezTo>
                  <a:pt x="589" y="67"/>
                  <a:pt x="589" y="64"/>
                  <a:pt x="587" y="64"/>
                </a:cubicBezTo>
                <a:cubicBezTo>
                  <a:pt x="586" y="63"/>
                  <a:pt x="585" y="66"/>
                  <a:pt x="583" y="66"/>
                </a:cubicBezTo>
                <a:cubicBezTo>
                  <a:pt x="578" y="66"/>
                  <a:pt x="573" y="64"/>
                  <a:pt x="568" y="64"/>
                </a:cubicBezTo>
                <a:cubicBezTo>
                  <a:pt x="566" y="65"/>
                  <a:pt x="562" y="66"/>
                  <a:pt x="562" y="68"/>
                </a:cubicBezTo>
                <a:cubicBezTo>
                  <a:pt x="561" y="68"/>
                  <a:pt x="561" y="66"/>
                  <a:pt x="559" y="65"/>
                </a:cubicBezTo>
                <a:cubicBezTo>
                  <a:pt x="557" y="64"/>
                  <a:pt x="555" y="65"/>
                  <a:pt x="553" y="64"/>
                </a:cubicBezTo>
                <a:cubicBezTo>
                  <a:pt x="553" y="64"/>
                  <a:pt x="553" y="63"/>
                  <a:pt x="553" y="63"/>
                </a:cubicBezTo>
                <a:cubicBezTo>
                  <a:pt x="553" y="61"/>
                  <a:pt x="552" y="58"/>
                  <a:pt x="548" y="56"/>
                </a:cubicBezTo>
                <a:cubicBezTo>
                  <a:pt x="545" y="55"/>
                  <a:pt x="540" y="55"/>
                  <a:pt x="535" y="55"/>
                </a:cubicBezTo>
                <a:cubicBezTo>
                  <a:pt x="530" y="55"/>
                  <a:pt x="524" y="56"/>
                  <a:pt x="518" y="56"/>
                </a:cubicBezTo>
                <a:cubicBezTo>
                  <a:pt x="517" y="55"/>
                  <a:pt x="519" y="54"/>
                  <a:pt x="518" y="53"/>
                </a:cubicBezTo>
                <a:cubicBezTo>
                  <a:pt x="516" y="52"/>
                  <a:pt x="515" y="51"/>
                  <a:pt x="513" y="51"/>
                </a:cubicBezTo>
                <a:cubicBezTo>
                  <a:pt x="510" y="52"/>
                  <a:pt x="505" y="51"/>
                  <a:pt x="502" y="50"/>
                </a:cubicBezTo>
                <a:cubicBezTo>
                  <a:pt x="500" y="49"/>
                  <a:pt x="505" y="49"/>
                  <a:pt x="506" y="48"/>
                </a:cubicBezTo>
                <a:cubicBezTo>
                  <a:pt x="503" y="45"/>
                  <a:pt x="497" y="44"/>
                  <a:pt x="493" y="45"/>
                </a:cubicBezTo>
                <a:cubicBezTo>
                  <a:pt x="491" y="45"/>
                  <a:pt x="492" y="46"/>
                  <a:pt x="490" y="48"/>
                </a:cubicBezTo>
                <a:cubicBezTo>
                  <a:pt x="489" y="49"/>
                  <a:pt x="488" y="51"/>
                  <a:pt x="487" y="51"/>
                </a:cubicBezTo>
                <a:cubicBezTo>
                  <a:pt x="486" y="50"/>
                  <a:pt x="485" y="49"/>
                  <a:pt x="485" y="49"/>
                </a:cubicBezTo>
                <a:cubicBezTo>
                  <a:pt x="487" y="48"/>
                  <a:pt x="487" y="46"/>
                  <a:pt x="488" y="46"/>
                </a:cubicBezTo>
                <a:cubicBezTo>
                  <a:pt x="488" y="46"/>
                  <a:pt x="488" y="48"/>
                  <a:pt x="489" y="48"/>
                </a:cubicBezTo>
                <a:cubicBezTo>
                  <a:pt x="490" y="48"/>
                  <a:pt x="491" y="45"/>
                  <a:pt x="490" y="45"/>
                </a:cubicBezTo>
                <a:cubicBezTo>
                  <a:pt x="489" y="44"/>
                  <a:pt x="479" y="47"/>
                  <a:pt x="480" y="45"/>
                </a:cubicBezTo>
                <a:cubicBezTo>
                  <a:pt x="480" y="44"/>
                  <a:pt x="481" y="43"/>
                  <a:pt x="483" y="43"/>
                </a:cubicBezTo>
                <a:cubicBezTo>
                  <a:pt x="485" y="43"/>
                  <a:pt x="488" y="44"/>
                  <a:pt x="489" y="44"/>
                </a:cubicBezTo>
                <a:cubicBezTo>
                  <a:pt x="487" y="42"/>
                  <a:pt x="483" y="43"/>
                  <a:pt x="481" y="43"/>
                </a:cubicBezTo>
                <a:cubicBezTo>
                  <a:pt x="476" y="42"/>
                  <a:pt x="469" y="41"/>
                  <a:pt x="464" y="39"/>
                </a:cubicBezTo>
                <a:cubicBezTo>
                  <a:pt x="464" y="40"/>
                  <a:pt x="466" y="41"/>
                  <a:pt x="466" y="42"/>
                </a:cubicBezTo>
                <a:cubicBezTo>
                  <a:pt x="465" y="43"/>
                  <a:pt x="462" y="42"/>
                  <a:pt x="460" y="43"/>
                </a:cubicBezTo>
                <a:cubicBezTo>
                  <a:pt x="460" y="43"/>
                  <a:pt x="460" y="45"/>
                  <a:pt x="460" y="45"/>
                </a:cubicBezTo>
                <a:cubicBezTo>
                  <a:pt x="461" y="46"/>
                  <a:pt x="463" y="44"/>
                  <a:pt x="463" y="45"/>
                </a:cubicBezTo>
                <a:cubicBezTo>
                  <a:pt x="461" y="46"/>
                  <a:pt x="463" y="48"/>
                  <a:pt x="465" y="51"/>
                </a:cubicBezTo>
                <a:cubicBezTo>
                  <a:pt x="463" y="51"/>
                  <a:pt x="461" y="50"/>
                  <a:pt x="459" y="50"/>
                </a:cubicBezTo>
                <a:cubicBezTo>
                  <a:pt x="458" y="50"/>
                  <a:pt x="454" y="50"/>
                  <a:pt x="459" y="52"/>
                </a:cubicBezTo>
                <a:cubicBezTo>
                  <a:pt x="458" y="53"/>
                  <a:pt x="458" y="53"/>
                  <a:pt x="457" y="53"/>
                </a:cubicBezTo>
                <a:cubicBezTo>
                  <a:pt x="453" y="52"/>
                  <a:pt x="450" y="50"/>
                  <a:pt x="446" y="49"/>
                </a:cubicBezTo>
                <a:cubicBezTo>
                  <a:pt x="445" y="49"/>
                  <a:pt x="444" y="51"/>
                  <a:pt x="443" y="51"/>
                </a:cubicBezTo>
                <a:cubicBezTo>
                  <a:pt x="442" y="52"/>
                  <a:pt x="439" y="52"/>
                  <a:pt x="438" y="51"/>
                </a:cubicBezTo>
                <a:cubicBezTo>
                  <a:pt x="436" y="49"/>
                  <a:pt x="433" y="50"/>
                  <a:pt x="432" y="47"/>
                </a:cubicBezTo>
                <a:cubicBezTo>
                  <a:pt x="431" y="48"/>
                  <a:pt x="432" y="51"/>
                  <a:pt x="432" y="52"/>
                </a:cubicBezTo>
                <a:cubicBezTo>
                  <a:pt x="432" y="54"/>
                  <a:pt x="431" y="56"/>
                  <a:pt x="430" y="56"/>
                </a:cubicBezTo>
                <a:cubicBezTo>
                  <a:pt x="426" y="56"/>
                  <a:pt x="425" y="54"/>
                  <a:pt x="422" y="52"/>
                </a:cubicBezTo>
                <a:cubicBezTo>
                  <a:pt x="420" y="51"/>
                  <a:pt x="416" y="49"/>
                  <a:pt x="415" y="47"/>
                </a:cubicBezTo>
                <a:cubicBezTo>
                  <a:pt x="416" y="46"/>
                  <a:pt x="418" y="46"/>
                  <a:pt x="418" y="46"/>
                </a:cubicBezTo>
                <a:cubicBezTo>
                  <a:pt x="418" y="44"/>
                  <a:pt x="418" y="43"/>
                  <a:pt x="417" y="42"/>
                </a:cubicBezTo>
                <a:cubicBezTo>
                  <a:pt x="416" y="37"/>
                  <a:pt x="413" y="36"/>
                  <a:pt x="409" y="35"/>
                </a:cubicBezTo>
                <a:cubicBezTo>
                  <a:pt x="406" y="33"/>
                  <a:pt x="403" y="33"/>
                  <a:pt x="399" y="33"/>
                </a:cubicBezTo>
                <a:cubicBezTo>
                  <a:pt x="394" y="33"/>
                  <a:pt x="394" y="31"/>
                  <a:pt x="391" y="35"/>
                </a:cubicBezTo>
                <a:cubicBezTo>
                  <a:pt x="389" y="36"/>
                  <a:pt x="393" y="39"/>
                  <a:pt x="391" y="39"/>
                </a:cubicBezTo>
                <a:cubicBezTo>
                  <a:pt x="385" y="39"/>
                  <a:pt x="376" y="38"/>
                  <a:pt x="370" y="37"/>
                </a:cubicBezTo>
                <a:cubicBezTo>
                  <a:pt x="371" y="36"/>
                  <a:pt x="372" y="34"/>
                  <a:pt x="371" y="34"/>
                </a:cubicBezTo>
                <a:cubicBezTo>
                  <a:pt x="365" y="33"/>
                  <a:pt x="358" y="33"/>
                  <a:pt x="351" y="35"/>
                </a:cubicBezTo>
                <a:cubicBezTo>
                  <a:pt x="350" y="35"/>
                  <a:pt x="352" y="39"/>
                  <a:pt x="351" y="39"/>
                </a:cubicBezTo>
                <a:cubicBezTo>
                  <a:pt x="349" y="37"/>
                  <a:pt x="349" y="33"/>
                  <a:pt x="347" y="32"/>
                </a:cubicBezTo>
                <a:cubicBezTo>
                  <a:pt x="346" y="32"/>
                  <a:pt x="347" y="34"/>
                  <a:pt x="346" y="35"/>
                </a:cubicBezTo>
                <a:cubicBezTo>
                  <a:pt x="345" y="35"/>
                  <a:pt x="343" y="35"/>
                  <a:pt x="341" y="35"/>
                </a:cubicBezTo>
                <a:cubicBezTo>
                  <a:pt x="340" y="34"/>
                  <a:pt x="340" y="32"/>
                  <a:pt x="339" y="31"/>
                </a:cubicBezTo>
                <a:cubicBezTo>
                  <a:pt x="338" y="33"/>
                  <a:pt x="334" y="30"/>
                  <a:pt x="333" y="31"/>
                </a:cubicBezTo>
                <a:cubicBezTo>
                  <a:pt x="333" y="32"/>
                  <a:pt x="332" y="33"/>
                  <a:pt x="333" y="33"/>
                </a:cubicBezTo>
                <a:cubicBezTo>
                  <a:pt x="335" y="33"/>
                  <a:pt x="337" y="33"/>
                  <a:pt x="337" y="34"/>
                </a:cubicBezTo>
                <a:cubicBezTo>
                  <a:pt x="336" y="35"/>
                  <a:pt x="334" y="35"/>
                  <a:pt x="332" y="36"/>
                </a:cubicBezTo>
                <a:cubicBezTo>
                  <a:pt x="330" y="37"/>
                  <a:pt x="327" y="37"/>
                  <a:pt x="325" y="38"/>
                </a:cubicBezTo>
                <a:cubicBezTo>
                  <a:pt x="324" y="39"/>
                  <a:pt x="322" y="37"/>
                  <a:pt x="321" y="38"/>
                </a:cubicBezTo>
                <a:cubicBezTo>
                  <a:pt x="321" y="39"/>
                  <a:pt x="318" y="41"/>
                  <a:pt x="316" y="42"/>
                </a:cubicBezTo>
                <a:cubicBezTo>
                  <a:pt x="316" y="42"/>
                  <a:pt x="315" y="41"/>
                  <a:pt x="316" y="41"/>
                </a:cubicBezTo>
                <a:cubicBezTo>
                  <a:pt x="319" y="39"/>
                  <a:pt x="322" y="33"/>
                  <a:pt x="324" y="34"/>
                </a:cubicBezTo>
                <a:cubicBezTo>
                  <a:pt x="328" y="31"/>
                  <a:pt x="333" y="30"/>
                  <a:pt x="337" y="27"/>
                </a:cubicBezTo>
                <a:cubicBezTo>
                  <a:pt x="340" y="25"/>
                  <a:pt x="344" y="24"/>
                  <a:pt x="345" y="21"/>
                </a:cubicBezTo>
                <a:cubicBezTo>
                  <a:pt x="346" y="20"/>
                  <a:pt x="343" y="20"/>
                  <a:pt x="342" y="20"/>
                </a:cubicBezTo>
                <a:cubicBezTo>
                  <a:pt x="341" y="19"/>
                  <a:pt x="339" y="17"/>
                  <a:pt x="340" y="17"/>
                </a:cubicBezTo>
                <a:cubicBezTo>
                  <a:pt x="342" y="16"/>
                  <a:pt x="345" y="20"/>
                  <a:pt x="345" y="18"/>
                </a:cubicBezTo>
                <a:cubicBezTo>
                  <a:pt x="344" y="16"/>
                  <a:pt x="343" y="15"/>
                  <a:pt x="341" y="13"/>
                </a:cubicBezTo>
                <a:cubicBezTo>
                  <a:pt x="341" y="13"/>
                  <a:pt x="341" y="15"/>
                  <a:pt x="340" y="15"/>
                </a:cubicBezTo>
                <a:cubicBezTo>
                  <a:pt x="339" y="14"/>
                  <a:pt x="338" y="12"/>
                  <a:pt x="336" y="12"/>
                </a:cubicBezTo>
                <a:cubicBezTo>
                  <a:pt x="332" y="10"/>
                  <a:pt x="328" y="10"/>
                  <a:pt x="323" y="9"/>
                </a:cubicBezTo>
                <a:cubicBezTo>
                  <a:pt x="320" y="9"/>
                  <a:pt x="316" y="12"/>
                  <a:pt x="313" y="11"/>
                </a:cubicBezTo>
                <a:cubicBezTo>
                  <a:pt x="313" y="10"/>
                  <a:pt x="317" y="8"/>
                  <a:pt x="316" y="7"/>
                </a:cubicBezTo>
                <a:cubicBezTo>
                  <a:pt x="313" y="6"/>
                  <a:pt x="311" y="7"/>
                  <a:pt x="308" y="7"/>
                </a:cubicBezTo>
                <a:cubicBezTo>
                  <a:pt x="310" y="5"/>
                  <a:pt x="308" y="6"/>
                  <a:pt x="306" y="7"/>
                </a:cubicBezTo>
                <a:cubicBezTo>
                  <a:pt x="304" y="7"/>
                  <a:pt x="303" y="7"/>
                  <a:pt x="303" y="7"/>
                </a:cubicBezTo>
                <a:cubicBezTo>
                  <a:pt x="303" y="6"/>
                  <a:pt x="308" y="5"/>
                  <a:pt x="309" y="3"/>
                </a:cubicBezTo>
                <a:cubicBezTo>
                  <a:pt x="309" y="2"/>
                  <a:pt x="308" y="2"/>
                  <a:pt x="307" y="1"/>
                </a:cubicBezTo>
                <a:cubicBezTo>
                  <a:pt x="308" y="5"/>
                  <a:pt x="303" y="0"/>
                  <a:pt x="301" y="1"/>
                </a:cubicBezTo>
                <a:cubicBezTo>
                  <a:pt x="298" y="2"/>
                  <a:pt x="294" y="4"/>
                  <a:pt x="291" y="7"/>
                </a:cubicBezTo>
                <a:cubicBezTo>
                  <a:pt x="291" y="8"/>
                  <a:pt x="291" y="10"/>
                  <a:pt x="291" y="11"/>
                </a:cubicBezTo>
                <a:cubicBezTo>
                  <a:pt x="292" y="12"/>
                  <a:pt x="298" y="13"/>
                  <a:pt x="296" y="14"/>
                </a:cubicBezTo>
                <a:cubicBezTo>
                  <a:pt x="295" y="15"/>
                  <a:pt x="291" y="13"/>
                  <a:pt x="289" y="12"/>
                </a:cubicBezTo>
                <a:cubicBezTo>
                  <a:pt x="287" y="12"/>
                  <a:pt x="285" y="12"/>
                  <a:pt x="282" y="12"/>
                </a:cubicBezTo>
                <a:cubicBezTo>
                  <a:pt x="281" y="13"/>
                  <a:pt x="287" y="14"/>
                  <a:pt x="288" y="15"/>
                </a:cubicBezTo>
                <a:cubicBezTo>
                  <a:pt x="288" y="16"/>
                  <a:pt x="287" y="18"/>
                  <a:pt x="287" y="18"/>
                </a:cubicBezTo>
                <a:cubicBezTo>
                  <a:pt x="287" y="15"/>
                  <a:pt x="284" y="15"/>
                  <a:pt x="282" y="15"/>
                </a:cubicBezTo>
                <a:cubicBezTo>
                  <a:pt x="279" y="14"/>
                  <a:pt x="275" y="16"/>
                  <a:pt x="271" y="16"/>
                </a:cubicBezTo>
                <a:cubicBezTo>
                  <a:pt x="271" y="16"/>
                  <a:pt x="272" y="14"/>
                  <a:pt x="271" y="14"/>
                </a:cubicBezTo>
                <a:cubicBezTo>
                  <a:pt x="267" y="14"/>
                  <a:pt x="264" y="14"/>
                  <a:pt x="260" y="16"/>
                </a:cubicBezTo>
                <a:cubicBezTo>
                  <a:pt x="259" y="16"/>
                  <a:pt x="264" y="16"/>
                  <a:pt x="264" y="17"/>
                </a:cubicBezTo>
                <a:cubicBezTo>
                  <a:pt x="263" y="18"/>
                  <a:pt x="260" y="17"/>
                  <a:pt x="258" y="18"/>
                </a:cubicBezTo>
                <a:cubicBezTo>
                  <a:pt x="253" y="18"/>
                  <a:pt x="248" y="18"/>
                  <a:pt x="243" y="20"/>
                </a:cubicBezTo>
                <a:cubicBezTo>
                  <a:pt x="242" y="20"/>
                  <a:pt x="241" y="21"/>
                  <a:pt x="240" y="22"/>
                </a:cubicBezTo>
                <a:cubicBezTo>
                  <a:pt x="236" y="21"/>
                  <a:pt x="236" y="22"/>
                  <a:pt x="239" y="24"/>
                </a:cubicBezTo>
                <a:cubicBezTo>
                  <a:pt x="239" y="24"/>
                  <a:pt x="237" y="26"/>
                  <a:pt x="237" y="27"/>
                </a:cubicBezTo>
                <a:cubicBezTo>
                  <a:pt x="237" y="27"/>
                  <a:pt x="235" y="25"/>
                  <a:pt x="235" y="25"/>
                </a:cubicBezTo>
                <a:cubicBezTo>
                  <a:pt x="233" y="25"/>
                  <a:pt x="232" y="26"/>
                  <a:pt x="234" y="26"/>
                </a:cubicBezTo>
                <a:cubicBezTo>
                  <a:pt x="234" y="26"/>
                  <a:pt x="239" y="28"/>
                  <a:pt x="238" y="28"/>
                </a:cubicBezTo>
                <a:cubicBezTo>
                  <a:pt x="234" y="27"/>
                  <a:pt x="234" y="28"/>
                  <a:pt x="234" y="29"/>
                </a:cubicBezTo>
                <a:cubicBezTo>
                  <a:pt x="234" y="29"/>
                  <a:pt x="237" y="30"/>
                  <a:pt x="237" y="30"/>
                </a:cubicBezTo>
                <a:cubicBezTo>
                  <a:pt x="238" y="31"/>
                  <a:pt x="241" y="32"/>
                  <a:pt x="240" y="33"/>
                </a:cubicBezTo>
                <a:cubicBezTo>
                  <a:pt x="239" y="34"/>
                  <a:pt x="239" y="34"/>
                  <a:pt x="238" y="34"/>
                </a:cubicBezTo>
                <a:cubicBezTo>
                  <a:pt x="241" y="30"/>
                  <a:pt x="234" y="33"/>
                  <a:pt x="232" y="33"/>
                </a:cubicBezTo>
                <a:cubicBezTo>
                  <a:pt x="232" y="33"/>
                  <a:pt x="231" y="32"/>
                  <a:pt x="230" y="32"/>
                </a:cubicBezTo>
                <a:cubicBezTo>
                  <a:pt x="228" y="32"/>
                  <a:pt x="226" y="33"/>
                  <a:pt x="225" y="33"/>
                </a:cubicBezTo>
                <a:cubicBezTo>
                  <a:pt x="221" y="34"/>
                  <a:pt x="216" y="34"/>
                  <a:pt x="213" y="35"/>
                </a:cubicBezTo>
                <a:cubicBezTo>
                  <a:pt x="213" y="36"/>
                  <a:pt x="215" y="37"/>
                  <a:pt x="215" y="39"/>
                </a:cubicBezTo>
                <a:cubicBezTo>
                  <a:pt x="216" y="40"/>
                  <a:pt x="215" y="43"/>
                  <a:pt x="216" y="44"/>
                </a:cubicBezTo>
                <a:cubicBezTo>
                  <a:pt x="217" y="45"/>
                  <a:pt x="219" y="44"/>
                  <a:pt x="221" y="45"/>
                </a:cubicBezTo>
                <a:cubicBezTo>
                  <a:pt x="222" y="45"/>
                  <a:pt x="223" y="47"/>
                  <a:pt x="224" y="48"/>
                </a:cubicBezTo>
                <a:cubicBezTo>
                  <a:pt x="225" y="48"/>
                  <a:pt x="227" y="48"/>
                  <a:pt x="228" y="49"/>
                </a:cubicBezTo>
                <a:cubicBezTo>
                  <a:pt x="229" y="50"/>
                  <a:pt x="228" y="52"/>
                  <a:pt x="229" y="53"/>
                </a:cubicBezTo>
                <a:cubicBezTo>
                  <a:pt x="229" y="55"/>
                  <a:pt x="232" y="56"/>
                  <a:pt x="232" y="58"/>
                </a:cubicBezTo>
                <a:cubicBezTo>
                  <a:pt x="232" y="59"/>
                  <a:pt x="231" y="60"/>
                  <a:pt x="230" y="60"/>
                </a:cubicBezTo>
                <a:cubicBezTo>
                  <a:pt x="229" y="61"/>
                  <a:pt x="228" y="60"/>
                  <a:pt x="227" y="60"/>
                </a:cubicBezTo>
                <a:cubicBezTo>
                  <a:pt x="227" y="59"/>
                  <a:pt x="229" y="56"/>
                  <a:pt x="228" y="55"/>
                </a:cubicBezTo>
                <a:cubicBezTo>
                  <a:pt x="227" y="54"/>
                  <a:pt x="226" y="58"/>
                  <a:pt x="225" y="58"/>
                </a:cubicBezTo>
                <a:cubicBezTo>
                  <a:pt x="225" y="55"/>
                  <a:pt x="224" y="54"/>
                  <a:pt x="224" y="52"/>
                </a:cubicBezTo>
                <a:cubicBezTo>
                  <a:pt x="224" y="51"/>
                  <a:pt x="226" y="51"/>
                  <a:pt x="226" y="51"/>
                </a:cubicBezTo>
                <a:cubicBezTo>
                  <a:pt x="226" y="50"/>
                  <a:pt x="227" y="49"/>
                  <a:pt x="225" y="49"/>
                </a:cubicBezTo>
                <a:cubicBezTo>
                  <a:pt x="224" y="49"/>
                  <a:pt x="222" y="50"/>
                  <a:pt x="220" y="49"/>
                </a:cubicBezTo>
                <a:cubicBezTo>
                  <a:pt x="218" y="48"/>
                  <a:pt x="216" y="47"/>
                  <a:pt x="216" y="45"/>
                </a:cubicBezTo>
                <a:cubicBezTo>
                  <a:pt x="213" y="45"/>
                  <a:pt x="210" y="43"/>
                  <a:pt x="207" y="43"/>
                </a:cubicBezTo>
                <a:cubicBezTo>
                  <a:pt x="205" y="43"/>
                  <a:pt x="203" y="44"/>
                  <a:pt x="203" y="45"/>
                </a:cubicBezTo>
                <a:cubicBezTo>
                  <a:pt x="205" y="45"/>
                  <a:pt x="206" y="46"/>
                  <a:pt x="207" y="47"/>
                </a:cubicBezTo>
                <a:cubicBezTo>
                  <a:pt x="207" y="48"/>
                  <a:pt x="205" y="49"/>
                  <a:pt x="204" y="49"/>
                </a:cubicBezTo>
                <a:cubicBezTo>
                  <a:pt x="203" y="48"/>
                  <a:pt x="202" y="46"/>
                  <a:pt x="200" y="45"/>
                </a:cubicBezTo>
                <a:cubicBezTo>
                  <a:pt x="200" y="45"/>
                  <a:pt x="198" y="47"/>
                  <a:pt x="197" y="47"/>
                </a:cubicBezTo>
                <a:cubicBezTo>
                  <a:pt x="197" y="49"/>
                  <a:pt x="198" y="49"/>
                  <a:pt x="199" y="50"/>
                </a:cubicBezTo>
                <a:cubicBezTo>
                  <a:pt x="201" y="51"/>
                  <a:pt x="203" y="52"/>
                  <a:pt x="206" y="52"/>
                </a:cubicBezTo>
                <a:cubicBezTo>
                  <a:pt x="207" y="52"/>
                  <a:pt x="208" y="54"/>
                  <a:pt x="210" y="54"/>
                </a:cubicBezTo>
                <a:cubicBezTo>
                  <a:pt x="210" y="55"/>
                  <a:pt x="209" y="55"/>
                  <a:pt x="208" y="55"/>
                </a:cubicBezTo>
                <a:cubicBezTo>
                  <a:pt x="207" y="54"/>
                  <a:pt x="205" y="53"/>
                  <a:pt x="203" y="53"/>
                </a:cubicBezTo>
                <a:cubicBezTo>
                  <a:pt x="200" y="52"/>
                  <a:pt x="197" y="53"/>
                  <a:pt x="195" y="51"/>
                </a:cubicBezTo>
                <a:cubicBezTo>
                  <a:pt x="194" y="50"/>
                  <a:pt x="195" y="49"/>
                  <a:pt x="194" y="48"/>
                </a:cubicBezTo>
                <a:cubicBezTo>
                  <a:pt x="194" y="46"/>
                  <a:pt x="194" y="44"/>
                  <a:pt x="194" y="43"/>
                </a:cubicBezTo>
                <a:cubicBezTo>
                  <a:pt x="193" y="41"/>
                  <a:pt x="192" y="40"/>
                  <a:pt x="191" y="39"/>
                </a:cubicBezTo>
                <a:cubicBezTo>
                  <a:pt x="191" y="39"/>
                  <a:pt x="191" y="40"/>
                  <a:pt x="191" y="41"/>
                </a:cubicBezTo>
                <a:cubicBezTo>
                  <a:pt x="192" y="43"/>
                  <a:pt x="192" y="45"/>
                  <a:pt x="190" y="47"/>
                </a:cubicBezTo>
                <a:cubicBezTo>
                  <a:pt x="190" y="48"/>
                  <a:pt x="189" y="48"/>
                  <a:pt x="187" y="48"/>
                </a:cubicBezTo>
                <a:cubicBezTo>
                  <a:pt x="187" y="49"/>
                  <a:pt x="186" y="50"/>
                  <a:pt x="185" y="51"/>
                </a:cubicBezTo>
                <a:cubicBezTo>
                  <a:pt x="187" y="53"/>
                  <a:pt x="190" y="54"/>
                  <a:pt x="191" y="56"/>
                </a:cubicBezTo>
                <a:cubicBezTo>
                  <a:pt x="192" y="57"/>
                  <a:pt x="191" y="60"/>
                  <a:pt x="191" y="61"/>
                </a:cubicBezTo>
                <a:cubicBezTo>
                  <a:pt x="191" y="63"/>
                  <a:pt x="191" y="66"/>
                  <a:pt x="192" y="67"/>
                </a:cubicBezTo>
                <a:cubicBezTo>
                  <a:pt x="193" y="68"/>
                  <a:pt x="195" y="68"/>
                  <a:pt x="196" y="68"/>
                </a:cubicBezTo>
                <a:cubicBezTo>
                  <a:pt x="198" y="67"/>
                  <a:pt x="199" y="66"/>
                  <a:pt x="201" y="66"/>
                </a:cubicBezTo>
                <a:cubicBezTo>
                  <a:pt x="204" y="67"/>
                  <a:pt x="205" y="68"/>
                  <a:pt x="208" y="70"/>
                </a:cubicBezTo>
                <a:cubicBezTo>
                  <a:pt x="210" y="71"/>
                  <a:pt x="211" y="73"/>
                  <a:pt x="212" y="74"/>
                </a:cubicBezTo>
                <a:cubicBezTo>
                  <a:pt x="212" y="75"/>
                  <a:pt x="210" y="75"/>
                  <a:pt x="210" y="75"/>
                </a:cubicBezTo>
                <a:cubicBezTo>
                  <a:pt x="210" y="76"/>
                  <a:pt x="210" y="78"/>
                  <a:pt x="211" y="78"/>
                </a:cubicBezTo>
                <a:cubicBezTo>
                  <a:pt x="213" y="78"/>
                  <a:pt x="215" y="78"/>
                  <a:pt x="216" y="79"/>
                </a:cubicBezTo>
                <a:cubicBezTo>
                  <a:pt x="218" y="79"/>
                  <a:pt x="219" y="80"/>
                  <a:pt x="218" y="81"/>
                </a:cubicBezTo>
                <a:cubicBezTo>
                  <a:pt x="218" y="82"/>
                  <a:pt x="217" y="80"/>
                  <a:pt x="216" y="79"/>
                </a:cubicBezTo>
                <a:cubicBezTo>
                  <a:pt x="215" y="79"/>
                  <a:pt x="212" y="80"/>
                  <a:pt x="210" y="79"/>
                </a:cubicBezTo>
                <a:cubicBezTo>
                  <a:pt x="208" y="78"/>
                  <a:pt x="208" y="76"/>
                  <a:pt x="207" y="74"/>
                </a:cubicBezTo>
                <a:cubicBezTo>
                  <a:pt x="207" y="72"/>
                  <a:pt x="206" y="70"/>
                  <a:pt x="204" y="70"/>
                </a:cubicBezTo>
                <a:cubicBezTo>
                  <a:pt x="202" y="69"/>
                  <a:pt x="200" y="69"/>
                  <a:pt x="199" y="70"/>
                </a:cubicBezTo>
                <a:cubicBezTo>
                  <a:pt x="197" y="70"/>
                  <a:pt x="196" y="71"/>
                  <a:pt x="196" y="72"/>
                </a:cubicBezTo>
                <a:cubicBezTo>
                  <a:pt x="196" y="75"/>
                  <a:pt x="199" y="75"/>
                  <a:pt x="199" y="76"/>
                </a:cubicBezTo>
                <a:cubicBezTo>
                  <a:pt x="199" y="78"/>
                  <a:pt x="197" y="79"/>
                  <a:pt x="196" y="80"/>
                </a:cubicBezTo>
                <a:cubicBezTo>
                  <a:pt x="196" y="81"/>
                  <a:pt x="196" y="82"/>
                  <a:pt x="195" y="83"/>
                </a:cubicBezTo>
                <a:cubicBezTo>
                  <a:pt x="194" y="85"/>
                  <a:pt x="192" y="85"/>
                  <a:pt x="191" y="86"/>
                </a:cubicBezTo>
                <a:cubicBezTo>
                  <a:pt x="190" y="87"/>
                  <a:pt x="191" y="88"/>
                  <a:pt x="190" y="88"/>
                </a:cubicBezTo>
                <a:cubicBezTo>
                  <a:pt x="188" y="89"/>
                  <a:pt x="186" y="89"/>
                  <a:pt x="184" y="89"/>
                </a:cubicBezTo>
                <a:cubicBezTo>
                  <a:pt x="182" y="88"/>
                  <a:pt x="179" y="88"/>
                  <a:pt x="179" y="86"/>
                </a:cubicBezTo>
                <a:cubicBezTo>
                  <a:pt x="180" y="86"/>
                  <a:pt x="182" y="87"/>
                  <a:pt x="184" y="87"/>
                </a:cubicBezTo>
                <a:cubicBezTo>
                  <a:pt x="185" y="86"/>
                  <a:pt x="186" y="85"/>
                  <a:pt x="187" y="84"/>
                </a:cubicBezTo>
                <a:cubicBezTo>
                  <a:pt x="188" y="82"/>
                  <a:pt x="189" y="80"/>
                  <a:pt x="191" y="78"/>
                </a:cubicBezTo>
                <a:cubicBezTo>
                  <a:pt x="191" y="76"/>
                  <a:pt x="190" y="74"/>
                  <a:pt x="191" y="73"/>
                </a:cubicBezTo>
                <a:cubicBezTo>
                  <a:pt x="191" y="71"/>
                  <a:pt x="188" y="71"/>
                  <a:pt x="187" y="69"/>
                </a:cubicBezTo>
                <a:cubicBezTo>
                  <a:pt x="187" y="64"/>
                  <a:pt x="186" y="59"/>
                  <a:pt x="184" y="54"/>
                </a:cubicBezTo>
                <a:cubicBezTo>
                  <a:pt x="184" y="53"/>
                  <a:pt x="180" y="52"/>
                  <a:pt x="180" y="50"/>
                </a:cubicBezTo>
                <a:cubicBezTo>
                  <a:pt x="181" y="48"/>
                  <a:pt x="182" y="46"/>
                  <a:pt x="182" y="44"/>
                </a:cubicBezTo>
                <a:cubicBezTo>
                  <a:pt x="182" y="42"/>
                  <a:pt x="182" y="40"/>
                  <a:pt x="180" y="39"/>
                </a:cubicBezTo>
                <a:cubicBezTo>
                  <a:pt x="177" y="40"/>
                  <a:pt x="171" y="40"/>
                  <a:pt x="168" y="39"/>
                </a:cubicBezTo>
                <a:cubicBezTo>
                  <a:pt x="165" y="41"/>
                  <a:pt x="167" y="45"/>
                  <a:pt x="165" y="48"/>
                </a:cubicBezTo>
                <a:cubicBezTo>
                  <a:pt x="165" y="51"/>
                  <a:pt x="159" y="51"/>
                  <a:pt x="159" y="53"/>
                </a:cubicBezTo>
                <a:cubicBezTo>
                  <a:pt x="159" y="54"/>
                  <a:pt x="159" y="55"/>
                  <a:pt x="159" y="56"/>
                </a:cubicBezTo>
                <a:cubicBezTo>
                  <a:pt x="161" y="55"/>
                  <a:pt x="162" y="58"/>
                  <a:pt x="162" y="61"/>
                </a:cubicBezTo>
                <a:cubicBezTo>
                  <a:pt x="162" y="62"/>
                  <a:pt x="160" y="63"/>
                  <a:pt x="162" y="64"/>
                </a:cubicBezTo>
                <a:cubicBezTo>
                  <a:pt x="163" y="65"/>
                  <a:pt x="166" y="65"/>
                  <a:pt x="168" y="66"/>
                </a:cubicBezTo>
                <a:cubicBezTo>
                  <a:pt x="167" y="68"/>
                  <a:pt x="170" y="70"/>
                  <a:pt x="172" y="70"/>
                </a:cubicBezTo>
                <a:cubicBezTo>
                  <a:pt x="172" y="72"/>
                  <a:pt x="170" y="74"/>
                  <a:pt x="170" y="75"/>
                </a:cubicBezTo>
                <a:cubicBezTo>
                  <a:pt x="163" y="70"/>
                  <a:pt x="158" y="66"/>
                  <a:pt x="150" y="64"/>
                </a:cubicBezTo>
                <a:cubicBezTo>
                  <a:pt x="146" y="63"/>
                  <a:pt x="142" y="62"/>
                  <a:pt x="138" y="62"/>
                </a:cubicBezTo>
                <a:cubicBezTo>
                  <a:pt x="136" y="62"/>
                  <a:pt x="133" y="63"/>
                  <a:pt x="134" y="64"/>
                </a:cubicBezTo>
                <a:cubicBezTo>
                  <a:pt x="134" y="67"/>
                  <a:pt x="139" y="67"/>
                  <a:pt x="138" y="70"/>
                </a:cubicBezTo>
                <a:cubicBezTo>
                  <a:pt x="136" y="72"/>
                  <a:pt x="133" y="74"/>
                  <a:pt x="130" y="73"/>
                </a:cubicBezTo>
                <a:cubicBezTo>
                  <a:pt x="129" y="73"/>
                  <a:pt x="131" y="69"/>
                  <a:pt x="130" y="69"/>
                </a:cubicBezTo>
                <a:cubicBezTo>
                  <a:pt x="125" y="68"/>
                  <a:pt x="122" y="74"/>
                  <a:pt x="120" y="71"/>
                </a:cubicBezTo>
                <a:cubicBezTo>
                  <a:pt x="117" y="70"/>
                  <a:pt x="115" y="71"/>
                  <a:pt x="113" y="72"/>
                </a:cubicBezTo>
                <a:cubicBezTo>
                  <a:pt x="113" y="74"/>
                  <a:pt x="113" y="75"/>
                  <a:pt x="111" y="74"/>
                </a:cubicBezTo>
                <a:cubicBezTo>
                  <a:pt x="110" y="74"/>
                  <a:pt x="106" y="75"/>
                  <a:pt x="105" y="74"/>
                </a:cubicBezTo>
                <a:cubicBezTo>
                  <a:pt x="107" y="73"/>
                  <a:pt x="108" y="71"/>
                  <a:pt x="107" y="70"/>
                </a:cubicBezTo>
                <a:cubicBezTo>
                  <a:pt x="107" y="69"/>
                  <a:pt x="106" y="69"/>
                  <a:pt x="104" y="70"/>
                </a:cubicBezTo>
                <a:cubicBezTo>
                  <a:pt x="104" y="70"/>
                  <a:pt x="101" y="71"/>
                  <a:pt x="104" y="73"/>
                </a:cubicBezTo>
                <a:cubicBezTo>
                  <a:pt x="103" y="73"/>
                  <a:pt x="102" y="74"/>
                  <a:pt x="102" y="74"/>
                </a:cubicBezTo>
                <a:cubicBezTo>
                  <a:pt x="101" y="74"/>
                  <a:pt x="102" y="72"/>
                  <a:pt x="101" y="72"/>
                </a:cubicBezTo>
                <a:cubicBezTo>
                  <a:pt x="98" y="73"/>
                  <a:pt x="96" y="74"/>
                  <a:pt x="93" y="75"/>
                </a:cubicBezTo>
                <a:cubicBezTo>
                  <a:pt x="92" y="75"/>
                  <a:pt x="91" y="77"/>
                  <a:pt x="90" y="77"/>
                </a:cubicBezTo>
                <a:cubicBezTo>
                  <a:pt x="87" y="77"/>
                  <a:pt x="87" y="78"/>
                  <a:pt x="87" y="79"/>
                </a:cubicBezTo>
                <a:cubicBezTo>
                  <a:pt x="86" y="80"/>
                  <a:pt x="84" y="80"/>
                  <a:pt x="84" y="80"/>
                </a:cubicBezTo>
                <a:cubicBezTo>
                  <a:pt x="83" y="81"/>
                  <a:pt x="84" y="83"/>
                  <a:pt x="83" y="83"/>
                </a:cubicBezTo>
                <a:cubicBezTo>
                  <a:pt x="81" y="85"/>
                  <a:pt x="78" y="86"/>
                  <a:pt x="76" y="85"/>
                </a:cubicBezTo>
                <a:cubicBezTo>
                  <a:pt x="74" y="84"/>
                  <a:pt x="72" y="81"/>
                  <a:pt x="72" y="79"/>
                </a:cubicBezTo>
                <a:cubicBezTo>
                  <a:pt x="72" y="77"/>
                  <a:pt x="75" y="77"/>
                  <a:pt x="77" y="77"/>
                </a:cubicBezTo>
                <a:cubicBezTo>
                  <a:pt x="77" y="77"/>
                  <a:pt x="77" y="76"/>
                  <a:pt x="76" y="75"/>
                </a:cubicBezTo>
                <a:cubicBezTo>
                  <a:pt x="75" y="74"/>
                  <a:pt x="74" y="72"/>
                  <a:pt x="72" y="72"/>
                </a:cubicBezTo>
                <a:cubicBezTo>
                  <a:pt x="69" y="70"/>
                  <a:pt x="66" y="70"/>
                  <a:pt x="63" y="70"/>
                </a:cubicBezTo>
                <a:cubicBezTo>
                  <a:pt x="62" y="70"/>
                  <a:pt x="63" y="71"/>
                  <a:pt x="63" y="72"/>
                </a:cubicBezTo>
                <a:cubicBezTo>
                  <a:pt x="64" y="73"/>
                  <a:pt x="67" y="74"/>
                  <a:pt x="67" y="76"/>
                </a:cubicBezTo>
                <a:cubicBezTo>
                  <a:pt x="68" y="77"/>
                  <a:pt x="66" y="81"/>
                  <a:pt x="66" y="83"/>
                </a:cubicBezTo>
                <a:cubicBezTo>
                  <a:pt x="68" y="82"/>
                  <a:pt x="68" y="83"/>
                  <a:pt x="69" y="85"/>
                </a:cubicBezTo>
                <a:cubicBezTo>
                  <a:pt x="69" y="87"/>
                  <a:pt x="68" y="88"/>
                  <a:pt x="69" y="90"/>
                </a:cubicBezTo>
                <a:cubicBezTo>
                  <a:pt x="67" y="89"/>
                  <a:pt x="65" y="88"/>
                  <a:pt x="63" y="87"/>
                </a:cubicBezTo>
                <a:cubicBezTo>
                  <a:pt x="62" y="87"/>
                  <a:pt x="61" y="87"/>
                  <a:pt x="60" y="87"/>
                </a:cubicBezTo>
                <a:cubicBezTo>
                  <a:pt x="58" y="89"/>
                  <a:pt x="54" y="91"/>
                  <a:pt x="52" y="93"/>
                </a:cubicBezTo>
                <a:cubicBezTo>
                  <a:pt x="51" y="93"/>
                  <a:pt x="51" y="94"/>
                  <a:pt x="51" y="95"/>
                </a:cubicBezTo>
                <a:cubicBezTo>
                  <a:pt x="53" y="97"/>
                  <a:pt x="55" y="99"/>
                  <a:pt x="56" y="101"/>
                </a:cubicBezTo>
                <a:cubicBezTo>
                  <a:pt x="55" y="101"/>
                  <a:pt x="54" y="101"/>
                  <a:pt x="53" y="101"/>
                </a:cubicBezTo>
                <a:cubicBezTo>
                  <a:pt x="51" y="100"/>
                  <a:pt x="50" y="99"/>
                  <a:pt x="48" y="99"/>
                </a:cubicBezTo>
                <a:cubicBezTo>
                  <a:pt x="46" y="99"/>
                  <a:pt x="45" y="100"/>
                  <a:pt x="43" y="99"/>
                </a:cubicBezTo>
                <a:cubicBezTo>
                  <a:pt x="43" y="99"/>
                  <a:pt x="46" y="98"/>
                  <a:pt x="42" y="98"/>
                </a:cubicBezTo>
                <a:cubicBezTo>
                  <a:pt x="42" y="97"/>
                  <a:pt x="42" y="97"/>
                  <a:pt x="41" y="96"/>
                </a:cubicBezTo>
                <a:cubicBezTo>
                  <a:pt x="40" y="96"/>
                  <a:pt x="39" y="96"/>
                  <a:pt x="38" y="97"/>
                </a:cubicBezTo>
                <a:cubicBezTo>
                  <a:pt x="37" y="98"/>
                  <a:pt x="38" y="100"/>
                  <a:pt x="40" y="101"/>
                </a:cubicBezTo>
                <a:cubicBezTo>
                  <a:pt x="41" y="102"/>
                  <a:pt x="42" y="101"/>
                  <a:pt x="43" y="101"/>
                </a:cubicBezTo>
                <a:cubicBezTo>
                  <a:pt x="44" y="102"/>
                  <a:pt x="45" y="104"/>
                  <a:pt x="43" y="104"/>
                </a:cubicBezTo>
                <a:cubicBezTo>
                  <a:pt x="42" y="105"/>
                  <a:pt x="40" y="105"/>
                  <a:pt x="39" y="104"/>
                </a:cubicBezTo>
                <a:cubicBezTo>
                  <a:pt x="37" y="104"/>
                  <a:pt x="36" y="103"/>
                  <a:pt x="34" y="102"/>
                </a:cubicBezTo>
                <a:cubicBezTo>
                  <a:pt x="33" y="101"/>
                  <a:pt x="32" y="101"/>
                  <a:pt x="30" y="100"/>
                </a:cubicBezTo>
                <a:cubicBezTo>
                  <a:pt x="30" y="98"/>
                  <a:pt x="29" y="97"/>
                  <a:pt x="29" y="95"/>
                </a:cubicBezTo>
                <a:cubicBezTo>
                  <a:pt x="29" y="94"/>
                  <a:pt x="30" y="92"/>
                  <a:pt x="29" y="91"/>
                </a:cubicBezTo>
                <a:cubicBezTo>
                  <a:pt x="28" y="90"/>
                  <a:pt x="26" y="88"/>
                  <a:pt x="24" y="88"/>
                </a:cubicBezTo>
                <a:cubicBezTo>
                  <a:pt x="24" y="86"/>
                  <a:pt x="20" y="85"/>
                  <a:pt x="18" y="83"/>
                </a:cubicBezTo>
                <a:cubicBezTo>
                  <a:pt x="18" y="83"/>
                  <a:pt x="19" y="82"/>
                  <a:pt x="20" y="83"/>
                </a:cubicBezTo>
                <a:cubicBezTo>
                  <a:pt x="24" y="84"/>
                  <a:pt x="27" y="86"/>
                  <a:pt x="30" y="87"/>
                </a:cubicBezTo>
                <a:cubicBezTo>
                  <a:pt x="32" y="88"/>
                  <a:pt x="35" y="88"/>
                  <a:pt x="38" y="88"/>
                </a:cubicBezTo>
                <a:cubicBezTo>
                  <a:pt x="40" y="89"/>
                  <a:pt x="41" y="89"/>
                  <a:pt x="43" y="90"/>
                </a:cubicBezTo>
                <a:cubicBezTo>
                  <a:pt x="47" y="90"/>
                  <a:pt x="51" y="88"/>
                  <a:pt x="54" y="86"/>
                </a:cubicBezTo>
                <a:cubicBezTo>
                  <a:pt x="56" y="85"/>
                  <a:pt x="57" y="82"/>
                  <a:pt x="56" y="81"/>
                </a:cubicBezTo>
                <a:cubicBezTo>
                  <a:pt x="55" y="78"/>
                  <a:pt x="52" y="77"/>
                  <a:pt x="50" y="76"/>
                </a:cubicBezTo>
                <a:cubicBezTo>
                  <a:pt x="46" y="75"/>
                  <a:pt x="43" y="73"/>
                  <a:pt x="40" y="71"/>
                </a:cubicBezTo>
                <a:cubicBezTo>
                  <a:pt x="36" y="69"/>
                  <a:pt x="33" y="68"/>
                  <a:pt x="29" y="67"/>
                </a:cubicBezTo>
                <a:cubicBezTo>
                  <a:pt x="27" y="67"/>
                  <a:pt x="22" y="65"/>
                  <a:pt x="22" y="67"/>
                </a:cubicBezTo>
                <a:cubicBezTo>
                  <a:pt x="19" y="66"/>
                  <a:pt x="18" y="66"/>
                  <a:pt x="16" y="65"/>
                </a:cubicBezTo>
                <a:cubicBezTo>
                  <a:pt x="15" y="65"/>
                  <a:pt x="15" y="64"/>
                  <a:pt x="16" y="64"/>
                </a:cubicBezTo>
                <a:cubicBezTo>
                  <a:pt x="17" y="63"/>
                  <a:pt x="19" y="65"/>
                  <a:pt x="19" y="64"/>
                </a:cubicBezTo>
                <a:cubicBezTo>
                  <a:pt x="19" y="63"/>
                  <a:pt x="18" y="62"/>
                  <a:pt x="16" y="62"/>
                </a:cubicBezTo>
                <a:cubicBezTo>
                  <a:pt x="14" y="62"/>
                  <a:pt x="13" y="63"/>
                  <a:pt x="11" y="64"/>
                </a:cubicBezTo>
                <a:cubicBezTo>
                  <a:pt x="10" y="64"/>
                  <a:pt x="10" y="65"/>
                  <a:pt x="10" y="65"/>
                </a:cubicBezTo>
                <a:cubicBezTo>
                  <a:pt x="9" y="65"/>
                  <a:pt x="8" y="64"/>
                  <a:pt x="7" y="64"/>
                </a:cubicBezTo>
                <a:cubicBezTo>
                  <a:pt x="6" y="64"/>
                  <a:pt x="7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4" y="68"/>
                  <a:pt x="3" y="68"/>
                </a:cubicBezTo>
                <a:cubicBezTo>
                  <a:pt x="3" y="69"/>
                  <a:pt x="2" y="68"/>
                  <a:pt x="2" y="68"/>
                </a:cubicBezTo>
                <a:cubicBezTo>
                  <a:pt x="2" y="68"/>
                  <a:pt x="0" y="69"/>
                  <a:pt x="0" y="69"/>
                </a:cubicBezTo>
                <a:cubicBezTo>
                  <a:pt x="0" y="70"/>
                  <a:pt x="2" y="69"/>
                  <a:pt x="2" y="70"/>
                </a:cubicBezTo>
                <a:cubicBezTo>
                  <a:pt x="2" y="71"/>
                  <a:pt x="1" y="71"/>
                  <a:pt x="1" y="72"/>
                </a:cubicBezTo>
                <a:cubicBezTo>
                  <a:pt x="1" y="73"/>
                  <a:pt x="1" y="74"/>
                  <a:pt x="2" y="75"/>
                </a:cubicBezTo>
                <a:cubicBezTo>
                  <a:pt x="2" y="75"/>
                  <a:pt x="4" y="75"/>
                  <a:pt x="5" y="75"/>
                </a:cubicBezTo>
                <a:cubicBezTo>
                  <a:pt x="5" y="76"/>
                  <a:pt x="6" y="77"/>
                  <a:pt x="8" y="78"/>
                </a:cubicBezTo>
                <a:cubicBezTo>
                  <a:pt x="4" y="82"/>
                  <a:pt x="4" y="82"/>
                  <a:pt x="4" y="82"/>
                </a:cubicBezTo>
                <a:cubicBezTo>
                  <a:pt x="10" y="90"/>
                  <a:pt x="10" y="90"/>
                  <a:pt x="10" y="90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7" y="93"/>
                  <a:pt x="7" y="94"/>
                </a:cubicBezTo>
                <a:cubicBezTo>
                  <a:pt x="7" y="95"/>
                  <a:pt x="9" y="94"/>
                  <a:pt x="9" y="95"/>
                </a:cubicBezTo>
                <a:cubicBezTo>
                  <a:pt x="9" y="95"/>
                  <a:pt x="8" y="95"/>
                  <a:pt x="8" y="96"/>
                </a:cubicBezTo>
                <a:cubicBezTo>
                  <a:pt x="8" y="97"/>
                  <a:pt x="8" y="98"/>
                  <a:pt x="8" y="99"/>
                </a:cubicBezTo>
                <a:cubicBezTo>
                  <a:pt x="8" y="99"/>
                  <a:pt x="9" y="98"/>
                  <a:pt x="10" y="99"/>
                </a:cubicBezTo>
                <a:cubicBezTo>
                  <a:pt x="10" y="99"/>
                  <a:pt x="9" y="100"/>
                  <a:pt x="10" y="101"/>
                </a:cubicBezTo>
                <a:cubicBezTo>
                  <a:pt x="10" y="101"/>
                  <a:pt x="11" y="101"/>
                  <a:pt x="11" y="102"/>
                </a:cubicBezTo>
                <a:cubicBezTo>
                  <a:pt x="11" y="102"/>
                  <a:pt x="12" y="103"/>
                  <a:pt x="12" y="103"/>
                </a:cubicBezTo>
                <a:cubicBezTo>
                  <a:pt x="11" y="104"/>
                  <a:pt x="10" y="105"/>
                  <a:pt x="10" y="105"/>
                </a:cubicBezTo>
                <a:cubicBezTo>
                  <a:pt x="11" y="106"/>
                  <a:pt x="13" y="107"/>
                  <a:pt x="14" y="108"/>
                </a:cubicBezTo>
                <a:cubicBezTo>
                  <a:pt x="14" y="109"/>
                  <a:pt x="16" y="110"/>
                  <a:pt x="16" y="111"/>
                </a:cubicBezTo>
                <a:cubicBezTo>
                  <a:pt x="16" y="113"/>
                  <a:pt x="14" y="113"/>
                  <a:pt x="14" y="114"/>
                </a:cubicBezTo>
                <a:cubicBezTo>
                  <a:pt x="13" y="116"/>
                  <a:pt x="12" y="117"/>
                  <a:pt x="11" y="119"/>
                </a:cubicBezTo>
                <a:cubicBezTo>
                  <a:pt x="10" y="120"/>
                  <a:pt x="9" y="122"/>
                  <a:pt x="8" y="123"/>
                </a:cubicBezTo>
                <a:cubicBezTo>
                  <a:pt x="7" y="124"/>
                  <a:pt x="5" y="124"/>
                  <a:pt x="4" y="125"/>
                </a:cubicBezTo>
                <a:cubicBezTo>
                  <a:pt x="3" y="126"/>
                  <a:pt x="3" y="127"/>
                  <a:pt x="2" y="128"/>
                </a:cubicBezTo>
                <a:cubicBezTo>
                  <a:pt x="3" y="128"/>
                  <a:pt x="5" y="126"/>
                  <a:pt x="5" y="127"/>
                </a:cubicBezTo>
                <a:cubicBezTo>
                  <a:pt x="6" y="127"/>
                  <a:pt x="6" y="128"/>
                  <a:pt x="6" y="129"/>
                </a:cubicBezTo>
                <a:cubicBezTo>
                  <a:pt x="6" y="129"/>
                  <a:pt x="7" y="130"/>
                  <a:pt x="8" y="130"/>
                </a:cubicBezTo>
                <a:cubicBezTo>
                  <a:pt x="9" y="130"/>
                  <a:pt x="10" y="130"/>
                  <a:pt x="11" y="130"/>
                </a:cubicBezTo>
                <a:cubicBezTo>
                  <a:pt x="11" y="130"/>
                  <a:pt x="12" y="131"/>
                  <a:pt x="12" y="131"/>
                </a:cubicBezTo>
                <a:cubicBezTo>
                  <a:pt x="13" y="132"/>
                  <a:pt x="14" y="132"/>
                  <a:pt x="14" y="132"/>
                </a:cubicBezTo>
                <a:cubicBezTo>
                  <a:pt x="13" y="133"/>
                  <a:pt x="12" y="132"/>
                  <a:pt x="11" y="132"/>
                </a:cubicBezTo>
                <a:cubicBezTo>
                  <a:pt x="10" y="132"/>
                  <a:pt x="9" y="132"/>
                  <a:pt x="8" y="132"/>
                </a:cubicBezTo>
                <a:cubicBezTo>
                  <a:pt x="8" y="132"/>
                  <a:pt x="8" y="133"/>
                  <a:pt x="7" y="133"/>
                </a:cubicBezTo>
                <a:cubicBezTo>
                  <a:pt x="7" y="133"/>
                  <a:pt x="6" y="132"/>
                  <a:pt x="6" y="132"/>
                </a:cubicBezTo>
                <a:cubicBezTo>
                  <a:pt x="5" y="132"/>
                  <a:pt x="5" y="133"/>
                  <a:pt x="4" y="133"/>
                </a:cubicBezTo>
                <a:cubicBezTo>
                  <a:pt x="4" y="133"/>
                  <a:pt x="3" y="133"/>
                  <a:pt x="3" y="133"/>
                </a:cubicBezTo>
                <a:cubicBezTo>
                  <a:pt x="3" y="134"/>
                  <a:pt x="3" y="134"/>
                  <a:pt x="3" y="135"/>
                </a:cubicBezTo>
                <a:cubicBezTo>
                  <a:pt x="3" y="135"/>
                  <a:pt x="3" y="136"/>
                  <a:pt x="3" y="137"/>
                </a:cubicBezTo>
                <a:cubicBezTo>
                  <a:pt x="3" y="137"/>
                  <a:pt x="3" y="137"/>
                  <a:pt x="3" y="138"/>
                </a:cubicBezTo>
                <a:cubicBezTo>
                  <a:pt x="3" y="139"/>
                  <a:pt x="3" y="140"/>
                  <a:pt x="3" y="141"/>
                </a:cubicBezTo>
                <a:cubicBezTo>
                  <a:pt x="3" y="142"/>
                  <a:pt x="2" y="142"/>
                  <a:pt x="2" y="143"/>
                </a:cubicBezTo>
                <a:cubicBezTo>
                  <a:pt x="3" y="144"/>
                  <a:pt x="5" y="144"/>
                  <a:pt x="5" y="144"/>
                </a:cubicBezTo>
                <a:cubicBezTo>
                  <a:pt x="5" y="145"/>
                  <a:pt x="5" y="146"/>
                  <a:pt x="4" y="146"/>
                </a:cubicBezTo>
                <a:cubicBezTo>
                  <a:pt x="3" y="146"/>
                  <a:pt x="3" y="145"/>
                  <a:pt x="2" y="144"/>
                </a:cubicBezTo>
                <a:cubicBezTo>
                  <a:pt x="2" y="144"/>
                  <a:pt x="2" y="145"/>
                  <a:pt x="1" y="145"/>
                </a:cubicBezTo>
                <a:cubicBezTo>
                  <a:pt x="1" y="145"/>
                  <a:pt x="1" y="145"/>
                  <a:pt x="1" y="146"/>
                </a:cubicBezTo>
                <a:cubicBezTo>
                  <a:pt x="1" y="146"/>
                  <a:pt x="2" y="147"/>
                  <a:pt x="2" y="147"/>
                </a:cubicBezTo>
                <a:cubicBezTo>
                  <a:pt x="3" y="148"/>
                  <a:pt x="3" y="148"/>
                  <a:pt x="3" y="149"/>
                </a:cubicBezTo>
                <a:cubicBezTo>
                  <a:pt x="4" y="149"/>
                  <a:pt x="3" y="150"/>
                  <a:pt x="3" y="151"/>
                </a:cubicBezTo>
                <a:cubicBezTo>
                  <a:pt x="4" y="152"/>
                  <a:pt x="5" y="153"/>
                  <a:pt x="6" y="154"/>
                </a:cubicBezTo>
                <a:cubicBezTo>
                  <a:pt x="6" y="155"/>
                  <a:pt x="5" y="155"/>
                  <a:pt x="5" y="156"/>
                </a:cubicBezTo>
                <a:cubicBezTo>
                  <a:pt x="6" y="156"/>
                  <a:pt x="7" y="155"/>
                  <a:pt x="8" y="156"/>
                </a:cubicBezTo>
                <a:cubicBezTo>
                  <a:pt x="8" y="156"/>
                  <a:pt x="8" y="157"/>
                  <a:pt x="8" y="157"/>
                </a:cubicBezTo>
                <a:cubicBezTo>
                  <a:pt x="9" y="157"/>
                  <a:pt x="10" y="156"/>
                  <a:pt x="11" y="157"/>
                </a:cubicBezTo>
                <a:cubicBezTo>
                  <a:pt x="11" y="157"/>
                  <a:pt x="10" y="158"/>
                  <a:pt x="11" y="159"/>
                </a:cubicBezTo>
                <a:cubicBezTo>
                  <a:pt x="12" y="159"/>
                  <a:pt x="13" y="158"/>
                  <a:pt x="14" y="158"/>
                </a:cubicBezTo>
                <a:cubicBezTo>
                  <a:pt x="16" y="158"/>
                  <a:pt x="18" y="158"/>
                  <a:pt x="19" y="159"/>
                </a:cubicBezTo>
                <a:cubicBezTo>
                  <a:pt x="19" y="161"/>
                  <a:pt x="18" y="162"/>
                  <a:pt x="18" y="164"/>
                </a:cubicBezTo>
                <a:cubicBezTo>
                  <a:pt x="18" y="165"/>
                  <a:pt x="19" y="165"/>
                  <a:pt x="19" y="165"/>
                </a:cubicBezTo>
                <a:cubicBezTo>
                  <a:pt x="20" y="166"/>
                  <a:pt x="19" y="166"/>
                  <a:pt x="20" y="167"/>
                </a:cubicBezTo>
                <a:cubicBezTo>
                  <a:pt x="21" y="167"/>
                  <a:pt x="22" y="167"/>
                  <a:pt x="23" y="168"/>
                </a:cubicBezTo>
                <a:cubicBezTo>
                  <a:pt x="23" y="169"/>
                  <a:pt x="22" y="170"/>
                  <a:pt x="23" y="170"/>
                </a:cubicBezTo>
                <a:cubicBezTo>
                  <a:pt x="23" y="171"/>
                  <a:pt x="24" y="170"/>
                  <a:pt x="25" y="171"/>
                </a:cubicBezTo>
                <a:cubicBezTo>
                  <a:pt x="26" y="172"/>
                  <a:pt x="27" y="172"/>
                  <a:pt x="27" y="173"/>
                </a:cubicBezTo>
                <a:cubicBezTo>
                  <a:pt x="27" y="174"/>
                  <a:pt x="26" y="174"/>
                  <a:pt x="25" y="175"/>
                </a:cubicBezTo>
                <a:cubicBezTo>
                  <a:pt x="24" y="175"/>
                  <a:pt x="24" y="175"/>
                  <a:pt x="23" y="175"/>
                </a:cubicBezTo>
                <a:cubicBezTo>
                  <a:pt x="22" y="175"/>
                  <a:pt x="22" y="174"/>
                  <a:pt x="22" y="174"/>
                </a:cubicBezTo>
                <a:cubicBezTo>
                  <a:pt x="21" y="174"/>
                  <a:pt x="20" y="174"/>
                  <a:pt x="20" y="175"/>
                </a:cubicBezTo>
                <a:cubicBezTo>
                  <a:pt x="20" y="176"/>
                  <a:pt x="22" y="176"/>
                  <a:pt x="22" y="177"/>
                </a:cubicBezTo>
                <a:cubicBezTo>
                  <a:pt x="22" y="178"/>
                  <a:pt x="22" y="179"/>
                  <a:pt x="22" y="180"/>
                </a:cubicBezTo>
                <a:cubicBezTo>
                  <a:pt x="24" y="180"/>
                  <a:pt x="24" y="181"/>
                  <a:pt x="25" y="181"/>
                </a:cubicBezTo>
                <a:cubicBezTo>
                  <a:pt x="26" y="181"/>
                  <a:pt x="26" y="180"/>
                  <a:pt x="26" y="179"/>
                </a:cubicBezTo>
                <a:cubicBezTo>
                  <a:pt x="27" y="179"/>
                  <a:pt x="29" y="179"/>
                  <a:pt x="30" y="179"/>
                </a:cubicBezTo>
                <a:cubicBezTo>
                  <a:pt x="31" y="179"/>
                  <a:pt x="33" y="178"/>
                  <a:pt x="34" y="179"/>
                </a:cubicBezTo>
                <a:cubicBezTo>
                  <a:pt x="34" y="179"/>
                  <a:pt x="34" y="180"/>
                  <a:pt x="34" y="181"/>
                </a:cubicBezTo>
                <a:cubicBezTo>
                  <a:pt x="34" y="182"/>
                  <a:pt x="36" y="182"/>
                  <a:pt x="36" y="183"/>
                </a:cubicBezTo>
                <a:cubicBezTo>
                  <a:pt x="36" y="184"/>
                  <a:pt x="35" y="184"/>
                  <a:pt x="34" y="184"/>
                </a:cubicBezTo>
                <a:cubicBezTo>
                  <a:pt x="34" y="185"/>
                  <a:pt x="34" y="186"/>
                  <a:pt x="34" y="186"/>
                </a:cubicBezTo>
                <a:cubicBezTo>
                  <a:pt x="36" y="186"/>
                  <a:pt x="38" y="185"/>
                  <a:pt x="40" y="186"/>
                </a:cubicBezTo>
                <a:cubicBezTo>
                  <a:pt x="41" y="187"/>
                  <a:pt x="40" y="190"/>
                  <a:pt x="41" y="191"/>
                </a:cubicBezTo>
                <a:cubicBezTo>
                  <a:pt x="42" y="192"/>
                  <a:pt x="43" y="191"/>
                  <a:pt x="45" y="191"/>
                </a:cubicBezTo>
                <a:cubicBezTo>
                  <a:pt x="46" y="191"/>
                  <a:pt x="47" y="191"/>
                  <a:pt x="48" y="191"/>
                </a:cubicBezTo>
                <a:cubicBezTo>
                  <a:pt x="49" y="190"/>
                  <a:pt x="49" y="189"/>
                  <a:pt x="49" y="189"/>
                </a:cubicBezTo>
                <a:cubicBezTo>
                  <a:pt x="50" y="190"/>
                  <a:pt x="50" y="191"/>
                  <a:pt x="51" y="192"/>
                </a:cubicBezTo>
                <a:cubicBezTo>
                  <a:pt x="52" y="193"/>
                  <a:pt x="53" y="193"/>
                  <a:pt x="54" y="193"/>
                </a:cubicBezTo>
                <a:cubicBezTo>
                  <a:pt x="54" y="193"/>
                  <a:pt x="54" y="192"/>
                  <a:pt x="54" y="193"/>
                </a:cubicBezTo>
                <a:cubicBezTo>
                  <a:pt x="56" y="193"/>
                  <a:pt x="57" y="194"/>
                  <a:pt x="58" y="194"/>
                </a:cubicBezTo>
                <a:cubicBezTo>
                  <a:pt x="59" y="195"/>
                  <a:pt x="60" y="196"/>
                  <a:pt x="61" y="196"/>
                </a:cubicBezTo>
                <a:cubicBezTo>
                  <a:pt x="61" y="196"/>
                  <a:pt x="62" y="195"/>
                  <a:pt x="62" y="195"/>
                </a:cubicBezTo>
                <a:cubicBezTo>
                  <a:pt x="62" y="197"/>
                  <a:pt x="62" y="198"/>
                  <a:pt x="62" y="198"/>
                </a:cubicBezTo>
                <a:cubicBezTo>
                  <a:pt x="62" y="199"/>
                  <a:pt x="61" y="199"/>
                  <a:pt x="60" y="199"/>
                </a:cubicBezTo>
                <a:cubicBezTo>
                  <a:pt x="60" y="200"/>
                  <a:pt x="62" y="200"/>
                  <a:pt x="62" y="200"/>
                </a:cubicBezTo>
                <a:cubicBezTo>
                  <a:pt x="62" y="201"/>
                  <a:pt x="61" y="200"/>
                  <a:pt x="60" y="201"/>
                </a:cubicBezTo>
                <a:cubicBezTo>
                  <a:pt x="60" y="201"/>
                  <a:pt x="60" y="202"/>
                  <a:pt x="60" y="202"/>
                </a:cubicBezTo>
                <a:cubicBezTo>
                  <a:pt x="61" y="203"/>
                  <a:pt x="61" y="202"/>
                  <a:pt x="61" y="202"/>
                </a:cubicBezTo>
                <a:cubicBezTo>
                  <a:pt x="62" y="203"/>
                  <a:pt x="62" y="204"/>
                  <a:pt x="62" y="205"/>
                </a:cubicBezTo>
                <a:cubicBezTo>
                  <a:pt x="62" y="205"/>
                  <a:pt x="61" y="206"/>
                  <a:pt x="61" y="206"/>
                </a:cubicBezTo>
                <a:cubicBezTo>
                  <a:pt x="59" y="206"/>
                  <a:pt x="58" y="206"/>
                  <a:pt x="56" y="206"/>
                </a:cubicBezTo>
                <a:cubicBezTo>
                  <a:pt x="55" y="206"/>
                  <a:pt x="54" y="207"/>
                  <a:pt x="54" y="209"/>
                </a:cubicBezTo>
                <a:cubicBezTo>
                  <a:pt x="54" y="209"/>
                  <a:pt x="55" y="210"/>
                  <a:pt x="55" y="210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6" y="210"/>
                  <a:pt x="56" y="210"/>
                  <a:pt x="58" y="209"/>
                </a:cubicBezTo>
                <a:cubicBezTo>
                  <a:pt x="58" y="209"/>
                  <a:pt x="58" y="210"/>
                  <a:pt x="59" y="210"/>
                </a:cubicBezTo>
                <a:cubicBezTo>
                  <a:pt x="59" y="210"/>
                  <a:pt x="59" y="211"/>
                  <a:pt x="59" y="211"/>
                </a:cubicBezTo>
                <a:cubicBezTo>
                  <a:pt x="58" y="212"/>
                  <a:pt x="57" y="212"/>
                  <a:pt x="56" y="212"/>
                </a:cubicBezTo>
                <a:cubicBezTo>
                  <a:pt x="56" y="213"/>
                  <a:pt x="57" y="213"/>
                  <a:pt x="56" y="214"/>
                </a:cubicBezTo>
                <a:cubicBezTo>
                  <a:pt x="55" y="214"/>
                  <a:pt x="53" y="213"/>
                  <a:pt x="53" y="214"/>
                </a:cubicBezTo>
                <a:cubicBezTo>
                  <a:pt x="53" y="216"/>
                  <a:pt x="56" y="215"/>
                  <a:pt x="56" y="216"/>
                </a:cubicBezTo>
                <a:cubicBezTo>
                  <a:pt x="57" y="217"/>
                  <a:pt x="54" y="216"/>
                  <a:pt x="54" y="217"/>
                </a:cubicBezTo>
                <a:cubicBezTo>
                  <a:pt x="53" y="217"/>
                  <a:pt x="52" y="218"/>
                  <a:pt x="52" y="219"/>
                </a:cubicBezTo>
                <a:cubicBezTo>
                  <a:pt x="52" y="220"/>
                  <a:pt x="53" y="221"/>
                  <a:pt x="53" y="221"/>
                </a:cubicBezTo>
                <a:cubicBezTo>
                  <a:pt x="52" y="221"/>
                  <a:pt x="51" y="221"/>
                  <a:pt x="50" y="221"/>
                </a:cubicBezTo>
                <a:cubicBezTo>
                  <a:pt x="50" y="221"/>
                  <a:pt x="49" y="221"/>
                  <a:pt x="49" y="221"/>
                </a:cubicBezTo>
                <a:cubicBezTo>
                  <a:pt x="48" y="221"/>
                  <a:pt x="48" y="222"/>
                  <a:pt x="48" y="222"/>
                </a:cubicBezTo>
                <a:cubicBezTo>
                  <a:pt x="49" y="223"/>
                  <a:pt x="50" y="223"/>
                  <a:pt x="51" y="224"/>
                </a:cubicBezTo>
                <a:cubicBezTo>
                  <a:pt x="51" y="224"/>
                  <a:pt x="52" y="225"/>
                  <a:pt x="53" y="225"/>
                </a:cubicBezTo>
                <a:cubicBezTo>
                  <a:pt x="53" y="225"/>
                  <a:pt x="53" y="225"/>
                  <a:pt x="54" y="225"/>
                </a:cubicBezTo>
                <a:cubicBezTo>
                  <a:pt x="56" y="226"/>
                  <a:pt x="58" y="227"/>
                  <a:pt x="60" y="228"/>
                </a:cubicBezTo>
                <a:cubicBezTo>
                  <a:pt x="62" y="229"/>
                  <a:pt x="63" y="230"/>
                  <a:pt x="65" y="232"/>
                </a:cubicBezTo>
                <a:cubicBezTo>
                  <a:pt x="66" y="231"/>
                  <a:pt x="67" y="231"/>
                  <a:pt x="69" y="232"/>
                </a:cubicBezTo>
                <a:cubicBezTo>
                  <a:pt x="70" y="232"/>
                  <a:pt x="71" y="233"/>
                  <a:pt x="72" y="233"/>
                </a:cubicBezTo>
                <a:cubicBezTo>
                  <a:pt x="73" y="234"/>
                  <a:pt x="75" y="232"/>
                  <a:pt x="76" y="233"/>
                </a:cubicBezTo>
                <a:cubicBezTo>
                  <a:pt x="77" y="233"/>
                  <a:pt x="78" y="234"/>
                  <a:pt x="79" y="235"/>
                </a:cubicBezTo>
                <a:cubicBezTo>
                  <a:pt x="80" y="235"/>
                  <a:pt x="81" y="235"/>
                  <a:pt x="82" y="236"/>
                </a:cubicBezTo>
                <a:cubicBezTo>
                  <a:pt x="82" y="236"/>
                  <a:pt x="82" y="237"/>
                  <a:pt x="83" y="237"/>
                </a:cubicBezTo>
                <a:cubicBezTo>
                  <a:pt x="84" y="237"/>
                  <a:pt x="85" y="236"/>
                  <a:pt x="85" y="236"/>
                </a:cubicBezTo>
                <a:cubicBezTo>
                  <a:pt x="86" y="236"/>
                  <a:pt x="86" y="236"/>
                  <a:pt x="87" y="236"/>
                </a:cubicBezTo>
                <a:cubicBezTo>
                  <a:pt x="87" y="236"/>
                  <a:pt x="88" y="236"/>
                  <a:pt x="88" y="236"/>
                </a:cubicBezTo>
                <a:cubicBezTo>
                  <a:pt x="89" y="236"/>
                  <a:pt x="90" y="237"/>
                  <a:pt x="91" y="237"/>
                </a:cubicBezTo>
                <a:cubicBezTo>
                  <a:pt x="91" y="238"/>
                  <a:pt x="90" y="238"/>
                  <a:pt x="91" y="239"/>
                </a:cubicBezTo>
                <a:cubicBezTo>
                  <a:pt x="92" y="240"/>
                  <a:pt x="93" y="240"/>
                  <a:pt x="95" y="241"/>
                </a:cubicBezTo>
                <a:cubicBezTo>
                  <a:pt x="96" y="241"/>
                  <a:pt x="97" y="241"/>
                  <a:pt x="98" y="242"/>
                </a:cubicBezTo>
                <a:cubicBezTo>
                  <a:pt x="98" y="242"/>
                  <a:pt x="98" y="244"/>
                  <a:pt x="99" y="244"/>
                </a:cubicBezTo>
                <a:cubicBezTo>
                  <a:pt x="99" y="245"/>
                  <a:pt x="101" y="245"/>
                  <a:pt x="102" y="245"/>
                </a:cubicBezTo>
                <a:cubicBezTo>
                  <a:pt x="102" y="244"/>
                  <a:pt x="102" y="243"/>
                  <a:pt x="102" y="243"/>
                </a:cubicBezTo>
                <a:cubicBezTo>
                  <a:pt x="102" y="243"/>
                  <a:pt x="103" y="243"/>
                  <a:pt x="104" y="243"/>
                </a:cubicBezTo>
                <a:cubicBezTo>
                  <a:pt x="104" y="242"/>
                  <a:pt x="104" y="242"/>
                  <a:pt x="104" y="241"/>
                </a:cubicBezTo>
                <a:cubicBezTo>
                  <a:pt x="104" y="241"/>
                  <a:pt x="103" y="240"/>
                  <a:pt x="102" y="239"/>
                </a:cubicBezTo>
                <a:cubicBezTo>
                  <a:pt x="102" y="237"/>
                  <a:pt x="101" y="236"/>
                  <a:pt x="100" y="235"/>
                </a:cubicBezTo>
                <a:cubicBezTo>
                  <a:pt x="99" y="234"/>
                  <a:pt x="98" y="234"/>
                  <a:pt x="98" y="233"/>
                </a:cubicBezTo>
                <a:cubicBezTo>
                  <a:pt x="98" y="232"/>
                  <a:pt x="99" y="231"/>
                  <a:pt x="99" y="230"/>
                </a:cubicBezTo>
                <a:cubicBezTo>
                  <a:pt x="98" y="229"/>
                  <a:pt x="98" y="228"/>
                  <a:pt x="97" y="227"/>
                </a:cubicBezTo>
                <a:cubicBezTo>
                  <a:pt x="96" y="226"/>
                  <a:pt x="94" y="226"/>
                  <a:pt x="94" y="225"/>
                </a:cubicBezTo>
                <a:cubicBezTo>
                  <a:pt x="94" y="224"/>
                  <a:pt x="96" y="223"/>
                  <a:pt x="96" y="222"/>
                </a:cubicBezTo>
                <a:cubicBezTo>
                  <a:pt x="97" y="221"/>
                  <a:pt x="97" y="220"/>
                  <a:pt x="98" y="219"/>
                </a:cubicBezTo>
                <a:cubicBezTo>
                  <a:pt x="98" y="219"/>
                  <a:pt x="99" y="219"/>
                  <a:pt x="100" y="219"/>
                </a:cubicBezTo>
                <a:cubicBezTo>
                  <a:pt x="100" y="219"/>
                  <a:pt x="101" y="219"/>
                  <a:pt x="101" y="219"/>
                </a:cubicBezTo>
                <a:cubicBezTo>
                  <a:pt x="101" y="218"/>
                  <a:pt x="101" y="217"/>
                  <a:pt x="102" y="217"/>
                </a:cubicBezTo>
                <a:cubicBezTo>
                  <a:pt x="102" y="217"/>
                  <a:pt x="103" y="218"/>
                  <a:pt x="103" y="218"/>
                </a:cubicBezTo>
                <a:cubicBezTo>
                  <a:pt x="104" y="217"/>
                  <a:pt x="104" y="216"/>
                  <a:pt x="104" y="215"/>
                </a:cubicBezTo>
                <a:cubicBezTo>
                  <a:pt x="104" y="215"/>
                  <a:pt x="103" y="215"/>
                  <a:pt x="103" y="215"/>
                </a:cubicBezTo>
                <a:cubicBezTo>
                  <a:pt x="102" y="215"/>
                  <a:pt x="101" y="215"/>
                  <a:pt x="101" y="214"/>
                </a:cubicBezTo>
                <a:cubicBezTo>
                  <a:pt x="101" y="214"/>
                  <a:pt x="101" y="213"/>
                  <a:pt x="101" y="213"/>
                </a:cubicBezTo>
                <a:cubicBezTo>
                  <a:pt x="101" y="212"/>
                  <a:pt x="103" y="213"/>
                  <a:pt x="103" y="212"/>
                </a:cubicBezTo>
                <a:cubicBezTo>
                  <a:pt x="102" y="210"/>
                  <a:pt x="101" y="209"/>
                  <a:pt x="99" y="207"/>
                </a:cubicBezTo>
                <a:cubicBezTo>
                  <a:pt x="98" y="207"/>
                  <a:pt x="97" y="207"/>
                  <a:pt x="96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6" y="207"/>
                  <a:pt x="94" y="207"/>
                  <a:pt x="94" y="206"/>
                </a:cubicBezTo>
                <a:cubicBezTo>
                  <a:pt x="94" y="206"/>
                  <a:pt x="94" y="204"/>
                  <a:pt x="94" y="204"/>
                </a:cubicBezTo>
                <a:cubicBezTo>
                  <a:pt x="93" y="203"/>
                  <a:pt x="91" y="204"/>
                  <a:pt x="91" y="203"/>
                </a:cubicBezTo>
                <a:cubicBezTo>
                  <a:pt x="91" y="202"/>
                  <a:pt x="92" y="201"/>
                  <a:pt x="92" y="199"/>
                </a:cubicBezTo>
                <a:cubicBezTo>
                  <a:pt x="93" y="199"/>
                  <a:pt x="93" y="199"/>
                  <a:pt x="93" y="199"/>
                </a:cubicBezTo>
                <a:cubicBezTo>
                  <a:pt x="93" y="198"/>
                  <a:pt x="92" y="198"/>
                  <a:pt x="92" y="197"/>
                </a:cubicBezTo>
                <a:cubicBezTo>
                  <a:pt x="91" y="196"/>
                  <a:pt x="92" y="195"/>
                  <a:pt x="92" y="194"/>
                </a:cubicBezTo>
                <a:cubicBezTo>
                  <a:pt x="93" y="193"/>
                  <a:pt x="94" y="193"/>
                  <a:pt x="94" y="192"/>
                </a:cubicBezTo>
                <a:cubicBezTo>
                  <a:pt x="94" y="191"/>
                  <a:pt x="94" y="191"/>
                  <a:pt x="94" y="190"/>
                </a:cubicBezTo>
                <a:cubicBezTo>
                  <a:pt x="94" y="190"/>
                  <a:pt x="96" y="190"/>
                  <a:pt x="96" y="190"/>
                </a:cubicBezTo>
                <a:cubicBezTo>
                  <a:pt x="98" y="191"/>
                  <a:pt x="98" y="193"/>
                  <a:pt x="99" y="194"/>
                </a:cubicBezTo>
                <a:cubicBezTo>
                  <a:pt x="99" y="194"/>
                  <a:pt x="100" y="194"/>
                  <a:pt x="101" y="194"/>
                </a:cubicBezTo>
                <a:cubicBezTo>
                  <a:pt x="101" y="193"/>
                  <a:pt x="101" y="193"/>
                  <a:pt x="101" y="192"/>
                </a:cubicBezTo>
                <a:cubicBezTo>
                  <a:pt x="100" y="191"/>
                  <a:pt x="99" y="190"/>
                  <a:pt x="99" y="189"/>
                </a:cubicBezTo>
                <a:cubicBezTo>
                  <a:pt x="99" y="188"/>
                  <a:pt x="100" y="189"/>
                  <a:pt x="101" y="189"/>
                </a:cubicBezTo>
                <a:cubicBezTo>
                  <a:pt x="102" y="189"/>
                  <a:pt x="102" y="189"/>
                  <a:pt x="103" y="188"/>
                </a:cubicBezTo>
                <a:cubicBezTo>
                  <a:pt x="103" y="188"/>
                  <a:pt x="102" y="187"/>
                  <a:pt x="103" y="186"/>
                </a:cubicBezTo>
                <a:cubicBezTo>
                  <a:pt x="104" y="186"/>
                  <a:pt x="106" y="186"/>
                  <a:pt x="107" y="185"/>
                </a:cubicBezTo>
                <a:cubicBezTo>
                  <a:pt x="108" y="185"/>
                  <a:pt x="108" y="183"/>
                  <a:pt x="109" y="183"/>
                </a:cubicBezTo>
                <a:cubicBezTo>
                  <a:pt x="109" y="182"/>
                  <a:pt x="110" y="183"/>
                  <a:pt x="111" y="183"/>
                </a:cubicBezTo>
                <a:cubicBezTo>
                  <a:pt x="112" y="184"/>
                  <a:pt x="111" y="184"/>
                  <a:pt x="111" y="184"/>
                </a:cubicBezTo>
                <a:cubicBezTo>
                  <a:pt x="112" y="185"/>
                  <a:pt x="112" y="185"/>
                  <a:pt x="113" y="184"/>
                </a:cubicBezTo>
                <a:cubicBezTo>
                  <a:pt x="114" y="184"/>
                  <a:pt x="114" y="183"/>
                  <a:pt x="115" y="183"/>
                </a:cubicBezTo>
                <a:cubicBezTo>
                  <a:pt x="115" y="183"/>
                  <a:pt x="116" y="184"/>
                  <a:pt x="116" y="184"/>
                </a:cubicBezTo>
                <a:cubicBezTo>
                  <a:pt x="117" y="184"/>
                  <a:pt x="119" y="184"/>
                  <a:pt x="120" y="184"/>
                </a:cubicBezTo>
                <a:cubicBezTo>
                  <a:pt x="121" y="184"/>
                  <a:pt x="121" y="185"/>
                  <a:pt x="122" y="186"/>
                </a:cubicBezTo>
                <a:cubicBezTo>
                  <a:pt x="123" y="186"/>
                  <a:pt x="125" y="186"/>
                  <a:pt x="125" y="187"/>
                </a:cubicBezTo>
                <a:cubicBezTo>
                  <a:pt x="126" y="188"/>
                  <a:pt x="125" y="189"/>
                  <a:pt x="126" y="190"/>
                </a:cubicBezTo>
                <a:cubicBezTo>
                  <a:pt x="126" y="190"/>
                  <a:pt x="127" y="190"/>
                  <a:pt x="127" y="190"/>
                </a:cubicBezTo>
                <a:cubicBezTo>
                  <a:pt x="128" y="189"/>
                  <a:pt x="126" y="187"/>
                  <a:pt x="127" y="187"/>
                </a:cubicBezTo>
                <a:cubicBezTo>
                  <a:pt x="129" y="187"/>
                  <a:pt x="130" y="190"/>
                  <a:pt x="132" y="190"/>
                </a:cubicBezTo>
                <a:cubicBezTo>
                  <a:pt x="133" y="190"/>
                  <a:pt x="133" y="188"/>
                  <a:pt x="134" y="187"/>
                </a:cubicBezTo>
                <a:cubicBezTo>
                  <a:pt x="135" y="187"/>
                  <a:pt x="136" y="187"/>
                  <a:pt x="138" y="187"/>
                </a:cubicBezTo>
                <a:cubicBezTo>
                  <a:pt x="138" y="187"/>
                  <a:pt x="139" y="188"/>
                  <a:pt x="140" y="187"/>
                </a:cubicBezTo>
                <a:cubicBezTo>
                  <a:pt x="140" y="187"/>
                  <a:pt x="140" y="186"/>
                  <a:pt x="141" y="186"/>
                </a:cubicBezTo>
                <a:cubicBezTo>
                  <a:pt x="141" y="186"/>
                  <a:pt x="143" y="186"/>
                  <a:pt x="143" y="186"/>
                </a:cubicBezTo>
                <a:cubicBezTo>
                  <a:pt x="144" y="187"/>
                  <a:pt x="144" y="188"/>
                  <a:pt x="144" y="189"/>
                </a:cubicBezTo>
                <a:cubicBezTo>
                  <a:pt x="146" y="189"/>
                  <a:pt x="148" y="190"/>
                  <a:pt x="150" y="190"/>
                </a:cubicBezTo>
                <a:cubicBezTo>
                  <a:pt x="151" y="189"/>
                  <a:pt x="150" y="188"/>
                  <a:pt x="151" y="188"/>
                </a:cubicBezTo>
                <a:cubicBezTo>
                  <a:pt x="152" y="188"/>
                  <a:pt x="154" y="189"/>
                  <a:pt x="155" y="189"/>
                </a:cubicBezTo>
                <a:cubicBezTo>
                  <a:pt x="156" y="189"/>
                  <a:pt x="157" y="188"/>
                  <a:pt x="157" y="187"/>
                </a:cubicBezTo>
                <a:cubicBezTo>
                  <a:pt x="157" y="186"/>
                  <a:pt x="158" y="185"/>
                  <a:pt x="157" y="184"/>
                </a:cubicBezTo>
                <a:cubicBezTo>
                  <a:pt x="157" y="184"/>
                  <a:pt x="155" y="184"/>
                  <a:pt x="154" y="184"/>
                </a:cubicBezTo>
                <a:cubicBezTo>
                  <a:pt x="153" y="183"/>
                  <a:pt x="151" y="182"/>
                  <a:pt x="151" y="181"/>
                </a:cubicBezTo>
                <a:cubicBezTo>
                  <a:pt x="152" y="180"/>
                  <a:pt x="153" y="180"/>
                  <a:pt x="154" y="179"/>
                </a:cubicBezTo>
                <a:cubicBezTo>
                  <a:pt x="154" y="179"/>
                  <a:pt x="153" y="178"/>
                  <a:pt x="153" y="177"/>
                </a:cubicBezTo>
                <a:cubicBezTo>
                  <a:pt x="153" y="176"/>
                  <a:pt x="154" y="175"/>
                  <a:pt x="155" y="175"/>
                </a:cubicBezTo>
                <a:cubicBezTo>
                  <a:pt x="156" y="175"/>
                  <a:pt x="157" y="176"/>
                  <a:pt x="158" y="176"/>
                </a:cubicBezTo>
                <a:cubicBezTo>
                  <a:pt x="159" y="175"/>
                  <a:pt x="157" y="175"/>
                  <a:pt x="157" y="174"/>
                </a:cubicBezTo>
                <a:cubicBezTo>
                  <a:pt x="156" y="174"/>
                  <a:pt x="155" y="174"/>
                  <a:pt x="155" y="174"/>
                </a:cubicBezTo>
                <a:cubicBezTo>
                  <a:pt x="154" y="173"/>
                  <a:pt x="155" y="173"/>
                  <a:pt x="155" y="173"/>
                </a:cubicBezTo>
                <a:cubicBezTo>
                  <a:pt x="155" y="172"/>
                  <a:pt x="154" y="173"/>
                  <a:pt x="153" y="173"/>
                </a:cubicBezTo>
                <a:cubicBezTo>
                  <a:pt x="152" y="172"/>
                  <a:pt x="152" y="170"/>
                  <a:pt x="153" y="170"/>
                </a:cubicBezTo>
                <a:cubicBezTo>
                  <a:pt x="154" y="169"/>
                  <a:pt x="156" y="170"/>
                  <a:pt x="157" y="169"/>
                </a:cubicBezTo>
                <a:cubicBezTo>
                  <a:pt x="158" y="169"/>
                  <a:pt x="159" y="169"/>
                  <a:pt x="160" y="169"/>
                </a:cubicBezTo>
                <a:cubicBezTo>
                  <a:pt x="162" y="169"/>
                  <a:pt x="164" y="169"/>
                  <a:pt x="166" y="168"/>
                </a:cubicBezTo>
                <a:cubicBezTo>
                  <a:pt x="168" y="167"/>
                  <a:pt x="170" y="167"/>
                  <a:pt x="172" y="167"/>
                </a:cubicBezTo>
                <a:cubicBezTo>
                  <a:pt x="172" y="166"/>
                  <a:pt x="173" y="165"/>
                  <a:pt x="174" y="165"/>
                </a:cubicBezTo>
                <a:cubicBezTo>
                  <a:pt x="174" y="164"/>
                  <a:pt x="175" y="165"/>
                  <a:pt x="175" y="165"/>
                </a:cubicBezTo>
                <a:cubicBezTo>
                  <a:pt x="179" y="164"/>
                  <a:pt x="182" y="164"/>
                  <a:pt x="185" y="163"/>
                </a:cubicBezTo>
                <a:cubicBezTo>
                  <a:pt x="186" y="163"/>
                  <a:pt x="184" y="161"/>
                  <a:pt x="185" y="161"/>
                </a:cubicBezTo>
                <a:cubicBezTo>
                  <a:pt x="186" y="160"/>
                  <a:pt x="187" y="160"/>
                  <a:pt x="188" y="160"/>
                </a:cubicBezTo>
                <a:cubicBezTo>
                  <a:pt x="190" y="160"/>
                  <a:pt x="192" y="161"/>
                  <a:pt x="194" y="162"/>
                </a:cubicBezTo>
                <a:cubicBezTo>
                  <a:pt x="195" y="162"/>
                  <a:pt x="196" y="161"/>
                  <a:pt x="197" y="161"/>
                </a:cubicBezTo>
                <a:cubicBezTo>
                  <a:pt x="197" y="162"/>
                  <a:pt x="197" y="164"/>
                  <a:pt x="198" y="165"/>
                </a:cubicBezTo>
                <a:cubicBezTo>
                  <a:pt x="198" y="165"/>
                  <a:pt x="199" y="165"/>
                  <a:pt x="199" y="166"/>
                </a:cubicBezTo>
                <a:cubicBezTo>
                  <a:pt x="199" y="166"/>
                  <a:pt x="198" y="167"/>
                  <a:pt x="199" y="168"/>
                </a:cubicBezTo>
                <a:cubicBezTo>
                  <a:pt x="199" y="168"/>
                  <a:pt x="200" y="168"/>
                  <a:pt x="201" y="168"/>
                </a:cubicBezTo>
                <a:cubicBezTo>
                  <a:pt x="201" y="168"/>
                  <a:pt x="202" y="167"/>
                  <a:pt x="202" y="167"/>
                </a:cubicBezTo>
                <a:cubicBezTo>
                  <a:pt x="202" y="167"/>
                  <a:pt x="203" y="168"/>
                  <a:pt x="203" y="168"/>
                </a:cubicBezTo>
                <a:cubicBezTo>
                  <a:pt x="203" y="167"/>
                  <a:pt x="203" y="166"/>
                  <a:pt x="204" y="166"/>
                </a:cubicBezTo>
                <a:cubicBezTo>
                  <a:pt x="205" y="167"/>
                  <a:pt x="204" y="169"/>
                  <a:pt x="205" y="170"/>
                </a:cubicBezTo>
                <a:cubicBezTo>
                  <a:pt x="205" y="170"/>
                  <a:pt x="206" y="170"/>
                  <a:pt x="206" y="169"/>
                </a:cubicBezTo>
                <a:cubicBezTo>
                  <a:pt x="207" y="169"/>
                  <a:pt x="206" y="168"/>
                  <a:pt x="206" y="168"/>
                </a:cubicBezTo>
                <a:cubicBezTo>
                  <a:pt x="207" y="168"/>
                  <a:pt x="209" y="169"/>
                  <a:pt x="210" y="169"/>
                </a:cubicBezTo>
                <a:cubicBezTo>
                  <a:pt x="211" y="169"/>
                  <a:pt x="209" y="170"/>
                  <a:pt x="210" y="171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11" y="172"/>
                  <a:pt x="212" y="170"/>
                  <a:pt x="213" y="170"/>
                </a:cubicBezTo>
                <a:cubicBezTo>
                  <a:pt x="213" y="170"/>
                  <a:pt x="214" y="172"/>
                  <a:pt x="214" y="172"/>
                </a:cubicBezTo>
                <a:cubicBezTo>
                  <a:pt x="214" y="170"/>
                  <a:pt x="218" y="170"/>
                  <a:pt x="218" y="169"/>
                </a:cubicBezTo>
                <a:cubicBezTo>
                  <a:pt x="221" y="168"/>
                  <a:pt x="222" y="167"/>
                  <a:pt x="224" y="167"/>
                </a:cubicBezTo>
                <a:cubicBezTo>
                  <a:pt x="225" y="167"/>
                  <a:pt x="223" y="168"/>
                  <a:pt x="223" y="169"/>
                </a:cubicBezTo>
                <a:cubicBezTo>
                  <a:pt x="224" y="170"/>
                  <a:pt x="224" y="170"/>
                  <a:pt x="226" y="171"/>
                </a:cubicBezTo>
                <a:cubicBezTo>
                  <a:pt x="227" y="172"/>
                  <a:pt x="228" y="172"/>
                  <a:pt x="229" y="173"/>
                </a:cubicBezTo>
                <a:cubicBezTo>
                  <a:pt x="234" y="178"/>
                  <a:pt x="237" y="184"/>
                  <a:pt x="242" y="189"/>
                </a:cubicBezTo>
                <a:cubicBezTo>
                  <a:pt x="243" y="189"/>
                  <a:pt x="243" y="188"/>
                  <a:pt x="244" y="187"/>
                </a:cubicBezTo>
                <a:cubicBezTo>
                  <a:pt x="244" y="187"/>
                  <a:pt x="243" y="187"/>
                  <a:pt x="243" y="186"/>
                </a:cubicBezTo>
                <a:cubicBezTo>
                  <a:pt x="244" y="186"/>
                  <a:pt x="245" y="186"/>
                  <a:pt x="245" y="186"/>
                </a:cubicBezTo>
                <a:cubicBezTo>
                  <a:pt x="246" y="186"/>
                  <a:pt x="247" y="187"/>
                  <a:pt x="247" y="188"/>
                </a:cubicBezTo>
                <a:cubicBezTo>
                  <a:pt x="248" y="188"/>
                  <a:pt x="247" y="188"/>
                  <a:pt x="247" y="189"/>
                </a:cubicBezTo>
                <a:cubicBezTo>
                  <a:pt x="247" y="189"/>
                  <a:pt x="248" y="188"/>
                  <a:pt x="248" y="189"/>
                </a:cubicBezTo>
                <a:cubicBezTo>
                  <a:pt x="249" y="189"/>
                  <a:pt x="248" y="189"/>
                  <a:pt x="248" y="189"/>
                </a:cubicBezTo>
                <a:cubicBezTo>
                  <a:pt x="250" y="190"/>
                  <a:pt x="252" y="189"/>
                  <a:pt x="254" y="189"/>
                </a:cubicBezTo>
                <a:cubicBezTo>
                  <a:pt x="255" y="189"/>
                  <a:pt x="255" y="187"/>
                  <a:pt x="256" y="187"/>
                </a:cubicBezTo>
                <a:cubicBezTo>
                  <a:pt x="258" y="188"/>
                  <a:pt x="260" y="189"/>
                  <a:pt x="261" y="190"/>
                </a:cubicBezTo>
                <a:cubicBezTo>
                  <a:pt x="262" y="191"/>
                  <a:pt x="261" y="192"/>
                  <a:pt x="262" y="193"/>
                </a:cubicBezTo>
                <a:cubicBezTo>
                  <a:pt x="263" y="193"/>
                  <a:pt x="264" y="192"/>
                  <a:pt x="266" y="193"/>
                </a:cubicBezTo>
                <a:cubicBezTo>
                  <a:pt x="266" y="193"/>
                  <a:pt x="266" y="194"/>
                  <a:pt x="266" y="194"/>
                </a:cubicBezTo>
                <a:cubicBezTo>
                  <a:pt x="267" y="195"/>
                  <a:pt x="267" y="195"/>
                  <a:pt x="269" y="196"/>
                </a:cubicBezTo>
                <a:cubicBezTo>
                  <a:pt x="270" y="195"/>
                  <a:pt x="271" y="197"/>
                  <a:pt x="272" y="196"/>
                </a:cubicBezTo>
                <a:cubicBezTo>
                  <a:pt x="272" y="196"/>
                  <a:pt x="272" y="194"/>
                  <a:pt x="273" y="194"/>
                </a:cubicBezTo>
                <a:cubicBezTo>
                  <a:pt x="274" y="194"/>
                  <a:pt x="273" y="195"/>
                  <a:pt x="273" y="196"/>
                </a:cubicBezTo>
                <a:cubicBezTo>
                  <a:pt x="274" y="197"/>
                  <a:pt x="275" y="198"/>
                  <a:pt x="277" y="199"/>
                </a:cubicBezTo>
                <a:cubicBezTo>
                  <a:pt x="277" y="199"/>
                  <a:pt x="279" y="199"/>
                  <a:pt x="280" y="199"/>
                </a:cubicBezTo>
                <a:cubicBezTo>
                  <a:pt x="280" y="198"/>
                  <a:pt x="282" y="197"/>
                  <a:pt x="282" y="197"/>
                </a:cubicBezTo>
                <a:cubicBezTo>
                  <a:pt x="283" y="196"/>
                  <a:pt x="285" y="197"/>
                  <a:pt x="286" y="196"/>
                </a:cubicBezTo>
                <a:cubicBezTo>
                  <a:pt x="287" y="195"/>
                  <a:pt x="288" y="194"/>
                  <a:pt x="288" y="194"/>
                </a:cubicBezTo>
                <a:cubicBezTo>
                  <a:pt x="290" y="193"/>
                  <a:pt x="291" y="192"/>
                  <a:pt x="292" y="191"/>
                </a:cubicBezTo>
                <a:cubicBezTo>
                  <a:pt x="293" y="191"/>
                  <a:pt x="293" y="191"/>
                  <a:pt x="294" y="191"/>
                </a:cubicBezTo>
                <a:cubicBezTo>
                  <a:pt x="295" y="191"/>
                  <a:pt x="295" y="190"/>
                  <a:pt x="295" y="190"/>
                </a:cubicBezTo>
                <a:cubicBezTo>
                  <a:pt x="296" y="189"/>
                  <a:pt x="296" y="190"/>
                  <a:pt x="297" y="190"/>
                </a:cubicBezTo>
                <a:cubicBezTo>
                  <a:pt x="298" y="190"/>
                  <a:pt x="298" y="189"/>
                  <a:pt x="298" y="189"/>
                </a:cubicBezTo>
                <a:cubicBezTo>
                  <a:pt x="299" y="189"/>
                  <a:pt x="299" y="189"/>
                  <a:pt x="299" y="189"/>
                </a:cubicBezTo>
                <a:cubicBezTo>
                  <a:pt x="300" y="189"/>
                  <a:pt x="300" y="189"/>
                  <a:pt x="301" y="189"/>
                </a:cubicBezTo>
                <a:cubicBezTo>
                  <a:pt x="301" y="189"/>
                  <a:pt x="301" y="190"/>
                  <a:pt x="302" y="190"/>
                </a:cubicBezTo>
                <a:cubicBezTo>
                  <a:pt x="304" y="190"/>
                  <a:pt x="306" y="190"/>
                  <a:pt x="307" y="190"/>
                </a:cubicBezTo>
                <a:cubicBezTo>
                  <a:pt x="308" y="190"/>
                  <a:pt x="307" y="191"/>
                  <a:pt x="307" y="191"/>
                </a:cubicBezTo>
                <a:cubicBezTo>
                  <a:pt x="308" y="192"/>
                  <a:pt x="308" y="193"/>
                  <a:pt x="309" y="193"/>
                </a:cubicBezTo>
                <a:cubicBezTo>
                  <a:pt x="310" y="194"/>
                  <a:pt x="312" y="194"/>
                  <a:pt x="313" y="194"/>
                </a:cubicBezTo>
                <a:cubicBezTo>
                  <a:pt x="314" y="194"/>
                  <a:pt x="315" y="194"/>
                  <a:pt x="316" y="194"/>
                </a:cubicBezTo>
                <a:cubicBezTo>
                  <a:pt x="317" y="194"/>
                  <a:pt x="319" y="194"/>
                  <a:pt x="320" y="194"/>
                </a:cubicBezTo>
                <a:cubicBezTo>
                  <a:pt x="321" y="194"/>
                  <a:pt x="322" y="195"/>
                  <a:pt x="322" y="195"/>
                </a:cubicBezTo>
                <a:cubicBezTo>
                  <a:pt x="323" y="195"/>
                  <a:pt x="324" y="194"/>
                  <a:pt x="324" y="194"/>
                </a:cubicBezTo>
                <a:cubicBezTo>
                  <a:pt x="325" y="193"/>
                  <a:pt x="326" y="192"/>
                  <a:pt x="325" y="192"/>
                </a:cubicBezTo>
                <a:cubicBezTo>
                  <a:pt x="325" y="191"/>
                  <a:pt x="324" y="190"/>
                  <a:pt x="324" y="190"/>
                </a:cubicBezTo>
                <a:cubicBezTo>
                  <a:pt x="324" y="189"/>
                  <a:pt x="323" y="188"/>
                  <a:pt x="323" y="187"/>
                </a:cubicBezTo>
                <a:cubicBezTo>
                  <a:pt x="323" y="186"/>
                  <a:pt x="323" y="185"/>
                  <a:pt x="324" y="184"/>
                </a:cubicBezTo>
                <a:cubicBezTo>
                  <a:pt x="324" y="184"/>
                  <a:pt x="324" y="184"/>
                  <a:pt x="325" y="184"/>
                </a:cubicBezTo>
                <a:cubicBezTo>
                  <a:pt x="325" y="183"/>
                  <a:pt x="324" y="181"/>
                  <a:pt x="325" y="180"/>
                </a:cubicBezTo>
                <a:cubicBezTo>
                  <a:pt x="327" y="180"/>
                  <a:pt x="328" y="182"/>
                  <a:pt x="330" y="183"/>
                </a:cubicBezTo>
                <a:cubicBezTo>
                  <a:pt x="331" y="183"/>
                  <a:pt x="333" y="182"/>
                  <a:pt x="334" y="182"/>
                </a:cubicBezTo>
                <a:cubicBezTo>
                  <a:pt x="335" y="182"/>
                  <a:pt x="336" y="184"/>
                  <a:pt x="337" y="184"/>
                </a:cubicBezTo>
                <a:cubicBezTo>
                  <a:pt x="338" y="184"/>
                  <a:pt x="340" y="184"/>
                  <a:pt x="340" y="184"/>
                </a:cubicBezTo>
                <a:cubicBezTo>
                  <a:pt x="341" y="185"/>
                  <a:pt x="343" y="185"/>
                  <a:pt x="343" y="186"/>
                </a:cubicBezTo>
                <a:cubicBezTo>
                  <a:pt x="343" y="187"/>
                  <a:pt x="343" y="189"/>
                  <a:pt x="343" y="190"/>
                </a:cubicBezTo>
                <a:cubicBezTo>
                  <a:pt x="344" y="191"/>
                  <a:pt x="345" y="192"/>
                  <a:pt x="346" y="192"/>
                </a:cubicBezTo>
                <a:cubicBezTo>
                  <a:pt x="347" y="193"/>
                  <a:pt x="348" y="192"/>
                  <a:pt x="349" y="192"/>
                </a:cubicBezTo>
                <a:cubicBezTo>
                  <a:pt x="349" y="192"/>
                  <a:pt x="348" y="192"/>
                  <a:pt x="349" y="192"/>
                </a:cubicBezTo>
                <a:cubicBezTo>
                  <a:pt x="349" y="193"/>
                  <a:pt x="350" y="193"/>
                  <a:pt x="351" y="193"/>
                </a:cubicBezTo>
                <a:cubicBezTo>
                  <a:pt x="353" y="193"/>
                  <a:pt x="354" y="193"/>
                  <a:pt x="356" y="192"/>
                </a:cubicBezTo>
                <a:cubicBezTo>
                  <a:pt x="357" y="192"/>
                  <a:pt x="357" y="192"/>
                  <a:pt x="357" y="192"/>
                </a:cubicBezTo>
                <a:cubicBezTo>
                  <a:pt x="359" y="192"/>
                  <a:pt x="362" y="192"/>
                  <a:pt x="364" y="192"/>
                </a:cubicBezTo>
                <a:cubicBezTo>
                  <a:pt x="365" y="192"/>
                  <a:pt x="366" y="193"/>
                  <a:pt x="367" y="193"/>
                </a:cubicBezTo>
                <a:cubicBezTo>
                  <a:pt x="368" y="193"/>
                  <a:pt x="370" y="193"/>
                  <a:pt x="371" y="194"/>
                </a:cubicBezTo>
                <a:cubicBezTo>
                  <a:pt x="371" y="194"/>
                  <a:pt x="370" y="195"/>
                  <a:pt x="371" y="196"/>
                </a:cubicBezTo>
                <a:cubicBezTo>
                  <a:pt x="371" y="197"/>
                  <a:pt x="372" y="198"/>
                  <a:pt x="373" y="198"/>
                </a:cubicBezTo>
                <a:cubicBezTo>
                  <a:pt x="376" y="199"/>
                  <a:pt x="378" y="198"/>
                  <a:pt x="381" y="198"/>
                </a:cubicBezTo>
                <a:cubicBezTo>
                  <a:pt x="382" y="198"/>
                  <a:pt x="383" y="199"/>
                  <a:pt x="383" y="199"/>
                </a:cubicBezTo>
                <a:cubicBezTo>
                  <a:pt x="384" y="198"/>
                  <a:pt x="385" y="197"/>
                  <a:pt x="386" y="197"/>
                </a:cubicBezTo>
                <a:cubicBezTo>
                  <a:pt x="387" y="197"/>
                  <a:pt x="389" y="197"/>
                  <a:pt x="390" y="197"/>
                </a:cubicBezTo>
                <a:cubicBezTo>
                  <a:pt x="391" y="197"/>
                  <a:pt x="392" y="196"/>
                  <a:pt x="392" y="196"/>
                </a:cubicBezTo>
                <a:cubicBezTo>
                  <a:pt x="393" y="195"/>
                  <a:pt x="394" y="195"/>
                  <a:pt x="394" y="194"/>
                </a:cubicBezTo>
                <a:cubicBezTo>
                  <a:pt x="395" y="194"/>
                  <a:pt x="396" y="193"/>
                  <a:pt x="397" y="193"/>
                </a:cubicBezTo>
                <a:cubicBezTo>
                  <a:pt x="398" y="193"/>
                  <a:pt x="399" y="192"/>
                  <a:pt x="400" y="192"/>
                </a:cubicBezTo>
                <a:cubicBezTo>
                  <a:pt x="401" y="192"/>
                  <a:pt x="402" y="193"/>
                  <a:pt x="403" y="194"/>
                </a:cubicBezTo>
                <a:cubicBezTo>
                  <a:pt x="404" y="194"/>
                  <a:pt x="405" y="194"/>
                  <a:pt x="406" y="194"/>
                </a:cubicBezTo>
                <a:cubicBezTo>
                  <a:pt x="407" y="194"/>
                  <a:pt x="408" y="194"/>
                  <a:pt x="408" y="194"/>
                </a:cubicBezTo>
                <a:cubicBezTo>
                  <a:pt x="409" y="194"/>
                  <a:pt x="410" y="195"/>
                  <a:pt x="410" y="195"/>
                </a:cubicBezTo>
                <a:cubicBezTo>
                  <a:pt x="412" y="195"/>
                  <a:pt x="414" y="196"/>
                  <a:pt x="416" y="196"/>
                </a:cubicBezTo>
                <a:cubicBezTo>
                  <a:pt x="418" y="195"/>
                  <a:pt x="420" y="194"/>
                  <a:pt x="421" y="193"/>
                </a:cubicBezTo>
                <a:cubicBezTo>
                  <a:pt x="421" y="193"/>
                  <a:pt x="421" y="192"/>
                  <a:pt x="421" y="192"/>
                </a:cubicBezTo>
                <a:cubicBezTo>
                  <a:pt x="421" y="191"/>
                  <a:pt x="422" y="191"/>
                  <a:pt x="422" y="190"/>
                </a:cubicBezTo>
                <a:cubicBezTo>
                  <a:pt x="422" y="188"/>
                  <a:pt x="421" y="187"/>
                  <a:pt x="422" y="185"/>
                </a:cubicBezTo>
                <a:cubicBezTo>
                  <a:pt x="423" y="184"/>
                  <a:pt x="424" y="184"/>
                  <a:pt x="424" y="182"/>
                </a:cubicBezTo>
                <a:cubicBezTo>
                  <a:pt x="425" y="181"/>
                  <a:pt x="425" y="179"/>
                  <a:pt x="424" y="178"/>
                </a:cubicBezTo>
                <a:cubicBezTo>
                  <a:pt x="423" y="178"/>
                  <a:pt x="423" y="179"/>
                  <a:pt x="422" y="179"/>
                </a:cubicBezTo>
                <a:cubicBezTo>
                  <a:pt x="421" y="179"/>
                  <a:pt x="420" y="178"/>
                  <a:pt x="421" y="178"/>
                </a:cubicBezTo>
                <a:cubicBezTo>
                  <a:pt x="421" y="177"/>
                  <a:pt x="422" y="176"/>
                  <a:pt x="423" y="175"/>
                </a:cubicBezTo>
                <a:cubicBezTo>
                  <a:pt x="424" y="175"/>
                  <a:pt x="425" y="175"/>
                  <a:pt x="426" y="175"/>
                </a:cubicBezTo>
                <a:cubicBezTo>
                  <a:pt x="427" y="175"/>
                  <a:pt x="428" y="174"/>
                  <a:pt x="429" y="174"/>
                </a:cubicBezTo>
                <a:cubicBezTo>
                  <a:pt x="431" y="174"/>
                  <a:pt x="433" y="173"/>
                  <a:pt x="435" y="173"/>
                </a:cubicBezTo>
                <a:cubicBezTo>
                  <a:pt x="437" y="173"/>
                  <a:pt x="438" y="174"/>
                  <a:pt x="439" y="174"/>
                </a:cubicBezTo>
                <a:cubicBezTo>
                  <a:pt x="440" y="175"/>
                  <a:pt x="440" y="175"/>
                  <a:pt x="441" y="175"/>
                </a:cubicBezTo>
                <a:cubicBezTo>
                  <a:pt x="442" y="175"/>
                  <a:pt x="442" y="174"/>
                  <a:pt x="442" y="174"/>
                </a:cubicBezTo>
                <a:cubicBezTo>
                  <a:pt x="444" y="175"/>
                  <a:pt x="446" y="176"/>
                  <a:pt x="447" y="177"/>
                </a:cubicBezTo>
                <a:cubicBezTo>
                  <a:pt x="448" y="178"/>
                  <a:pt x="448" y="179"/>
                  <a:pt x="449" y="180"/>
                </a:cubicBezTo>
                <a:cubicBezTo>
                  <a:pt x="449" y="180"/>
                  <a:pt x="450" y="180"/>
                  <a:pt x="450" y="180"/>
                </a:cubicBezTo>
                <a:cubicBezTo>
                  <a:pt x="450" y="181"/>
                  <a:pt x="449" y="181"/>
                  <a:pt x="449" y="181"/>
                </a:cubicBezTo>
                <a:cubicBezTo>
                  <a:pt x="450" y="183"/>
                  <a:pt x="452" y="184"/>
                  <a:pt x="453" y="185"/>
                </a:cubicBezTo>
                <a:cubicBezTo>
                  <a:pt x="453" y="186"/>
                  <a:pt x="453" y="186"/>
                  <a:pt x="453" y="187"/>
                </a:cubicBezTo>
                <a:cubicBezTo>
                  <a:pt x="453" y="187"/>
                  <a:pt x="454" y="188"/>
                  <a:pt x="455" y="188"/>
                </a:cubicBezTo>
                <a:cubicBezTo>
                  <a:pt x="455" y="189"/>
                  <a:pt x="456" y="190"/>
                  <a:pt x="456" y="192"/>
                </a:cubicBezTo>
                <a:cubicBezTo>
                  <a:pt x="457" y="192"/>
                  <a:pt x="458" y="192"/>
                  <a:pt x="458" y="192"/>
                </a:cubicBezTo>
                <a:cubicBezTo>
                  <a:pt x="458" y="193"/>
                  <a:pt x="458" y="193"/>
                  <a:pt x="458" y="193"/>
                </a:cubicBezTo>
                <a:cubicBezTo>
                  <a:pt x="458" y="194"/>
                  <a:pt x="458" y="195"/>
                  <a:pt x="459" y="195"/>
                </a:cubicBezTo>
                <a:cubicBezTo>
                  <a:pt x="460" y="196"/>
                  <a:pt x="462" y="195"/>
                  <a:pt x="463" y="196"/>
                </a:cubicBezTo>
                <a:cubicBezTo>
                  <a:pt x="464" y="196"/>
                  <a:pt x="465" y="197"/>
                  <a:pt x="466" y="197"/>
                </a:cubicBezTo>
                <a:cubicBezTo>
                  <a:pt x="467" y="197"/>
                  <a:pt x="467" y="196"/>
                  <a:pt x="468" y="197"/>
                </a:cubicBezTo>
                <a:cubicBezTo>
                  <a:pt x="469" y="197"/>
                  <a:pt x="470" y="199"/>
                  <a:pt x="472" y="200"/>
                </a:cubicBezTo>
                <a:cubicBezTo>
                  <a:pt x="472" y="200"/>
                  <a:pt x="473" y="200"/>
                  <a:pt x="474" y="200"/>
                </a:cubicBezTo>
                <a:cubicBezTo>
                  <a:pt x="474" y="201"/>
                  <a:pt x="474" y="202"/>
                  <a:pt x="475" y="203"/>
                </a:cubicBezTo>
                <a:cubicBezTo>
                  <a:pt x="475" y="203"/>
                  <a:pt x="474" y="204"/>
                  <a:pt x="475" y="205"/>
                </a:cubicBezTo>
                <a:cubicBezTo>
                  <a:pt x="475" y="206"/>
                  <a:pt x="476" y="207"/>
                  <a:pt x="477" y="207"/>
                </a:cubicBezTo>
                <a:cubicBezTo>
                  <a:pt x="479" y="208"/>
                  <a:pt x="482" y="207"/>
                  <a:pt x="484" y="207"/>
                </a:cubicBezTo>
                <a:cubicBezTo>
                  <a:pt x="485" y="207"/>
                  <a:pt x="485" y="206"/>
                  <a:pt x="486" y="205"/>
                </a:cubicBezTo>
                <a:cubicBezTo>
                  <a:pt x="488" y="205"/>
                  <a:pt x="491" y="204"/>
                  <a:pt x="493" y="203"/>
                </a:cubicBezTo>
                <a:cubicBezTo>
                  <a:pt x="494" y="203"/>
                  <a:pt x="493" y="205"/>
                  <a:pt x="494" y="205"/>
                </a:cubicBezTo>
                <a:cubicBezTo>
                  <a:pt x="494" y="206"/>
                  <a:pt x="495" y="207"/>
                  <a:pt x="495" y="208"/>
                </a:cubicBezTo>
                <a:cubicBezTo>
                  <a:pt x="495" y="209"/>
                  <a:pt x="493" y="210"/>
                  <a:pt x="493" y="211"/>
                </a:cubicBezTo>
                <a:cubicBezTo>
                  <a:pt x="493" y="212"/>
                  <a:pt x="493" y="213"/>
                  <a:pt x="493" y="215"/>
                </a:cubicBezTo>
                <a:cubicBezTo>
                  <a:pt x="493" y="216"/>
                  <a:pt x="493" y="216"/>
                  <a:pt x="493" y="217"/>
                </a:cubicBezTo>
                <a:cubicBezTo>
                  <a:pt x="493" y="218"/>
                  <a:pt x="493" y="219"/>
                  <a:pt x="493" y="220"/>
                </a:cubicBezTo>
                <a:cubicBezTo>
                  <a:pt x="493" y="220"/>
                  <a:pt x="492" y="220"/>
                  <a:pt x="492" y="221"/>
                </a:cubicBezTo>
                <a:cubicBezTo>
                  <a:pt x="492" y="221"/>
                  <a:pt x="492" y="222"/>
                  <a:pt x="491" y="223"/>
                </a:cubicBezTo>
                <a:cubicBezTo>
                  <a:pt x="491" y="223"/>
                  <a:pt x="490" y="223"/>
                  <a:pt x="490" y="223"/>
                </a:cubicBezTo>
                <a:cubicBezTo>
                  <a:pt x="488" y="223"/>
                  <a:pt x="487" y="222"/>
                  <a:pt x="486" y="222"/>
                </a:cubicBezTo>
                <a:cubicBezTo>
                  <a:pt x="485" y="222"/>
                  <a:pt x="485" y="223"/>
                  <a:pt x="485" y="224"/>
                </a:cubicBezTo>
                <a:cubicBezTo>
                  <a:pt x="484" y="224"/>
                  <a:pt x="483" y="224"/>
                  <a:pt x="482" y="225"/>
                </a:cubicBezTo>
                <a:cubicBezTo>
                  <a:pt x="482" y="225"/>
                  <a:pt x="482" y="225"/>
                  <a:pt x="483" y="225"/>
                </a:cubicBezTo>
                <a:cubicBezTo>
                  <a:pt x="483" y="227"/>
                  <a:pt x="485" y="228"/>
                  <a:pt x="485" y="229"/>
                </a:cubicBezTo>
                <a:cubicBezTo>
                  <a:pt x="485" y="231"/>
                  <a:pt x="485" y="233"/>
                  <a:pt x="485" y="235"/>
                </a:cubicBezTo>
                <a:cubicBezTo>
                  <a:pt x="485" y="236"/>
                  <a:pt x="484" y="236"/>
                  <a:pt x="483" y="236"/>
                </a:cubicBezTo>
                <a:cubicBezTo>
                  <a:pt x="483" y="237"/>
                  <a:pt x="483" y="237"/>
                  <a:pt x="483" y="23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Freeform 1230"/>
          <p:cNvSpPr>
            <a:spLocks/>
          </p:cNvSpPr>
          <p:nvPr/>
        </p:nvSpPr>
        <p:spPr bwMode="auto">
          <a:xfrm>
            <a:off x="7346950" y="2481263"/>
            <a:ext cx="44450" cy="22225"/>
          </a:xfrm>
          <a:custGeom>
            <a:avLst/>
            <a:gdLst>
              <a:gd name="T0" fmla="*/ 38894 w 8"/>
              <a:gd name="T1" fmla="*/ 5556 h 4"/>
              <a:gd name="T2" fmla="*/ 44450 w 8"/>
              <a:gd name="T3" fmla="*/ 5556 h 4"/>
              <a:gd name="T4" fmla="*/ 38894 w 8"/>
              <a:gd name="T5" fmla="*/ 11113 h 4"/>
              <a:gd name="T6" fmla="*/ 11113 w 8"/>
              <a:gd name="T7" fmla="*/ 22225 h 4"/>
              <a:gd name="T8" fmla="*/ 5556 w 8"/>
              <a:gd name="T9" fmla="*/ 16669 h 4"/>
              <a:gd name="T10" fmla="*/ 0 w 8"/>
              <a:gd name="T11" fmla="*/ 11113 h 4"/>
              <a:gd name="T12" fmla="*/ 5556 w 8"/>
              <a:gd name="T13" fmla="*/ 0 h 4"/>
              <a:gd name="T14" fmla="*/ 16669 w 8"/>
              <a:gd name="T15" fmla="*/ 0 h 4"/>
              <a:gd name="T16" fmla="*/ 33337 w 8"/>
              <a:gd name="T17" fmla="*/ 5556 h 4"/>
              <a:gd name="T18" fmla="*/ 38894 w 8"/>
              <a:gd name="T19" fmla="*/ 5556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"/>
              <a:gd name="T32" fmla="*/ 8 w 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">
                <a:moveTo>
                  <a:pt x="7" y="1"/>
                </a:move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7" y="2"/>
                </a:cubicBezTo>
                <a:cubicBezTo>
                  <a:pt x="5" y="3"/>
                  <a:pt x="4" y="3"/>
                  <a:pt x="2" y="4"/>
                </a:cubicBezTo>
                <a:cubicBezTo>
                  <a:pt x="2" y="4"/>
                  <a:pt x="1" y="4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4" y="0"/>
                  <a:pt x="5" y="0"/>
                  <a:pt x="6" y="1"/>
                </a:cubicBezTo>
                <a:cubicBezTo>
                  <a:pt x="6" y="1"/>
                  <a:pt x="7" y="1"/>
                  <a:pt x="7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Freeform 1231"/>
          <p:cNvSpPr>
            <a:spLocks/>
          </p:cNvSpPr>
          <p:nvPr/>
        </p:nvSpPr>
        <p:spPr bwMode="auto">
          <a:xfrm>
            <a:off x="7572375" y="2432050"/>
            <a:ext cx="66675" cy="22225"/>
          </a:xfrm>
          <a:custGeom>
            <a:avLst/>
            <a:gdLst>
              <a:gd name="T0" fmla="*/ 16669 w 12"/>
              <a:gd name="T1" fmla="*/ 5556 h 4"/>
              <a:gd name="T2" fmla="*/ 50006 w 12"/>
              <a:gd name="T3" fmla="*/ 11113 h 4"/>
              <a:gd name="T4" fmla="*/ 55563 w 12"/>
              <a:gd name="T5" fmla="*/ 11113 h 4"/>
              <a:gd name="T6" fmla="*/ 66675 w 12"/>
              <a:gd name="T7" fmla="*/ 16669 h 4"/>
              <a:gd name="T8" fmla="*/ 66675 w 12"/>
              <a:gd name="T9" fmla="*/ 22225 h 4"/>
              <a:gd name="T10" fmla="*/ 44450 w 12"/>
              <a:gd name="T11" fmla="*/ 22225 h 4"/>
              <a:gd name="T12" fmla="*/ 33338 w 12"/>
              <a:gd name="T13" fmla="*/ 16669 h 4"/>
              <a:gd name="T14" fmla="*/ 16669 w 12"/>
              <a:gd name="T15" fmla="*/ 16669 h 4"/>
              <a:gd name="T16" fmla="*/ 0 w 12"/>
              <a:gd name="T17" fmla="*/ 11113 h 4"/>
              <a:gd name="T18" fmla="*/ 0 w 12"/>
              <a:gd name="T19" fmla="*/ 5556 h 4"/>
              <a:gd name="T20" fmla="*/ 11113 w 12"/>
              <a:gd name="T21" fmla="*/ 5556 h 4"/>
              <a:gd name="T22" fmla="*/ 16669 w 12"/>
              <a:gd name="T23" fmla="*/ 555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4"/>
              <a:gd name="T38" fmla="*/ 12 w 12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4">
                <a:moveTo>
                  <a:pt x="3" y="1"/>
                </a:moveTo>
                <a:cubicBezTo>
                  <a:pt x="5" y="1"/>
                  <a:pt x="7" y="2"/>
                  <a:pt x="9" y="2"/>
                </a:cubicBezTo>
                <a:cubicBezTo>
                  <a:pt x="9" y="2"/>
                  <a:pt x="10" y="2"/>
                  <a:pt x="10" y="2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1" y="4"/>
                  <a:pt x="9" y="4"/>
                  <a:pt x="8" y="4"/>
                </a:cubicBezTo>
                <a:cubicBezTo>
                  <a:pt x="7" y="4"/>
                  <a:pt x="7" y="4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0"/>
                  <a:pt x="3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Freeform 1232"/>
          <p:cNvSpPr>
            <a:spLocks/>
          </p:cNvSpPr>
          <p:nvPr/>
        </p:nvSpPr>
        <p:spPr bwMode="auto">
          <a:xfrm>
            <a:off x="7458075" y="2163763"/>
            <a:ext cx="317500" cy="158750"/>
          </a:xfrm>
          <a:custGeom>
            <a:avLst/>
            <a:gdLst>
              <a:gd name="T0" fmla="*/ 312026 w 58"/>
              <a:gd name="T1" fmla="*/ 27371 h 29"/>
              <a:gd name="T2" fmla="*/ 290129 w 58"/>
              <a:gd name="T3" fmla="*/ 38319 h 29"/>
              <a:gd name="T4" fmla="*/ 218966 w 58"/>
              <a:gd name="T5" fmla="*/ 60216 h 29"/>
              <a:gd name="T6" fmla="*/ 208017 w 58"/>
              <a:gd name="T7" fmla="*/ 60216 h 29"/>
              <a:gd name="T8" fmla="*/ 191595 w 58"/>
              <a:gd name="T9" fmla="*/ 65690 h 29"/>
              <a:gd name="T10" fmla="*/ 180647 w 58"/>
              <a:gd name="T11" fmla="*/ 71164 h 29"/>
              <a:gd name="T12" fmla="*/ 164224 w 58"/>
              <a:gd name="T13" fmla="*/ 87586 h 29"/>
              <a:gd name="T14" fmla="*/ 142328 w 58"/>
              <a:gd name="T15" fmla="*/ 87586 h 29"/>
              <a:gd name="T16" fmla="*/ 142328 w 58"/>
              <a:gd name="T17" fmla="*/ 93060 h 29"/>
              <a:gd name="T18" fmla="*/ 125905 w 58"/>
              <a:gd name="T19" fmla="*/ 104009 h 29"/>
              <a:gd name="T20" fmla="*/ 109483 w 58"/>
              <a:gd name="T21" fmla="*/ 104009 h 29"/>
              <a:gd name="T22" fmla="*/ 104009 w 58"/>
              <a:gd name="T23" fmla="*/ 120431 h 29"/>
              <a:gd name="T24" fmla="*/ 98534 w 58"/>
              <a:gd name="T25" fmla="*/ 131379 h 29"/>
              <a:gd name="T26" fmla="*/ 87586 w 58"/>
              <a:gd name="T27" fmla="*/ 125905 h 29"/>
              <a:gd name="T28" fmla="*/ 87586 w 58"/>
              <a:gd name="T29" fmla="*/ 131379 h 29"/>
              <a:gd name="T30" fmla="*/ 93060 w 58"/>
              <a:gd name="T31" fmla="*/ 142328 h 29"/>
              <a:gd name="T32" fmla="*/ 82112 w 58"/>
              <a:gd name="T33" fmla="*/ 142328 h 29"/>
              <a:gd name="T34" fmla="*/ 87586 w 58"/>
              <a:gd name="T35" fmla="*/ 147802 h 29"/>
              <a:gd name="T36" fmla="*/ 65690 w 58"/>
              <a:gd name="T37" fmla="*/ 158750 h 29"/>
              <a:gd name="T38" fmla="*/ 49267 w 58"/>
              <a:gd name="T39" fmla="*/ 153276 h 29"/>
              <a:gd name="T40" fmla="*/ 21897 w 58"/>
              <a:gd name="T41" fmla="*/ 153276 h 29"/>
              <a:gd name="T42" fmla="*/ 16422 w 58"/>
              <a:gd name="T43" fmla="*/ 153276 h 29"/>
              <a:gd name="T44" fmla="*/ 21897 w 58"/>
              <a:gd name="T45" fmla="*/ 142328 h 29"/>
              <a:gd name="T46" fmla="*/ 5474 w 58"/>
              <a:gd name="T47" fmla="*/ 147802 h 29"/>
              <a:gd name="T48" fmla="*/ 16422 w 58"/>
              <a:gd name="T49" fmla="*/ 131379 h 29"/>
              <a:gd name="T50" fmla="*/ 32845 w 58"/>
              <a:gd name="T51" fmla="*/ 125905 h 29"/>
              <a:gd name="T52" fmla="*/ 43793 w 58"/>
              <a:gd name="T53" fmla="*/ 125905 h 29"/>
              <a:gd name="T54" fmla="*/ 32845 w 58"/>
              <a:gd name="T55" fmla="*/ 120431 h 29"/>
              <a:gd name="T56" fmla="*/ 54741 w 58"/>
              <a:gd name="T57" fmla="*/ 114957 h 29"/>
              <a:gd name="T58" fmla="*/ 38319 w 58"/>
              <a:gd name="T59" fmla="*/ 109483 h 29"/>
              <a:gd name="T60" fmla="*/ 54741 w 58"/>
              <a:gd name="T61" fmla="*/ 104009 h 29"/>
              <a:gd name="T62" fmla="*/ 43793 w 58"/>
              <a:gd name="T63" fmla="*/ 98534 h 29"/>
              <a:gd name="T64" fmla="*/ 43793 w 58"/>
              <a:gd name="T65" fmla="*/ 93060 h 29"/>
              <a:gd name="T66" fmla="*/ 32845 w 58"/>
              <a:gd name="T67" fmla="*/ 82112 h 29"/>
              <a:gd name="T68" fmla="*/ 38319 w 58"/>
              <a:gd name="T69" fmla="*/ 82112 h 29"/>
              <a:gd name="T70" fmla="*/ 43793 w 58"/>
              <a:gd name="T71" fmla="*/ 87586 h 29"/>
              <a:gd name="T72" fmla="*/ 60216 w 58"/>
              <a:gd name="T73" fmla="*/ 82112 h 29"/>
              <a:gd name="T74" fmla="*/ 82112 w 58"/>
              <a:gd name="T75" fmla="*/ 82112 h 29"/>
              <a:gd name="T76" fmla="*/ 82112 w 58"/>
              <a:gd name="T77" fmla="*/ 71164 h 29"/>
              <a:gd name="T78" fmla="*/ 82112 w 58"/>
              <a:gd name="T79" fmla="*/ 60216 h 29"/>
              <a:gd name="T80" fmla="*/ 98534 w 58"/>
              <a:gd name="T81" fmla="*/ 65690 h 29"/>
              <a:gd name="T82" fmla="*/ 104009 w 58"/>
              <a:gd name="T83" fmla="*/ 54741 h 29"/>
              <a:gd name="T84" fmla="*/ 125905 w 58"/>
              <a:gd name="T85" fmla="*/ 49267 h 29"/>
              <a:gd name="T86" fmla="*/ 131379 w 58"/>
              <a:gd name="T87" fmla="*/ 43793 h 29"/>
              <a:gd name="T88" fmla="*/ 142328 w 58"/>
              <a:gd name="T89" fmla="*/ 49267 h 29"/>
              <a:gd name="T90" fmla="*/ 142328 w 58"/>
              <a:gd name="T91" fmla="*/ 38319 h 29"/>
              <a:gd name="T92" fmla="*/ 175172 w 58"/>
              <a:gd name="T93" fmla="*/ 38319 h 29"/>
              <a:gd name="T94" fmla="*/ 180647 w 58"/>
              <a:gd name="T95" fmla="*/ 43793 h 29"/>
              <a:gd name="T96" fmla="*/ 186121 w 58"/>
              <a:gd name="T97" fmla="*/ 38319 h 29"/>
              <a:gd name="T98" fmla="*/ 208017 w 58"/>
              <a:gd name="T99" fmla="*/ 38319 h 29"/>
              <a:gd name="T100" fmla="*/ 224440 w 58"/>
              <a:gd name="T101" fmla="*/ 38319 h 29"/>
              <a:gd name="T102" fmla="*/ 229914 w 58"/>
              <a:gd name="T103" fmla="*/ 27371 h 29"/>
              <a:gd name="T104" fmla="*/ 246336 w 58"/>
              <a:gd name="T105" fmla="*/ 21897 h 29"/>
              <a:gd name="T106" fmla="*/ 246336 w 58"/>
              <a:gd name="T107" fmla="*/ 16422 h 29"/>
              <a:gd name="T108" fmla="*/ 284655 w 58"/>
              <a:gd name="T109" fmla="*/ 5474 h 29"/>
              <a:gd name="T110" fmla="*/ 301078 w 58"/>
              <a:gd name="T111" fmla="*/ 10948 h 29"/>
              <a:gd name="T112" fmla="*/ 306552 w 58"/>
              <a:gd name="T113" fmla="*/ 10948 h 29"/>
              <a:gd name="T114" fmla="*/ 317500 w 58"/>
              <a:gd name="T115" fmla="*/ 21897 h 29"/>
              <a:gd name="T116" fmla="*/ 312026 w 58"/>
              <a:gd name="T117" fmla="*/ 27371 h 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"/>
              <a:gd name="T178" fmla="*/ 0 h 29"/>
              <a:gd name="T179" fmla="*/ 58 w 58"/>
              <a:gd name="T180" fmla="*/ 29 h 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" h="29">
                <a:moveTo>
                  <a:pt x="57" y="5"/>
                </a:moveTo>
                <a:cubicBezTo>
                  <a:pt x="56" y="6"/>
                  <a:pt x="55" y="7"/>
                  <a:pt x="53" y="7"/>
                </a:cubicBezTo>
                <a:cubicBezTo>
                  <a:pt x="49" y="9"/>
                  <a:pt x="44" y="10"/>
                  <a:pt x="40" y="11"/>
                </a:cubicBezTo>
                <a:cubicBezTo>
                  <a:pt x="39" y="11"/>
                  <a:pt x="38" y="10"/>
                  <a:pt x="38" y="11"/>
                </a:cubicBezTo>
                <a:cubicBezTo>
                  <a:pt x="36" y="11"/>
                  <a:pt x="36" y="12"/>
                  <a:pt x="35" y="12"/>
                </a:cubicBezTo>
                <a:cubicBezTo>
                  <a:pt x="34" y="13"/>
                  <a:pt x="33" y="13"/>
                  <a:pt x="33" y="13"/>
                </a:cubicBezTo>
                <a:cubicBezTo>
                  <a:pt x="32" y="14"/>
                  <a:pt x="31" y="15"/>
                  <a:pt x="30" y="16"/>
                </a:cubicBezTo>
                <a:cubicBezTo>
                  <a:pt x="29" y="16"/>
                  <a:pt x="27" y="15"/>
                  <a:pt x="26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5" y="18"/>
                  <a:pt x="24" y="18"/>
                  <a:pt x="23" y="19"/>
                </a:cubicBezTo>
                <a:cubicBezTo>
                  <a:pt x="22" y="19"/>
                  <a:pt x="21" y="18"/>
                  <a:pt x="20" y="19"/>
                </a:cubicBezTo>
                <a:cubicBezTo>
                  <a:pt x="20" y="19"/>
                  <a:pt x="20" y="21"/>
                  <a:pt x="19" y="22"/>
                </a:cubicBezTo>
                <a:cubicBezTo>
                  <a:pt x="19" y="22"/>
                  <a:pt x="19" y="24"/>
                  <a:pt x="18" y="24"/>
                </a:cubicBezTo>
                <a:cubicBezTo>
                  <a:pt x="17" y="24"/>
                  <a:pt x="17" y="23"/>
                  <a:pt x="16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6" y="25"/>
                  <a:pt x="18" y="26"/>
                  <a:pt x="17" y="26"/>
                </a:cubicBezTo>
                <a:cubicBezTo>
                  <a:pt x="17" y="27"/>
                  <a:pt x="15" y="25"/>
                  <a:pt x="15" y="26"/>
                </a:cubicBezTo>
                <a:cubicBezTo>
                  <a:pt x="14" y="26"/>
                  <a:pt x="16" y="27"/>
                  <a:pt x="16" y="27"/>
                </a:cubicBezTo>
                <a:cubicBezTo>
                  <a:pt x="15" y="28"/>
                  <a:pt x="14" y="29"/>
                  <a:pt x="12" y="29"/>
                </a:cubicBezTo>
                <a:cubicBezTo>
                  <a:pt x="11" y="29"/>
                  <a:pt x="10" y="28"/>
                  <a:pt x="9" y="28"/>
                </a:cubicBezTo>
                <a:cubicBezTo>
                  <a:pt x="7" y="28"/>
                  <a:pt x="6" y="28"/>
                  <a:pt x="4" y="28"/>
                </a:cubicBezTo>
                <a:cubicBezTo>
                  <a:pt x="4" y="28"/>
                  <a:pt x="3" y="28"/>
                  <a:pt x="3" y="28"/>
                </a:cubicBezTo>
                <a:cubicBezTo>
                  <a:pt x="3" y="27"/>
                  <a:pt x="5" y="27"/>
                  <a:pt x="4" y="26"/>
                </a:cubicBezTo>
                <a:cubicBezTo>
                  <a:pt x="3" y="26"/>
                  <a:pt x="2" y="27"/>
                  <a:pt x="1" y="27"/>
                </a:cubicBezTo>
                <a:cubicBezTo>
                  <a:pt x="0" y="26"/>
                  <a:pt x="3" y="25"/>
                  <a:pt x="3" y="24"/>
                </a:cubicBezTo>
                <a:cubicBezTo>
                  <a:pt x="4" y="24"/>
                  <a:pt x="4" y="23"/>
                  <a:pt x="6" y="23"/>
                </a:cubicBezTo>
                <a:cubicBezTo>
                  <a:pt x="6" y="23"/>
                  <a:pt x="7" y="24"/>
                  <a:pt x="8" y="23"/>
                </a:cubicBezTo>
                <a:cubicBezTo>
                  <a:pt x="8" y="23"/>
                  <a:pt x="6" y="22"/>
                  <a:pt x="6" y="22"/>
                </a:cubicBezTo>
                <a:cubicBezTo>
                  <a:pt x="7" y="21"/>
                  <a:pt x="9" y="22"/>
                  <a:pt x="10" y="21"/>
                </a:cubicBezTo>
                <a:cubicBezTo>
                  <a:pt x="10" y="20"/>
                  <a:pt x="7" y="21"/>
                  <a:pt x="7" y="20"/>
                </a:cubicBezTo>
                <a:cubicBezTo>
                  <a:pt x="7" y="19"/>
                  <a:pt x="9" y="19"/>
                  <a:pt x="10" y="19"/>
                </a:cubicBezTo>
                <a:cubicBezTo>
                  <a:pt x="10" y="18"/>
                  <a:pt x="9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7" y="16"/>
                  <a:pt x="6" y="16"/>
                  <a:pt x="6" y="15"/>
                </a:cubicBezTo>
                <a:cubicBezTo>
                  <a:pt x="6" y="15"/>
                  <a:pt x="7" y="15"/>
                  <a:pt x="7" y="15"/>
                </a:cubicBezTo>
                <a:cubicBezTo>
                  <a:pt x="7" y="15"/>
                  <a:pt x="8" y="16"/>
                  <a:pt x="8" y="16"/>
                </a:cubicBezTo>
                <a:cubicBezTo>
                  <a:pt x="9" y="16"/>
                  <a:pt x="10" y="15"/>
                  <a:pt x="11" y="15"/>
                </a:cubicBezTo>
                <a:cubicBezTo>
                  <a:pt x="12" y="15"/>
                  <a:pt x="13" y="15"/>
                  <a:pt x="15" y="15"/>
                </a:cubicBezTo>
                <a:cubicBezTo>
                  <a:pt x="15" y="15"/>
                  <a:pt x="15" y="14"/>
                  <a:pt x="15" y="13"/>
                </a:cubicBezTo>
                <a:cubicBezTo>
                  <a:pt x="15" y="12"/>
                  <a:pt x="15" y="12"/>
                  <a:pt x="15" y="11"/>
                </a:cubicBezTo>
                <a:cubicBezTo>
                  <a:pt x="16" y="11"/>
                  <a:pt x="17" y="12"/>
                  <a:pt x="18" y="12"/>
                </a:cubicBezTo>
                <a:cubicBezTo>
                  <a:pt x="19" y="11"/>
                  <a:pt x="19" y="10"/>
                  <a:pt x="19" y="10"/>
                </a:cubicBezTo>
                <a:cubicBezTo>
                  <a:pt x="20" y="10"/>
                  <a:pt x="22" y="10"/>
                  <a:pt x="23" y="9"/>
                </a:cubicBezTo>
                <a:cubicBezTo>
                  <a:pt x="23" y="9"/>
                  <a:pt x="23" y="8"/>
                  <a:pt x="24" y="8"/>
                </a:cubicBezTo>
                <a:cubicBezTo>
                  <a:pt x="25" y="8"/>
                  <a:pt x="25" y="9"/>
                  <a:pt x="26" y="9"/>
                </a:cubicBezTo>
                <a:cubicBezTo>
                  <a:pt x="26" y="8"/>
                  <a:pt x="25" y="7"/>
                  <a:pt x="26" y="7"/>
                </a:cubicBezTo>
                <a:cubicBezTo>
                  <a:pt x="28" y="7"/>
                  <a:pt x="30" y="7"/>
                  <a:pt x="32" y="7"/>
                </a:cubicBezTo>
                <a:cubicBezTo>
                  <a:pt x="32" y="7"/>
                  <a:pt x="32" y="8"/>
                  <a:pt x="33" y="8"/>
                </a:cubicBezTo>
                <a:cubicBezTo>
                  <a:pt x="33" y="8"/>
                  <a:pt x="33" y="7"/>
                  <a:pt x="34" y="7"/>
                </a:cubicBezTo>
                <a:cubicBezTo>
                  <a:pt x="35" y="7"/>
                  <a:pt x="36" y="7"/>
                  <a:pt x="38" y="7"/>
                </a:cubicBezTo>
                <a:cubicBezTo>
                  <a:pt x="39" y="7"/>
                  <a:pt x="40" y="7"/>
                  <a:pt x="41" y="7"/>
                </a:cubicBezTo>
                <a:cubicBezTo>
                  <a:pt x="42" y="6"/>
                  <a:pt x="41" y="5"/>
                  <a:pt x="42" y="5"/>
                </a:cubicBezTo>
                <a:cubicBezTo>
                  <a:pt x="43" y="5"/>
                  <a:pt x="44" y="5"/>
                  <a:pt x="45" y="4"/>
                </a:cubicBezTo>
                <a:cubicBezTo>
                  <a:pt x="45" y="4"/>
                  <a:pt x="45" y="3"/>
                  <a:pt x="45" y="3"/>
                </a:cubicBezTo>
                <a:cubicBezTo>
                  <a:pt x="47" y="2"/>
                  <a:pt x="49" y="1"/>
                  <a:pt x="52" y="1"/>
                </a:cubicBezTo>
                <a:cubicBezTo>
                  <a:pt x="52" y="0"/>
                  <a:pt x="53" y="1"/>
                  <a:pt x="55" y="2"/>
                </a:cubicBezTo>
                <a:cubicBezTo>
                  <a:pt x="55" y="2"/>
                  <a:pt x="56" y="2"/>
                  <a:pt x="56" y="2"/>
                </a:cubicBezTo>
                <a:cubicBezTo>
                  <a:pt x="57" y="2"/>
                  <a:pt x="57" y="3"/>
                  <a:pt x="58" y="4"/>
                </a:cubicBezTo>
                <a:cubicBezTo>
                  <a:pt x="58" y="4"/>
                  <a:pt x="58" y="4"/>
                  <a:pt x="57" y="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Freeform 1233"/>
          <p:cNvSpPr>
            <a:spLocks/>
          </p:cNvSpPr>
          <p:nvPr/>
        </p:nvSpPr>
        <p:spPr bwMode="auto">
          <a:xfrm>
            <a:off x="7413625" y="2322513"/>
            <a:ext cx="136525" cy="109537"/>
          </a:xfrm>
          <a:custGeom>
            <a:avLst/>
            <a:gdLst>
              <a:gd name="T0" fmla="*/ 98298 w 25"/>
              <a:gd name="T1" fmla="*/ 10954 h 20"/>
              <a:gd name="T2" fmla="*/ 92837 w 25"/>
              <a:gd name="T3" fmla="*/ 16431 h 20"/>
              <a:gd name="T4" fmla="*/ 92837 w 25"/>
              <a:gd name="T5" fmla="*/ 21908 h 20"/>
              <a:gd name="T6" fmla="*/ 81915 w 25"/>
              <a:gd name="T7" fmla="*/ 21908 h 20"/>
              <a:gd name="T8" fmla="*/ 87376 w 25"/>
              <a:gd name="T9" fmla="*/ 27385 h 20"/>
              <a:gd name="T10" fmla="*/ 87376 w 25"/>
              <a:gd name="T11" fmla="*/ 43815 h 20"/>
              <a:gd name="T12" fmla="*/ 92837 w 25"/>
              <a:gd name="T13" fmla="*/ 71200 h 20"/>
              <a:gd name="T14" fmla="*/ 131064 w 25"/>
              <a:gd name="T15" fmla="*/ 98584 h 20"/>
              <a:gd name="T16" fmla="*/ 136525 w 25"/>
              <a:gd name="T17" fmla="*/ 104061 h 20"/>
              <a:gd name="T18" fmla="*/ 125603 w 25"/>
              <a:gd name="T19" fmla="*/ 109538 h 20"/>
              <a:gd name="T20" fmla="*/ 114681 w 25"/>
              <a:gd name="T21" fmla="*/ 104061 h 20"/>
              <a:gd name="T22" fmla="*/ 109220 w 25"/>
              <a:gd name="T23" fmla="*/ 109538 h 20"/>
              <a:gd name="T24" fmla="*/ 98298 w 25"/>
              <a:gd name="T25" fmla="*/ 109538 h 20"/>
              <a:gd name="T26" fmla="*/ 87376 w 25"/>
              <a:gd name="T27" fmla="*/ 98584 h 20"/>
              <a:gd name="T28" fmla="*/ 81915 w 25"/>
              <a:gd name="T29" fmla="*/ 98584 h 20"/>
              <a:gd name="T30" fmla="*/ 92837 w 25"/>
              <a:gd name="T31" fmla="*/ 109538 h 20"/>
              <a:gd name="T32" fmla="*/ 81915 w 25"/>
              <a:gd name="T33" fmla="*/ 109538 h 20"/>
              <a:gd name="T34" fmla="*/ 76454 w 25"/>
              <a:gd name="T35" fmla="*/ 104061 h 20"/>
              <a:gd name="T36" fmla="*/ 49149 w 25"/>
              <a:gd name="T37" fmla="*/ 104061 h 20"/>
              <a:gd name="T38" fmla="*/ 54610 w 25"/>
              <a:gd name="T39" fmla="*/ 98584 h 20"/>
              <a:gd name="T40" fmla="*/ 54610 w 25"/>
              <a:gd name="T41" fmla="*/ 87630 h 20"/>
              <a:gd name="T42" fmla="*/ 60071 w 25"/>
              <a:gd name="T43" fmla="*/ 87630 h 20"/>
              <a:gd name="T44" fmla="*/ 54610 w 25"/>
              <a:gd name="T45" fmla="*/ 82153 h 20"/>
              <a:gd name="T46" fmla="*/ 43688 w 25"/>
              <a:gd name="T47" fmla="*/ 71200 h 20"/>
              <a:gd name="T48" fmla="*/ 32766 w 25"/>
              <a:gd name="T49" fmla="*/ 76677 h 20"/>
              <a:gd name="T50" fmla="*/ 27305 w 25"/>
              <a:gd name="T51" fmla="*/ 65723 h 20"/>
              <a:gd name="T52" fmla="*/ 16383 w 25"/>
              <a:gd name="T53" fmla="*/ 71200 h 20"/>
              <a:gd name="T54" fmla="*/ 5461 w 25"/>
              <a:gd name="T55" fmla="*/ 65723 h 20"/>
              <a:gd name="T56" fmla="*/ 5461 w 25"/>
              <a:gd name="T57" fmla="*/ 49292 h 20"/>
              <a:gd name="T58" fmla="*/ 10922 w 25"/>
              <a:gd name="T59" fmla="*/ 49292 h 20"/>
              <a:gd name="T60" fmla="*/ 16383 w 25"/>
              <a:gd name="T61" fmla="*/ 54769 h 20"/>
              <a:gd name="T62" fmla="*/ 21844 w 25"/>
              <a:gd name="T63" fmla="*/ 38338 h 20"/>
              <a:gd name="T64" fmla="*/ 21844 w 25"/>
              <a:gd name="T65" fmla="*/ 21908 h 20"/>
              <a:gd name="T66" fmla="*/ 32766 w 25"/>
              <a:gd name="T67" fmla="*/ 10954 h 20"/>
              <a:gd name="T68" fmla="*/ 43688 w 25"/>
              <a:gd name="T69" fmla="*/ 5477 h 20"/>
              <a:gd name="T70" fmla="*/ 60071 w 25"/>
              <a:gd name="T71" fmla="*/ 0 h 20"/>
              <a:gd name="T72" fmla="*/ 81915 w 25"/>
              <a:gd name="T73" fmla="*/ 5477 h 20"/>
              <a:gd name="T74" fmla="*/ 98298 w 25"/>
              <a:gd name="T75" fmla="*/ 10954 h 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"/>
              <a:gd name="T115" fmla="*/ 0 h 20"/>
              <a:gd name="T116" fmla="*/ 25 w 25"/>
              <a:gd name="T117" fmla="*/ 20 h 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" h="20">
                <a:moveTo>
                  <a:pt x="18" y="2"/>
                </a:moveTo>
                <a:cubicBezTo>
                  <a:pt x="19" y="2"/>
                  <a:pt x="17" y="2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5" y="3"/>
                  <a:pt x="15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7" y="6"/>
                  <a:pt x="16" y="7"/>
                  <a:pt x="16" y="8"/>
                </a:cubicBezTo>
                <a:cubicBezTo>
                  <a:pt x="16" y="10"/>
                  <a:pt x="15" y="11"/>
                  <a:pt x="17" y="13"/>
                </a:cubicBezTo>
                <a:cubicBezTo>
                  <a:pt x="18" y="15"/>
                  <a:pt x="21" y="16"/>
                  <a:pt x="24" y="18"/>
                </a:cubicBezTo>
                <a:cubicBezTo>
                  <a:pt x="24" y="18"/>
                  <a:pt x="25" y="18"/>
                  <a:pt x="25" y="19"/>
                </a:cubicBezTo>
                <a:cubicBezTo>
                  <a:pt x="25" y="20"/>
                  <a:pt x="24" y="20"/>
                  <a:pt x="23" y="20"/>
                </a:cubicBezTo>
                <a:cubicBezTo>
                  <a:pt x="23" y="20"/>
                  <a:pt x="22" y="19"/>
                  <a:pt x="21" y="19"/>
                </a:cubicBezTo>
                <a:cubicBezTo>
                  <a:pt x="21" y="19"/>
                  <a:pt x="21" y="20"/>
                  <a:pt x="20" y="20"/>
                </a:cubicBezTo>
                <a:cubicBezTo>
                  <a:pt x="20" y="20"/>
                  <a:pt x="18" y="20"/>
                  <a:pt x="18" y="20"/>
                </a:cubicBezTo>
                <a:cubicBezTo>
                  <a:pt x="17" y="19"/>
                  <a:pt x="17" y="18"/>
                  <a:pt x="16" y="18"/>
                </a:cubicBezTo>
                <a:cubicBezTo>
                  <a:pt x="16" y="18"/>
                  <a:pt x="15" y="18"/>
                  <a:pt x="15" y="18"/>
                </a:cubicBezTo>
                <a:cubicBezTo>
                  <a:pt x="15" y="19"/>
                  <a:pt x="17" y="19"/>
                  <a:pt x="17" y="20"/>
                </a:cubicBezTo>
                <a:cubicBezTo>
                  <a:pt x="17" y="20"/>
                  <a:pt x="15" y="20"/>
                  <a:pt x="15" y="20"/>
                </a:cubicBezTo>
                <a:cubicBezTo>
                  <a:pt x="14" y="20"/>
                  <a:pt x="14" y="19"/>
                  <a:pt x="14" y="19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18"/>
                  <a:pt x="10" y="18"/>
                  <a:pt x="10" y="18"/>
                </a:cubicBezTo>
                <a:cubicBezTo>
                  <a:pt x="10" y="17"/>
                  <a:pt x="9" y="17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5"/>
                  <a:pt x="10" y="15"/>
                  <a:pt x="10" y="15"/>
                </a:cubicBezTo>
                <a:cubicBezTo>
                  <a:pt x="9" y="14"/>
                  <a:pt x="9" y="13"/>
                  <a:pt x="8" y="13"/>
                </a:cubicBezTo>
                <a:cubicBezTo>
                  <a:pt x="8" y="13"/>
                  <a:pt x="7" y="14"/>
                  <a:pt x="6" y="14"/>
                </a:cubicBezTo>
                <a:cubicBezTo>
                  <a:pt x="5" y="13"/>
                  <a:pt x="5" y="12"/>
                  <a:pt x="5" y="12"/>
                </a:cubicBezTo>
                <a:cubicBezTo>
                  <a:pt x="4" y="12"/>
                  <a:pt x="4" y="12"/>
                  <a:pt x="3" y="13"/>
                </a:cubicBezTo>
                <a:cubicBezTo>
                  <a:pt x="2" y="13"/>
                  <a:pt x="1" y="13"/>
                  <a:pt x="1" y="12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2" y="9"/>
                  <a:pt x="2" y="9"/>
                </a:cubicBezTo>
                <a:cubicBezTo>
                  <a:pt x="3" y="9"/>
                  <a:pt x="3" y="10"/>
                  <a:pt x="3" y="10"/>
                </a:cubicBezTo>
                <a:cubicBezTo>
                  <a:pt x="4" y="9"/>
                  <a:pt x="4" y="8"/>
                  <a:pt x="4" y="7"/>
                </a:cubicBezTo>
                <a:cubicBezTo>
                  <a:pt x="4" y="6"/>
                  <a:pt x="4" y="5"/>
                  <a:pt x="4" y="4"/>
                </a:cubicBezTo>
                <a:cubicBezTo>
                  <a:pt x="5" y="3"/>
                  <a:pt x="5" y="3"/>
                  <a:pt x="6" y="2"/>
                </a:cubicBezTo>
                <a:cubicBezTo>
                  <a:pt x="7" y="1"/>
                  <a:pt x="7" y="1"/>
                  <a:pt x="8" y="1"/>
                </a:cubicBezTo>
                <a:cubicBezTo>
                  <a:pt x="9" y="0"/>
                  <a:pt x="10" y="0"/>
                  <a:pt x="11" y="0"/>
                </a:cubicBezTo>
                <a:cubicBezTo>
                  <a:pt x="12" y="0"/>
                  <a:pt x="14" y="0"/>
                  <a:pt x="15" y="1"/>
                </a:cubicBezTo>
                <a:cubicBezTo>
                  <a:pt x="16" y="1"/>
                  <a:pt x="18" y="1"/>
                  <a:pt x="18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Freeform 1234"/>
          <p:cNvSpPr>
            <a:spLocks/>
          </p:cNvSpPr>
          <p:nvPr/>
        </p:nvSpPr>
        <p:spPr bwMode="auto">
          <a:xfrm>
            <a:off x="7820025" y="2300288"/>
            <a:ext cx="44450" cy="22225"/>
          </a:xfrm>
          <a:custGeom>
            <a:avLst/>
            <a:gdLst>
              <a:gd name="T0" fmla="*/ 11113 w 8"/>
              <a:gd name="T1" fmla="*/ 0 h 4"/>
              <a:gd name="T2" fmla="*/ 22225 w 8"/>
              <a:gd name="T3" fmla="*/ 0 h 4"/>
              <a:gd name="T4" fmla="*/ 22225 w 8"/>
              <a:gd name="T5" fmla="*/ 11113 h 4"/>
              <a:gd name="T6" fmla="*/ 33337 w 8"/>
              <a:gd name="T7" fmla="*/ 11113 h 4"/>
              <a:gd name="T8" fmla="*/ 38894 w 8"/>
              <a:gd name="T9" fmla="*/ 16669 h 4"/>
              <a:gd name="T10" fmla="*/ 22225 w 8"/>
              <a:gd name="T11" fmla="*/ 16669 h 4"/>
              <a:gd name="T12" fmla="*/ 5556 w 8"/>
              <a:gd name="T13" fmla="*/ 22225 h 4"/>
              <a:gd name="T14" fmla="*/ 5556 w 8"/>
              <a:gd name="T15" fmla="*/ 16669 h 4"/>
              <a:gd name="T16" fmla="*/ 0 w 8"/>
              <a:gd name="T17" fmla="*/ 22225 h 4"/>
              <a:gd name="T18" fmla="*/ 0 w 8"/>
              <a:gd name="T19" fmla="*/ 11113 h 4"/>
              <a:gd name="T20" fmla="*/ 0 w 8"/>
              <a:gd name="T21" fmla="*/ 5556 h 4"/>
              <a:gd name="T22" fmla="*/ 11113 w 8"/>
              <a:gd name="T23" fmla="*/ 0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4"/>
              <a:gd name="T38" fmla="*/ 8 w 8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4">
                <a:moveTo>
                  <a:pt x="2" y="0"/>
                </a:moveTo>
                <a:cubicBezTo>
                  <a:pt x="3" y="0"/>
                  <a:pt x="4" y="0"/>
                  <a:pt x="4" y="0"/>
                </a:cubicBezTo>
                <a:cubicBezTo>
                  <a:pt x="4" y="1"/>
                  <a:pt x="4" y="2"/>
                  <a:pt x="4" y="2"/>
                </a:cubicBezTo>
                <a:cubicBezTo>
                  <a:pt x="5" y="2"/>
                  <a:pt x="5" y="1"/>
                  <a:pt x="6" y="2"/>
                </a:cubicBezTo>
                <a:cubicBezTo>
                  <a:pt x="6" y="2"/>
                  <a:pt x="8" y="3"/>
                  <a:pt x="7" y="3"/>
                </a:cubicBezTo>
                <a:cubicBezTo>
                  <a:pt x="7" y="4"/>
                  <a:pt x="5" y="3"/>
                  <a:pt x="4" y="3"/>
                </a:cubicBezTo>
                <a:cubicBezTo>
                  <a:pt x="3" y="3"/>
                  <a:pt x="2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Freeform 1235"/>
          <p:cNvSpPr>
            <a:spLocks/>
          </p:cNvSpPr>
          <p:nvPr/>
        </p:nvSpPr>
        <p:spPr bwMode="auto">
          <a:xfrm>
            <a:off x="8016875" y="2322513"/>
            <a:ext cx="28575" cy="22225"/>
          </a:xfrm>
          <a:custGeom>
            <a:avLst/>
            <a:gdLst>
              <a:gd name="T0" fmla="*/ 17145 w 5"/>
              <a:gd name="T1" fmla="*/ 0 h 4"/>
              <a:gd name="T2" fmla="*/ 11430 w 5"/>
              <a:gd name="T3" fmla="*/ 0 h 4"/>
              <a:gd name="T4" fmla="*/ 0 w 5"/>
              <a:gd name="T5" fmla="*/ 16669 h 4"/>
              <a:gd name="T6" fmla="*/ 11430 w 5"/>
              <a:gd name="T7" fmla="*/ 22225 h 4"/>
              <a:gd name="T8" fmla="*/ 22860 w 5"/>
              <a:gd name="T9" fmla="*/ 22225 h 4"/>
              <a:gd name="T10" fmla="*/ 22860 w 5"/>
              <a:gd name="T11" fmla="*/ 16669 h 4"/>
              <a:gd name="T12" fmla="*/ 22860 w 5"/>
              <a:gd name="T13" fmla="*/ 5556 h 4"/>
              <a:gd name="T14" fmla="*/ 17145 w 5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4"/>
              <a:gd name="T26" fmla="*/ 5 w 5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4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2"/>
                  <a:pt x="0" y="3"/>
                </a:cubicBezTo>
                <a:cubicBezTo>
                  <a:pt x="1" y="3"/>
                  <a:pt x="2" y="4"/>
                  <a:pt x="2" y="4"/>
                </a:cubicBezTo>
                <a:cubicBezTo>
                  <a:pt x="3" y="4"/>
                  <a:pt x="4" y="4"/>
                  <a:pt x="4" y="4"/>
                </a:cubicBezTo>
                <a:cubicBezTo>
                  <a:pt x="5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3" y="1"/>
                  <a:pt x="4" y="1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Freeform 1236"/>
          <p:cNvSpPr>
            <a:spLocks/>
          </p:cNvSpPr>
          <p:nvPr/>
        </p:nvSpPr>
        <p:spPr bwMode="auto">
          <a:xfrm>
            <a:off x="7996238" y="2344738"/>
            <a:ext cx="20637" cy="22225"/>
          </a:xfrm>
          <a:custGeom>
            <a:avLst/>
            <a:gdLst>
              <a:gd name="T0" fmla="*/ 10319 w 4"/>
              <a:gd name="T1" fmla="*/ 0 h 4"/>
              <a:gd name="T2" fmla="*/ 20638 w 4"/>
              <a:gd name="T3" fmla="*/ 5556 h 4"/>
              <a:gd name="T4" fmla="*/ 20638 w 4"/>
              <a:gd name="T5" fmla="*/ 11113 h 4"/>
              <a:gd name="T6" fmla="*/ 15478 w 4"/>
              <a:gd name="T7" fmla="*/ 16669 h 4"/>
              <a:gd name="T8" fmla="*/ 5160 w 4"/>
              <a:gd name="T9" fmla="*/ 22225 h 4"/>
              <a:gd name="T10" fmla="*/ 5160 w 4"/>
              <a:gd name="T11" fmla="*/ 16669 h 4"/>
              <a:gd name="T12" fmla="*/ 10319 w 4"/>
              <a:gd name="T13" fmla="*/ 11113 h 4"/>
              <a:gd name="T14" fmla="*/ 10319 w 4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2" y="0"/>
                </a:moveTo>
                <a:cubicBezTo>
                  <a:pt x="3" y="0"/>
                  <a:pt x="4" y="0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0" y="3"/>
                  <a:pt x="1" y="3"/>
                </a:cubicBezTo>
                <a:cubicBezTo>
                  <a:pt x="1" y="3"/>
                  <a:pt x="1" y="2"/>
                  <a:pt x="2" y="2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Freeform 1237"/>
          <p:cNvSpPr>
            <a:spLocks/>
          </p:cNvSpPr>
          <p:nvPr/>
        </p:nvSpPr>
        <p:spPr bwMode="auto">
          <a:xfrm>
            <a:off x="8604250" y="2097088"/>
            <a:ext cx="22225" cy="22225"/>
          </a:xfrm>
          <a:custGeom>
            <a:avLst/>
            <a:gdLst>
              <a:gd name="T0" fmla="*/ 16669 w 4"/>
              <a:gd name="T1" fmla="*/ 0 h 4"/>
              <a:gd name="T2" fmla="*/ 22225 w 4"/>
              <a:gd name="T3" fmla="*/ 11113 h 4"/>
              <a:gd name="T4" fmla="*/ 16669 w 4"/>
              <a:gd name="T5" fmla="*/ 22225 h 4"/>
              <a:gd name="T6" fmla="*/ 11113 w 4"/>
              <a:gd name="T7" fmla="*/ 22225 h 4"/>
              <a:gd name="T8" fmla="*/ 0 w 4"/>
              <a:gd name="T9" fmla="*/ 16669 h 4"/>
              <a:gd name="T10" fmla="*/ 0 w 4"/>
              <a:gd name="T11" fmla="*/ 11113 h 4"/>
              <a:gd name="T12" fmla="*/ 5556 w 4"/>
              <a:gd name="T13" fmla="*/ 5556 h 4"/>
              <a:gd name="T14" fmla="*/ 11113 w 4"/>
              <a:gd name="T15" fmla="*/ 5556 h 4"/>
              <a:gd name="T16" fmla="*/ 16669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3" y="0"/>
                </a:moveTo>
                <a:cubicBezTo>
                  <a:pt x="3" y="0"/>
                  <a:pt x="4" y="2"/>
                  <a:pt x="4" y="2"/>
                </a:cubicBezTo>
                <a:cubicBezTo>
                  <a:pt x="4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Freeform 1238"/>
          <p:cNvSpPr>
            <a:spLocks/>
          </p:cNvSpPr>
          <p:nvPr/>
        </p:nvSpPr>
        <p:spPr bwMode="auto">
          <a:xfrm>
            <a:off x="8445500" y="2052638"/>
            <a:ext cx="109538" cy="66675"/>
          </a:xfrm>
          <a:custGeom>
            <a:avLst/>
            <a:gdLst>
              <a:gd name="T0" fmla="*/ 104061 w 20"/>
              <a:gd name="T1" fmla="*/ 33338 h 12"/>
              <a:gd name="T2" fmla="*/ 104061 w 20"/>
              <a:gd name="T3" fmla="*/ 50006 h 12"/>
              <a:gd name="T4" fmla="*/ 65723 w 20"/>
              <a:gd name="T5" fmla="*/ 55563 h 12"/>
              <a:gd name="T6" fmla="*/ 32861 w 20"/>
              <a:gd name="T7" fmla="*/ 55563 h 12"/>
              <a:gd name="T8" fmla="*/ 5477 w 20"/>
              <a:gd name="T9" fmla="*/ 66675 h 12"/>
              <a:gd name="T10" fmla="*/ 0 w 20"/>
              <a:gd name="T11" fmla="*/ 61119 h 12"/>
              <a:gd name="T12" fmla="*/ 0 w 20"/>
              <a:gd name="T13" fmla="*/ 38894 h 12"/>
              <a:gd name="T14" fmla="*/ 10954 w 20"/>
              <a:gd name="T15" fmla="*/ 33338 h 12"/>
              <a:gd name="T16" fmla="*/ 16431 w 20"/>
              <a:gd name="T17" fmla="*/ 33338 h 12"/>
              <a:gd name="T18" fmla="*/ 16431 w 20"/>
              <a:gd name="T19" fmla="*/ 22225 h 12"/>
              <a:gd name="T20" fmla="*/ 27385 w 20"/>
              <a:gd name="T21" fmla="*/ 5556 h 12"/>
              <a:gd name="T22" fmla="*/ 32861 w 20"/>
              <a:gd name="T23" fmla="*/ 16669 h 12"/>
              <a:gd name="T24" fmla="*/ 38338 w 20"/>
              <a:gd name="T25" fmla="*/ 5556 h 12"/>
              <a:gd name="T26" fmla="*/ 49292 w 20"/>
              <a:gd name="T27" fmla="*/ 5556 h 12"/>
              <a:gd name="T28" fmla="*/ 49292 w 20"/>
              <a:gd name="T29" fmla="*/ 16669 h 12"/>
              <a:gd name="T30" fmla="*/ 60246 w 20"/>
              <a:gd name="T31" fmla="*/ 11113 h 12"/>
              <a:gd name="T32" fmla="*/ 65723 w 20"/>
              <a:gd name="T33" fmla="*/ 16669 h 12"/>
              <a:gd name="T34" fmla="*/ 71200 w 20"/>
              <a:gd name="T35" fmla="*/ 11113 h 12"/>
              <a:gd name="T36" fmla="*/ 87630 w 20"/>
              <a:gd name="T37" fmla="*/ 27781 h 12"/>
              <a:gd name="T38" fmla="*/ 87630 w 20"/>
              <a:gd name="T39" fmla="*/ 22225 h 12"/>
              <a:gd name="T40" fmla="*/ 104061 w 20"/>
              <a:gd name="T41" fmla="*/ 33338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"/>
              <a:gd name="T64" fmla="*/ 0 h 12"/>
              <a:gd name="T65" fmla="*/ 20 w 20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" h="12">
                <a:moveTo>
                  <a:pt x="19" y="6"/>
                </a:moveTo>
                <a:cubicBezTo>
                  <a:pt x="20" y="6"/>
                  <a:pt x="20" y="8"/>
                  <a:pt x="19" y="9"/>
                </a:cubicBezTo>
                <a:cubicBezTo>
                  <a:pt x="17" y="9"/>
                  <a:pt x="14" y="10"/>
                  <a:pt x="12" y="10"/>
                </a:cubicBezTo>
                <a:cubicBezTo>
                  <a:pt x="10" y="11"/>
                  <a:pt x="8" y="10"/>
                  <a:pt x="6" y="10"/>
                </a:cubicBezTo>
                <a:cubicBezTo>
                  <a:pt x="4" y="10"/>
                  <a:pt x="3" y="12"/>
                  <a:pt x="1" y="12"/>
                </a:cubicBezTo>
                <a:cubicBezTo>
                  <a:pt x="1" y="12"/>
                  <a:pt x="0" y="12"/>
                  <a:pt x="0" y="11"/>
                </a:cubicBezTo>
                <a:cubicBezTo>
                  <a:pt x="0" y="10"/>
                  <a:pt x="0" y="9"/>
                  <a:pt x="0" y="7"/>
                </a:cubicBezTo>
                <a:cubicBezTo>
                  <a:pt x="0" y="7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4" y="5"/>
                  <a:pt x="3" y="5"/>
                  <a:pt x="3" y="4"/>
                </a:cubicBezTo>
                <a:cubicBezTo>
                  <a:pt x="3" y="3"/>
                  <a:pt x="4" y="2"/>
                  <a:pt x="5" y="1"/>
                </a:cubicBezTo>
                <a:cubicBezTo>
                  <a:pt x="6" y="1"/>
                  <a:pt x="5" y="4"/>
                  <a:pt x="6" y="3"/>
                </a:cubicBezTo>
                <a:cubicBezTo>
                  <a:pt x="7" y="3"/>
                  <a:pt x="6" y="1"/>
                  <a:pt x="7" y="1"/>
                </a:cubicBezTo>
                <a:cubicBezTo>
                  <a:pt x="7" y="0"/>
                  <a:pt x="8" y="0"/>
                  <a:pt x="9" y="1"/>
                </a:cubicBezTo>
                <a:cubicBezTo>
                  <a:pt x="9" y="1"/>
                  <a:pt x="9" y="3"/>
                  <a:pt x="9" y="3"/>
                </a:cubicBezTo>
                <a:cubicBezTo>
                  <a:pt x="10" y="4"/>
                  <a:pt x="10" y="2"/>
                  <a:pt x="11" y="2"/>
                </a:cubicBezTo>
                <a:cubicBezTo>
                  <a:pt x="11" y="2"/>
                  <a:pt x="11" y="3"/>
                  <a:pt x="12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4" y="3"/>
                  <a:pt x="15" y="4"/>
                  <a:pt x="16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8" y="4"/>
                  <a:pt x="19" y="5"/>
                  <a:pt x="19" y="6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Freeform 1239"/>
          <p:cNvSpPr>
            <a:spLocks/>
          </p:cNvSpPr>
          <p:nvPr/>
        </p:nvSpPr>
        <p:spPr bwMode="auto">
          <a:xfrm>
            <a:off x="8264525" y="2009775"/>
            <a:ext cx="180975" cy="65088"/>
          </a:xfrm>
          <a:custGeom>
            <a:avLst/>
            <a:gdLst>
              <a:gd name="T0" fmla="*/ 153555 w 33"/>
              <a:gd name="T1" fmla="*/ 10848 h 12"/>
              <a:gd name="T2" fmla="*/ 170007 w 33"/>
              <a:gd name="T3" fmla="*/ 21696 h 12"/>
              <a:gd name="T4" fmla="*/ 170007 w 33"/>
              <a:gd name="T5" fmla="*/ 32544 h 12"/>
              <a:gd name="T6" fmla="*/ 153555 w 33"/>
              <a:gd name="T7" fmla="*/ 32544 h 12"/>
              <a:gd name="T8" fmla="*/ 153555 w 33"/>
              <a:gd name="T9" fmla="*/ 37968 h 12"/>
              <a:gd name="T10" fmla="*/ 175491 w 33"/>
              <a:gd name="T11" fmla="*/ 48816 h 12"/>
              <a:gd name="T12" fmla="*/ 175491 w 33"/>
              <a:gd name="T13" fmla="*/ 59664 h 12"/>
              <a:gd name="T14" fmla="*/ 131618 w 33"/>
              <a:gd name="T15" fmla="*/ 59664 h 12"/>
              <a:gd name="T16" fmla="*/ 104198 w 33"/>
              <a:gd name="T17" fmla="*/ 54240 h 12"/>
              <a:gd name="T18" fmla="*/ 82261 w 33"/>
              <a:gd name="T19" fmla="*/ 48816 h 12"/>
              <a:gd name="T20" fmla="*/ 71293 w 33"/>
              <a:gd name="T21" fmla="*/ 43392 h 12"/>
              <a:gd name="T22" fmla="*/ 60325 w 33"/>
              <a:gd name="T23" fmla="*/ 48816 h 12"/>
              <a:gd name="T24" fmla="*/ 32905 w 33"/>
              <a:gd name="T25" fmla="*/ 37968 h 12"/>
              <a:gd name="T26" fmla="*/ 32905 w 33"/>
              <a:gd name="T27" fmla="*/ 32544 h 12"/>
              <a:gd name="T28" fmla="*/ 5484 w 33"/>
              <a:gd name="T29" fmla="*/ 32544 h 12"/>
              <a:gd name="T30" fmla="*/ 5484 w 33"/>
              <a:gd name="T31" fmla="*/ 27120 h 12"/>
              <a:gd name="T32" fmla="*/ 32905 w 33"/>
              <a:gd name="T33" fmla="*/ 21696 h 12"/>
              <a:gd name="T34" fmla="*/ 38389 w 33"/>
              <a:gd name="T35" fmla="*/ 10848 h 12"/>
              <a:gd name="T36" fmla="*/ 54841 w 33"/>
              <a:gd name="T37" fmla="*/ 5424 h 12"/>
              <a:gd name="T38" fmla="*/ 82261 w 33"/>
              <a:gd name="T39" fmla="*/ 5424 h 12"/>
              <a:gd name="T40" fmla="*/ 98714 w 33"/>
              <a:gd name="T41" fmla="*/ 0 h 12"/>
              <a:gd name="T42" fmla="*/ 115166 w 33"/>
              <a:gd name="T43" fmla="*/ 5424 h 12"/>
              <a:gd name="T44" fmla="*/ 115166 w 33"/>
              <a:gd name="T45" fmla="*/ 16272 h 12"/>
              <a:gd name="T46" fmla="*/ 109682 w 33"/>
              <a:gd name="T47" fmla="*/ 21696 h 12"/>
              <a:gd name="T48" fmla="*/ 115166 w 33"/>
              <a:gd name="T49" fmla="*/ 21696 h 12"/>
              <a:gd name="T50" fmla="*/ 126134 w 33"/>
              <a:gd name="T51" fmla="*/ 16272 h 12"/>
              <a:gd name="T52" fmla="*/ 126134 w 33"/>
              <a:gd name="T53" fmla="*/ 5424 h 12"/>
              <a:gd name="T54" fmla="*/ 137102 w 33"/>
              <a:gd name="T55" fmla="*/ 5424 h 12"/>
              <a:gd name="T56" fmla="*/ 142586 w 33"/>
              <a:gd name="T57" fmla="*/ 10848 h 12"/>
              <a:gd name="T58" fmla="*/ 153555 w 33"/>
              <a:gd name="T59" fmla="*/ 10848 h 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"/>
              <a:gd name="T91" fmla="*/ 0 h 12"/>
              <a:gd name="T92" fmla="*/ 33 w 33"/>
              <a:gd name="T93" fmla="*/ 12 h 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" h="12">
                <a:moveTo>
                  <a:pt x="28" y="2"/>
                </a:moveTo>
                <a:cubicBezTo>
                  <a:pt x="29" y="2"/>
                  <a:pt x="30" y="3"/>
                  <a:pt x="31" y="4"/>
                </a:cubicBezTo>
                <a:cubicBezTo>
                  <a:pt x="32" y="4"/>
                  <a:pt x="32" y="6"/>
                  <a:pt x="31" y="6"/>
                </a:cubicBezTo>
                <a:cubicBezTo>
                  <a:pt x="31" y="7"/>
                  <a:pt x="29" y="6"/>
                  <a:pt x="28" y="6"/>
                </a:cubicBezTo>
                <a:cubicBezTo>
                  <a:pt x="28" y="6"/>
                  <a:pt x="28" y="7"/>
                  <a:pt x="28" y="7"/>
                </a:cubicBezTo>
                <a:cubicBezTo>
                  <a:pt x="29" y="8"/>
                  <a:pt x="31" y="9"/>
                  <a:pt x="32" y="9"/>
                </a:cubicBezTo>
                <a:cubicBezTo>
                  <a:pt x="33" y="10"/>
                  <a:pt x="33" y="11"/>
                  <a:pt x="32" y="11"/>
                </a:cubicBezTo>
                <a:cubicBezTo>
                  <a:pt x="30" y="12"/>
                  <a:pt x="27" y="12"/>
                  <a:pt x="24" y="11"/>
                </a:cubicBezTo>
                <a:cubicBezTo>
                  <a:pt x="23" y="11"/>
                  <a:pt x="21" y="11"/>
                  <a:pt x="19" y="10"/>
                </a:cubicBezTo>
                <a:cubicBezTo>
                  <a:pt x="18" y="10"/>
                  <a:pt x="16" y="10"/>
                  <a:pt x="15" y="9"/>
                </a:cubicBezTo>
                <a:cubicBezTo>
                  <a:pt x="14" y="9"/>
                  <a:pt x="14" y="8"/>
                  <a:pt x="13" y="8"/>
                </a:cubicBezTo>
                <a:cubicBezTo>
                  <a:pt x="12" y="8"/>
                  <a:pt x="11" y="9"/>
                  <a:pt x="11" y="9"/>
                </a:cubicBezTo>
                <a:cubicBezTo>
                  <a:pt x="9" y="9"/>
                  <a:pt x="7" y="8"/>
                  <a:pt x="6" y="7"/>
                </a:cubicBezTo>
                <a:cubicBezTo>
                  <a:pt x="5" y="7"/>
                  <a:pt x="6" y="6"/>
                  <a:pt x="6" y="6"/>
                </a:cubicBezTo>
                <a:cubicBezTo>
                  <a:pt x="4" y="5"/>
                  <a:pt x="2" y="6"/>
                  <a:pt x="1" y="6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5" y="5"/>
                  <a:pt x="6" y="4"/>
                </a:cubicBezTo>
                <a:cubicBezTo>
                  <a:pt x="7" y="3"/>
                  <a:pt x="6" y="3"/>
                  <a:pt x="7" y="2"/>
                </a:cubicBezTo>
                <a:cubicBezTo>
                  <a:pt x="7" y="1"/>
                  <a:pt x="9" y="1"/>
                  <a:pt x="10" y="1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0"/>
                  <a:pt x="20" y="0"/>
                  <a:pt x="21" y="1"/>
                </a:cubicBezTo>
                <a:cubicBezTo>
                  <a:pt x="22" y="2"/>
                  <a:pt x="21" y="2"/>
                  <a:pt x="21" y="3"/>
                </a:cubicBezTo>
                <a:cubicBezTo>
                  <a:pt x="21" y="3"/>
                  <a:pt x="20" y="4"/>
                  <a:pt x="20" y="4"/>
                </a:cubicBezTo>
                <a:cubicBezTo>
                  <a:pt x="20" y="5"/>
                  <a:pt x="21" y="5"/>
                  <a:pt x="21" y="4"/>
                </a:cubicBezTo>
                <a:cubicBezTo>
                  <a:pt x="22" y="4"/>
                  <a:pt x="23" y="3"/>
                  <a:pt x="23" y="3"/>
                </a:cubicBezTo>
                <a:cubicBezTo>
                  <a:pt x="23" y="3"/>
                  <a:pt x="23" y="2"/>
                  <a:pt x="23" y="1"/>
                </a:cubicBezTo>
                <a:cubicBezTo>
                  <a:pt x="24" y="1"/>
                  <a:pt x="25" y="1"/>
                  <a:pt x="25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8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Freeform 1240"/>
          <p:cNvSpPr>
            <a:spLocks/>
          </p:cNvSpPr>
          <p:nvPr/>
        </p:nvSpPr>
        <p:spPr bwMode="auto">
          <a:xfrm>
            <a:off x="8242300" y="1965325"/>
            <a:ext cx="115888" cy="44450"/>
          </a:xfrm>
          <a:custGeom>
            <a:avLst/>
            <a:gdLst>
              <a:gd name="T0" fmla="*/ 71740 w 21"/>
              <a:gd name="T1" fmla="*/ 0 h 8"/>
              <a:gd name="T2" fmla="*/ 99333 w 21"/>
              <a:gd name="T3" fmla="*/ 16669 h 8"/>
              <a:gd name="T4" fmla="*/ 115888 w 21"/>
              <a:gd name="T5" fmla="*/ 16669 h 8"/>
              <a:gd name="T6" fmla="*/ 104851 w 21"/>
              <a:gd name="T7" fmla="*/ 22225 h 8"/>
              <a:gd name="T8" fmla="*/ 110370 w 21"/>
              <a:gd name="T9" fmla="*/ 33337 h 8"/>
              <a:gd name="T10" fmla="*/ 93814 w 21"/>
              <a:gd name="T11" fmla="*/ 38894 h 8"/>
              <a:gd name="T12" fmla="*/ 77259 w 21"/>
              <a:gd name="T13" fmla="*/ 38894 h 8"/>
              <a:gd name="T14" fmla="*/ 55185 w 21"/>
              <a:gd name="T15" fmla="*/ 38894 h 8"/>
              <a:gd name="T16" fmla="*/ 44148 w 21"/>
              <a:gd name="T17" fmla="*/ 44450 h 8"/>
              <a:gd name="T18" fmla="*/ 22074 w 21"/>
              <a:gd name="T19" fmla="*/ 38894 h 8"/>
              <a:gd name="T20" fmla="*/ 0 w 21"/>
              <a:gd name="T21" fmla="*/ 38894 h 8"/>
              <a:gd name="T22" fmla="*/ 0 w 21"/>
              <a:gd name="T23" fmla="*/ 33337 h 8"/>
              <a:gd name="T24" fmla="*/ 16555 w 21"/>
              <a:gd name="T25" fmla="*/ 27781 h 8"/>
              <a:gd name="T26" fmla="*/ 16555 w 21"/>
              <a:gd name="T27" fmla="*/ 22225 h 8"/>
              <a:gd name="T28" fmla="*/ 38629 w 21"/>
              <a:gd name="T29" fmla="*/ 11113 h 8"/>
              <a:gd name="T30" fmla="*/ 55185 w 21"/>
              <a:gd name="T31" fmla="*/ 11113 h 8"/>
              <a:gd name="T32" fmla="*/ 60703 w 21"/>
              <a:gd name="T33" fmla="*/ 5556 h 8"/>
              <a:gd name="T34" fmla="*/ 60703 w 21"/>
              <a:gd name="T35" fmla="*/ 0 h 8"/>
              <a:gd name="T36" fmla="*/ 71740 w 21"/>
              <a:gd name="T37" fmla="*/ 0 h 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"/>
              <a:gd name="T58" fmla="*/ 0 h 8"/>
              <a:gd name="T59" fmla="*/ 21 w 21"/>
              <a:gd name="T60" fmla="*/ 8 h 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" h="8">
                <a:moveTo>
                  <a:pt x="13" y="0"/>
                </a:moveTo>
                <a:cubicBezTo>
                  <a:pt x="15" y="1"/>
                  <a:pt x="16" y="2"/>
                  <a:pt x="18" y="3"/>
                </a:cubicBezTo>
                <a:cubicBezTo>
                  <a:pt x="19" y="3"/>
                  <a:pt x="20" y="2"/>
                  <a:pt x="21" y="3"/>
                </a:cubicBezTo>
                <a:cubicBezTo>
                  <a:pt x="21" y="3"/>
                  <a:pt x="19" y="3"/>
                  <a:pt x="19" y="4"/>
                </a:cubicBezTo>
                <a:cubicBezTo>
                  <a:pt x="19" y="5"/>
                  <a:pt x="21" y="5"/>
                  <a:pt x="20" y="6"/>
                </a:cubicBezTo>
                <a:cubicBezTo>
                  <a:pt x="20" y="7"/>
                  <a:pt x="18" y="6"/>
                  <a:pt x="17" y="7"/>
                </a:cubicBezTo>
                <a:cubicBezTo>
                  <a:pt x="16" y="7"/>
                  <a:pt x="15" y="7"/>
                  <a:pt x="14" y="7"/>
                </a:cubicBezTo>
                <a:cubicBezTo>
                  <a:pt x="13" y="7"/>
                  <a:pt x="11" y="7"/>
                  <a:pt x="10" y="7"/>
                </a:cubicBezTo>
                <a:cubicBezTo>
                  <a:pt x="9" y="7"/>
                  <a:pt x="9" y="8"/>
                  <a:pt x="8" y="8"/>
                </a:cubicBezTo>
                <a:cubicBezTo>
                  <a:pt x="7" y="8"/>
                  <a:pt x="5" y="8"/>
                  <a:pt x="4" y="7"/>
                </a:cubicBezTo>
                <a:cubicBezTo>
                  <a:pt x="3" y="7"/>
                  <a:pt x="1" y="7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3" y="6"/>
                  <a:pt x="3" y="5"/>
                </a:cubicBezTo>
                <a:cubicBezTo>
                  <a:pt x="4" y="5"/>
                  <a:pt x="3" y="4"/>
                  <a:pt x="3" y="4"/>
                </a:cubicBezTo>
                <a:cubicBezTo>
                  <a:pt x="5" y="3"/>
                  <a:pt x="6" y="3"/>
                  <a:pt x="7" y="2"/>
                </a:cubicBezTo>
                <a:cubicBezTo>
                  <a:pt x="8" y="2"/>
                  <a:pt x="9" y="2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2" y="0"/>
                  <a:pt x="12" y="0"/>
                  <a:pt x="1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Freeform 1241"/>
          <p:cNvSpPr>
            <a:spLocks/>
          </p:cNvSpPr>
          <p:nvPr/>
        </p:nvSpPr>
        <p:spPr bwMode="auto">
          <a:xfrm>
            <a:off x="8758238" y="2255838"/>
            <a:ext cx="44450" cy="22225"/>
          </a:xfrm>
          <a:custGeom>
            <a:avLst/>
            <a:gdLst>
              <a:gd name="T0" fmla="*/ 11113 w 8"/>
              <a:gd name="T1" fmla="*/ 0 h 4"/>
              <a:gd name="T2" fmla="*/ 5556 w 8"/>
              <a:gd name="T3" fmla="*/ 5556 h 4"/>
              <a:gd name="T4" fmla="*/ 11113 w 8"/>
              <a:gd name="T5" fmla="*/ 11113 h 4"/>
              <a:gd name="T6" fmla="*/ 0 w 8"/>
              <a:gd name="T7" fmla="*/ 11113 h 4"/>
              <a:gd name="T8" fmla="*/ 11113 w 8"/>
              <a:gd name="T9" fmla="*/ 16669 h 4"/>
              <a:gd name="T10" fmla="*/ 33337 w 8"/>
              <a:gd name="T11" fmla="*/ 22225 h 4"/>
              <a:gd name="T12" fmla="*/ 44450 w 8"/>
              <a:gd name="T13" fmla="*/ 5556 h 4"/>
              <a:gd name="T14" fmla="*/ 38894 w 8"/>
              <a:gd name="T15" fmla="*/ 5556 h 4"/>
              <a:gd name="T16" fmla="*/ 22225 w 8"/>
              <a:gd name="T17" fmla="*/ 0 h 4"/>
              <a:gd name="T18" fmla="*/ 11113 w 8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"/>
              <a:gd name="T32" fmla="*/ 8 w 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"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2" y="2"/>
                  <a:pt x="2" y="2"/>
                </a:cubicBezTo>
                <a:cubicBezTo>
                  <a:pt x="2" y="3"/>
                  <a:pt x="0" y="2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5" y="4"/>
                  <a:pt x="6" y="4"/>
                </a:cubicBezTo>
                <a:cubicBezTo>
                  <a:pt x="7" y="4"/>
                  <a:pt x="8" y="3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Freeform 1242"/>
          <p:cNvSpPr>
            <a:spLocks/>
          </p:cNvSpPr>
          <p:nvPr/>
        </p:nvSpPr>
        <p:spPr bwMode="auto">
          <a:xfrm>
            <a:off x="9412288" y="2278063"/>
            <a:ext cx="22225" cy="22225"/>
          </a:xfrm>
          <a:custGeom>
            <a:avLst/>
            <a:gdLst>
              <a:gd name="T0" fmla="*/ 0 w 4"/>
              <a:gd name="T1" fmla="*/ 0 h 4"/>
              <a:gd name="T2" fmla="*/ 0 w 4"/>
              <a:gd name="T3" fmla="*/ 5556 h 4"/>
              <a:gd name="T4" fmla="*/ 5556 w 4"/>
              <a:gd name="T5" fmla="*/ 22225 h 4"/>
              <a:gd name="T6" fmla="*/ 11113 w 4"/>
              <a:gd name="T7" fmla="*/ 22225 h 4"/>
              <a:gd name="T8" fmla="*/ 22225 w 4"/>
              <a:gd name="T9" fmla="*/ 11113 h 4"/>
              <a:gd name="T10" fmla="*/ 16669 w 4"/>
              <a:gd name="T11" fmla="*/ 5556 h 4"/>
              <a:gd name="T12" fmla="*/ 11113 w 4"/>
              <a:gd name="T13" fmla="*/ 0 h 4"/>
              <a:gd name="T14" fmla="*/ 0 w 4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Freeform 1243"/>
          <p:cNvSpPr>
            <a:spLocks/>
          </p:cNvSpPr>
          <p:nvPr/>
        </p:nvSpPr>
        <p:spPr bwMode="auto">
          <a:xfrm>
            <a:off x="9412288" y="2300288"/>
            <a:ext cx="87312" cy="22225"/>
          </a:xfrm>
          <a:custGeom>
            <a:avLst/>
            <a:gdLst>
              <a:gd name="T0" fmla="*/ 0 w 16"/>
              <a:gd name="T1" fmla="*/ 16669 h 4"/>
              <a:gd name="T2" fmla="*/ 0 w 16"/>
              <a:gd name="T3" fmla="*/ 16669 h 4"/>
              <a:gd name="T4" fmla="*/ 21828 w 16"/>
              <a:gd name="T5" fmla="*/ 16669 h 4"/>
              <a:gd name="T6" fmla="*/ 70942 w 16"/>
              <a:gd name="T7" fmla="*/ 22225 h 4"/>
              <a:gd name="T8" fmla="*/ 81856 w 16"/>
              <a:gd name="T9" fmla="*/ 22225 h 4"/>
              <a:gd name="T10" fmla="*/ 87313 w 16"/>
              <a:gd name="T11" fmla="*/ 16669 h 4"/>
              <a:gd name="T12" fmla="*/ 65485 w 16"/>
              <a:gd name="T13" fmla="*/ 5556 h 4"/>
              <a:gd name="T14" fmla="*/ 32742 w 16"/>
              <a:gd name="T15" fmla="*/ 0 h 4"/>
              <a:gd name="T16" fmla="*/ 16371 w 16"/>
              <a:gd name="T17" fmla="*/ 0 h 4"/>
              <a:gd name="T18" fmla="*/ 16371 w 16"/>
              <a:gd name="T19" fmla="*/ 11113 h 4"/>
              <a:gd name="T20" fmla="*/ 0 w 16"/>
              <a:gd name="T21" fmla="*/ 16669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4"/>
              <a:gd name="T35" fmla="*/ 16 w 16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4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2" y="3"/>
                  <a:pt x="3" y="3"/>
                  <a:pt x="4" y="3"/>
                </a:cubicBezTo>
                <a:cubicBezTo>
                  <a:pt x="7" y="3"/>
                  <a:pt x="10" y="3"/>
                  <a:pt x="13" y="4"/>
                </a:cubicBezTo>
                <a:cubicBezTo>
                  <a:pt x="14" y="4"/>
                  <a:pt x="14" y="4"/>
                  <a:pt x="15" y="4"/>
                </a:cubicBezTo>
                <a:cubicBezTo>
                  <a:pt x="15" y="4"/>
                  <a:pt x="16" y="3"/>
                  <a:pt x="16" y="3"/>
                </a:cubicBezTo>
                <a:cubicBezTo>
                  <a:pt x="15" y="2"/>
                  <a:pt x="14" y="1"/>
                  <a:pt x="12" y="1"/>
                </a:cubicBezTo>
                <a:cubicBezTo>
                  <a:pt x="10" y="0"/>
                  <a:pt x="8" y="0"/>
                  <a:pt x="6" y="0"/>
                </a:cubicBezTo>
                <a:cubicBezTo>
                  <a:pt x="5" y="0"/>
                  <a:pt x="3" y="0"/>
                  <a:pt x="3" y="0"/>
                </a:cubicBezTo>
                <a:cubicBezTo>
                  <a:pt x="2" y="1"/>
                  <a:pt x="3" y="2"/>
                  <a:pt x="3" y="2"/>
                </a:cubicBezTo>
                <a:cubicBezTo>
                  <a:pt x="2" y="2"/>
                  <a:pt x="1" y="2"/>
                  <a:pt x="0" y="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Freeform 1244"/>
          <p:cNvSpPr>
            <a:spLocks/>
          </p:cNvSpPr>
          <p:nvPr/>
        </p:nvSpPr>
        <p:spPr bwMode="auto">
          <a:xfrm>
            <a:off x="9318625" y="2190750"/>
            <a:ext cx="180975" cy="87313"/>
          </a:xfrm>
          <a:custGeom>
            <a:avLst/>
            <a:gdLst>
              <a:gd name="T0" fmla="*/ 32905 w 33"/>
              <a:gd name="T1" fmla="*/ 0 h 16"/>
              <a:gd name="T2" fmla="*/ 60325 w 33"/>
              <a:gd name="T3" fmla="*/ 16371 h 16"/>
              <a:gd name="T4" fmla="*/ 71293 w 33"/>
              <a:gd name="T5" fmla="*/ 16371 h 16"/>
              <a:gd name="T6" fmla="*/ 76777 w 33"/>
              <a:gd name="T7" fmla="*/ 27285 h 16"/>
              <a:gd name="T8" fmla="*/ 82261 w 33"/>
              <a:gd name="T9" fmla="*/ 27285 h 16"/>
              <a:gd name="T10" fmla="*/ 82261 w 33"/>
              <a:gd name="T11" fmla="*/ 10914 h 16"/>
              <a:gd name="T12" fmla="*/ 87745 w 33"/>
              <a:gd name="T13" fmla="*/ 5457 h 16"/>
              <a:gd name="T14" fmla="*/ 87745 w 33"/>
              <a:gd name="T15" fmla="*/ 5457 h 16"/>
              <a:gd name="T16" fmla="*/ 109682 w 33"/>
              <a:gd name="T17" fmla="*/ 16371 h 16"/>
              <a:gd name="T18" fmla="*/ 126134 w 33"/>
              <a:gd name="T19" fmla="*/ 16371 h 16"/>
              <a:gd name="T20" fmla="*/ 137102 w 33"/>
              <a:gd name="T21" fmla="*/ 16371 h 16"/>
              <a:gd name="T22" fmla="*/ 153555 w 33"/>
              <a:gd name="T23" fmla="*/ 21828 h 16"/>
              <a:gd name="T24" fmla="*/ 175491 w 33"/>
              <a:gd name="T25" fmla="*/ 32742 h 16"/>
              <a:gd name="T26" fmla="*/ 170007 w 33"/>
              <a:gd name="T27" fmla="*/ 38199 h 16"/>
              <a:gd name="T28" fmla="*/ 175491 w 33"/>
              <a:gd name="T29" fmla="*/ 49114 h 16"/>
              <a:gd name="T30" fmla="*/ 164523 w 33"/>
              <a:gd name="T31" fmla="*/ 60028 h 16"/>
              <a:gd name="T32" fmla="*/ 131618 w 33"/>
              <a:gd name="T33" fmla="*/ 49114 h 16"/>
              <a:gd name="T34" fmla="*/ 126134 w 33"/>
              <a:gd name="T35" fmla="*/ 38199 h 16"/>
              <a:gd name="T36" fmla="*/ 126134 w 33"/>
              <a:gd name="T37" fmla="*/ 27285 h 16"/>
              <a:gd name="T38" fmla="*/ 120650 w 33"/>
              <a:gd name="T39" fmla="*/ 27285 h 16"/>
              <a:gd name="T40" fmla="*/ 109682 w 33"/>
              <a:gd name="T41" fmla="*/ 32742 h 16"/>
              <a:gd name="T42" fmla="*/ 120650 w 33"/>
              <a:gd name="T43" fmla="*/ 49114 h 16"/>
              <a:gd name="T44" fmla="*/ 142586 w 33"/>
              <a:gd name="T45" fmla="*/ 60028 h 16"/>
              <a:gd name="T46" fmla="*/ 153555 w 33"/>
              <a:gd name="T47" fmla="*/ 65485 h 16"/>
              <a:gd name="T48" fmla="*/ 159039 w 33"/>
              <a:gd name="T49" fmla="*/ 70942 h 16"/>
              <a:gd name="T50" fmla="*/ 131618 w 33"/>
              <a:gd name="T51" fmla="*/ 65485 h 16"/>
              <a:gd name="T52" fmla="*/ 131618 w 33"/>
              <a:gd name="T53" fmla="*/ 70942 h 16"/>
              <a:gd name="T54" fmla="*/ 120650 w 33"/>
              <a:gd name="T55" fmla="*/ 70942 h 16"/>
              <a:gd name="T56" fmla="*/ 120650 w 33"/>
              <a:gd name="T57" fmla="*/ 60028 h 16"/>
              <a:gd name="T58" fmla="*/ 104198 w 33"/>
              <a:gd name="T59" fmla="*/ 65485 h 16"/>
              <a:gd name="T60" fmla="*/ 82261 w 33"/>
              <a:gd name="T61" fmla="*/ 70942 h 16"/>
              <a:gd name="T62" fmla="*/ 76777 w 33"/>
              <a:gd name="T63" fmla="*/ 65485 h 16"/>
              <a:gd name="T64" fmla="*/ 71293 w 33"/>
              <a:gd name="T65" fmla="*/ 70942 h 16"/>
              <a:gd name="T66" fmla="*/ 71293 w 33"/>
              <a:gd name="T67" fmla="*/ 76399 h 16"/>
              <a:gd name="T68" fmla="*/ 65809 w 33"/>
              <a:gd name="T69" fmla="*/ 87313 h 16"/>
              <a:gd name="T70" fmla="*/ 49357 w 33"/>
              <a:gd name="T71" fmla="*/ 81856 h 16"/>
              <a:gd name="T72" fmla="*/ 27420 w 33"/>
              <a:gd name="T73" fmla="*/ 65485 h 16"/>
              <a:gd name="T74" fmla="*/ 16452 w 33"/>
              <a:gd name="T75" fmla="*/ 60028 h 16"/>
              <a:gd name="T76" fmla="*/ 5484 w 33"/>
              <a:gd name="T77" fmla="*/ 49114 h 16"/>
              <a:gd name="T78" fmla="*/ 5484 w 33"/>
              <a:gd name="T79" fmla="*/ 43657 h 16"/>
              <a:gd name="T80" fmla="*/ 10968 w 33"/>
              <a:gd name="T81" fmla="*/ 38199 h 16"/>
              <a:gd name="T82" fmla="*/ 5484 w 33"/>
              <a:gd name="T83" fmla="*/ 27285 h 16"/>
              <a:gd name="T84" fmla="*/ 10968 w 33"/>
              <a:gd name="T85" fmla="*/ 27285 h 16"/>
              <a:gd name="T86" fmla="*/ 10968 w 33"/>
              <a:gd name="T87" fmla="*/ 16371 h 16"/>
              <a:gd name="T88" fmla="*/ 21936 w 33"/>
              <a:gd name="T89" fmla="*/ 10914 h 16"/>
              <a:gd name="T90" fmla="*/ 21936 w 33"/>
              <a:gd name="T91" fmla="*/ 0 h 16"/>
              <a:gd name="T92" fmla="*/ 27420 w 33"/>
              <a:gd name="T93" fmla="*/ 0 h 16"/>
              <a:gd name="T94" fmla="*/ 32905 w 33"/>
              <a:gd name="T95" fmla="*/ 0 h 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"/>
              <a:gd name="T145" fmla="*/ 0 h 16"/>
              <a:gd name="T146" fmla="*/ 33 w 33"/>
              <a:gd name="T147" fmla="*/ 16 h 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" h="16">
                <a:moveTo>
                  <a:pt x="6" y="0"/>
                </a:moveTo>
                <a:cubicBezTo>
                  <a:pt x="8" y="1"/>
                  <a:pt x="9" y="2"/>
                  <a:pt x="11" y="3"/>
                </a:cubicBezTo>
                <a:cubicBezTo>
                  <a:pt x="11" y="4"/>
                  <a:pt x="12" y="3"/>
                  <a:pt x="13" y="3"/>
                </a:cubicBezTo>
                <a:cubicBezTo>
                  <a:pt x="14" y="4"/>
                  <a:pt x="13" y="5"/>
                  <a:pt x="14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6" y="4"/>
                  <a:pt x="15" y="3"/>
                  <a:pt x="15" y="2"/>
                </a:cubicBezTo>
                <a:cubicBezTo>
                  <a:pt x="15" y="1"/>
                  <a:pt x="16" y="2"/>
                  <a:pt x="16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8" y="1"/>
                  <a:pt x="19" y="2"/>
                  <a:pt x="20" y="3"/>
                </a:cubicBezTo>
                <a:cubicBezTo>
                  <a:pt x="21" y="3"/>
                  <a:pt x="22" y="3"/>
                  <a:pt x="23" y="3"/>
                </a:cubicBezTo>
                <a:cubicBezTo>
                  <a:pt x="24" y="3"/>
                  <a:pt x="24" y="2"/>
                  <a:pt x="25" y="3"/>
                </a:cubicBezTo>
                <a:cubicBezTo>
                  <a:pt x="26" y="3"/>
                  <a:pt x="27" y="3"/>
                  <a:pt x="28" y="4"/>
                </a:cubicBezTo>
                <a:cubicBezTo>
                  <a:pt x="30" y="5"/>
                  <a:pt x="31" y="5"/>
                  <a:pt x="32" y="6"/>
                </a:cubicBezTo>
                <a:cubicBezTo>
                  <a:pt x="33" y="6"/>
                  <a:pt x="31" y="7"/>
                  <a:pt x="31" y="7"/>
                </a:cubicBezTo>
                <a:cubicBezTo>
                  <a:pt x="31" y="8"/>
                  <a:pt x="32" y="9"/>
                  <a:pt x="32" y="9"/>
                </a:cubicBezTo>
                <a:cubicBezTo>
                  <a:pt x="32" y="10"/>
                  <a:pt x="31" y="11"/>
                  <a:pt x="30" y="11"/>
                </a:cubicBezTo>
                <a:cubicBezTo>
                  <a:pt x="28" y="11"/>
                  <a:pt x="25" y="10"/>
                  <a:pt x="24" y="9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7"/>
                  <a:pt x="21" y="8"/>
                  <a:pt x="22" y="9"/>
                </a:cubicBezTo>
                <a:cubicBezTo>
                  <a:pt x="23" y="10"/>
                  <a:pt x="25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27" y="13"/>
                  <a:pt x="26" y="13"/>
                  <a:pt x="24" y="12"/>
                </a:cubicBezTo>
                <a:cubicBezTo>
                  <a:pt x="24" y="12"/>
                  <a:pt x="24" y="13"/>
                  <a:pt x="24" y="13"/>
                </a:cubicBezTo>
                <a:cubicBezTo>
                  <a:pt x="23" y="13"/>
                  <a:pt x="22" y="13"/>
                  <a:pt x="22" y="13"/>
                </a:cubicBezTo>
                <a:cubicBezTo>
                  <a:pt x="22" y="12"/>
                  <a:pt x="22" y="11"/>
                  <a:pt x="22" y="11"/>
                </a:cubicBezTo>
                <a:cubicBezTo>
                  <a:pt x="21" y="11"/>
                  <a:pt x="20" y="12"/>
                  <a:pt x="19" y="12"/>
                </a:cubicBezTo>
                <a:cubicBezTo>
                  <a:pt x="18" y="13"/>
                  <a:pt x="17" y="13"/>
                  <a:pt x="15" y="13"/>
                </a:cubicBezTo>
                <a:cubicBezTo>
                  <a:pt x="15" y="13"/>
                  <a:pt x="14" y="12"/>
                  <a:pt x="14" y="12"/>
                </a:cubicBezTo>
                <a:cubicBezTo>
                  <a:pt x="13" y="12"/>
                  <a:pt x="13" y="12"/>
                  <a:pt x="13" y="13"/>
                </a:cubicBezTo>
                <a:cubicBezTo>
                  <a:pt x="13" y="13"/>
                  <a:pt x="13" y="14"/>
                  <a:pt x="13" y="14"/>
                </a:cubicBezTo>
                <a:cubicBezTo>
                  <a:pt x="13" y="15"/>
                  <a:pt x="13" y="16"/>
                  <a:pt x="12" y="16"/>
                </a:cubicBezTo>
                <a:cubicBezTo>
                  <a:pt x="11" y="16"/>
                  <a:pt x="10" y="15"/>
                  <a:pt x="9" y="15"/>
                </a:cubicBezTo>
                <a:cubicBezTo>
                  <a:pt x="8" y="14"/>
                  <a:pt x="7" y="13"/>
                  <a:pt x="5" y="12"/>
                </a:cubicBezTo>
                <a:cubicBezTo>
                  <a:pt x="4" y="11"/>
                  <a:pt x="4" y="11"/>
                  <a:pt x="3" y="11"/>
                </a:cubicBezTo>
                <a:cubicBezTo>
                  <a:pt x="2" y="10"/>
                  <a:pt x="1" y="10"/>
                  <a:pt x="1" y="9"/>
                </a:cubicBezTo>
                <a:cubicBezTo>
                  <a:pt x="0" y="9"/>
                  <a:pt x="1" y="8"/>
                  <a:pt x="1" y="8"/>
                </a:cubicBezTo>
                <a:cubicBezTo>
                  <a:pt x="1" y="7"/>
                  <a:pt x="2" y="8"/>
                  <a:pt x="2" y="7"/>
                </a:cubicBezTo>
                <a:cubicBezTo>
                  <a:pt x="2" y="7"/>
                  <a:pt x="1" y="7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1" y="4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4" y="1"/>
                  <a:pt x="3" y="1"/>
                  <a:pt x="4" y="0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5" y="0"/>
                  <a:pt x="6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Freeform 1245"/>
          <p:cNvSpPr>
            <a:spLocks/>
          </p:cNvSpPr>
          <p:nvPr/>
        </p:nvSpPr>
        <p:spPr bwMode="auto">
          <a:xfrm>
            <a:off x="9521825" y="2212975"/>
            <a:ext cx="109538" cy="42863"/>
          </a:xfrm>
          <a:custGeom>
            <a:avLst/>
            <a:gdLst>
              <a:gd name="T0" fmla="*/ 0 w 20"/>
              <a:gd name="T1" fmla="*/ 0 h 8"/>
              <a:gd name="T2" fmla="*/ 0 w 20"/>
              <a:gd name="T3" fmla="*/ 16074 h 8"/>
              <a:gd name="T4" fmla="*/ 16431 w 20"/>
              <a:gd name="T5" fmla="*/ 26789 h 8"/>
              <a:gd name="T6" fmla="*/ 43815 w 20"/>
              <a:gd name="T7" fmla="*/ 32147 h 8"/>
              <a:gd name="T8" fmla="*/ 60246 w 20"/>
              <a:gd name="T9" fmla="*/ 42863 h 8"/>
              <a:gd name="T10" fmla="*/ 87630 w 20"/>
              <a:gd name="T11" fmla="*/ 37505 h 8"/>
              <a:gd name="T12" fmla="*/ 104061 w 20"/>
              <a:gd name="T13" fmla="*/ 32147 h 8"/>
              <a:gd name="T14" fmla="*/ 104061 w 20"/>
              <a:gd name="T15" fmla="*/ 26789 h 8"/>
              <a:gd name="T16" fmla="*/ 109538 w 20"/>
              <a:gd name="T17" fmla="*/ 21432 h 8"/>
              <a:gd name="T18" fmla="*/ 104061 w 20"/>
              <a:gd name="T19" fmla="*/ 16074 h 8"/>
              <a:gd name="T20" fmla="*/ 104061 w 20"/>
              <a:gd name="T21" fmla="*/ 21432 h 8"/>
              <a:gd name="T22" fmla="*/ 76677 w 20"/>
              <a:gd name="T23" fmla="*/ 16074 h 8"/>
              <a:gd name="T24" fmla="*/ 60246 w 20"/>
              <a:gd name="T25" fmla="*/ 21432 h 8"/>
              <a:gd name="T26" fmla="*/ 49292 w 20"/>
              <a:gd name="T27" fmla="*/ 16074 h 8"/>
              <a:gd name="T28" fmla="*/ 38338 w 20"/>
              <a:gd name="T29" fmla="*/ 16074 h 8"/>
              <a:gd name="T30" fmla="*/ 32861 w 20"/>
              <a:gd name="T31" fmla="*/ 10716 h 8"/>
              <a:gd name="T32" fmla="*/ 21908 w 20"/>
              <a:gd name="T33" fmla="*/ 16074 h 8"/>
              <a:gd name="T34" fmla="*/ 5477 w 20"/>
              <a:gd name="T35" fmla="*/ 5358 h 8"/>
              <a:gd name="T36" fmla="*/ 0 w 20"/>
              <a:gd name="T37" fmla="*/ 0 h 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"/>
              <a:gd name="T58" fmla="*/ 0 h 8"/>
              <a:gd name="T59" fmla="*/ 20 w 20"/>
              <a:gd name="T60" fmla="*/ 8 h 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" h="8">
                <a:moveTo>
                  <a:pt x="0" y="0"/>
                </a:moveTo>
                <a:cubicBezTo>
                  <a:pt x="0" y="1"/>
                  <a:pt x="0" y="3"/>
                  <a:pt x="0" y="3"/>
                </a:cubicBezTo>
                <a:cubicBezTo>
                  <a:pt x="1" y="4"/>
                  <a:pt x="2" y="4"/>
                  <a:pt x="3" y="5"/>
                </a:cubicBezTo>
                <a:cubicBezTo>
                  <a:pt x="4" y="5"/>
                  <a:pt x="6" y="6"/>
                  <a:pt x="8" y="6"/>
                </a:cubicBezTo>
                <a:cubicBezTo>
                  <a:pt x="9" y="6"/>
                  <a:pt x="10" y="7"/>
                  <a:pt x="11" y="8"/>
                </a:cubicBezTo>
                <a:cubicBezTo>
                  <a:pt x="13" y="8"/>
                  <a:pt x="14" y="8"/>
                  <a:pt x="16" y="7"/>
                </a:cubicBezTo>
                <a:cubicBezTo>
                  <a:pt x="17" y="7"/>
                  <a:pt x="18" y="7"/>
                  <a:pt x="19" y="6"/>
                </a:cubicBezTo>
                <a:cubicBezTo>
                  <a:pt x="20" y="6"/>
                  <a:pt x="19" y="5"/>
                  <a:pt x="19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7" y="4"/>
                  <a:pt x="16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ubicBezTo>
                  <a:pt x="10" y="4"/>
                  <a:pt x="10" y="3"/>
                  <a:pt x="9" y="3"/>
                </a:cubicBezTo>
                <a:cubicBezTo>
                  <a:pt x="9" y="2"/>
                  <a:pt x="8" y="3"/>
                  <a:pt x="7" y="3"/>
                </a:cubicBezTo>
                <a:cubicBezTo>
                  <a:pt x="7" y="3"/>
                  <a:pt x="7" y="2"/>
                  <a:pt x="6" y="2"/>
                </a:cubicBezTo>
                <a:cubicBezTo>
                  <a:pt x="5" y="2"/>
                  <a:pt x="4" y="3"/>
                  <a:pt x="4" y="3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0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Freeform 1250"/>
          <p:cNvSpPr>
            <a:spLocks/>
          </p:cNvSpPr>
          <p:nvPr/>
        </p:nvSpPr>
        <p:spPr bwMode="auto">
          <a:xfrm>
            <a:off x="6408738" y="3262313"/>
            <a:ext cx="312737" cy="290512"/>
          </a:xfrm>
          <a:custGeom>
            <a:avLst/>
            <a:gdLst>
              <a:gd name="T0" fmla="*/ 164599 w 57"/>
              <a:gd name="T1" fmla="*/ 49332 h 53"/>
              <a:gd name="T2" fmla="*/ 142652 w 57"/>
              <a:gd name="T3" fmla="*/ 60295 h 53"/>
              <a:gd name="T4" fmla="*/ 142652 w 57"/>
              <a:gd name="T5" fmla="*/ 93183 h 53"/>
              <a:gd name="T6" fmla="*/ 170086 w 57"/>
              <a:gd name="T7" fmla="*/ 115109 h 53"/>
              <a:gd name="T8" fmla="*/ 213979 w 57"/>
              <a:gd name="T9" fmla="*/ 164441 h 53"/>
              <a:gd name="T10" fmla="*/ 246898 w 57"/>
              <a:gd name="T11" fmla="*/ 164441 h 53"/>
              <a:gd name="T12" fmla="*/ 252385 w 57"/>
              <a:gd name="T13" fmla="*/ 186367 h 53"/>
              <a:gd name="T14" fmla="*/ 301765 w 57"/>
              <a:gd name="T15" fmla="*/ 213774 h 53"/>
              <a:gd name="T16" fmla="*/ 296278 w 57"/>
              <a:gd name="T17" fmla="*/ 224736 h 53"/>
              <a:gd name="T18" fmla="*/ 279818 w 57"/>
              <a:gd name="T19" fmla="*/ 213774 h 53"/>
              <a:gd name="T20" fmla="*/ 257872 w 57"/>
              <a:gd name="T21" fmla="*/ 230218 h 53"/>
              <a:gd name="T22" fmla="*/ 274332 w 57"/>
              <a:gd name="T23" fmla="*/ 252143 h 53"/>
              <a:gd name="T24" fmla="*/ 257872 w 57"/>
              <a:gd name="T25" fmla="*/ 263106 h 53"/>
              <a:gd name="T26" fmla="*/ 246898 w 57"/>
              <a:gd name="T27" fmla="*/ 290513 h 53"/>
              <a:gd name="T28" fmla="*/ 241412 w 57"/>
              <a:gd name="T29" fmla="*/ 274069 h 53"/>
              <a:gd name="T30" fmla="*/ 246898 w 57"/>
              <a:gd name="T31" fmla="*/ 257625 h 53"/>
              <a:gd name="T32" fmla="*/ 235925 w 57"/>
              <a:gd name="T33" fmla="*/ 224736 h 53"/>
              <a:gd name="T34" fmla="*/ 213979 w 57"/>
              <a:gd name="T35" fmla="*/ 219255 h 53"/>
              <a:gd name="T36" fmla="*/ 203005 w 57"/>
              <a:gd name="T37" fmla="*/ 208292 h 53"/>
              <a:gd name="T38" fmla="*/ 181059 w 57"/>
              <a:gd name="T39" fmla="*/ 191848 h 53"/>
              <a:gd name="T40" fmla="*/ 148139 w 57"/>
              <a:gd name="T41" fmla="*/ 175404 h 53"/>
              <a:gd name="T42" fmla="*/ 115219 w 57"/>
              <a:gd name="T43" fmla="*/ 153479 h 53"/>
              <a:gd name="T44" fmla="*/ 98759 w 57"/>
              <a:gd name="T45" fmla="*/ 131553 h 53"/>
              <a:gd name="T46" fmla="*/ 82299 w 57"/>
              <a:gd name="T47" fmla="*/ 98665 h 53"/>
              <a:gd name="T48" fmla="*/ 49380 w 57"/>
              <a:gd name="T49" fmla="*/ 87702 h 53"/>
              <a:gd name="T50" fmla="*/ 27433 w 57"/>
              <a:gd name="T51" fmla="*/ 104146 h 53"/>
              <a:gd name="T52" fmla="*/ 10973 w 57"/>
              <a:gd name="T53" fmla="*/ 104146 h 53"/>
              <a:gd name="T54" fmla="*/ 16460 w 57"/>
              <a:gd name="T55" fmla="*/ 98665 h 53"/>
              <a:gd name="T56" fmla="*/ 5487 w 57"/>
              <a:gd name="T57" fmla="*/ 76739 h 53"/>
              <a:gd name="T58" fmla="*/ 10973 w 57"/>
              <a:gd name="T59" fmla="*/ 60295 h 53"/>
              <a:gd name="T60" fmla="*/ 0 w 57"/>
              <a:gd name="T61" fmla="*/ 43851 h 53"/>
              <a:gd name="T62" fmla="*/ 21947 w 57"/>
              <a:gd name="T63" fmla="*/ 38370 h 53"/>
              <a:gd name="T64" fmla="*/ 32920 w 57"/>
              <a:gd name="T65" fmla="*/ 27407 h 53"/>
              <a:gd name="T66" fmla="*/ 49380 w 57"/>
              <a:gd name="T67" fmla="*/ 32888 h 53"/>
              <a:gd name="T68" fmla="*/ 60353 w 57"/>
              <a:gd name="T69" fmla="*/ 27407 h 53"/>
              <a:gd name="T70" fmla="*/ 82299 w 57"/>
              <a:gd name="T71" fmla="*/ 27407 h 53"/>
              <a:gd name="T72" fmla="*/ 87786 w 57"/>
              <a:gd name="T73" fmla="*/ 16444 h 53"/>
              <a:gd name="T74" fmla="*/ 93273 w 57"/>
              <a:gd name="T75" fmla="*/ 10963 h 53"/>
              <a:gd name="T76" fmla="*/ 109733 w 57"/>
              <a:gd name="T77" fmla="*/ 5481 h 53"/>
              <a:gd name="T78" fmla="*/ 142652 w 57"/>
              <a:gd name="T79" fmla="*/ 0 h 53"/>
              <a:gd name="T80" fmla="*/ 159112 w 57"/>
              <a:gd name="T81" fmla="*/ 16444 h 53"/>
              <a:gd name="T82" fmla="*/ 170086 w 57"/>
              <a:gd name="T83" fmla="*/ 27407 h 53"/>
              <a:gd name="T84" fmla="*/ 181059 w 57"/>
              <a:gd name="T85" fmla="*/ 49332 h 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"/>
              <a:gd name="T130" fmla="*/ 0 h 53"/>
              <a:gd name="T131" fmla="*/ 57 w 57"/>
              <a:gd name="T132" fmla="*/ 53 h 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" h="53">
                <a:moveTo>
                  <a:pt x="33" y="9"/>
                </a:moveTo>
                <a:cubicBezTo>
                  <a:pt x="32" y="9"/>
                  <a:pt x="32" y="9"/>
                  <a:pt x="31" y="9"/>
                </a:cubicBezTo>
                <a:cubicBezTo>
                  <a:pt x="31" y="9"/>
                  <a:pt x="31" y="8"/>
                  <a:pt x="30" y="9"/>
                </a:cubicBezTo>
                <a:cubicBezTo>
                  <a:pt x="30" y="9"/>
                  <a:pt x="29" y="9"/>
                  <a:pt x="29" y="9"/>
                </a:cubicBezTo>
                <a:cubicBezTo>
                  <a:pt x="28" y="10"/>
                  <a:pt x="27" y="9"/>
                  <a:pt x="27" y="10"/>
                </a:cubicBezTo>
                <a:cubicBezTo>
                  <a:pt x="26" y="10"/>
                  <a:pt x="26" y="11"/>
                  <a:pt x="26" y="11"/>
                </a:cubicBezTo>
                <a:cubicBezTo>
                  <a:pt x="26" y="12"/>
                  <a:pt x="27" y="12"/>
                  <a:pt x="27" y="13"/>
                </a:cubicBezTo>
                <a:cubicBezTo>
                  <a:pt x="27" y="14"/>
                  <a:pt x="26" y="14"/>
                  <a:pt x="26" y="14"/>
                </a:cubicBezTo>
                <a:cubicBezTo>
                  <a:pt x="26" y="15"/>
                  <a:pt x="26" y="16"/>
                  <a:pt x="26" y="17"/>
                </a:cubicBezTo>
                <a:cubicBezTo>
                  <a:pt x="27" y="18"/>
                  <a:pt x="27" y="18"/>
                  <a:pt x="28" y="19"/>
                </a:cubicBezTo>
                <a:cubicBezTo>
                  <a:pt x="28" y="19"/>
                  <a:pt x="29" y="19"/>
                  <a:pt x="29" y="19"/>
                </a:cubicBezTo>
                <a:cubicBezTo>
                  <a:pt x="30" y="19"/>
                  <a:pt x="31" y="20"/>
                  <a:pt x="31" y="21"/>
                </a:cubicBezTo>
                <a:cubicBezTo>
                  <a:pt x="32" y="21"/>
                  <a:pt x="32" y="21"/>
                  <a:pt x="33" y="21"/>
                </a:cubicBezTo>
                <a:cubicBezTo>
                  <a:pt x="33" y="23"/>
                  <a:pt x="34" y="25"/>
                  <a:pt x="35" y="27"/>
                </a:cubicBezTo>
                <a:cubicBezTo>
                  <a:pt x="36" y="28"/>
                  <a:pt x="37" y="29"/>
                  <a:pt x="39" y="30"/>
                </a:cubicBezTo>
                <a:cubicBezTo>
                  <a:pt x="39" y="30"/>
                  <a:pt x="39" y="30"/>
                  <a:pt x="40" y="30"/>
                </a:cubicBezTo>
                <a:cubicBezTo>
                  <a:pt x="41" y="31"/>
                  <a:pt x="42" y="30"/>
                  <a:pt x="44" y="30"/>
                </a:cubicBezTo>
                <a:cubicBezTo>
                  <a:pt x="44" y="30"/>
                  <a:pt x="44" y="30"/>
                  <a:pt x="45" y="30"/>
                </a:cubicBezTo>
                <a:cubicBezTo>
                  <a:pt x="45" y="31"/>
                  <a:pt x="45" y="31"/>
                  <a:pt x="44" y="32"/>
                </a:cubicBezTo>
                <a:cubicBezTo>
                  <a:pt x="44" y="32"/>
                  <a:pt x="44" y="32"/>
                  <a:pt x="44" y="33"/>
                </a:cubicBezTo>
                <a:cubicBezTo>
                  <a:pt x="44" y="34"/>
                  <a:pt x="45" y="34"/>
                  <a:pt x="46" y="34"/>
                </a:cubicBezTo>
                <a:cubicBezTo>
                  <a:pt x="47" y="35"/>
                  <a:pt x="48" y="35"/>
                  <a:pt x="49" y="35"/>
                </a:cubicBezTo>
                <a:cubicBezTo>
                  <a:pt x="51" y="36"/>
                  <a:pt x="52" y="37"/>
                  <a:pt x="53" y="38"/>
                </a:cubicBezTo>
                <a:cubicBezTo>
                  <a:pt x="54" y="38"/>
                  <a:pt x="54" y="38"/>
                  <a:pt x="55" y="39"/>
                </a:cubicBezTo>
                <a:cubicBezTo>
                  <a:pt x="56" y="39"/>
                  <a:pt x="56" y="39"/>
                  <a:pt x="56" y="40"/>
                </a:cubicBezTo>
                <a:cubicBezTo>
                  <a:pt x="56" y="41"/>
                  <a:pt x="57" y="42"/>
                  <a:pt x="56" y="43"/>
                </a:cubicBezTo>
                <a:cubicBezTo>
                  <a:pt x="56" y="43"/>
                  <a:pt x="55" y="42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40"/>
                  <a:pt x="54" y="40"/>
                  <a:pt x="53" y="40"/>
                </a:cubicBezTo>
                <a:cubicBezTo>
                  <a:pt x="52" y="40"/>
                  <a:pt x="52" y="40"/>
                  <a:pt x="51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49" y="39"/>
                  <a:pt x="48" y="40"/>
                  <a:pt x="48" y="40"/>
                </a:cubicBezTo>
                <a:cubicBezTo>
                  <a:pt x="47" y="41"/>
                  <a:pt x="47" y="42"/>
                  <a:pt x="47" y="42"/>
                </a:cubicBezTo>
                <a:cubicBezTo>
                  <a:pt x="47" y="43"/>
                  <a:pt x="47" y="43"/>
                  <a:pt x="47" y="43"/>
                </a:cubicBezTo>
                <a:cubicBezTo>
                  <a:pt x="48" y="44"/>
                  <a:pt x="49" y="44"/>
                  <a:pt x="50" y="45"/>
                </a:cubicBezTo>
                <a:cubicBezTo>
                  <a:pt x="50" y="45"/>
                  <a:pt x="50" y="46"/>
                  <a:pt x="50" y="46"/>
                </a:cubicBezTo>
                <a:cubicBezTo>
                  <a:pt x="50" y="46"/>
                  <a:pt x="51" y="47"/>
                  <a:pt x="50" y="48"/>
                </a:cubicBezTo>
                <a:cubicBezTo>
                  <a:pt x="50" y="48"/>
                  <a:pt x="50" y="47"/>
                  <a:pt x="49" y="48"/>
                </a:cubicBezTo>
                <a:cubicBezTo>
                  <a:pt x="48" y="48"/>
                  <a:pt x="48" y="48"/>
                  <a:pt x="47" y="48"/>
                </a:cubicBezTo>
                <a:cubicBezTo>
                  <a:pt x="47" y="49"/>
                  <a:pt x="48" y="50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2"/>
                  <a:pt x="46" y="53"/>
                  <a:pt x="45" y="53"/>
                </a:cubicBezTo>
                <a:cubicBezTo>
                  <a:pt x="45" y="53"/>
                  <a:pt x="44" y="53"/>
                  <a:pt x="44" y="53"/>
                </a:cubicBezTo>
                <a:cubicBezTo>
                  <a:pt x="43" y="53"/>
                  <a:pt x="43" y="52"/>
                  <a:pt x="43" y="52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49"/>
                  <a:pt x="44" y="49"/>
                </a:cubicBezTo>
                <a:cubicBezTo>
                  <a:pt x="44" y="49"/>
                  <a:pt x="46" y="49"/>
                  <a:pt x="46" y="49"/>
                </a:cubicBezTo>
                <a:cubicBezTo>
                  <a:pt x="46" y="48"/>
                  <a:pt x="45" y="48"/>
                  <a:pt x="45" y="47"/>
                </a:cubicBezTo>
                <a:cubicBezTo>
                  <a:pt x="45" y="47"/>
                  <a:pt x="45" y="47"/>
                  <a:pt x="45" y="46"/>
                </a:cubicBezTo>
                <a:cubicBezTo>
                  <a:pt x="45" y="46"/>
                  <a:pt x="44" y="45"/>
                  <a:pt x="44" y="44"/>
                </a:cubicBezTo>
                <a:cubicBezTo>
                  <a:pt x="44" y="43"/>
                  <a:pt x="43" y="42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2" y="41"/>
                  <a:pt x="41" y="41"/>
                  <a:pt x="41" y="41"/>
                </a:cubicBezTo>
                <a:cubicBezTo>
                  <a:pt x="40" y="41"/>
                  <a:pt x="40" y="40"/>
                  <a:pt x="39" y="40"/>
                </a:cubicBezTo>
                <a:cubicBezTo>
                  <a:pt x="39" y="40"/>
                  <a:pt x="40" y="40"/>
                  <a:pt x="40" y="40"/>
                </a:cubicBezTo>
                <a:cubicBezTo>
                  <a:pt x="40" y="39"/>
                  <a:pt x="39" y="39"/>
                  <a:pt x="39" y="38"/>
                </a:cubicBezTo>
                <a:cubicBezTo>
                  <a:pt x="39" y="38"/>
                  <a:pt x="38" y="38"/>
                  <a:pt x="37" y="38"/>
                </a:cubicBezTo>
                <a:cubicBezTo>
                  <a:pt x="37" y="38"/>
                  <a:pt x="36" y="38"/>
                  <a:pt x="35" y="38"/>
                </a:cubicBezTo>
                <a:cubicBezTo>
                  <a:pt x="35" y="37"/>
                  <a:pt x="35" y="37"/>
                  <a:pt x="34" y="36"/>
                </a:cubicBezTo>
                <a:cubicBezTo>
                  <a:pt x="34" y="35"/>
                  <a:pt x="34" y="35"/>
                  <a:pt x="33" y="35"/>
                </a:cubicBezTo>
                <a:cubicBezTo>
                  <a:pt x="33" y="34"/>
                  <a:pt x="32" y="35"/>
                  <a:pt x="31" y="35"/>
                </a:cubicBezTo>
                <a:cubicBezTo>
                  <a:pt x="30" y="35"/>
                  <a:pt x="30" y="34"/>
                  <a:pt x="29" y="34"/>
                </a:cubicBezTo>
                <a:cubicBezTo>
                  <a:pt x="28" y="33"/>
                  <a:pt x="28" y="32"/>
                  <a:pt x="27" y="32"/>
                </a:cubicBezTo>
                <a:cubicBezTo>
                  <a:pt x="27" y="32"/>
                  <a:pt x="26" y="31"/>
                  <a:pt x="26" y="31"/>
                </a:cubicBezTo>
                <a:cubicBezTo>
                  <a:pt x="25" y="30"/>
                  <a:pt x="24" y="30"/>
                  <a:pt x="24" y="29"/>
                </a:cubicBezTo>
                <a:cubicBezTo>
                  <a:pt x="23" y="29"/>
                  <a:pt x="22" y="28"/>
                  <a:pt x="21" y="28"/>
                </a:cubicBezTo>
                <a:cubicBezTo>
                  <a:pt x="20" y="27"/>
                  <a:pt x="20" y="27"/>
                  <a:pt x="20" y="26"/>
                </a:cubicBezTo>
                <a:cubicBezTo>
                  <a:pt x="19" y="26"/>
                  <a:pt x="18" y="25"/>
                  <a:pt x="18" y="25"/>
                </a:cubicBezTo>
                <a:cubicBezTo>
                  <a:pt x="18" y="25"/>
                  <a:pt x="18" y="24"/>
                  <a:pt x="18" y="24"/>
                </a:cubicBezTo>
                <a:cubicBezTo>
                  <a:pt x="18" y="23"/>
                  <a:pt x="17" y="22"/>
                  <a:pt x="17" y="22"/>
                </a:cubicBezTo>
                <a:cubicBezTo>
                  <a:pt x="17" y="21"/>
                  <a:pt x="17" y="20"/>
                  <a:pt x="16" y="19"/>
                </a:cubicBezTo>
                <a:cubicBezTo>
                  <a:pt x="16" y="19"/>
                  <a:pt x="15" y="18"/>
                  <a:pt x="15" y="18"/>
                </a:cubicBezTo>
                <a:cubicBezTo>
                  <a:pt x="14" y="18"/>
                  <a:pt x="14" y="18"/>
                  <a:pt x="13" y="18"/>
                </a:cubicBezTo>
                <a:cubicBezTo>
                  <a:pt x="12" y="17"/>
                  <a:pt x="12" y="17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8"/>
                  <a:pt x="7" y="18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4" y="20"/>
                  <a:pt x="4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2" y="20"/>
                  <a:pt x="2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4" y="18"/>
                  <a:pt x="3" y="18"/>
                  <a:pt x="3" y="18"/>
                </a:cubicBezTo>
                <a:cubicBezTo>
                  <a:pt x="2" y="18"/>
                  <a:pt x="1" y="17"/>
                  <a:pt x="1" y="17"/>
                </a:cubicBezTo>
                <a:cubicBezTo>
                  <a:pt x="0" y="16"/>
                  <a:pt x="1" y="16"/>
                  <a:pt x="1" y="15"/>
                </a:cubicBezTo>
                <a:cubicBezTo>
                  <a:pt x="1" y="15"/>
                  <a:pt x="1" y="14"/>
                  <a:pt x="1" y="14"/>
                </a:cubicBezTo>
                <a:cubicBezTo>
                  <a:pt x="1" y="13"/>
                  <a:pt x="0" y="13"/>
                  <a:pt x="0" y="1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1" y="10"/>
                  <a:pt x="1" y="10"/>
                </a:cubicBezTo>
                <a:cubicBezTo>
                  <a:pt x="1" y="9"/>
                  <a:pt x="0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7"/>
                </a:cubicBezTo>
                <a:cubicBezTo>
                  <a:pt x="2" y="7"/>
                  <a:pt x="2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7"/>
                  <a:pt x="4" y="7"/>
                  <a:pt x="5" y="7"/>
                </a:cubicBezTo>
                <a:cubicBezTo>
                  <a:pt x="5" y="7"/>
                  <a:pt x="6" y="7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7" y="5"/>
                  <a:pt x="7" y="4"/>
                  <a:pt x="7" y="4"/>
                </a:cubicBezTo>
                <a:cubicBezTo>
                  <a:pt x="8" y="4"/>
                  <a:pt x="7" y="5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9" y="6"/>
                  <a:pt x="9" y="7"/>
                  <a:pt x="10" y="7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6"/>
                  <a:pt x="11" y="6"/>
                  <a:pt x="11" y="5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5"/>
                  <a:pt x="14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5" y="4"/>
                  <a:pt x="15" y="4"/>
                </a:cubicBezTo>
                <a:cubicBezTo>
                  <a:pt x="15" y="4"/>
                  <a:pt x="15" y="3"/>
                  <a:pt x="16" y="3"/>
                </a:cubicBezTo>
                <a:cubicBezTo>
                  <a:pt x="16" y="3"/>
                  <a:pt x="17" y="4"/>
                  <a:pt x="17" y="4"/>
                </a:cubicBezTo>
                <a:cubicBezTo>
                  <a:pt x="17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0" y="2"/>
                  <a:pt x="20" y="1"/>
                  <a:pt x="20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3" y="1"/>
                  <a:pt x="23" y="1"/>
                  <a:pt x="24" y="1"/>
                </a:cubicBezTo>
                <a:cubicBezTo>
                  <a:pt x="24" y="1"/>
                  <a:pt x="25" y="0"/>
                  <a:pt x="26" y="0"/>
                </a:cubicBezTo>
                <a:cubicBezTo>
                  <a:pt x="26" y="1"/>
                  <a:pt x="25" y="1"/>
                  <a:pt x="26" y="1"/>
                </a:cubicBezTo>
                <a:cubicBezTo>
                  <a:pt x="26" y="2"/>
                  <a:pt x="26" y="2"/>
                  <a:pt x="27" y="3"/>
                </a:cubicBezTo>
                <a:cubicBezTo>
                  <a:pt x="27" y="3"/>
                  <a:pt x="28" y="3"/>
                  <a:pt x="29" y="3"/>
                </a:cubicBezTo>
                <a:cubicBezTo>
                  <a:pt x="30" y="3"/>
                  <a:pt x="31" y="4"/>
                  <a:pt x="32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2" y="4"/>
                  <a:pt x="31" y="4"/>
                  <a:pt x="31" y="5"/>
                </a:cubicBezTo>
                <a:cubicBezTo>
                  <a:pt x="31" y="5"/>
                  <a:pt x="32" y="5"/>
                  <a:pt x="32" y="6"/>
                </a:cubicBezTo>
                <a:cubicBezTo>
                  <a:pt x="32" y="6"/>
                  <a:pt x="31" y="7"/>
                  <a:pt x="32" y="7"/>
                </a:cubicBezTo>
                <a:cubicBezTo>
                  <a:pt x="32" y="8"/>
                  <a:pt x="32" y="8"/>
                  <a:pt x="33" y="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Freeform 1251"/>
          <p:cNvSpPr>
            <a:spLocks/>
          </p:cNvSpPr>
          <p:nvPr/>
        </p:nvSpPr>
        <p:spPr bwMode="auto">
          <a:xfrm>
            <a:off x="6743700" y="3240088"/>
            <a:ext cx="247650" cy="136525"/>
          </a:xfrm>
          <a:custGeom>
            <a:avLst/>
            <a:gdLst>
              <a:gd name="T0" fmla="*/ 242147 w 45"/>
              <a:gd name="T1" fmla="*/ 92837 h 25"/>
              <a:gd name="T2" fmla="*/ 231140 w 45"/>
              <a:gd name="T3" fmla="*/ 87376 h 25"/>
              <a:gd name="T4" fmla="*/ 220133 w 45"/>
              <a:gd name="T5" fmla="*/ 92837 h 25"/>
              <a:gd name="T6" fmla="*/ 209127 w 45"/>
              <a:gd name="T7" fmla="*/ 92837 h 25"/>
              <a:gd name="T8" fmla="*/ 203623 w 45"/>
              <a:gd name="T9" fmla="*/ 92837 h 25"/>
              <a:gd name="T10" fmla="*/ 198120 w 45"/>
              <a:gd name="T11" fmla="*/ 70993 h 25"/>
              <a:gd name="T12" fmla="*/ 203623 w 45"/>
              <a:gd name="T13" fmla="*/ 54610 h 25"/>
              <a:gd name="T14" fmla="*/ 192617 w 45"/>
              <a:gd name="T15" fmla="*/ 38227 h 25"/>
              <a:gd name="T16" fmla="*/ 176107 w 45"/>
              <a:gd name="T17" fmla="*/ 21844 h 25"/>
              <a:gd name="T18" fmla="*/ 165100 w 45"/>
              <a:gd name="T19" fmla="*/ 5461 h 25"/>
              <a:gd name="T20" fmla="*/ 154093 w 45"/>
              <a:gd name="T21" fmla="*/ 0 h 25"/>
              <a:gd name="T22" fmla="*/ 148590 w 45"/>
              <a:gd name="T23" fmla="*/ 5461 h 25"/>
              <a:gd name="T24" fmla="*/ 137583 w 45"/>
              <a:gd name="T25" fmla="*/ 5461 h 25"/>
              <a:gd name="T26" fmla="*/ 121073 w 45"/>
              <a:gd name="T27" fmla="*/ 5461 h 25"/>
              <a:gd name="T28" fmla="*/ 115570 w 45"/>
              <a:gd name="T29" fmla="*/ 16383 h 25"/>
              <a:gd name="T30" fmla="*/ 104563 w 45"/>
              <a:gd name="T31" fmla="*/ 10922 h 25"/>
              <a:gd name="T32" fmla="*/ 99060 w 45"/>
              <a:gd name="T33" fmla="*/ 10922 h 25"/>
              <a:gd name="T34" fmla="*/ 82550 w 45"/>
              <a:gd name="T35" fmla="*/ 5461 h 25"/>
              <a:gd name="T36" fmla="*/ 71543 w 45"/>
              <a:gd name="T37" fmla="*/ 0 h 25"/>
              <a:gd name="T38" fmla="*/ 60537 w 45"/>
              <a:gd name="T39" fmla="*/ 10922 h 25"/>
              <a:gd name="T40" fmla="*/ 60537 w 45"/>
              <a:gd name="T41" fmla="*/ 10922 h 25"/>
              <a:gd name="T42" fmla="*/ 49530 w 45"/>
              <a:gd name="T43" fmla="*/ 16383 h 25"/>
              <a:gd name="T44" fmla="*/ 44027 w 45"/>
              <a:gd name="T45" fmla="*/ 21844 h 25"/>
              <a:gd name="T46" fmla="*/ 33020 w 45"/>
              <a:gd name="T47" fmla="*/ 32766 h 25"/>
              <a:gd name="T48" fmla="*/ 33020 w 45"/>
              <a:gd name="T49" fmla="*/ 49149 h 25"/>
              <a:gd name="T50" fmla="*/ 22013 w 45"/>
              <a:gd name="T51" fmla="*/ 49149 h 25"/>
              <a:gd name="T52" fmla="*/ 22013 w 45"/>
              <a:gd name="T53" fmla="*/ 54610 h 25"/>
              <a:gd name="T54" fmla="*/ 16510 w 45"/>
              <a:gd name="T55" fmla="*/ 60071 h 25"/>
              <a:gd name="T56" fmla="*/ 0 w 45"/>
              <a:gd name="T57" fmla="*/ 65532 h 25"/>
              <a:gd name="T58" fmla="*/ 5503 w 45"/>
              <a:gd name="T59" fmla="*/ 70993 h 25"/>
              <a:gd name="T60" fmla="*/ 11007 w 45"/>
              <a:gd name="T61" fmla="*/ 81915 h 25"/>
              <a:gd name="T62" fmla="*/ 16510 w 45"/>
              <a:gd name="T63" fmla="*/ 87376 h 25"/>
              <a:gd name="T64" fmla="*/ 33020 w 45"/>
              <a:gd name="T65" fmla="*/ 92837 h 25"/>
              <a:gd name="T66" fmla="*/ 33020 w 45"/>
              <a:gd name="T67" fmla="*/ 103759 h 25"/>
              <a:gd name="T68" fmla="*/ 44027 w 45"/>
              <a:gd name="T69" fmla="*/ 109220 h 25"/>
              <a:gd name="T70" fmla="*/ 49530 w 45"/>
              <a:gd name="T71" fmla="*/ 114681 h 25"/>
              <a:gd name="T72" fmla="*/ 55033 w 45"/>
              <a:gd name="T73" fmla="*/ 109220 h 25"/>
              <a:gd name="T74" fmla="*/ 60537 w 45"/>
              <a:gd name="T75" fmla="*/ 114681 h 25"/>
              <a:gd name="T76" fmla="*/ 55033 w 45"/>
              <a:gd name="T77" fmla="*/ 114681 h 25"/>
              <a:gd name="T78" fmla="*/ 60537 w 45"/>
              <a:gd name="T79" fmla="*/ 120142 h 25"/>
              <a:gd name="T80" fmla="*/ 66040 w 45"/>
              <a:gd name="T81" fmla="*/ 125603 h 25"/>
              <a:gd name="T82" fmla="*/ 60537 w 45"/>
              <a:gd name="T83" fmla="*/ 136525 h 25"/>
              <a:gd name="T84" fmla="*/ 77047 w 45"/>
              <a:gd name="T85" fmla="*/ 131064 h 25"/>
              <a:gd name="T86" fmla="*/ 104563 w 45"/>
              <a:gd name="T87" fmla="*/ 136525 h 25"/>
              <a:gd name="T88" fmla="*/ 121073 w 45"/>
              <a:gd name="T89" fmla="*/ 136525 h 25"/>
              <a:gd name="T90" fmla="*/ 148590 w 45"/>
              <a:gd name="T91" fmla="*/ 131064 h 25"/>
              <a:gd name="T92" fmla="*/ 154093 w 45"/>
              <a:gd name="T93" fmla="*/ 125603 h 25"/>
              <a:gd name="T94" fmla="*/ 170603 w 45"/>
              <a:gd name="T95" fmla="*/ 125603 h 25"/>
              <a:gd name="T96" fmla="*/ 181610 w 45"/>
              <a:gd name="T97" fmla="*/ 125603 h 25"/>
              <a:gd name="T98" fmla="*/ 192617 w 45"/>
              <a:gd name="T99" fmla="*/ 131064 h 25"/>
              <a:gd name="T100" fmla="*/ 203623 w 45"/>
              <a:gd name="T101" fmla="*/ 131064 h 25"/>
              <a:gd name="T102" fmla="*/ 209127 w 45"/>
              <a:gd name="T103" fmla="*/ 136525 h 25"/>
              <a:gd name="T104" fmla="*/ 214630 w 45"/>
              <a:gd name="T105" fmla="*/ 136525 h 25"/>
              <a:gd name="T106" fmla="*/ 214630 w 45"/>
              <a:gd name="T107" fmla="*/ 120142 h 25"/>
              <a:gd name="T108" fmla="*/ 220133 w 45"/>
              <a:gd name="T109" fmla="*/ 114681 h 25"/>
              <a:gd name="T110" fmla="*/ 214630 w 45"/>
              <a:gd name="T111" fmla="*/ 109220 h 25"/>
              <a:gd name="T112" fmla="*/ 220133 w 45"/>
              <a:gd name="T113" fmla="*/ 98298 h 25"/>
              <a:gd name="T114" fmla="*/ 231140 w 45"/>
              <a:gd name="T115" fmla="*/ 98298 h 25"/>
              <a:gd name="T116" fmla="*/ 225637 w 45"/>
              <a:gd name="T117" fmla="*/ 109220 h 25"/>
              <a:gd name="T118" fmla="*/ 242147 w 45"/>
              <a:gd name="T119" fmla="*/ 109220 h 25"/>
              <a:gd name="T120" fmla="*/ 242147 w 45"/>
              <a:gd name="T121" fmla="*/ 92837 h 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25"/>
              <a:gd name="T185" fmla="*/ 45 w 45"/>
              <a:gd name="T186" fmla="*/ 25 h 2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25">
                <a:moveTo>
                  <a:pt x="44" y="17"/>
                </a:moveTo>
                <a:cubicBezTo>
                  <a:pt x="43" y="17"/>
                  <a:pt x="43" y="16"/>
                  <a:pt x="42" y="16"/>
                </a:cubicBezTo>
                <a:cubicBezTo>
                  <a:pt x="41" y="16"/>
                  <a:pt x="41" y="17"/>
                  <a:pt x="40" y="17"/>
                </a:cubicBezTo>
                <a:cubicBezTo>
                  <a:pt x="39" y="17"/>
                  <a:pt x="39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5"/>
                  <a:pt x="36" y="14"/>
                  <a:pt x="36" y="13"/>
                </a:cubicBezTo>
                <a:cubicBezTo>
                  <a:pt x="36" y="12"/>
                  <a:pt x="37" y="11"/>
                  <a:pt x="37" y="10"/>
                </a:cubicBezTo>
                <a:cubicBezTo>
                  <a:pt x="37" y="9"/>
                  <a:pt x="36" y="8"/>
                  <a:pt x="35" y="7"/>
                </a:cubicBezTo>
                <a:cubicBezTo>
                  <a:pt x="34" y="6"/>
                  <a:pt x="33" y="5"/>
                  <a:pt x="32" y="4"/>
                </a:cubicBezTo>
                <a:cubicBezTo>
                  <a:pt x="31" y="3"/>
                  <a:pt x="31" y="2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8" y="0"/>
                  <a:pt x="27" y="0"/>
                  <a:pt x="27" y="1"/>
                </a:cubicBezTo>
                <a:cubicBezTo>
                  <a:pt x="26" y="1"/>
                  <a:pt x="26" y="1"/>
                  <a:pt x="25" y="1"/>
                </a:cubicBezTo>
                <a:cubicBezTo>
                  <a:pt x="24" y="1"/>
                  <a:pt x="23" y="1"/>
                  <a:pt x="22" y="1"/>
                </a:cubicBezTo>
                <a:cubicBezTo>
                  <a:pt x="21" y="2"/>
                  <a:pt x="21" y="3"/>
                  <a:pt x="21" y="3"/>
                </a:cubicBezTo>
                <a:cubicBezTo>
                  <a:pt x="20" y="3"/>
                  <a:pt x="20" y="2"/>
                  <a:pt x="19" y="2"/>
                </a:cubicBezTo>
                <a:cubicBezTo>
                  <a:pt x="19" y="1"/>
                  <a:pt x="18" y="2"/>
                  <a:pt x="18" y="2"/>
                </a:cubicBezTo>
                <a:cubicBezTo>
                  <a:pt x="16" y="2"/>
                  <a:pt x="16" y="1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2" y="0"/>
                  <a:pt x="12" y="1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3"/>
                  <a:pt x="9" y="2"/>
                  <a:pt x="9" y="3"/>
                </a:cubicBezTo>
                <a:cubicBezTo>
                  <a:pt x="8" y="3"/>
                  <a:pt x="8" y="4"/>
                  <a:pt x="8" y="4"/>
                </a:cubicBezTo>
                <a:cubicBezTo>
                  <a:pt x="7" y="5"/>
                  <a:pt x="6" y="6"/>
                  <a:pt x="6" y="6"/>
                </a:cubicBezTo>
                <a:cubicBezTo>
                  <a:pt x="6" y="7"/>
                  <a:pt x="6" y="8"/>
                  <a:pt x="6" y="9"/>
                </a:cubicBezTo>
                <a:cubicBezTo>
                  <a:pt x="5" y="9"/>
                  <a:pt x="4" y="9"/>
                  <a:pt x="4" y="9"/>
                </a:cubicBezTo>
                <a:cubicBezTo>
                  <a:pt x="4" y="9"/>
                  <a:pt x="5" y="10"/>
                  <a:pt x="4" y="10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1" y="11"/>
                  <a:pt x="0" y="12"/>
                </a:cubicBezTo>
                <a:cubicBezTo>
                  <a:pt x="0" y="12"/>
                  <a:pt x="1" y="13"/>
                  <a:pt x="1" y="13"/>
                </a:cubicBezTo>
                <a:cubicBezTo>
                  <a:pt x="1" y="14"/>
                  <a:pt x="2" y="14"/>
                  <a:pt x="2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4" y="17"/>
                  <a:pt x="5" y="17"/>
                  <a:pt x="6" y="17"/>
                </a:cubicBezTo>
                <a:cubicBezTo>
                  <a:pt x="6" y="18"/>
                  <a:pt x="5" y="19"/>
                  <a:pt x="6" y="19"/>
                </a:cubicBezTo>
                <a:cubicBezTo>
                  <a:pt x="6" y="20"/>
                  <a:pt x="7" y="20"/>
                  <a:pt x="8" y="20"/>
                </a:cubicBezTo>
                <a:cubicBezTo>
                  <a:pt x="8" y="20"/>
                  <a:pt x="9" y="21"/>
                  <a:pt x="9" y="21"/>
                </a:cubicBezTo>
                <a:cubicBezTo>
                  <a:pt x="10" y="21"/>
                  <a:pt x="9" y="20"/>
                  <a:pt x="10" y="20"/>
                </a:cubicBezTo>
                <a:cubicBezTo>
                  <a:pt x="11" y="20"/>
                  <a:pt x="11" y="20"/>
                  <a:pt x="11" y="21"/>
                </a:cubicBezTo>
                <a:cubicBezTo>
                  <a:pt x="11" y="21"/>
                  <a:pt x="11" y="21"/>
                  <a:pt x="10" y="21"/>
                </a:cubicBezTo>
                <a:cubicBezTo>
                  <a:pt x="10" y="22"/>
                  <a:pt x="11" y="22"/>
                  <a:pt x="11" y="22"/>
                </a:cubicBezTo>
                <a:cubicBezTo>
                  <a:pt x="11" y="23"/>
                  <a:pt x="12" y="23"/>
                  <a:pt x="12" y="23"/>
                </a:cubicBezTo>
                <a:cubicBezTo>
                  <a:pt x="12" y="24"/>
                  <a:pt x="11" y="24"/>
                  <a:pt x="11" y="25"/>
                </a:cubicBezTo>
                <a:cubicBezTo>
                  <a:pt x="12" y="25"/>
                  <a:pt x="13" y="24"/>
                  <a:pt x="14" y="24"/>
                </a:cubicBezTo>
                <a:cubicBezTo>
                  <a:pt x="16" y="24"/>
                  <a:pt x="18" y="25"/>
                  <a:pt x="19" y="25"/>
                </a:cubicBezTo>
                <a:cubicBezTo>
                  <a:pt x="20" y="25"/>
                  <a:pt x="21" y="25"/>
                  <a:pt x="22" y="25"/>
                </a:cubicBezTo>
                <a:cubicBezTo>
                  <a:pt x="24" y="25"/>
                  <a:pt x="25" y="25"/>
                  <a:pt x="27" y="24"/>
                </a:cubicBezTo>
                <a:cubicBezTo>
                  <a:pt x="28" y="24"/>
                  <a:pt x="28" y="23"/>
                  <a:pt x="28" y="23"/>
                </a:cubicBezTo>
                <a:cubicBezTo>
                  <a:pt x="29" y="23"/>
                  <a:pt x="30" y="23"/>
                  <a:pt x="31" y="23"/>
                </a:cubicBezTo>
                <a:cubicBezTo>
                  <a:pt x="32" y="23"/>
                  <a:pt x="32" y="23"/>
                  <a:pt x="33" y="23"/>
                </a:cubicBezTo>
                <a:cubicBezTo>
                  <a:pt x="33" y="23"/>
                  <a:pt x="34" y="23"/>
                  <a:pt x="35" y="24"/>
                </a:cubicBezTo>
                <a:cubicBezTo>
                  <a:pt x="35" y="24"/>
                  <a:pt x="36" y="24"/>
                  <a:pt x="37" y="24"/>
                </a:cubicBezTo>
                <a:cubicBezTo>
                  <a:pt x="37" y="24"/>
                  <a:pt x="38" y="24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4"/>
                  <a:pt x="39" y="23"/>
                  <a:pt x="39" y="22"/>
                </a:cubicBezTo>
                <a:cubicBezTo>
                  <a:pt x="39" y="22"/>
                  <a:pt x="40" y="21"/>
                  <a:pt x="40" y="21"/>
                </a:cubicBezTo>
                <a:cubicBezTo>
                  <a:pt x="40" y="20"/>
                  <a:pt x="39" y="20"/>
                  <a:pt x="39" y="20"/>
                </a:cubicBezTo>
                <a:cubicBezTo>
                  <a:pt x="39" y="19"/>
                  <a:pt x="40" y="18"/>
                  <a:pt x="40" y="18"/>
                </a:cubicBezTo>
                <a:cubicBezTo>
                  <a:pt x="41" y="18"/>
                  <a:pt x="42" y="18"/>
                  <a:pt x="42" y="18"/>
                </a:cubicBezTo>
                <a:cubicBezTo>
                  <a:pt x="42" y="19"/>
                  <a:pt x="40" y="20"/>
                  <a:pt x="41" y="20"/>
                </a:cubicBezTo>
                <a:cubicBezTo>
                  <a:pt x="42" y="21"/>
                  <a:pt x="44" y="20"/>
                  <a:pt x="44" y="20"/>
                </a:cubicBezTo>
                <a:cubicBezTo>
                  <a:pt x="45" y="19"/>
                  <a:pt x="44" y="18"/>
                  <a:pt x="44" y="1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Freeform 1252"/>
          <p:cNvSpPr>
            <a:spLocks/>
          </p:cNvSpPr>
          <p:nvPr/>
        </p:nvSpPr>
        <p:spPr bwMode="auto">
          <a:xfrm>
            <a:off x="6678613" y="5216525"/>
            <a:ext cx="422275" cy="379413"/>
          </a:xfrm>
          <a:custGeom>
            <a:avLst/>
            <a:gdLst>
              <a:gd name="T0" fmla="*/ 400339 w 77"/>
              <a:gd name="T1" fmla="*/ 137468 h 69"/>
              <a:gd name="T2" fmla="*/ 389370 w 77"/>
              <a:gd name="T3" fmla="*/ 148466 h 69"/>
              <a:gd name="T4" fmla="*/ 367434 w 77"/>
              <a:gd name="T5" fmla="*/ 137468 h 69"/>
              <a:gd name="T6" fmla="*/ 372918 w 77"/>
              <a:gd name="T7" fmla="*/ 109975 h 69"/>
              <a:gd name="T8" fmla="*/ 400339 w 77"/>
              <a:gd name="T9" fmla="*/ 115474 h 69"/>
              <a:gd name="T10" fmla="*/ 400339 w 77"/>
              <a:gd name="T11" fmla="*/ 98977 h 69"/>
              <a:gd name="T12" fmla="*/ 394855 w 77"/>
              <a:gd name="T13" fmla="*/ 54987 h 69"/>
              <a:gd name="T14" fmla="*/ 389370 w 77"/>
              <a:gd name="T15" fmla="*/ 27494 h 69"/>
              <a:gd name="T16" fmla="*/ 383886 w 77"/>
              <a:gd name="T17" fmla="*/ 5499 h 69"/>
              <a:gd name="T18" fmla="*/ 372918 w 77"/>
              <a:gd name="T19" fmla="*/ 0 h 69"/>
              <a:gd name="T20" fmla="*/ 345498 w 77"/>
              <a:gd name="T21" fmla="*/ 0 h 69"/>
              <a:gd name="T22" fmla="*/ 323561 w 77"/>
              <a:gd name="T23" fmla="*/ 5499 h 69"/>
              <a:gd name="T24" fmla="*/ 301625 w 77"/>
              <a:gd name="T25" fmla="*/ 16496 h 69"/>
              <a:gd name="T26" fmla="*/ 268720 w 77"/>
              <a:gd name="T27" fmla="*/ 54987 h 69"/>
              <a:gd name="T28" fmla="*/ 241300 w 77"/>
              <a:gd name="T29" fmla="*/ 71484 h 69"/>
              <a:gd name="T30" fmla="*/ 235816 w 77"/>
              <a:gd name="T31" fmla="*/ 98977 h 69"/>
              <a:gd name="T32" fmla="*/ 208395 w 77"/>
              <a:gd name="T33" fmla="*/ 104476 h 69"/>
              <a:gd name="T34" fmla="*/ 186459 w 77"/>
              <a:gd name="T35" fmla="*/ 87980 h 69"/>
              <a:gd name="T36" fmla="*/ 164523 w 77"/>
              <a:gd name="T37" fmla="*/ 93479 h 69"/>
              <a:gd name="T38" fmla="*/ 148070 w 77"/>
              <a:gd name="T39" fmla="*/ 115474 h 69"/>
              <a:gd name="T40" fmla="*/ 131618 w 77"/>
              <a:gd name="T41" fmla="*/ 131970 h 69"/>
              <a:gd name="T42" fmla="*/ 104198 w 77"/>
              <a:gd name="T43" fmla="*/ 137468 h 69"/>
              <a:gd name="T44" fmla="*/ 109682 w 77"/>
              <a:gd name="T45" fmla="*/ 109975 h 69"/>
              <a:gd name="T46" fmla="*/ 98714 w 77"/>
              <a:gd name="T47" fmla="*/ 82481 h 69"/>
              <a:gd name="T48" fmla="*/ 87745 w 77"/>
              <a:gd name="T49" fmla="*/ 181458 h 69"/>
              <a:gd name="T50" fmla="*/ 71293 w 77"/>
              <a:gd name="T51" fmla="*/ 192456 h 69"/>
              <a:gd name="T52" fmla="*/ 54841 w 77"/>
              <a:gd name="T53" fmla="*/ 192456 h 69"/>
              <a:gd name="T54" fmla="*/ 21936 w 77"/>
              <a:gd name="T55" fmla="*/ 192456 h 69"/>
              <a:gd name="T56" fmla="*/ 10968 w 77"/>
              <a:gd name="T57" fmla="*/ 170461 h 69"/>
              <a:gd name="T58" fmla="*/ 5484 w 77"/>
              <a:gd name="T59" fmla="*/ 186957 h 69"/>
              <a:gd name="T60" fmla="*/ 5484 w 77"/>
              <a:gd name="T61" fmla="*/ 208952 h 69"/>
              <a:gd name="T62" fmla="*/ 32905 w 77"/>
              <a:gd name="T63" fmla="*/ 269438 h 69"/>
              <a:gd name="T64" fmla="*/ 38389 w 77"/>
              <a:gd name="T65" fmla="*/ 313428 h 69"/>
              <a:gd name="T66" fmla="*/ 32905 w 77"/>
              <a:gd name="T67" fmla="*/ 318927 h 69"/>
              <a:gd name="T68" fmla="*/ 43873 w 77"/>
              <a:gd name="T69" fmla="*/ 346420 h 69"/>
              <a:gd name="T70" fmla="*/ 54841 w 77"/>
              <a:gd name="T71" fmla="*/ 357418 h 69"/>
              <a:gd name="T72" fmla="*/ 82261 w 77"/>
              <a:gd name="T73" fmla="*/ 379413 h 69"/>
              <a:gd name="T74" fmla="*/ 109682 w 77"/>
              <a:gd name="T75" fmla="*/ 362917 h 69"/>
              <a:gd name="T76" fmla="*/ 137102 w 77"/>
              <a:gd name="T77" fmla="*/ 357418 h 69"/>
              <a:gd name="T78" fmla="*/ 170007 w 77"/>
              <a:gd name="T79" fmla="*/ 357418 h 69"/>
              <a:gd name="T80" fmla="*/ 208395 w 77"/>
              <a:gd name="T81" fmla="*/ 357418 h 69"/>
              <a:gd name="T82" fmla="*/ 230332 w 77"/>
              <a:gd name="T83" fmla="*/ 351919 h 69"/>
              <a:gd name="T84" fmla="*/ 252268 w 77"/>
              <a:gd name="T85" fmla="*/ 340922 h 69"/>
              <a:gd name="T86" fmla="*/ 290657 w 77"/>
              <a:gd name="T87" fmla="*/ 318927 h 69"/>
              <a:gd name="T88" fmla="*/ 323561 w 77"/>
              <a:gd name="T89" fmla="*/ 285934 h 69"/>
              <a:gd name="T90" fmla="*/ 350982 w 77"/>
              <a:gd name="T91" fmla="*/ 258441 h 69"/>
              <a:gd name="T92" fmla="*/ 372918 w 77"/>
              <a:gd name="T93" fmla="*/ 214451 h 69"/>
              <a:gd name="T94" fmla="*/ 400339 w 77"/>
              <a:gd name="T95" fmla="*/ 192456 h 69"/>
              <a:gd name="T96" fmla="*/ 416791 w 77"/>
              <a:gd name="T97" fmla="*/ 153965 h 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69"/>
              <a:gd name="T149" fmla="*/ 77 w 77"/>
              <a:gd name="T150" fmla="*/ 69 h 6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69">
                <a:moveTo>
                  <a:pt x="77" y="25"/>
                </a:moveTo>
                <a:cubicBezTo>
                  <a:pt x="73" y="25"/>
                  <a:pt x="73" y="25"/>
                  <a:pt x="73" y="25"/>
                </a:cubicBezTo>
                <a:cubicBezTo>
                  <a:pt x="73" y="26"/>
                  <a:pt x="73" y="26"/>
                  <a:pt x="73" y="27"/>
                </a:cubicBezTo>
                <a:cubicBezTo>
                  <a:pt x="72" y="27"/>
                  <a:pt x="72" y="27"/>
                  <a:pt x="71" y="27"/>
                </a:cubicBezTo>
                <a:cubicBezTo>
                  <a:pt x="71" y="27"/>
                  <a:pt x="70" y="27"/>
                  <a:pt x="69" y="27"/>
                </a:cubicBezTo>
                <a:cubicBezTo>
                  <a:pt x="68" y="26"/>
                  <a:pt x="67" y="26"/>
                  <a:pt x="67" y="25"/>
                </a:cubicBezTo>
                <a:cubicBezTo>
                  <a:pt x="67" y="24"/>
                  <a:pt x="67" y="23"/>
                  <a:pt x="67" y="22"/>
                </a:cubicBezTo>
                <a:cubicBezTo>
                  <a:pt x="67" y="22"/>
                  <a:pt x="68" y="21"/>
                  <a:pt x="68" y="20"/>
                </a:cubicBezTo>
                <a:cubicBezTo>
                  <a:pt x="69" y="20"/>
                  <a:pt x="69" y="19"/>
                  <a:pt x="70" y="19"/>
                </a:cubicBezTo>
                <a:cubicBezTo>
                  <a:pt x="71" y="19"/>
                  <a:pt x="72" y="20"/>
                  <a:pt x="73" y="21"/>
                </a:cubicBezTo>
                <a:cubicBezTo>
                  <a:pt x="73" y="20"/>
                  <a:pt x="73" y="20"/>
                  <a:pt x="73" y="19"/>
                </a:cubicBezTo>
                <a:cubicBezTo>
                  <a:pt x="73" y="19"/>
                  <a:pt x="73" y="19"/>
                  <a:pt x="73" y="18"/>
                </a:cubicBezTo>
                <a:cubicBezTo>
                  <a:pt x="73" y="16"/>
                  <a:pt x="73" y="14"/>
                  <a:pt x="73" y="13"/>
                </a:cubicBezTo>
                <a:cubicBezTo>
                  <a:pt x="73" y="12"/>
                  <a:pt x="73" y="11"/>
                  <a:pt x="72" y="10"/>
                </a:cubicBezTo>
                <a:cubicBezTo>
                  <a:pt x="72" y="9"/>
                  <a:pt x="71" y="8"/>
                  <a:pt x="71" y="7"/>
                </a:cubicBezTo>
                <a:cubicBezTo>
                  <a:pt x="71" y="7"/>
                  <a:pt x="71" y="6"/>
                  <a:pt x="71" y="5"/>
                </a:cubicBezTo>
                <a:cubicBezTo>
                  <a:pt x="71" y="5"/>
                  <a:pt x="71" y="4"/>
                  <a:pt x="71" y="4"/>
                </a:cubicBezTo>
                <a:cubicBezTo>
                  <a:pt x="70" y="3"/>
                  <a:pt x="70" y="2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69" y="1"/>
                  <a:pt x="69" y="0"/>
                  <a:pt x="68" y="0"/>
                </a:cubicBezTo>
                <a:cubicBezTo>
                  <a:pt x="67" y="0"/>
                  <a:pt x="67" y="0"/>
                  <a:pt x="66" y="0"/>
                </a:cubicBezTo>
                <a:cubicBezTo>
                  <a:pt x="65" y="0"/>
                  <a:pt x="64" y="0"/>
                  <a:pt x="63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60" y="0"/>
                  <a:pt x="59" y="0"/>
                  <a:pt x="59" y="1"/>
                </a:cubicBezTo>
                <a:cubicBezTo>
                  <a:pt x="58" y="1"/>
                  <a:pt x="58" y="1"/>
                  <a:pt x="57" y="1"/>
                </a:cubicBezTo>
                <a:cubicBezTo>
                  <a:pt x="56" y="2"/>
                  <a:pt x="55" y="3"/>
                  <a:pt x="55" y="3"/>
                </a:cubicBezTo>
                <a:cubicBezTo>
                  <a:pt x="53" y="4"/>
                  <a:pt x="51" y="6"/>
                  <a:pt x="50" y="7"/>
                </a:cubicBezTo>
                <a:cubicBezTo>
                  <a:pt x="50" y="8"/>
                  <a:pt x="50" y="9"/>
                  <a:pt x="49" y="10"/>
                </a:cubicBezTo>
                <a:cubicBezTo>
                  <a:pt x="49" y="11"/>
                  <a:pt x="48" y="12"/>
                  <a:pt x="47" y="12"/>
                </a:cubicBezTo>
                <a:cubicBezTo>
                  <a:pt x="46" y="13"/>
                  <a:pt x="45" y="13"/>
                  <a:pt x="44" y="13"/>
                </a:cubicBezTo>
                <a:cubicBezTo>
                  <a:pt x="44" y="14"/>
                  <a:pt x="44" y="15"/>
                  <a:pt x="44" y="16"/>
                </a:cubicBezTo>
                <a:cubicBezTo>
                  <a:pt x="43" y="17"/>
                  <a:pt x="43" y="18"/>
                  <a:pt x="43" y="18"/>
                </a:cubicBezTo>
                <a:cubicBezTo>
                  <a:pt x="42" y="19"/>
                  <a:pt x="41" y="19"/>
                  <a:pt x="39" y="19"/>
                </a:cubicBezTo>
                <a:cubicBezTo>
                  <a:pt x="39" y="19"/>
                  <a:pt x="39" y="19"/>
                  <a:pt x="38" y="19"/>
                </a:cubicBezTo>
                <a:cubicBezTo>
                  <a:pt x="37" y="19"/>
                  <a:pt x="36" y="19"/>
                  <a:pt x="35" y="18"/>
                </a:cubicBezTo>
                <a:cubicBezTo>
                  <a:pt x="35" y="18"/>
                  <a:pt x="35" y="16"/>
                  <a:pt x="34" y="16"/>
                </a:cubicBezTo>
                <a:cubicBezTo>
                  <a:pt x="33" y="16"/>
                  <a:pt x="33" y="16"/>
                  <a:pt x="32" y="16"/>
                </a:cubicBezTo>
                <a:cubicBezTo>
                  <a:pt x="31" y="16"/>
                  <a:pt x="30" y="16"/>
                  <a:pt x="30" y="17"/>
                </a:cubicBezTo>
                <a:cubicBezTo>
                  <a:pt x="30" y="18"/>
                  <a:pt x="30" y="19"/>
                  <a:pt x="29" y="20"/>
                </a:cubicBezTo>
                <a:cubicBezTo>
                  <a:pt x="29" y="20"/>
                  <a:pt x="28" y="21"/>
                  <a:pt x="27" y="21"/>
                </a:cubicBezTo>
                <a:cubicBezTo>
                  <a:pt x="27" y="22"/>
                  <a:pt x="26" y="22"/>
                  <a:pt x="25" y="23"/>
                </a:cubicBezTo>
                <a:cubicBezTo>
                  <a:pt x="24" y="23"/>
                  <a:pt x="25" y="24"/>
                  <a:pt x="24" y="24"/>
                </a:cubicBezTo>
                <a:cubicBezTo>
                  <a:pt x="23" y="25"/>
                  <a:pt x="22" y="24"/>
                  <a:pt x="21" y="24"/>
                </a:cubicBezTo>
                <a:cubicBezTo>
                  <a:pt x="20" y="24"/>
                  <a:pt x="20" y="25"/>
                  <a:pt x="19" y="25"/>
                </a:cubicBezTo>
                <a:cubicBezTo>
                  <a:pt x="18" y="24"/>
                  <a:pt x="18" y="23"/>
                  <a:pt x="18" y="23"/>
                </a:cubicBezTo>
                <a:cubicBezTo>
                  <a:pt x="19" y="22"/>
                  <a:pt x="20" y="21"/>
                  <a:pt x="20" y="20"/>
                </a:cubicBezTo>
                <a:cubicBezTo>
                  <a:pt x="20" y="19"/>
                  <a:pt x="19" y="19"/>
                  <a:pt x="19" y="18"/>
                </a:cubicBezTo>
                <a:cubicBezTo>
                  <a:pt x="18" y="17"/>
                  <a:pt x="19" y="16"/>
                  <a:pt x="18" y="15"/>
                </a:cubicBezTo>
                <a:cubicBezTo>
                  <a:pt x="18" y="14"/>
                  <a:pt x="17" y="14"/>
                  <a:pt x="16" y="14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5" y="34"/>
                  <a:pt x="15" y="34"/>
                </a:cubicBezTo>
                <a:cubicBezTo>
                  <a:pt x="14" y="35"/>
                  <a:pt x="14" y="35"/>
                  <a:pt x="13" y="35"/>
                </a:cubicBezTo>
                <a:cubicBezTo>
                  <a:pt x="13" y="35"/>
                  <a:pt x="13" y="36"/>
                  <a:pt x="12" y="36"/>
                </a:cubicBezTo>
                <a:cubicBezTo>
                  <a:pt x="12" y="37"/>
                  <a:pt x="11" y="35"/>
                  <a:pt x="10" y="35"/>
                </a:cubicBezTo>
                <a:cubicBezTo>
                  <a:pt x="9" y="35"/>
                  <a:pt x="8" y="36"/>
                  <a:pt x="7" y="36"/>
                </a:cubicBezTo>
                <a:cubicBezTo>
                  <a:pt x="6" y="36"/>
                  <a:pt x="5" y="36"/>
                  <a:pt x="4" y="35"/>
                </a:cubicBezTo>
                <a:cubicBezTo>
                  <a:pt x="4" y="35"/>
                  <a:pt x="4" y="34"/>
                  <a:pt x="4" y="33"/>
                </a:cubicBezTo>
                <a:cubicBezTo>
                  <a:pt x="3" y="32"/>
                  <a:pt x="3" y="31"/>
                  <a:pt x="2" y="31"/>
                </a:cubicBezTo>
                <a:cubicBezTo>
                  <a:pt x="2" y="31"/>
                  <a:pt x="1" y="32"/>
                  <a:pt x="1" y="32"/>
                </a:cubicBezTo>
                <a:cubicBezTo>
                  <a:pt x="1" y="33"/>
                  <a:pt x="1" y="33"/>
                  <a:pt x="1" y="34"/>
                </a:cubicBezTo>
                <a:cubicBezTo>
                  <a:pt x="1" y="34"/>
                  <a:pt x="0" y="34"/>
                  <a:pt x="0" y="34"/>
                </a:cubicBezTo>
                <a:cubicBezTo>
                  <a:pt x="0" y="35"/>
                  <a:pt x="0" y="36"/>
                  <a:pt x="1" y="38"/>
                </a:cubicBezTo>
                <a:cubicBezTo>
                  <a:pt x="1" y="39"/>
                  <a:pt x="2" y="40"/>
                  <a:pt x="3" y="42"/>
                </a:cubicBezTo>
                <a:cubicBezTo>
                  <a:pt x="4" y="44"/>
                  <a:pt x="5" y="46"/>
                  <a:pt x="6" y="49"/>
                </a:cubicBezTo>
                <a:cubicBezTo>
                  <a:pt x="6" y="50"/>
                  <a:pt x="7" y="52"/>
                  <a:pt x="8" y="53"/>
                </a:cubicBezTo>
                <a:cubicBezTo>
                  <a:pt x="8" y="54"/>
                  <a:pt x="8" y="56"/>
                  <a:pt x="7" y="57"/>
                </a:cubicBezTo>
                <a:cubicBezTo>
                  <a:pt x="7" y="57"/>
                  <a:pt x="6" y="56"/>
                  <a:pt x="6" y="56"/>
                </a:cubicBezTo>
                <a:cubicBezTo>
                  <a:pt x="5" y="56"/>
                  <a:pt x="6" y="57"/>
                  <a:pt x="6" y="58"/>
                </a:cubicBezTo>
                <a:cubicBezTo>
                  <a:pt x="6" y="59"/>
                  <a:pt x="7" y="60"/>
                  <a:pt x="8" y="62"/>
                </a:cubicBezTo>
                <a:cubicBezTo>
                  <a:pt x="8" y="62"/>
                  <a:pt x="8" y="63"/>
                  <a:pt x="8" y="63"/>
                </a:cubicBezTo>
                <a:cubicBezTo>
                  <a:pt x="8" y="64"/>
                  <a:pt x="9" y="64"/>
                  <a:pt x="9" y="64"/>
                </a:cubicBezTo>
                <a:cubicBezTo>
                  <a:pt x="9" y="64"/>
                  <a:pt x="10" y="65"/>
                  <a:pt x="10" y="65"/>
                </a:cubicBezTo>
                <a:cubicBezTo>
                  <a:pt x="11" y="66"/>
                  <a:pt x="12" y="66"/>
                  <a:pt x="13" y="67"/>
                </a:cubicBezTo>
                <a:cubicBezTo>
                  <a:pt x="14" y="68"/>
                  <a:pt x="14" y="69"/>
                  <a:pt x="15" y="69"/>
                </a:cubicBezTo>
                <a:cubicBezTo>
                  <a:pt x="16" y="69"/>
                  <a:pt x="16" y="68"/>
                  <a:pt x="16" y="68"/>
                </a:cubicBezTo>
                <a:cubicBezTo>
                  <a:pt x="18" y="67"/>
                  <a:pt x="19" y="66"/>
                  <a:pt x="20" y="66"/>
                </a:cubicBezTo>
                <a:cubicBezTo>
                  <a:pt x="21" y="66"/>
                  <a:pt x="22" y="66"/>
                  <a:pt x="23" y="66"/>
                </a:cubicBezTo>
                <a:cubicBezTo>
                  <a:pt x="24" y="66"/>
                  <a:pt x="24" y="65"/>
                  <a:pt x="25" y="65"/>
                </a:cubicBezTo>
                <a:cubicBezTo>
                  <a:pt x="26" y="64"/>
                  <a:pt x="26" y="64"/>
                  <a:pt x="27" y="64"/>
                </a:cubicBezTo>
                <a:cubicBezTo>
                  <a:pt x="28" y="64"/>
                  <a:pt x="29" y="65"/>
                  <a:pt x="31" y="65"/>
                </a:cubicBezTo>
                <a:cubicBezTo>
                  <a:pt x="32" y="65"/>
                  <a:pt x="32" y="63"/>
                  <a:pt x="32" y="63"/>
                </a:cubicBezTo>
                <a:cubicBezTo>
                  <a:pt x="34" y="63"/>
                  <a:pt x="36" y="65"/>
                  <a:pt x="38" y="65"/>
                </a:cubicBezTo>
                <a:cubicBezTo>
                  <a:pt x="38" y="65"/>
                  <a:pt x="38" y="64"/>
                  <a:pt x="39" y="64"/>
                </a:cubicBezTo>
                <a:cubicBezTo>
                  <a:pt x="39" y="63"/>
                  <a:pt x="41" y="64"/>
                  <a:pt x="42" y="64"/>
                </a:cubicBezTo>
                <a:cubicBezTo>
                  <a:pt x="42" y="64"/>
                  <a:pt x="42" y="63"/>
                  <a:pt x="42" y="62"/>
                </a:cubicBezTo>
                <a:cubicBezTo>
                  <a:pt x="44" y="62"/>
                  <a:pt x="45" y="63"/>
                  <a:pt x="46" y="62"/>
                </a:cubicBezTo>
                <a:cubicBezTo>
                  <a:pt x="47" y="62"/>
                  <a:pt x="48" y="62"/>
                  <a:pt x="49" y="61"/>
                </a:cubicBezTo>
                <a:cubicBezTo>
                  <a:pt x="50" y="60"/>
                  <a:pt x="52" y="59"/>
                  <a:pt x="53" y="58"/>
                </a:cubicBezTo>
                <a:cubicBezTo>
                  <a:pt x="54" y="57"/>
                  <a:pt x="55" y="56"/>
                  <a:pt x="56" y="55"/>
                </a:cubicBezTo>
                <a:cubicBezTo>
                  <a:pt x="57" y="54"/>
                  <a:pt x="58" y="53"/>
                  <a:pt x="59" y="52"/>
                </a:cubicBezTo>
                <a:cubicBezTo>
                  <a:pt x="60" y="51"/>
                  <a:pt x="61" y="50"/>
                  <a:pt x="61" y="50"/>
                </a:cubicBezTo>
                <a:cubicBezTo>
                  <a:pt x="62" y="49"/>
                  <a:pt x="64" y="48"/>
                  <a:pt x="64" y="47"/>
                </a:cubicBezTo>
                <a:cubicBezTo>
                  <a:pt x="65" y="46"/>
                  <a:pt x="66" y="44"/>
                  <a:pt x="67" y="43"/>
                </a:cubicBezTo>
                <a:cubicBezTo>
                  <a:pt x="67" y="41"/>
                  <a:pt x="68" y="40"/>
                  <a:pt x="68" y="39"/>
                </a:cubicBezTo>
                <a:cubicBezTo>
                  <a:pt x="69" y="38"/>
                  <a:pt x="70" y="37"/>
                  <a:pt x="70" y="37"/>
                </a:cubicBezTo>
                <a:cubicBezTo>
                  <a:pt x="71" y="36"/>
                  <a:pt x="73" y="36"/>
                  <a:pt x="73" y="35"/>
                </a:cubicBezTo>
                <a:cubicBezTo>
                  <a:pt x="74" y="34"/>
                  <a:pt x="74" y="33"/>
                  <a:pt x="75" y="32"/>
                </a:cubicBezTo>
                <a:cubicBezTo>
                  <a:pt x="75" y="31"/>
                  <a:pt x="76" y="29"/>
                  <a:pt x="76" y="28"/>
                </a:cubicBezTo>
                <a:cubicBezTo>
                  <a:pt x="76" y="27"/>
                  <a:pt x="77" y="26"/>
                  <a:pt x="77" y="2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8" name="Freeform 1253"/>
          <p:cNvSpPr>
            <a:spLocks/>
          </p:cNvSpPr>
          <p:nvPr/>
        </p:nvSpPr>
        <p:spPr bwMode="auto">
          <a:xfrm>
            <a:off x="3746500" y="6046788"/>
            <a:ext cx="65088" cy="87312"/>
          </a:xfrm>
          <a:custGeom>
            <a:avLst/>
            <a:gdLst>
              <a:gd name="T0" fmla="*/ 65088 w 12"/>
              <a:gd name="T1" fmla="*/ 81856 h 16"/>
              <a:gd name="T2" fmla="*/ 59664 w 12"/>
              <a:gd name="T3" fmla="*/ 81856 h 16"/>
              <a:gd name="T4" fmla="*/ 59664 w 12"/>
              <a:gd name="T5" fmla="*/ 87313 h 16"/>
              <a:gd name="T6" fmla="*/ 43392 w 12"/>
              <a:gd name="T7" fmla="*/ 81856 h 16"/>
              <a:gd name="T8" fmla="*/ 21696 w 12"/>
              <a:gd name="T9" fmla="*/ 81856 h 16"/>
              <a:gd name="T10" fmla="*/ 5424 w 12"/>
              <a:gd name="T11" fmla="*/ 81856 h 16"/>
              <a:gd name="T12" fmla="*/ 0 w 12"/>
              <a:gd name="T13" fmla="*/ 70942 h 16"/>
              <a:gd name="T14" fmla="*/ 0 w 12"/>
              <a:gd name="T15" fmla="*/ 65485 h 16"/>
              <a:gd name="T16" fmla="*/ 10848 w 12"/>
              <a:gd name="T17" fmla="*/ 70942 h 16"/>
              <a:gd name="T18" fmla="*/ 21696 w 12"/>
              <a:gd name="T19" fmla="*/ 70942 h 16"/>
              <a:gd name="T20" fmla="*/ 21696 w 12"/>
              <a:gd name="T21" fmla="*/ 65485 h 16"/>
              <a:gd name="T22" fmla="*/ 32544 w 12"/>
              <a:gd name="T23" fmla="*/ 65485 h 16"/>
              <a:gd name="T24" fmla="*/ 43392 w 12"/>
              <a:gd name="T25" fmla="*/ 70942 h 16"/>
              <a:gd name="T26" fmla="*/ 54240 w 12"/>
              <a:gd name="T27" fmla="*/ 70942 h 16"/>
              <a:gd name="T28" fmla="*/ 54240 w 12"/>
              <a:gd name="T29" fmla="*/ 65485 h 16"/>
              <a:gd name="T30" fmla="*/ 32544 w 12"/>
              <a:gd name="T31" fmla="*/ 54571 h 16"/>
              <a:gd name="T32" fmla="*/ 21696 w 12"/>
              <a:gd name="T33" fmla="*/ 49114 h 16"/>
              <a:gd name="T34" fmla="*/ 21696 w 12"/>
              <a:gd name="T35" fmla="*/ 43657 h 16"/>
              <a:gd name="T36" fmla="*/ 37968 w 12"/>
              <a:gd name="T37" fmla="*/ 32742 h 16"/>
              <a:gd name="T38" fmla="*/ 37968 w 12"/>
              <a:gd name="T39" fmla="*/ 27285 h 16"/>
              <a:gd name="T40" fmla="*/ 16272 w 12"/>
              <a:gd name="T41" fmla="*/ 32742 h 16"/>
              <a:gd name="T42" fmla="*/ 5424 w 12"/>
              <a:gd name="T43" fmla="*/ 21828 h 16"/>
              <a:gd name="T44" fmla="*/ 16272 w 12"/>
              <a:gd name="T45" fmla="*/ 16371 h 16"/>
              <a:gd name="T46" fmla="*/ 10848 w 12"/>
              <a:gd name="T47" fmla="*/ 5457 h 16"/>
              <a:gd name="T48" fmla="*/ 16272 w 12"/>
              <a:gd name="T49" fmla="*/ 10914 h 16"/>
              <a:gd name="T50" fmla="*/ 21696 w 12"/>
              <a:gd name="T51" fmla="*/ 10914 h 16"/>
              <a:gd name="T52" fmla="*/ 32544 w 12"/>
              <a:gd name="T53" fmla="*/ 0 h 16"/>
              <a:gd name="T54" fmla="*/ 43392 w 12"/>
              <a:gd name="T55" fmla="*/ 5457 h 16"/>
              <a:gd name="T56" fmla="*/ 54240 w 12"/>
              <a:gd name="T57" fmla="*/ 5457 h 16"/>
              <a:gd name="T58" fmla="*/ 65088 w 12"/>
              <a:gd name="T59" fmla="*/ 81856 h 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"/>
              <a:gd name="T91" fmla="*/ 0 h 16"/>
              <a:gd name="T92" fmla="*/ 12 w 12"/>
              <a:gd name="T93" fmla="*/ 16 h 1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" h="16">
                <a:moveTo>
                  <a:pt x="12" y="15"/>
                </a:moveTo>
                <a:cubicBezTo>
                  <a:pt x="12" y="15"/>
                  <a:pt x="12" y="14"/>
                  <a:pt x="11" y="15"/>
                </a:cubicBezTo>
                <a:cubicBezTo>
                  <a:pt x="11" y="15"/>
                  <a:pt x="12" y="16"/>
                  <a:pt x="11" y="16"/>
                </a:cubicBezTo>
                <a:cubicBezTo>
                  <a:pt x="10" y="16"/>
                  <a:pt x="9" y="16"/>
                  <a:pt x="8" y="15"/>
                </a:cubicBezTo>
                <a:cubicBezTo>
                  <a:pt x="7" y="15"/>
                  <a:pt x="5" y="15"/>
                  <a:pt x="4" y="15"/>
                </a:cubicBezTo>
                <a:cubicBezTo>
                  <a:pt x="3" y="15"/>
                  <a:pt x="2" y="16"/>
                  <a:pt x="1" y="15"/>
                </a:cubicBezTo>
                <a:cubicBezTo>
                  <a:pt x="0" y="15"/>
                  <a:pt x="1" y="14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2"/>
                  <a:pt x="1" y="13"/>
                  <a:pt x="2" y="13"/>
                </a:cubicBezTo>
                <a:cubicBezTo>
                  <a:pt x="3" y="13"/>
                  <a:pt x="4" y="13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2"/>
                  <a:pt x="6" y="12"/>
                </a:cubicBezTo>
                <a:cubicBezTo>
                  <a:pt x="7" y="12"/>
                  <a:pt x="7" y="13"/>
                  <a:pt x="8" y="13"/>
                </a:cubicBezTo>
                <a:cubicBezTo>
                  <a:pt x="8" y="13"/>
                  <a:pt x="9" y="13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8" y="12"/>
                  <a:pt x="7" y="11"/>
                  <a:pt x="6" y="10"/>
                </a:cubicBezTo>
                <a:cubicBezTo>
                  <a:pt x="5" y="10"/>
                  <a:pt x="4" y="10"/>
                  <a:pt x="4" y="9"/>
                </a:cubicBezTo>
                <a:cubicBezTo>
                  <a:pt x="4" y="9"/>
                  <a:pt x="4" y="8"/>
                  <a:pt x="4" y="8"/>
                </a:cubicBezTo>
                <a:cubicBezTo>
                  <a:pt x="5" y="7"/>
                  <a:pt x="7" y="7"/>
                  <a:pt x="7" y="6"/>
                </a:cubicBezTo>
                <a:cubicBezTo>
                  <a:pt x="8" y="6"/>
                  <a:pt x="7" y="5"/>
                  <a:pt x="7" y="5"/>
                </a:cubicBezTo>
                <a:cubicBezTo>
                  <a:pt x="5" y="5"/>
                  <a:pt x="4" y="7"/>
                  <a:pt x="3" y="6"/>
                </a:cubicBezTo>
                <a:cubicBezTo>
                  <a:pt x="1" y="6"/>
                  <a:pt x="1" y="5"/>
                  <a:pt x="1" y="4"/>
                </a:cubicBezTo>
                <a:cubicBezTo>
                  <a:pt x="1" y="3"/>
                  <a:pt x="3" y="4"/>
                  <a:pt x="3" y="3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0"/>
                  <a:pt x="6" y="0"/>
                </a:cubicBezTo>
                <a:cubicBezTo>
                  <a:pt x="7" y="0"/>
                  <a:pt x="7" y="1"/>
                  <a:pt x="8" y="1"/>
                </a:cubicBezTo>
                <a:cubicBezTo>
                  <a:pt x="8" y="1"/>
                  <a:pt x="9" y="1"/>
                  <a:pt x="10" y="1"/>
                </a:cubicBezTo>
                <a:cubicBezTo>
                  <a:pt x="11" y="5"/>
                  <a:pt x="11" y="10"/>
                  <a:pt x="12" y="1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9" name="Freeform 1254"/>
          <p:cNvSpPr>
            <a:spLocks/>
          </p:cNvSpPr>
          <p:nvPr/>
        </p:nvSpPr>
        <p:spPr bwMode="auto">
          <a:xfrm>
            <a:off x="3657600" y="5124450"/>
            <a:ext cx="423863" cy="944563"/>
          </a:xfrm>
          <a:custGeom>
            <a:avLst/>
            <a:gdLst>
              <a:gd name="T0" fmla="*/ 115599 w 77"/>
              <a:gd name="T1" fmla="*/ 895138 h 172"/>
              <a:gd name="T2" fmla="*/ 121104 w 77"/>
              <a:gd name="T3" fmla="*/ 851205 h 172"/>
              <a:gd name="T4" fmla="*/ 143123 w 77"/>
              <a:gd name="T5" fmla="*/ 823747 h 172"/>
              <a:gd name="T6" fmla="*/ 170646 w 77"/>
              <a:gd name="T7" fmla="*/ 763339 h 172"/>
              <a:gd name="T8" fmla="*/ 132113 w 77"/>
              <a:gd name="T9" fmla="*/ 719406 h 172"/>
              <a:gd name="T10" fmla="*/ 170646 w 77"/>
              <a:gd name="T11" fmla="*/ 686456 h 172"/>
              <a:gd name="T12" fmla="*/ 192665 w 77"/>
              <a:gd name="T13" fmla="*/ 631539 h 172"/>
              <a:gd name="T14" fmla="*/ 203674 w 77"/>
              <a:gd name="T15" fmla="*/ 631539 h 172"/>
              <a:gd name="T16" fmla="*/ 203674 w 77"/>
              <a:gd name="T17" fmla="*/ 609573 h 172"/>
              <a:gd name="T18" fmla="*/ 176151 w 77"/>
              <a:gd name="T19" fmla="*/ 604081 h 172"/>
              <a:gd name="T20" fmla="*/ 176151 w 77"/>
              <a:gd name="T21" fmla="*/ 560148 h 172"/>
              <a:gd name="T22" fmla="*/ 220189 w 77"/>
              <a:gd name="T23" fmla="*/ 576623 h 172"/>
              <a:gd name="T24" fmla="*/ 242207 w 77"/>
              <a:gd name="T25" fmla="*/ 532690 h 172"/>
              <a:gd name="T26" fmla="*/ 258722 w 77"/>
              <a:gd name="T27" fmla="*/ 505231 h 172"/>
              <a:gd name="T28" fmla="*/ 352302 w 77"/>
              <a:gd name="T29" fmla="*/ 472282 h 172"/>
              <a:gd name="T30" fmla="*/ 357806 w 77"/>
              <a:gd name="T31" fmla="*/ 428348 h 172"/>
              <a:gd name="T32" fmla="*/ 352302 w 77"/>
              <a:gd name="T33" fmla="*/ 395398 h 172"/>
              <a:gd name="T34" fmla="*/ 313769 w 77"/>
              <a:gd name="T35" fmla="*/ 367940 h 172"/>
              <a:gd name="T36" fmla="*/ 324778 w 77"/>
              <a:gd name="T37" fmla="*/ 324007 h 172"/>
              <a:gd name="T38" fmla="*/ 319273 w 77"/>
              <a:gd name="T39" fmla="*/ 296549 h 172"/>
              <a:gd name="T40" fmla="*/ 330283 w 77"/>
              <a:gd name="T41" fmla="*/ 247124 h 172"/>
              <a:gd name="T42" fmla="*/ 385330 w 77"/>
              <a:gd name="T43" fmla="*/ 181224 h 172"/>
              <a:gd name="T44" fmla="*/ 418358 w 77"/>
              <a:gd name="T45" fmla="*/ 137291 h 172"/>
              <a:gd name="T46" fmla="*/ 407349 w 77"/>
              <a:gd name="T47" fmla="*/ 109833 h 172"/>
              <a:gd name="T48" fmla="*/ 396339 w 77"/>
              <a:gd name="T49" fmla="*/ 137291 h 172"/>
              <a:gd name="T50" fmla="*/ 368816 w 77"/>
              <a:gd name="T51" fmla="*/ 159258 h 172"/>
              <a:gd name="T52" fmla="*/ 313769 w 77"/>
              <a:gd name="T53" fmla="*/ 159258 h 172"/>
              <a:gd name="T54" fmla="*/ 308264 w 77"/>
              <a:gd name="T55" fmla="*/ 126308 h 172"/>
              <a:gd name="T56" fmla="*/ 313769 w 77"/>
              <a:gd name="T57" fmla="*/ 93358 h 172"/>
              <a:gd name="T58" fmla="*/ 242207 w 77"/>
              <a:gd name="T59" fmla="*/ 65900 h 172"/>
              <a:gd name="T60" fmla="*/ 192665 w 77"/>
              <a:gd name="T61" fmla="*/ 27458 h 172"/>
              <a:gd name="T62" fmla="*/ 154132 w 77"/>
              <a:gd name="T63" fmla="*/ 10983 h 172"/>
              <a:gd name="T64" fmla="*/ 132113 w 77"/>
              <a:gd name="T65" fmla="*/ 16475 h 172"/>
              <a:gd name="T66" fmla="*/ 88075 w 77"/>
              <a:gd name="T67" fmla="*/ 16475 h 172"/>
              <a:gd name="T68" fmla="*/ 66057 w 77"/>
              <a:gd name="T69" fmla="*/ 32950 h 172"/>
              <a:gd name="T70" fmla="*/ 44038 w 77"/>
              <a:gd name="T71" fmla="*/ 76883 h 172"/>
              <a:gd name="T72" fmla="*/ 44038 w 77"/>
              <a:gd name="T73" fmla="*/ 98850 h 172"/>
              <a:gd name="T74" fmla="*/ 44038 w 77"/>
              <a:gd name="T75" fmla="*/ 142783 h 172"/>
              <a:gd name="T76" fmla="*/ 33028 w 77"/>
              <a:gd name="T77" fmla="*/ 181224 h 172"/>
              <a:gd name="T78" fmla="*/ 11009 w 77"/>
              <a:gd name="T79" fmla="*/ 219666 h 172"/>
              <a:gd name="T80" fmla="*/ 5505 w 77"/>
              <a:gd name="T81" fmla="*/ 285566 h 172"/>
              <a:gd name="T82" fmla="*/ 22019 w 77"/>
              <a:gd name="T83" fmla="*/ 313024 h 172"/>
              <a:gd name="T84" fmla="*/ 27524 w 77"/>
              <a:gd name="T85" fmla="*/ 356957 h 172"/>
              <a:gd name="T86" fmla="*/ 16514 w 77"/>
              <a:gd name="T87" fmla="*/ 422857 h 172"/>
              <a:gd name="T88" fmla="*/ 16514 w 77"/>
              <a:gd name="T89" fmla="*/ 494248 h 172"/>
              <a:gd name="T90" fmla="*/ 0 w 77"/>
              <a:gd name="T91" fmla="*/ 532690 h 172"/>
              <a:gd name="T92" fmla="*/ 11009 w 77"/>
              <a:gd name="T93" fmla="*/ 593098 h 172"/>
              <a:gd name="T94" fmla="*/ 11009 w 77"/>
              <a:gd name="T95" fmla="*/ 631539 h 172"/>
              <a:gd name="T96" fmla="*/ 16514 w 77"/>
              <a:gd name="T97" fmla="*/ 675472 h 172"/>
              <a:gd name="T98" fmla="*/ 33028 w 77"/>
              <a:gd name="T99" fmla="*/ 686456 h 172"/>
              <a:gd name="T100" fmla="*/ 33028 w 77"/>
              <a:gd name="T101" fmla="*/ 697439 h 172"/>
              <a:gd name="T102" fmla="*/ 33028 w 77"/>
              <a:gd name="T103" fmla="*/ 741372 h 172"/>
              <a:gd name="T104" fmla="*/ 11009 w 77"/>
              <a:gd name="T105" fmla="*/ 779814 h 172"/>
              <a:gd name="T106" fmla="*/ 16514 w 77"/>
              <a:gd name="T107" fmla="*/ 818255 h 172"/>
              <a:gd name="T108" fmla="*/ 16514 w 77"/>
              <a:gd name="T109" fmla="*/ 878663 h 172"/>
              <a:gd name="T110" fmla="*/ 44038 w 77"/>
              <a:gd name="T111" fmla="*/ 906121 h 172"/>
              <a:gd name="T112" fmla="*/ 115599 w 77"/>
              <a:gd name="T113" fmla="*/ 928088 h 1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"/>
              <a:gd name="T172" fmla="*/ 0 h 172"/>
              <a:gd name="T173" fmla="*/ 77 w 77"/>
              <a:gd name="T174" fmla="*/ 172 h 1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" h="172">
                <a:moveTo>
                  <a:pt x="21" y="169"/>
                </a:moveTo>
                <a:cubicBezTo>
                  <a:pt x="22" y="170"/>
                  <a:pt x="25" y="172"/>
                  <a:pt x="25" y="170"/>
                </a:cubicBezTo>
                <a:cubicBezTo>
                  <a:pt x="25" y="168"/>
                  <a:pt x="22" y="165"/>
                  <a:pt x="21" y="163"/>
                </a:cubicBezTo>
                <a:cubicBezTo>
                  <a:pt x="20" y="162"/>
                  <a:pt x="20" y="161"/>
                  <a:pt x="20" y="160"/>
                </a:cubicBezTo>
                <a:cubicBezTo>
                  <a:pt x="21" y="159"/>
                  <a:pt x="22" y="158"/>
                  <a:pt x="22" y="157"/>
                </a:cubicBezTo>
                <a:cubicBezTo>
                  <a:pt x="23" y="156"/>
                  <a:pt x="21" y="155"/>
                  <a:pt x="22" y="155"/>
                </a:cubicBezTo>
                <a:cubicBezTo>
                  <a:pt x="22" y="155"/>
                  <a:pt x="23" y="156"/>
                  <a:pt x="24" y="156"/>
                </a:cubicBezTo>
                <a:cubicBezTo>
                  <a:pt x="24" y="156"/>
                  <a:pt x="25" y="156"/>
                  <a:pt x="26" y="155"/>
                </a:cubicBezTo>
                <a:cubicBezTo>
                  <a:pt x="27" y="153"/>
                  <a:pt x="25" y="151"/>
                  <a:pt x="26" y="150"/>
                </a:cubicBezTo>
                <a:cubicBezTo>
                  <a:pt x="27" y="148"/>
                  <a:pt x="31" y="146"/>
                  <a:pt x="32" y="144"/>
                </a:cubicBezTo>
                <a:cubicBezTo>
                  <a:pt x="33" y="143"/>
                  <a:pt x="34" y="141"/>
                  <a:pt x="33" y="140"/>
                </a:cubicBezTo>
                <a:cubicBezTo>
                  <a:pt x="33" y="139"/>
                  <a:pt x="32" y="139"/>
                  <a:pt x="31" y="139"/>
                </a:cubicBezTo>
                <a:cubicBezTo>
                  <a:pt x="30" y="138"/>
                  <a:pt x="29" y="138"/>
                  <a:pt x="28" y="138"/>
                </a:cubicBezTo>
                <a:cubicBezTo>
                  <a:pt x="26" y="137"/>
                  <a:pt x="25" y="135"/>
                  <a:pt x="24" y="133"/>
                </a:cubicBezTo>
                <a:cubicBezTo>
                  <a:pt x="24" y="133"/>
                  <a:pt x="24" y="132"/>
                  <a:pt x="24" y="131"/>
                </a:cubicBezTo>
                <a:cubicBezTo>
                  <a:pt x="25" y="129"/>
                  <a:pt x="27" y="128"/>
                  <a:pt x="29" y="127"/>
                </a:cubicBezTo>
                <a:cubicBezTo>
                  <a:pt x="30" y="126"/>
                  <a:pt x="31" y="127"/>
                  <a:pt x="32" y="127"/>
                </a:cubicBezTo>
                <a:cubicBezTo>
                  <a:pt x="32" y="126"/>
                  <a:pt x="31" y="126"/>
                  <a:pt x="31" y="125"/>
                </a:cubicBezTo>
                <a:cubicBezTo>
                  <a:pt x="31" y="124"/>
                  <a:pt x="32" y="124"/>
                  <a:pt x="32" y="123"/>
                </a:cubicBezTo>
                <a:cubicBezTo>
                  <a:pt x="33" y="122"/>
                  <a:pt x="32" y="120"/>
                  <a:pt x="32" y="119"/>
                </a:cubicBezTo>
                <a:cubicBezTo>
                  <a:pt x="32" y="118"/>
                  <a:pt x="34" y="117"/>
                  <a:pt x="35" y="115"/>
                </a:cubicBezTo>
                <a:cubicBezTo>
                  <a:pt x="35" y="114"/>
                  <a:pt x="33" y="114"/>
                  <a:pt x="33" y="113"/>
                </a:cubicBezTo>
                <a:cubicBezTo>
                  <a:pt x="34" y="112"/>
                  <a:pt x="35" y="112"/>
                  <a:pt x="37" y="112"/>
                </a:cubicBezTo>
                <a:cubicBezTo>
                  <a:pt x="37" y="113"/>
                  <a:pt x="37" y="115"/>
                  <a:pt x="37" y="115"/>
                </a:cubicBezTo>
                <a:cubicBezTo>
                  <a:pt x="38" y="114"/>
                  <a:pt x="39" y="113"/>
                  <a:pt x="39" y="112"/>
                </a:cubicBezTo>
                <a:cubicBezTo>
                  <a:pt x="39" y="111"/>
                  <a:pt x="38" y="110"/>
                  <a:pt x="37" y="110"/>
                </a:cubicBezTo>
                <a:cubicBezTo>
                  <a:pt x="37" y="109"/>
                  <a:pt x="37" y="111"/>
                  <a:pt x="37" y="111"/>
                </a:cubicBezTo>
                <a:cubicBezTo>
                  <a:pt x="36" y="112"/>
                  <a:pt x="35" y="112"/>
                  <a:pt x="35" y="111"/>
                </a:cubicBezTo>
                <a:cubicBezTo>
                  <a:pt x="34" y="111"/>
                  <a:pt x="35" y="111"/>
                  <a:pt x="35" y="110"/>
                </a:cubicBezTo>
                <a:cubicBezTo>
                  <a:pt x="34" y="110"/>
                  <a:pt x="33" y="110"/>
                  <a:pt x="32" y="110"/>
                </a:cubicBezTo>
                <a:cubicBezTo>
                  <a:pt x="32" y="109"/>
                  <a:pt x="33" y="108"/>
                  <a:pt x="32" y="107"/>
                </a:cubicBezTo>
                <a:cubicBezTo>
                  <a:pt x="32" y="106"/>
                  <a:pt x="31" y="106"/>
                  <a:pt x="31" y="105"/>
                </a:cubicBezTo>
                <a:cubicBezTo>
                  <a:pt x="31" y="103"/>
                  <a:pt x="31" y="103"/>
                  <a:pt x="32" y="102"/>
                </a:cubicBezTo>
                <a:cubicBezTo>
                  <a:pt x="32" y="102"/>
                  <a:pt x="32" y="103"/>
                  <a:pt x="33" y="103"/>
                </a:cubicBezTo>
                <a:cubicBezTo>
                  <a:pt x="34" y="103"/>
                  <a:pt x="35" y="104"/>
                  <a:pt x="37" y="105"/>
                </a:cubicBezTo>
                <a:cubicBezTo>
                  <a:pt x="38" y="105"/>
                  <a:pt x="39" y="105"/>
                  <a:pt x="40" y="105"/>
                </a:cubicBezTo>
                <a:cubicBezTo>
                  <a:pt x="41" y="104"/>
                  <a:pt x="43" y="104"/>
                  <a:pt x="44" y="103"/>
                </a:cubicBezTo>
                <a:cubicBezTo>
                  <a:pt x="44" y="102"/>
                  <a:pt x="43" y="101"/>
                  <a:pt x="43" y="101"/>
                </a:cubicBezTo>
                <a:cubicBezTo>
                  <a:pt x="43" y="99"/>
                  <a:pt x="44" y="98"/>
                  <a:pt x="44" y="97"/>
                </a:cubicBezTo>
                <a:cubicBezTo>
                  <a:pt x="44" y="96"/>
                  <a:pt x="43" y="95"/>
                  <a:pt x="43" y="94"/>
                </a:cubicBezTo>
                <a:cubicBezTo>
                  <a:pt x="43" y="93"/>
                  <a:pt x="42" y="91"/>
                  <a:pt x="43" y="91"/>
                </a:cubicBezTo>
                <a:cubicBezTo>
                  <a:pt x="44" y="90"/>
                  <a:pt x="45" y="92"/>
                  <a:pt x="47" y="92"/>
                </a:cubicBezTo>
                <a:cubicBezTo>
                  <a:pt x="48" y="93"/>
                  <a:pt x="50" y="92"/>
                  <a:pt x="51" y="92"/>
                </a:cubicBezTo>
                <a:cubicBezTo>
                  <a:pt x="53" y="92"/>
                  <a:pt x="56" y="92"/>
                  <a:pt x="57" y="91"/>
                </a:cubicBezTo>
                <a:cubicBezTo>
                  <a:pt x="60" y="90"/>
                  <a:pt x="62" y="88"/>
                  <a:pt x="64" y="86"/>
                </a:cubicBezTo>
                <a:cubicBezTo>
                  <a:pt x="65" y="85"/>
                  <a:pt x="67" y="83"/>
                  <a:pt x="67" y="81"/>
                </a:cubicBezTo>
                <a:cubicBezTo>
                  <a:pt x="68" y="80"/>
                  <a:pt x="67" y="79"/>
                  <a:pt x="67" y="78"/>
                </a:cubicBezTo>
                <a:cubicBezTo>
                  <a:pt x="66" y="77"/>
                  <a:pt x="66" y="78"/>
                  <a:pt x="65" y="78"/>
                </a:cubicBezTo>
                <a:cubicBezTo>
                  <a:pt x="65" y="77"/>
                  <a:pt x="64" y="76"/>
                  <a:pt x="64" y="76"/>
                </a:cubicBezTo>
                <a:cubicBezTo>
                  <a:pt x="64" y="75"/>
                  <a:pt x="65" y="75"/>
                  <a:pt x="65" y="74"/>
                </a:cubicBezTo>
                <a:cubicBezTo>
                  <a:pt x="65" y="74"/>
                  <a:pt x="65" y="73"/>
                  <a:pt x="64" y="72"/>
                </a:cubicBezTo>
                <a:cubicBezTo>
                  <a:pt x="62" y="70"/>
                  <a:pt x="60" y="70"/>
                  <a:pt x="58" y="69"/>
                </a:cubicBezTo>
                <a:cubicBezTo>
                  <a:pt x="57" y="69"/>
                  <a:pt x="57" y="68"/>
                  <a:pt x="56" y="67"/>
                </a:cubicBezTo>
                <a:cubicBezTo>
                  <a:pt x="56" y="67"/>
                  <a:pt x="57" y="67"/>
                  <a:pt x="57" y="67"/>
                </a:cubicBezTo>
                <a:cubicBezTo>
                  <a:pt x="57" y="66"/>
                  <a:pt x="57" y="65"/>
                  <a:pt x="57" y="65"/>
                </a:cubicBezTo>
                <a:cubicBezTo>
                  <a:pt x="56" y="63"/>
                  <a:pt x="56" y="62"/>
                  <a:pt x="57" y="61"/>
                </a:cubicBezTo>
                <a:cubicBezTo>
                  <a:pt x="57" y="60"/>
                  <a:pt x="58" y="59"/>
                  <a:pt x="59" y="59"/>
                </a:cubicBezTo>
                <a:cubicBezTo>
                  <a:pt x="59" y="58"/>
                  <a:pt x="58" y="58"/>
                  <a:pt x="58" y="57"/>
                </a:cubicBezTo>
                <a:cubicBezTo>
                  <a:pt x="58" y="57"/>
                  <a:pt x="59" y="56"/>
                  <a:pt x="59" y="56"/>
                </a:cubicBezTo>
                <a:cubicBezTo>
                  <a:pt x="59" y="55"/>
                  <a:pt x="58" y="54"/>
                  <a:pt x="58" y="54"/>
                </a:cubicBezTo>
                <a:cubicBezTo>
                  <a:pt x="58" y="53"/>
                  <a:pt x="59" y="52"/>
                  <a:pt x="59" y="51"/>
                </a:cubicBezTo>
                <a:cubicBezTo>
                  <a:pt x="59" y="50"/>
                  <a:pt x="59" y="48"/>
                  <a:pt x="59" y="47"/>
                </a:cubicBezTo>
                <a:cubicBezTo>
                  <a:pt x="59" y="46"/>
                  <a:pt x="60" y="45"/>
                  <a:pt x="60" y="45"/>
                </a:cubicBezTo>
                <a:cubicBezTo>
                  <a:pt x="62" y="43"/>
                  <a:pt x="63" y="42"/>
                  <a:pt x="65" y="40"/>
                </a:cubicBezTo>
                <a:cubicBezTo>
                  <a:pt x="66" y="38"/>
                  <a:pt x="66" y="36"/>
                  <a:pt x="67" y="35"/>
                </a:cubicBezTo>
                <a:cubicBezTo>
                  <a:pt x="68" y="34"/>
                  <a:pt x="69" y="34"/>
                  <a:pt x="70" y="33"/>
                </a:cubicBezTo>
                <a:cubicBezTo>
                  <a:pt x="71" y="32"/>
                  <a:pt x="71" y="31"/>
                  <a:pt x="72" y="31"/>
                </a:cubicBezTo>
                <a:cubicBezTo>
                  <a:pt x="74" y="29"/>
                  <a:pt x="76" y="29"/>
                  <a:pt x="76" y="28"/>
                </a:cubicBezTo>
                <a:cubicBezTo>
                  <a:pt x="77" y="27"/>
                  <a:pt x="76" y="26"/>
                  <a:pt x="76" y="25"/>
                </a:cubicBezTo>
                <a:cubicBezTo>
                  <a:pt x="76" y="24"/>
                  <a:pt x="77" y="24"/>
                  <a:pt x="77" y="23"/>
                </a:cubicBezTo>
                <a:cubicBezTo>
                  <a:pt x="77" y="22"/>
                  <a:pt x="76" y="21"/>
                  <a:pt x="75" y="21"/>
                </a:cubicBezTo>
                <a:cubicBezTo>
                  <a:pt x="75" y="20"/>
                  <a:pt x="75" y="20"/>
                  <a:pt x="74" y="20"/>
                </a:cubicBezTo>
                <a:cubicBezTo>
                  <a:pt x="74" y="20"/>
                  <a:pt x="73" y="20"/>
                  <a:pt x="72" y="20"/>
                </a:cubicBezTo>
                <a:cubicBezTo>
                  <a:pt x="72" y="21"/>
                  <a:pt x="72" y="22"/>
                  <a:pt x="72" y="23"/>
                </a:cubicBezTo>
                <a:cubicBezTo>
                  <a:pt x="72" y="23"/>
                  <a:pt x="73" y="24"/>
                  <a:pt x="72" y="25"/>
                </a:cubicBezTo>
                <a:cubicBezTo>
                  <a:pt x="72" y="25"/>
                  <a:pt x="71" y="26"/>
                  <a:pt x="70" y="27"/>
                </a:cubicBezTo>
                <a:cubicBezTo>
                  <a:pt x="69" y="28"/>
                  <a:pt x="69" y="29"/>
                  <a:pt x="68" y="30"/>
                </a:cubicBezTo>
                <a:cubicBezTo>
                  <a:pt x="68" y="30"/>
                  <a:pt x="68" y="29"/>
                  <a:pt x="67" y="29"/>
                </a:cubicBezTo>
                <a:cubicBezTo>
                  <a:pt x="67" y="29"/>
                  <a:pt x="66" y="29"/>
                  <a:pt x="65" y="29"/>
                </a:cubicBezTo>
                <a:cubicBezTo>
                  <a:pt x="64" y="29"/>
                  <a:pt x="63" y="30"/>
                  <a:pt x="62" y="30"/>
                </a:cubicBezTo>
                <a:cubicBezTo>
                  <a:pt x="61" y="30"/>
                  <a:pt x="59" y="29"/>
                  <a:pt x="57" y="29"/>
                </a:cubicBezTo>
                <a:cubicBezTo>
                  <a:pt x="56" y="28"/>
                  <a:pt x="54" y="30"/>
                  <a:pt x="54" y="29"/>
                </a:cubicBezTo>
                <a:cubicBezTo>
                  <a:pt x="53" y="28"/>
                  <a:pt x="55" y="27"/>
                  <a:pt x="56" y="26"/>
                </a:cubicBezTo>
                <a:cubicBezTo>
                  <a:pt x="56" y="25"/>
                  <a:pt x="55" y="24"/>
                  <a:pt x="56" y="23"/>
                </a:cubicBezTo>
                <a:cubicBezTo>
                  <a:pt x="56" y="23"/>
                  <a:pt x="57" y="23"/>
                  <a:pt x="58" y="23"/>
                </a:cubicBezTo>
                <a:cubicBezTo>
                  <a:pt x="58" y="22"/>
                  <a:pt x="58" y="20"/>
                  <a:pt x="58" y="19"/>
                </a:cubicBezTo>
                <a:cubicBezTo>
                  <a:pt x="58" y="18"/>
                  <a:pt x="57" y="17"/>
                  <a:pt x="57" y="17"/>
                </a:cubicBezTo>
                <a:cubicBezTo>
                  <a:pt x="55" y="16"/>
                  <a:pt x="53" y="16"/>
                  <a:pt x="52" y="16"/>
                </a:cubicBezTo>
                <a:cubicBezTo>
                  <a:pt x="50" y="15"/>
                  <a:pt x="49" y="13"/>
                  <a:pt x="47" y="12"/>
                </a:cubicBezTo>
                <a:cubicBezTo>
                  <a:pt x="46" y="12"/>
                  <a:pt x="45" y="13"/>
                  <a:pt x="44" y="12"/>
                </a:cubicBezTo>
                <a:cubicBezTo>
                  <a:pt x="43" y="12"/>
                  <a:pt x="43" y="11"/>
                  <a:pt x="41" y="10"/>
                </a:cubicBezTo>
                <a:cubicBezTo>
                  <a:pt x="40" y="9"/>
                  <a:pt x="38" y="9"/>
                  <a:pt x="37" y="8"/>
                </a:cubicBezTo>
                <a:cubicBezTo>
                  <a:pt x="36" y="7"/>
                  <a:pt x="36" y="6"/>
                  <a:pt x="35" y="5"/>
                </a:cubicBezTo>
                <a:cubicBezTo>
                  <a:pt x="35" y="4"/>
                  <a:pt x="34" y="4"/>
                  <a:pt x="34" y="3"/>
                </a:cubicBezTo>
                <a:cubicBezTo>
                  <a:pt x="33" y="3"/>
                  <a:pt x="33" y="2"/>
                  <a:pt x="32" y="2"/>
                </a:cubicBezTo>
                <a:cubicBezTo>
                  <a:pt x="31" y="1"/>
                  <a:pt x="29" y="1"/>
                  <a:pt x="28" y="2"/>
                </a:cubicBezTo>
                <a:cubicBezTo>
                  <a:pt x="27" y="2"/>
                  <a:pt x="27" y="3"/>
                  <a:pt x="26" y="4"/>
                </a:cubicBezTo>
                <a:cubicBezTo>
                  <a:pt x="26" y="5"/>
                  <a:pt x="27" y="7"/>
                  <a:pt x="26" y="6"/>
                </a:cubicBezTo>
                <a:cubicBezTo>
                  <a:pt x="25" y="6"/>
                  <a:pt x="25" y="3"/>
                  <a:pt x="24" y="3"/>
                </a:cubicBezTo>
                <a:cubicBezTo>
                  <a:pt x="23" y="2"/>
                  <a:pt x="21" y="3"/>
                  <a:pt x="19" y="2"/>
                </a:cubicBezTo>
                <a:cubicBezTo>
                  <a:pt x="18" y="2"/>
                  <a:pt x="18" y="0"/>
                  <a:pt x="17" y="1"/>
                </a:cubicBezTo>
                <a:cubicBezTo>
                  <a:pt x="16" y="1"/>
                  <a:pt x="17" y="2"/>
                  <a:pt x="16" y="3"/>
                </a:cubicBezTo>
                <a:cubicBezTo>
                  <a:pt x="16" y="3"/>
                  <a:pt x="15" y="3"/>
                  <a:pt x="15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5"/>
                  <a:pt x="13" y="6"/>
                  <a:pt x="12" y="6"/>
                </a:cubicBezTo>
                <a:cubicBezTo>
                  <a:pt x="13" y="7"/>
                  <a:pt x="13" y="8"/>
                  <a:pt x="13" y="8"/>
                </a:cubicBezTo>
                <a:cubicBezTo>
                  <a:pt x="13" y="10"/>
                  <a:pt x="13" y="11"/>
                  <a:pt x="12" y="13"/>
                </a:cubicBezTo>
                <a:cubicBezTo>
                  <a:pt x="11" y="14"/>
                  <a:pt x="9" y="14"/>
                  <a:pt x="8" y="14"/>
                </a:cubicBezTo>
                <a:cubicBezTo>
                  <a:pt x="8" y="15"/>
                  <a:pt x="6" y="15"/>
                  <a:pt x="6" y="16"/>
                </a:cubicBezTo>
                <a:cubicBezTo>
                  <a:pt x="6" y="17"/>
                  <a:pt x="8" y="17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20"/>
                  <a:pt x="7" y="20"/>
                </a:cubicBezTo>
                <a:cubicBezTo>
                  <a:pt x="8" y="22"/>
                  <a:pt x="8" y="23"/>
                  <a:pt x="8" y="24"/>
                </a:cubicBezTo>
                <a:cubicBezTo>
                  <a:pt x="8" y="25"/>
                  <a:pt x="8" y="25"/>
                  <a:pt x="8" y="26"/>
                </a:cubicBezTo>
                <a:cubicBezTo>
                  <a:pt x="8" y="27"/>
                  <a:pt x="10" y="27"/>
                  <a:pt x="9" y="28"/>
                </a:cubicBezTo>
                <a:cubicBezTo>
                  <a:pt x="9" y="29"/>
                  <a:pt x="7" y="28"/>
                  <a:pt x="7" y="29"/>
                </a:cubicBezTo>
                <a:cubicBezTo>
                  <a:pt x="6" y="30"/>
                  <a:pt x="6" y="32"/>
                  <a:pt x="6" y="33"/>
                </a:cubicBezTo>
                <a:cubicBezTo>
                  <a:pt x="5" y="34"/>
                  <a:pt x="4" y="35"/>
                  <a:pt x="3" y="36"/>
                </a:cubicBezTo>
                <a:cubicBezTo>
                  <a:pt x="3" y="37"/>
                  <a:pt x="4" y="39"/>
                  <a:pt x="3" y="38"/>
                </a:cubicBezTo>
                <a:cubicBezTo>
                  <a:pt x="3" y="39"/>
                  <a:pt x="3" y="39"/>
                  <a:pt x="2" y="40"/>
                </a:cubicBezTo>
                <a:cubicBezTo>
                  <a:pt x="4" y="40"/>
                  <a:pt x="3" y="43"/>
                  <a:pt x="3" y="44"/>
                </a:cubicBezTo>
                <a:cubicBezTo>
                  <a:pt x="3" y="46"/>
                  <a:pt x="2" y="47"/>
                  <a:pt x="1" y="49"/>
                </a:cubicBezTo>
                <a:cubicBezTo>
                  <a:pt x="1" y="50"/>
                  <a:pt x="1" y="51"/>
                  <a:pt x="1" y="52"/>
                </a:cubicBezTo>
                <a:cubicBezTo>
                  <a:pt x="1" y="53"/>
                  <a:pt x="2" y="53"/>
                  <a:pt x="2" y="54"/>
                </a:cubicBezTo>
                <a:cubicBezTo>
                  <a:pt x="2" y="55"/>
                  <a:pt x="1" y="55"/>
                  <a:pt x="2" y="55"/>
                </a:cubicBezTo>
                <a:cubicBezTo>
                  <a:pt x="2" y="56"/>
                  <a:pt x="3" y="56"/>
                  <a:pt x="4" y="57"/>
                </a:cubicBezTo>
                <a:cubicBezTo>
                  <a:pt x="4" y="58"/>
                  <a:pt x="3" y="60"/>
                  <a:pt x="3" y="61"/>
                </a:cubicBezTo>
                <a:cubicBezTo>
                  <a:pt x="4" y="61"/>
                  <a:pt x="5" y="60"/>
                  <a:pt x="5" y="61"/>
                </a:cubicBezTo>
                <a:cubicBezTo>
                  <a:pt x="6" y="62"/>
                  <a:pt x="5" y="64"/>
                  <a:pt x="5" y="65"/>
                </a:cubicBezTo>
                <a:cubicBezTo>
                  <a:pt x="4" y="67"/>
                  <a:pt x="3" y="69"/>
                  <a:pt x="3" y="71"/>
                </a:cubicBezTo>
                <a:cubicBezTo>
                  <a:pt x="3" y="72"/>
                  <a:pt x="2" y="72"/>
                  <a:pt x="2" y="72"/>
                </a:cubicBezTo>
                <a:cubicBezTo>
                  <a:pt x="2" y="74"/>
                  <a:pt x="4" y="74"/>
                  <a:pt x="3" y="77"/>
                </a:cubicBezTo>
                <a:cubicBezTo>
                  <a:pt x="3" y="78"/>
                  <a:pt x="1" y="77"/>
                  <a:pt x="0" y="78"/>
                </a:cubicBezTo>
                <a:cubicBezTo>
                  <a:pt x="0" y="80"/>
                  <a:pt x="1" y="82"/>
                  <a:pt x="2" y="85"/>
                </a:cubicBezTo>
                <a:cubicBezTo>
                  <a:pt x="2" y="87"/>
                  <a:pt x="4" y="88"/>
                  <a:pt x="3" y="90"/>
                </a:cubicBezTo>
                <a:cubicBezTo>
                  <a:pt x="3" y="91"/>
                  <a:pt x="1" y="91"/>
                  <a:pt x="0" y="91"/>
                </a:cubicBezTo>
                <a:cubicBezTo>
                  <a:pt x="0" y="92"/>
                  <a:pt x="1" y="93"/>
                  <a:pt x="1" y="95"/>
                </a:cubicBezTo>
                <a:cubicBezTo>
                  <a:pt x="1" y="95"/>
                  <a:pt x="0" y="96"/>
                  <a:pt x="0" y="97"/>
                </a:cubicBezTo>
                <a:cubicBezTo>
                  <a:pt x="0" y="98"/>
                  <a:pt x="0" y="99"/>
                  <a:pt x="0" y="100"/>
                </a:cubicBezTo>
                <a:cubicBezTo>
                  <a:pt x="0" y="101"/>
                  <a:pt x="0" y="102"/>
                  <a:pt x="0" y="104"/>
                </a:cubicBezTo>
                <a:cubicBezTo>
                  <a:pt x="0" y="105"/>
                  <a:pt x="2" y="106"/>
                  <a:pt x="2" y="108"/>
                </a:cubicBezTo>
                <a:cubicBezTo>
                  <a:pt x="2" y="109"/>
                  <a:pt x="1" y="109"/>
                  <a:pt x="1" y="110"/>
                </a:cubicBezTo>
                <a:cubicBezTo>
                  <a:pt x="0" y="112"/>
                  <a:pt x="0" y="113"/>
                  <a:pt x="1" y="115"/>
                </a:cubicBezTo>
                <a:cubicBezTo>
                  <a:pt x="1" y="115"/>
                  <a:pt x="2" y="115"/>
                  <a:pt x="2" y="115"/>
                </a:cubicBezTo>
                <a:cubicBezTo>
                  <a:pt x="3" y="116"/>
                  <a:pt x="2" y="116"/>
                  <a:pt x="2" y="116"/>
                </a:cubicBezTo>
                <a:cubicBezTo>
                  <a:pt x="2" y="118"/>
                  <a:pt x="3" y="119"/>
                  <a:pt x="3" y="120"/>
                </a:cubicBezTo>
                <a:cubicBezTo>
                  <a:pt x="3" y="121"/>
                  <a:pt x="2" y="122"/>
                  <a:pt x="3" y="123"/>
                </a:cubicBezTo>
                <a:cubicBezTo>
                  <a:pt x="4" y="123"/>
                  <a:pt x="5" y="123"/>
                  <a:pt x="6" y="123"/>
                </a:cubicBezTo>
                <a:cubicBezTo>
                  <a:pt x="7" y="123"/>
                  <a:pt x="7" y="124"/>
                  <a:pt x="7" y="124"/>
                </a:cubicBezTo>
                <a:cubicBezTo>
                  <a:pt x="7" y="124"/>
                  <a:pt x="6" y="125"/>
                  <a:pt x="6" y="125"/>
                </a:cubicBezTo>
                <a:cubicBezTo>
                  <a:pt x="5" y="126"/>
                  <a:pt x="5" y="124"/>
                  <a:pt x="4" y="124"/>
                </a:cubicBezTo>
                <a:cubicBezTo>
                  <a:pt x="4" y="124"/>
                  <a:pt x="2" y="125"/>
                  <a:pt x="3" y="125"/>
                </a:cubicBezTo>
                <a:cubicBezTo>
                  <a:pt x="3" y="126"/>
                  <a:pt x="6" y="126"/>
                  <a:pt x="6" y="127"/>
                </a:cubicBezTo>
                <a:cubicBezTo>
                  <a:pt x="7" y="128"/>
                  <a:pt x="4" y="129"/>
                  <a:pt x="4" y="130"/>
                </a:cubicBezTo>
                <a:cubicBezTo>
                  <a:pt x="4" y="130"/>
                  <a:pt x="6" y="131"/>
                  <a:pt x="6" y="131"/>
                </a:cubicBezTo>
                <a:cubicBezTo>
                  <a:pt x="6" y="133"/>
                  <a:pt x="6" y="134"/>
                  <a:pt x="6" y="135"/>
                </a:cubicBezTo>
                <a:cubicBezTo>
                  <a:pt x="5" y="135"/>
                  <a:pt x="5" y="136"/>
                  <a:pt x="5" y="137"/>
                </a:cubicBezTo>
                <a:cubicBezTo>
                  <a:pt x="5" y="137"/>
                  <a:pt x="5" y="138"/>
                  <a:pt x="5" y="138"/>
                </a:cubicBezTo>
                <a:cubicBezTo>
                  <a:pt x="4" y="139"/>
                  <a:pt x="2" y="140"/>
                  <a:pt x="2" y="142"/>
                </a:cubicBezTo>
                <a:cubicBezTo>
                  <a:pt x="2" y="143"/>
                  <a:pt x="5" y="143"/>
                  <a:pt x="5" y="144"/>
                </a:cubicBezTo>
                <a:cubicBezTo>
                  <a:pt x="5" y="145"/>
                  <a:pt x="4" y="146"/>
                  <a:pt x="4" y="147"/>
                </a:cubicBezTo>
                <a:cubicBezTo>
                  <a:pt x="3" y="148"/>
                  <a:pt x="3" y="149"/>
                  <a:pt x="3" y="149"/>
                </a:cubicBezTo>
                <a:cubicBezTo>
                  <a:pt x="2" y="150"/>
                  <a:pt x="0" y="151"/>
                  <a:pt x="0" y="152"/>
                </a:cubicBezTo>
                <a:cubicBezTo>
                  <a:pt x="0" y="153"/>
                  <a:pt x="0" y="155"/>
                  <a:pt x="1" y="156"/>
                </a:cubicBezTo>
                <a:cubicBezTo>
                  <a:pt x="2" y="158"/>
                  <a:pt x="1" y="159"/>
                  <a:pt x="3" y="160"/>
                </a:cubicBezTo>
                <a:cubicBezTo>
                  <a:pt x="3" y="161"/>
                  <a:pt x="5" y="159"/>
                  <a:pt x="6" y="160"/>
                </a:cubicBezTo>
                <a:cubicBezTo>
                  <a:pt x="7" y="161"/>
                  <a:pt x="7" y="163"/>
                  <a:pt x="8" y="164"/>
                </a:cubicBezTo>
                <a:cubicBezTo>
                  <a:pt x="8" y="165"/>
                  <a:pt x="8" y="165"/>
                  <a:pt x="8" y="165"/>
                </a:cubicBezTo>
                <a:cubicBezTo>
                  <a:pt x="8" y="166"/>
                  <a:pt x="9" y="168"/>
                  <a:pt x="10" y="168"/>
                </a:cubicBezTo>
                <a:cubicBezTo>
                  <a:pt x="12" y="169"/>
                  <a:pt x="15" y="168"/>
                  <a:pt x="18" y="168"/>
                </a:cubicBezTo>
                <a:cubicBezTo>
                  <a:pt x="19" y="168"/>
                  <a:pt x="20" y="169"/>
                  <a:pt x="21" y="16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0" name="Freeform 1255"/>
          <p:cNvSpPr>
            <a:spLocks/>
          </p:cNvSpPr>
          <p:nvPr/>
        </p:nvSpPr>
        <p:spPr bwMode="auto">
          <a:xfrm>
            <a:off x="3586163" y="5013325"/>
            <a:ext cx="138112" cy="1033463"/>
          </a:xfrm>
          <a:custGeom>
            <a:avLst/>
            <a:gdLst>
              <a:gd name="T0" fmla="*/ 121539 w 25"/>
              <a:gd name="T1" fmla="*/ 142926 h 188"/>
              <a:gd name="T2" fmla="*/ 104966 w 25"/>
              <a:gd name="T3" fmla="*/ 93451 h 188"/>
              <a:gd name="T4" fmla="*/ 93917 w 25"/>
              <a:gd name="T5" fmla="*/ 76960 h 188"/>
              <a:gd name="T6" fmla="*/ 93917 w 25"/>
              <a:gd name="T7" fmla="*/ 54971 h 188"/>
              <a:gd name="T8" fmla="*/ 77343 w 25"/>
              <a:gd name="T9" fmla="*/ 10994 h 188"/>
              <a:gd name="T10" fmla="*/ 60770 w 25"/>
              <a:gd name="T11" fmla="*/ 16491 h 188"/>
              <a:gd name="T12" fmla="*/ 60770 w 25"/>
              <a:gd name="T13" fmla="*/ 65966 h 188"/>
              <a:gd name="T14" fmla="*/ 60770 w 25"/>
              <a:gd name="T15" fmla="*/ 153920 h 188"/>
              <a:gd name="T16" fmla="*/ 60770 w 25"/>
              <a:gd name="T17" fmla="*/ 208891 h 188"/>
              <a:gd name="T18" fmla="*/ 55245 w 25"/>
              <a:gd name="T19" fmla="*/ 258366 h 188"/>
              <a:gd name="T20" fmla="*/ 49721 w 25"/>
              <a:gd name="T21" fmla="*/ 351817 h 188"/>
              <a:gd name="T22" fmla="*/ 49721 w 25"/>
              <a:gd name="T23" fmla="*/ 428777 h 188"/>
              <a:gd name="T24" fmla="*/ 44196 w 25"/>
              <a:gd name="T25" fmla="*/ 478252 h 188"/>
              <a:gd name="T26" fmla="*/ 22098 w 25"/>
              <a:gd name="T27" fmla="*/ 555211 h 188"/>
              <a:gd name="T28" fmla="*/ 22098 w 25"/>
              <a:gd name="T29" fmla="*/ 604686 h 188"/>
              <a:gd name="T30" fmla="*/ 22098 w 25"/>
              <a:gd name="T31" fmla="*/ 687143 h 188"/>
              <a:gd name="T32" fmla="*/ 44196 w 25"/>
              <a:gd name="T33" fmla="*/ 681646 h 188"/>
              <a:gd name="T34" fmla="*/ 60770 w 25"/>
              <a:gd name="T35" fmla="*/ 703634 h 188"/>
              <a:gd name="T36" fmla="*/ 60770 w 25"/>
              <a:gd name="T37" fmla="*/ 720126 h 188"/>
              <a:gd name="T38" fmla="*/ 60770 w 25"/>
              <a:gd name="T39" fmla="*/ 769600 h 188"/>
              <a:gd name="T40" fmla="*/ 66294 w 25"/>
              <a:gd name="T41" fmla="*/ 802583 h 188"/>
              <a:gd name="T42" fmla="*/ 49721 w 25"/>
              <a:gd name="T43" fmla="*/ 852057 h 188"/>
              <a:gd name="T44" fmla="*/ 16574 w 25"/>
              <a:gd name="T45" fmla="*/ 830069 h 188"/>
              <a:gd name="T46" fmla="*/ 11049 w 25"/>
              <a:gd name="T47" fmla="*/ 852057 h 188"/>
              <a:gd name="T48" fmla="*/ 44196 w 25"/>
              <a:gd name="T49" fmla="*/ 863052 h 188"/>
              <a:gd name="T50" fmla="*/ 27623 w 25"/>
              <a:gd name="T51" fmla="*/ 885040 h 188"/>
              <a:gd name="T52" fmla="*/ 60770 w 25"/>
              <a:gd name="T53" fmla="*/ 901532 h 188"/>
              <a:gd name="T54" fmla="*/ 38672 w 25"/>
              <a:gd name="T55" fmla="*/ 907029 h 188"/>
              <a:gd name="T56" fmla="*/ 49721 w 25"/>
              <a:gd name="T57" fmla="*/ 945509 h 188"/>
              <a:gd name="T58" fmla="*/ 49721 w 25"/>
              <a:gd name="T59" fmla="*/ 956503 h 188"/>
              <a:gd name="T60" fmla="*/ 60770 w 25"/>
              <a:gd name="T61" fmla="*/ 983989 h 188"/>
              <a:gd name="T62" fmla="*/ 71819 w 25"/>
              <a:gd name="T63" fmla="*/ 1005977 h 188"/>
              <a:gd name="T64" fmla="*/ 88392 w 25"/>
              <a:gd name="T65" fmla="*/ 1022469 h 188"/>
              <a:gd name="T66" fmla="*/ 99441 w 25"/>
              <a:gd name="T67" fmla="*/ 1011474 h 188"/>
              <a:gd name="T68" fmla="*/ 99441 w 25"/>
              <a:gd name="T69" fmla="*/ 989486 h 188"/>
              <a:gd name="T70" fmla="*/ 66294 w 25"/>
              <a:gd name="T71" fmla="*/ 945509 h 188"/>
              <a:gd name="T72" fmla="*/ 93917 w 25"/>
              <a:gd name="T73" fmla="*/ 901532 h 188"/>
              <a:gd name="T74" fmla="*/ 93917 w 25"/>
              <a:gd name="T75" fmla="*/ 863052 h 188"/>
              <a:gd name="T76" fmla="*/ 88392 w 25"/>
              <a:gd name="T77" fmla="*/ 824572 h 188"/>
              <a:gd name="T78" fmla="*/ 88392 w 25"/>
              <a:gd name="T79" fmla="*/ 797086 h 188"/>
              <a:gd name="T80" fmla="*/ 99441 w 25"/>
              <a:gd name="T81" fmla="*/ 786092 h 188"/>
              <a:gd name="T82" fmla="*/ 77343 w 25"/>
              <a:gd name="T83" fmla="*/ 747612 h 188"/>
              <a:gd name="T84" fmla="*/ 71819 w 25"/>
              <a:gd name="T85" fmla="*/ 720126 h 188"/>
              <a:gd name="T86" fmla="*/ 71819 w 25"/>
              <a:gd name="T87" fmla="*/ 659657 h 188"/>
              <a:gd name="T88" fmla="*/ 71819 w 25"/>
              <a:gd name="T89" fmla="*/ 615680 h 188"/>
              <a:gd name="T90" fmla="*/ 71819 w 25"/>
              <a:gd name="T91" fmla="*/ 538720 h 188"/>
              <a:gd name="T92" fmla="*/ 82868 w 25"/>
              <a:gd name="T93" fmla="*/ 505737 h 188"/>
              <a:gd name="T94" fmla="*/ 88392 w 25"/>
              <a:gd name="T95" fmla="*/ 445269 h 188"/>
              <a:gd name="T96" fmla="*/ 77343 w 25"/>
              <a:gd name="T97" fmla="*/ 406789 h 188"/>
              <a:gd name="T98" fmla="*/ 88392 w 25"/>
              <a:gd name="T99" fmla="*/ 351817 h 188"/>
              <a:gd name="T100" fmla="*/ 82868 w 25"/>
              <a:gd name="T101" fmla="*/ 307840 h 188"/>
              <a:gd name="T102" fmla="*/ 116015 w 25"/>
              <a:gd name="T103" fmla="*/ 269360 h 188"/>
              <a:gd name="T104" fmla="*/ 104966 w 25"/>
              <a:gd name="T105" fmla="*/ 225383 h 188"/>
              <a:gd name="T106" fmla="*/ 99441 w 25"/>
              <a:gd name="T107" fmla="*/ 203394 h 188"/>
              <a:gd name="T108" fmla="*/ 138113 w 25"/>
              <a:gd name="T109" fmla="*/ 159417 h 1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188"/>
              <a:gd name="T167" fmla="*/ 25 w 25"/>
              <a:gd name="T168" fmla="*/ 188 h 18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188">
                <a:moveTo>
                  <a:pt x="24" y="27"/>
                </a:moveTo>
                <a:cubicBezTo>
                  <a:pt x="24" y="27"/>
                  <a:pt x="23" y="27"/>
                  <a:pt x="23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1" y="26"/>
                  <a:pt x="22" y="25"/>
                  <a:pt x="21" y="25"/>
                </a:cubicBezTo>
                <a:cubicBezTo>
                  <a:pt x="21" y="23"/>
                  <a:pt x="20" y="21"/>
                  <a:pt x="20" y="19"/>
                </a:cubicBezTo>
                <a:cubicBezTo>
                  <a:pt x="19" y="19"/>
                  <a:pt x="19" y="18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6"/>
                  <a:pt x="18" y="16"/>
                  <a:pt x="18" y="15"/>
                </a:cubicBezTo>
                <a:cubicBezTo>
                  <a:pt x="18" y="15"/>
                  <a:pt x="17" y="15"/>
                  <a:pt x="17" y="14"/>
                </a:cubicBezTo>
                <a:cubicBezTo>
                  <a:pt x="17" y="14"/>
                  <a:pt x="17" y="13"/>
                  <a:pt x="17" y="12"/>
                </a:cubicBezTo>
                <a:cubicBezTo>
                  <a:pt x="17" y="12"/>
                  <a:pt x="17" y="11"/>
                  <a:pt x="17" y="11"/>
                </a:cubicBezTo>
                <a:cubicBezTo>
                  <a:pt x="17" y="11"/>
                  <a:pt x="17" y="11"/>
                  <a:pt x="17" y="10"/>
                </a:cubicBezTo>
                <a:cubicBezTo>
                  <a:pt x="17" y="10"/>
                  <a:pt x="17" y="9"/>
                  <a:pt x="17" y="9"/>
                </a:cubicBezTo>
                <a:cubicBezTo>
                  <a:pt x="17" y="8"/>
                  <a:pt x="16" y="7"/>
                  <a:pt x="16" y="7"/>
                </a:cubicBezTo>
                <a:cubicBezTo>
                  <a:pt x="15" y="5"/>
                  <a:pt x="15" y="4"/>
                  <a:pt x="14" y="2"/>
                </a:cubicBezTo>
                <a:cubicBezTo>
                  <a:pt x="14" y="1"/>
                  <a:pt x="13" y="1"/>
                  <a:pt x="13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11" y="1"/>
                  <a:pt x="12" y="2"/>
                  <a:pt x="11" y="3"/>
                </a:cubicBezTo>
                <a:cubicBezTo>
                  <a:pt x="11" y="4"/>
                  <a:pt x="9" y="4"/>
                  <a:pt x="8" y="4"/>
                </a:cubicBezTo>
                <a:cubicBezTo>
                  <a:pt x="9" y="5"/>
                  <a:pt x="9" y="6"/>
                  <a:pt x="9" y="7"/>
                </a:cubicBezTo>
                <a:cubicBezTo>
                  <a:pt x="9" y="9"/>
                  <a:pt x="10" y="10"/>
                  <a:pt x="11" y="12"/>
                </a:cubicBezTo>
                <a:cubicBezTo>
                  <a:pt x="11" y="13"/>
                  <a:pt x="10" y="15"/>
                  <a:pt x="10" y="16"/>
                </a:cubicBezTo>
                <a:cubicBezTo>
                  <a:pt x="10" y="17"/>
                  <a:pt x="11" y="18"/>
                  <a:pt x="11" y="20"/>
                </a:cubicBezTo>
                <a:cubicBezTo>
                  <a:pt x="11" y="22"/>
                  <a:pt x="11" y="25"/>
                  <a:pt x="11" y="28"/>
                </a:cubicBezTo>
                <a:cubicBezTo>
                  <a:pt x="10" y="28"/>
                  <a:pt x="10" y="29"/>
                  <a:pt x="10" y="30"/>
                </a:cubicBezTo>
                <a:cubicBezTo>
                  <a:pt x="10" y="31"/>
                  <a:pt x="10" y="31"/>
                  <a:pt x="10" y="32"/>
                </a:cubicBezTo>
                <a:cubicBezTo>
                  <a:pt x="11" y="34"/>
                  <a:pt x="10" y="36"/>
                  <a:pt x="11" y="38"/>
                </a:cubicBezTo>
                <a:cubicBezTo>
                  <a:pt x="11" y="39"/>
                  <a:pt x="11" y="39"/>
                  <a:pt x="11" y="40"/>
                </a:cubicBezTo>
                <a:cubicBezTo>
                  <a:pt x="11" y="40"/>
                  <a:pt x="10" y="41"/>
                  <a:pt x="10" y="42"/>
                </a:cubicBezTo>
                <a:cubicBezTo>
                  <a:pt x="10" y="43"/>
                  <a:pt x="10" y="45"/>
                  <a:pt x="10" y="47"/>
                </a:cubicBezTo>
                <a:cubicBezTo>
                  <a:pt x="10" y="49"/>
                  <a:pt x="10" y="50"/>
                  <a:pt x="9" y="52"/>
                </a:cubicBezTo>
                <a:cubicBezTo>
                  <a:pt x="9" y="54"/>
                  <a:pt x="8" y="56"/>
                  <a:pt x="8" y="58"/>
                </a:cubicBezTo>
                <a:cubicBezTo>
                  <a:pt x="8" y="60"/>
                  <a:pt x="9" y="62"/>
                  <a:pt x="9" y="64"/>
                </a:cubicBezTo>
                <a:cubicBezTo>
                  <a:pt x="9" y="65"/>
                  <a:pt x="7" y="65"/>
                  <a:pt x="7" y="67"/>
                </a:cubicBezTo>
                <a:cubicBezTo>
                  <a:pt x="7" y="68"/>
                  <a:pt x="8" y="70"/>
                  <a:pt x="8" y="72"/>
                </a:cubicBezTo>
                <a:cubicBezTo>
                  <a:pt x="9" y="74"/>
                  <a:pt x="9" y="76"/>
                  <a:pt x="9" y="78"/>
                </a:cubicBezTo>
                <a:cubicBezTo>
                  <a:pt x="9" y="79"/>
                  <a:pt x="8" y="80"/>
                  <a:pt x="8" y="81"/>
                </a:cubicBezTo>
                <a:cubicBezTo>
                  <a:pt x="8" y="82"/>
                  <a:pt x="9" y="83"/>
                  <a:pt x="9" y="84"/>
                </a:cubicBezTo>
                <a:cubicBezTo>
                  <a:pt x="9" y="85"/>
                  <a:pt x="9" y="86"/>
                  <a:pt x="8" y="87"/>
                </a:cubicBezTo>
                <a:cubicBezTo>
                  <a:pt x="8" y="88"/>
                  <a:pt x="7" y="89"/>
                  <a:pt x="7" y="90"/>
                </a:cubicBezTo>
                <a:cubicBezTo>
                  <a:pt x="6" y="93"/>
                  <a:pt x="7" y="96"/>
                  <a:pt x="6" y="99"/>
                </a:cubicBezTo>
                <a:cubicBezTo>
                  <a:pt x="6" y="100"/>
                  <a:pt x="5" y="100"/>
                  <a:pt x="4" y="101"/>
                </a:cubicBezTo>
                <a:cubicBezTo>
                  <a:pt x="4" y="102"/>
                  <a:pt x="3" y="103"/>
                  <a:pt x="3" y="104"/>
                </a:cubicBezTo>
                <a:cubicBezTo>
                  <a:pt x="3" y="106"/>
                  <a:pt x="4" y="107"/>
                  <a:pt x="4" y="108"/>
                </a:cubicBezTo>
                <a:cubicBezTo>
                  <a:pt x="4" y="108"/>
                  <a:pt x="4" y="109"/>
                  <a:pt x="4" y="110"/>
                </a:cubicBezTo>
                <a:cubicBezTo>
                  <a:pt x="4" y="112"/>
                  <a:pt x="5" y="113"/>
                  <a:pt x="5" y="114"/>
                </a:cubicBezTo>
                <a:cubicBezTo>
                  <a:pt x="5" y="115"/>
                  <a:pt x="4" y="117"/>
                  <a:pt x="4" y="119"/>
                </a:cubicBezTo>
                <a:cubicBezTo>
                  <a:pt x="4" y="121"/>
                  <a:pt x="4" y="123"/>
                  <a:pt x="4" y="125"/>
                </a:cubicBezTo>
                <a:cubicBezTo>
                  <a:pt x="4" y="126"/>
                  <a:pt x="5" y="127"/>
                  <a:pt x="6" y="128"/>
                </a:cubicBezTo>
                <a:cubicBezTo>
                  <a:pt x="7" y="128"/>
                  <a:pt x="8" y="129"/>
                  <a:pt x="8" y="128"/>
                </a:cubicBezTo>
                <a:cubicBezTo>
                  <a:pt x="9" y="127"/>
                  <a:pt x="8" y="125"/>
                  <a:pt x="8" y="124"/>
                </a:cubicBezTo>
                <a:cubicBezTo>
                  <a:pt x="8" y="123"/>
                  <a:pt x="9" y="123"/>
                  <a:pt x="9" y="124"/>
                </a:cubicBezTo>
                <a:cubicBezTo>
                  <a:pt x="9" y="124"/>
                  <a:pt x="9" y="125"/>
                  <a:pt x="9" y="126"/>
                </a:cubicBezTo>
                <a:cubicBezTo>
                  <a:pt x="9" y="126"/>
                  <a:pt x="10" y="127"/>
                  <a:pt x="11" y="128"/>
                </a:cubicBezTo>
                <a:cubicBezTo>
                  <a:pt x="10" y="128"/>
                  <a:pt x="9" y="129"/>
                  <a:pt x="10" y="129"/>
                </a:cubicBezTo>
                <a:cubicBezTo>
                  <a:pt x="10" y="130"/>
                  <a:pt x="11" y="129"/>
                  <a:pt x="11" y="130"/>
                </a:cubicBezTo>
                <a:cubicBezTo>
                  <a:pt x="11" y="130"/>
                  <a:pt x="11" y="130"/>
                  <a:pt x="11" y="131"/>
                </a:cubicBezTo>
                <a:cubicBezTo>
                  <a:pt x="10" y="131"/>
                  <a:pt x="11" y="134"/>
                  <a:pt x="11" y="135"/>
                </a:cubicBezTo>
                <a:cubicBezTo>
                  <a:pt x="10" y="136"/>
                  <a:pt x="10" y="136"/>
                  <a:pt x="10" y="137"/>
                </a:cubicBezTo>
                <a:cubicBezTo>
                  <a:pt x="10" y="138"/>
                  <a:pt x="11" y="139"/>
                  <a:pt x="11" y="140"/>
                </a:cubicBezTo>
                <a:cubicBezTo>
                  <a:pt x="11" y="141"/>
                  <a:pt x="9" y="142"/>
                  <a:pt x="10" y="142"/>
                </a:cubicBezTo>
                <a:cubicBezTo>
                  <a:pt x="10" y="143"/>
                  <a:pt x="12" y="143"/>
                  <a:pt x="12" y="143"/>
                </a:cubicBezTo>
                <a:cubicBezTo>
                  <a:pt x="13" y="144"/>
                  <a:pt x="12" y="145"/>
                  <a:pt x="12" y="146"/>
                </a:cubicBezTo>
                <a:cubicBezTo>
                  <a:pt x="11" y="147"/>
                  <a:pt x="10" y="146"/>
                  <a:pt x="9" y="147"/>
                </a:cubicBezTo>
                <a:cubicBezTo>
                  <a:pt x="9" y="148"/>
                  <a:pt x="11" y="148"/>
                  <a:pt x="11" y="149"/>
                </a:cubicBezTo>
                <a:cubicBezTo>
                  <a:pt x="11" y="151"/>
                  <a:pt x="9" y="153"/>
                  <a:pt x="9" y="155"/>
                </a:cubicBezTo>
                <a:cubicBezTo>
                  <a:pt x="8" y="156"/>
                  <a:pt x="8" y="155"/>
                  <a:pt x="8" y="155"/>
                </a:cubicBezTo>
                <a:cubicBezTo>
                  <a:pt x="8" y="154"/>
                  <a:pt x="9" y="153"/>
                  <a:pt x="8" y="152"/>
                </a:cubicBezTo>
                <a:cubicBezTo>
                  <a:pt x="7" y="152"/>
                  <a:pt x="5" y="151"/>
                  <a:pt x="3" y="151"/>
                </a:cubicBezTo>
                <a:cubicBezTo>
                  <a:pt x="3" y="153"/>
                  <a:pt x="2" y="153"/>
                  <a:pt x="1" y="154"/>
                </a:cubicBezTo>
                <a:cubicBezTo>
                  <a:pt x="1" y="155"/>
                  <a:pt x="0" y="156"/>
                  <a:pt x="1" y="157"/>
                </a:cubicBezTo>
                <a:cubicBezTo>
                  <a:pt x="2" y="157"/>
                  <a:pt x="3" y="156"/>
                  <a:pt x="2" y="155"/>
                </a:cubicBezTo>
                <a:cubicBezTo>
                  <a:pt x="2" y="155"/>
                  <a:pt x="3" y="155"/>
                  <a:pt x="3" y="155"/>
                </a:cubicBezTo>
                <a:cubicBezTo>
                  <a:pt x="4" y="155"/>
                  <a:pt x="4" y="156"/>
                  <a:pt x="5" y="156"/>
                </a:cubicBezTo>
                <a:cubicBezTo>
                  <a:pt x="6" y="155"/>
                  <a:pt x="8" y="156"/>
                  <a:pt x="8" y="157"/>
                </a:cubicBezTo>
                <a:cubicBezTo>
                  <a:pt x="9" y="157"/>
                  <a:pt x="8" y="158"/>
                  <a:pt x="8" y="158"/>
                </a:cubicBezTo>
                <a:cubicBezTo>
                  <a:pt x="7" y="159"/>
                  <a:pt x="7" y="159"/>
                  <a:pt x="7" y="160"/>
                </a:cubicBezTo>
                <a:cubicBezTo>
                  <a:pt x="6" y="160"/>
                  <a:pt x="5" y="160"/>
                  <a:pt x="5" y="161"/>
                </a:cubicBezTo>
                <a:cubicBezTo>
                  <a:pt x="5" y="161"/>
                  <a:pt x="5" y="162"/>
                  <a:pt x="5" y="162"/>
                </a:cubicBezTo>
                <a:cubicBezTo>
                  <a:pt x="7" y="162"/>
                  <a:pt x="9" y="161"/>
                  <a:pt x="11" y="162"/>
                </a:cubicBezTo>
                <a:cubicBezTo>
                  <a:pt x="11" y="162"/>
                  <a:pt x="12" y="164"/>
                  <a:pt x="11" y="164"/>
                </a:cubicBezTo>
                <a:cubicBezTo>
                  <a:pt x="11" y="165"/>
                  <a:pt x="10" y="164"/>
                  <a:pt x="9" y="164"/>
                </a:cubicBezTo>
                <a:cubicBezTo>
                  <a:pt x="8" y="163"/>
                  <a:pt x="7" y="163"/>
                  <a:pt x="7" y="163"/>
                </a:cubicBezTo>
                <a:cubicBezTo>
                  <a:pt x="6" y="164"/>
                  <a:pt x="6" y="165"/>
                  <a:pt x="7" y="165"/>
                </a:cubicBezTo>
                <a:cubicBezTo>
                  <a:pt x="8" y="166"/>
                  <a:pt x="9" y="165"/>
                  <a:pt x="9" y="165"/>
                </a:cubicBezTo>
                <a:cubicBezTo>
                  <a:pt x="10" y="166"/>
                  <a:pt x="8" y="167"/>
                  <a:pt x="8" y="168"/>
                </a:cubicBezTo>
                <a:cubicBezTo>
                  <a:pt x="8" y="169"/>
                  <a:pt x="8" y="171"/>
                  <a:pt x="9" y="172"/>
                </a:cubicBezTo>
                <a:cubicBezTo>
                  <a:pt x="10" y="172"/>
                  <a:pt x="10" y="170"/>
                  <a:pt x="11" y="170"/>
                </a:cubicBezTo>
                <a:cubicBezTo>
                  <a:pt x="12" y="170"/>
                  <a:pt x="11" y="172"/>
                  <a:pt x="11" y="172"/>
                </a:cubicBezTo>
                <a:cubicBezTo>
                  <a:pt x="11" y="173"/>
                  <a:pt x="10" y="173"/>
                  <a:pt x="9" y="174"/>
                </a:cubicBezTo>
                <a:cubicBezTo>
                  <a:pt x="9" y="175"/>
                  <a:pt x="8" y="176"/>
                  <a:pt x="8" y="177"/>
                </a:cubicBezTo>
                <a:cubicBezTo>
                  <a:pt x="9" y="178"/>
                  <a:pt x="11" y="177"/>
                  <a:pt x="11" y="178"/>
                </a:cubicBezTo>
                <a:cubicBezTo>
                  <a:pt x="12" y="178"/>
                  <a:pt x="11" y="179"/>
                  <a:pt x="11" y="179"/>
                </a:cubicBezTo>
                <a:cubicBezTo>
                  <a:pt x="11" y="180"/>
                  <a:pt x="13" y="179"/>
                  <a:pt x="13" y="180"/>
                </a:cubicBezTo>
                <a:cubicBezTo>
                  <a:pt x="13" y="181"/>
                  <a:pt x="11" y="180"/>
                  <a:pt x="11" y="181"/>
                </a:cubicBezTo>
                <a:cubicBezTo>
                  <a:pt x="11" y="182"/>
                  <a:pt x="12" y="182"/>
                  <a:pt x="13" y="183"/>
                </a:cubicBezTo>
                <a:cubicBezTo>
                  <a:pt x="13" y="184"/>
                  <a:pt x="13" y="185"/>
                  <a:pt x="13" y="186"/>
                </a:cubicBezTo>
                <a:cubicBezTo>
                  <a:pt x="14" y="187"/>
                  <a:pt x="15" y="188"/>
                  <a:pt x="16" y="188"/>
                </a:cubicBezTo>
                <a:cubicBezTo>
                  <a:pt x="17" y="188"/>
                  <a:pt x="16" y="186"/>
                  <a:pt x="16" y="186"/>
                </a:cubicBezTo>
                <a:cubicBezTo>
                  <a:pt x="16" y="185"/>
                  <a:pt x="17" y="185"/>
                  <a:pt x="17" y="185"/>
                </a:cubicBezTo>
                <a:cubicBezTo>
                  <a:pt x="17" y="184"/>
                  <a:pt x="16" y="184"/>
                  <a:pt x="17" y="183"/>
                </a:cubicBezTo>
                <a:cubicBezTo>
                  <a:pt x="17" y="183"/>
                  <a:pt x="17" y="184"/>
                  <a:pt x="18" y="184"/>
                </a:cubicBezTo>
                <a:cubicBezTo>
                  <a:pt x="18" y="184"/>
                  <a:pt x="19" y="185"/>
                  <a:pt x="20" y="185"/>
                </a:cubicBezTo>
                <a:cubicBezTo>
                  <a:pt x="20" y="185"/>
                  <a:pt x="20" y="185"/>
                  <a:pt x="20" y="184"/>
                </a:cubicBezTo>
                <a:cubicBezTo>
                  <a:pt x="19" y="183"/>
                  <a:pt x="19" y="181"/>
                  <a:pt x="18" y="180"/>
                </a:cubicBezTo>
                <a:cubicBezTo>
                  <a:pt x="17" y="179"/>
                  <a:pt x="16" y="181"/>
                  <a:pt x="15" y="180"/>
                </a:cubicBezTo>
                <a:cubicBezTo>
                  <a:pt x="13" y="179"/>
                  <a:pt x="14" y="178"/>
                  <a:pt x="13" y="176"/>
                </a:cubicBezTo>
                <a:cubicBezTo>
                  <a:pt x="12" y="175"/>
                  <a:pt x="12" y="173"/>
                  <a:pt x="12" y="172"/>
                </a:cubicBezTo>
                <a:cubicBezTo>
                  <a:pt x="13" y="171"/>
                  <a:pt x="14" y="170"/>
                  <a:pt x="15" y="169"/>
                </a:cubicBezTo>
                <a:cubicBezTo>
                  <a:pt x="16" y="169"/>
                  <a:pt x="16" y="168"/>
                  <a:pt x="16" y="167"/>
                </a:cubicBezTo>
                <a:cubicBezTo>
                  <a:pt x="16" y="166"/>
                  <a:pt x="17" y="165"/>
                  <a:pt x="17" y="164"/>
                </a:cubicBezTo>
                <a:cubicBezTo>
                  <a:pt x="17" y="163"/>
                  <a:pt x="14" y="163"/>
                  <a:pt x="14" y="162"/>
                </a:cubicBezTo>
                <a:cubicBezTo>
                  <a:pt x="14" y="160"/>
                  <a:pt x="16" y="159"/>
                  <a:pt x="17" y="158"/>
                </a:cubicBezTo>
                <a:cubicBezTo>
                  <a:pt x="17" y="158"/>
                  <a:pt x="17" y="157"/>
                  <a:pt x="17" y="157"/>
                </a:cubicBezTo>
                <a:cubicBezTo>
                  <a:pt x="17" y="156"/>
                  <a:pt x="17" y="156"/>
                  <a:pt x="18" y="155"/>
                </a:cubicBezTo>
                <a:cubicBezTo>
                  <a:pt x="18" y="154"/>
                  <a:pt x="18" y="153"/>
                  <a:pt x="18" y="152"/>
                </a:cubicBezTo>
                <a:cubicBezTo>
                  <a:pt x="18" y="151"/>
                  <a:pt x="16" y="150"/>
                  <a:pt x="16" y="150"/>
                </a:cubicBezTo>
                <a:cubicBezTo>
                  <a:pt x="16" y="149"/>
                  <a:pt x="19" y="148"/>
                  <a:pt x="18" y="147"/>
                </a:cubicBezTo>
                <a:cubicBezTo>
                  <a:pt x="18" y="146"/>
                  <a:pt x="16" y="146"/>
                  <a:pt x="15" y="145"/>
                </a:cubicBezTo>
                <a:cubicBezTo>
                  <a:pt x="14" y="145"/>
                  <a:pt x="16" y="145"/>
                  <a:pt x="16" y="145"/>
                </a:cubicBezTo>
                <a:cubicBezTo>
                  <a:pt x="17" y="145"/>
                  <a:pt x="17" y="146"/>
                  <a:pt x="18" y="145"/>
                </a:cubicBezTo>
                <a:cubicBezTo>
                  <a:pt x="18" y="145"/>
                  <a:pt x="19" y="145"/>
                  <a:pt x="19" y="144"/>
                </a:cubicBezTo>
                <a:cubicBezTo>
                  <a:pt x="19" y="144"/>
                  <a:pt x="19" y="143"/>
                  <a:pt x="18" y="143"/>
                </a:cubicBezTo>
                <a:cubicBezTo>
                  <a:pt x="17" y="143"/>
                  <a:pt x="16" y="144"/>
                  <a:pt x="15" y="143"/>
                </a:cubicBezTo>
                <a:cubicBezTo>
                  <a:pt x="14" y="142"/>
                  <a:pt x="16" y="141"/>
                  <a:pt x="15" y="140"/>
                </a:cubicBezTo>
                <a:cubicBezTo>
                  <a:pt x="15" y="139"/>
                  <a:pt x="14" y="138"/>
                  <a:pt x="14" y="136"/>
                </a:cubicBezTo>
                <a:cubicBezTo>
                  <a:pt x="14" y="136"/>
                  <a:pt x="15" y="136"/>
                  <a:pt x="14" y="135"/>
                </a:cubicBezTo>
                <a:cubicBezTo>
                  <a:pt x="14" y="135"/>
                  <a:pt x="13" y="135"/>
                  <a:pt x="13" y="135"/>
                </a:cubicBezTo>
                <a:cubicBezTo>
                  <a:pt x="12" y="133"/>
                  <a:pt x="13" y="132"/>
                  <a:pt x="13" y="131"/>
                </a:cubicBezTo>
                <a:cubicBezTo>
                  <a:pt x="13" y="130"/>
                  <a:pt x="14" y="129"/>
                  <a:pt x="14" y="128"/>
                </a:cubicBezTo>
                <a:cubicBezTo>
                  <a:pt x="14" y="126"/>
                  <a:pt x="13" y="125"/>
                  <a:pt x="12" y="124"/>
                </a:cubicBezTo>
                <a:cubicBezTo>
                  <a:pt x="12" y="123"/>
                  <a:pt x="12" y="121"/>
                  <a:pt x="13" y="120"/>
                </a:cubicBezTo>
                <a:cubicBezTo>
                  <a:pt x="13" y="119"/>
                  <a:pt x="13" y="118"/>
                  <a:pt x="13" y="117"/>
                </a:cubicBezTo>
                <a:cubicBezTo>
                  <a:pt x="13" y="116"/>
                  <a:pt x="13" y="115"/>
                  <a:pt x="13" y="115"/>
                </a:cubicBezTo>
                <a:cubicBezTo>
                  <a:pt x="13" y="114"/>
                  <a:pt x="12" y="113"/>
                  <a:pt x="13" y="112"/>
                </a:cubicBezTo>
                <a:cubicBezTo>
                  <a:pt x="13" y="111"/>
                  <a:pt x="16" y="111"/>
                  <a:pt x="16" y="110"/>
                </a:cubicBezTo>
                <a:cubicBezTo>
                  <a:pt x="16" y="108"/>
                  <a:pt x="14" y="107"/>
                  <a:pt x="14" y="105"/>
                </a:cubicBezTo>
                <a:cubicBezTo>
                  <a:pt x="13" y="103"/>
                  <a:pt x="12" y="101"/>
                  <a:pt x="13" y="98"/>
                </a:cubicBezTo>
                <a:cubicBezTo>
                  <a:pt x="13" y="98"/>
                  <a:pt x="15" y="98"/>
                  <a:pt x="16" y="97"/>
                </a:cubicBezTo>
                <a:cubicBezTo>
                  <a:pt x="16" y="94"/>
                  <a:pt x="14" y="94"/>
                  <a:pt x="14" y="92"/>
                </a:cubicBezTo>
                <a:cubicBezTo>
                  <a:pt x="14" y="92"/>
                  <a:pt x="15" y="92"/>
                  <a:pt x="15" y="92"/>
                </a:cubicBezTo>
                <a:cubicBezTo>
                  <a:pt x="16" y="89"/>
                  <a:pt x="16" y="87"/>
                  <a:pt x="17" y="85"/>
                </a:cubicBezTo>
                <a:cubicBezTo>
                  <a:pt x="17" y="84"/>
                  <a:pt x="18" y="82"/>
                  <a:pt x="17" y="81"/>
                </a:cubicBezTo>
                <a:cubicBezTo>
                  <a:pt x="17" y="80"/>
                  <a:pt x="16" y="82"/>
                  <a:pt x="16" y="81"/>
                </a:cubicBezTo>
                <a:cubicBezTo>
                  <a:pt x="15" y="80"/>
                  <a:pt x="16" y="79"/>
                  <a:pt x="16" y="77"/>
                </a:cubicBezTo>
                <a:cubicBezTo>
                  <a:pt x="16" y="77"/>
                  <a:pt x="14" y="77"/>
                  <a:pt x="14" y="76"/>
                </a:cubicBezTo>
                <a:cubicBezTo>
                  <a:pt x="13" y="75"/>
                  <a:pt x="14" y="75"/>
                  <a:pt x="14" y="74"/>
                </a:cubicBezTo>
                <a:cubicBezTo>
                  <a:pt x="14" y="74"/>
                  <a:pt x="13" y="73"/>
                  <a:pt x="13" y="73"/>
                </a:cubicBezTo>
                <a:cubicBezTo>
                  <a:pt x="13" y="71"/>
                  <a:pt x="13" y="70"/>
                  <a:pt x="13" y="69"/>
                </a:cubicBezTo>
                <a:cubicBezTo>
                  <a:pt x="14" y="67"/>
                  <a:pt x="15" y="66"/>
                  <a:pt x="16" y="64"/>
                </a:cubicBezTo>
                <a:cubicBezTo>
                  <a:pt x="16" y="63"/>
                  <a:pt x="16" y="61"/>
                  <a:pt x="14" y="60"/>
                </a:cubicBezTo>
                <a:cubicBezTo>
                  <a:pt x="15" y="60"/>
                  <a:pt x="15" y="60"/>
                  <a:pt x="15" y="59"/>
                </a:cubicBezTo>
                <a:cubicBezTo>
                  <a:pt x="16" y="59"/>
                  <a:pt x="15" y="57"/>
                  <a:pt x="15" y="56"/>
                </a:cubicBezTo>
                <a:cubicBezTo>
                  <a:pt x="16" y="55"/>
                  <a:pt x="17" y="54"/>
                  <a:pt x="18" y="53"/>
                </a:cubicBezTo>
                <a:cubicBezTo>
                  <a:pt x="18" y="52"/>
                  <a:pt x="18" y="50"/>
                  <a:pt x="19" y="49"/>
                </a:cubicBezTo>
                <a:cubicBezTo>
                  <a:pt x="19" y="49"/>
                  <a:pt x="21" y="50"/>
                  <a:pt x="21" y="49"/>
                </a:cubicBezTo>
                <a:cubicBezTo>
                  <a:pt x="22" y="48"/>
                  <a:pt x="20" y="47"/>
                  <a:pt x="20" y="46"/>
                </a:cubicBezTo>
                <a:cubicBezTo>
                  <a:pt x="20" y="46"/>
                  <a:pt x="20" y="45"/>
                  <a:pt x="20" y="44"/>
                </a:cubicBezTo>
                <a:cubicBezTo>
                  <a:pt x="20" y="43"/>
                  <a:pt x="20" y="42"/>
                  <a:pt x="19" y="41"/>
                </a:cubicBezTo>
                <a:cubicBezTo>
                  <a:pt x="19" y="40"/>
                  <a:pt x="19" y="40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8"/>
                  <a:pt x="18" y="38"/>
                  <a:pt x="18" y="37"/>
                </a:cubicBezTo>
                <a:cubicBezTo>
                  <a:pt x="18" y="36"/>
                  <a:pt x="20" y="35"/>
                  <a:pt x="20" y="35"/>
                </a:cubicBezTo>
                <a:cubicBezTo>
                  <a:pt x="21" y="34"/>
                  <a:pt x="23" y="34"/>
                  <a:pt x="24" y="33"/>
                </a:cubicBezTo>
                <a:cubicBezTo>
                  <a:pt x="25" y="32"/>
                  <a:pt x="25" y="30"/>
                  <a:pt x="25" y="29"/>
                </a:cubicBezTo>
                <a:cubicBezTo>
                  <a:pt x="25" y="28"/>
                  <a:pt x="25" y="27"/>
                  <a:pt x="24" y="2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1" name="Freeform 1256"/>
          <p:cNvSpPr>
            <a:spLocks/>
          </p:cNvSpPr>
          <p:nvPr/>
        </p:nvSpPr>
        <p:spPr bwMode="auto">
          <a:xfrm>
            <a:off x="3317875" y="4541838"/>
            <a:ext cx="361950" cy="493712"/>
          </a:xfrm>
          <a:custGeom>
            <a:avLst/>
            <a:gdLst>
              <a:gd name="T0" fmla="*/ 170007 w 66"/>
              <a:gd name="T1" fmla="*/ 0 h 90"/>
              <a:gd name="T2" fmla="*/ 186459 w 66"/>
              <a:gd name="T3" fmla="*/ 16457 h 90"/>
              <a:gd name="T4" fmla="*/ 208395 w 66"/>
              <a:gd name="T5" fmla="*/ 32914 h 90"/>
              <a:gd name="T6" fmla="*/ 219364 w 66"/>
              <a:gd name="T7" fmla="*/ 43886 h 90"/>
              <a:gd name="T8" fmla="*/ 219364 w 66"/>
              <a:gd name="T9" fmla="*/ 60343 h 90"/>
              <a:gd name="T10" fmla="*/ 246784 w 66"/>
              <a:gd name="T11" fmla="*/ 60343 h 90"/>
              <a:gd name="T12" fmla="*/ 268720 w 66"/>
              <a:gd name="T13" fmla="*/ 60343 h 90"/>
              <a:gd name="T14" fmla="*/ 296141 w 66"/>
              <a:gd name="T15" fmla="*/ 60343 h 90"/>
              <a:gd name="T16" fmla="*/ 307109 w 66"/>
              <a:gd name="T17" fmla="*/ 65828 h 90"/>
              <a:gd name="T18" fmla="*/ 301625 w 66"/>
              <a:gd name="T19" fmla="*/ 93257 h 90"/>
              <a:gd name="T20" fmla="*/ 307109 w 66"/>
              <a:gd name="T21" fmla="*/ 104228 h 90"/>
              <a:gd name="T22" fmla="*/ 301625 w 66"/>
              <a:gd name="T23" fmla="*/ 109714 h 90"/>
              <a:gd name="T24" fmla="*/ 263236 w 66"/>
              <a:gd name="T25" fmla="*/ 120685 h 90"/>
              <a:gd name="T26" fmla="*/ 235816 w 66"/>
              <a:gd name="T27" fmla="*/ 137142 h 90"/>
              <a:gd name="T28" fmla="*/ 224848 w 66"/>
              <a:gd name="T29" fmla="*/ 159085 h 90"/>
              <a:gd name="T30" fmla="*/ 208395 w 66"/>
              <a:gd name="T31" fmla="*/ 181028 h 90"/>
              <a:gd name="T32" fmla="*/ 208395 w 66"/>
              <a:gd name="T33" fmla="*/ 208457 h 90"/>
              <a:gd name="T34" fmla="*/ 235816 w 66"/>
              <a:gd name="T35" fmla="*/ 235885 h 90"/>
              <a:gd name="T36" fmla="*/ 252268 w 66"/>
              <a:gd name="T37" fmla="*/ 252342 h 90"/>
              <a:gd name="T38" fmla="*/ 274205 w 66"/>
              <a:gd name="T39" fmla="*/ 268799 h 90"/>
              <a:gd name="T40" fmla="*/ 296141 w 66"/>
              <a:gd name="T41" fmla="*/ 252342 h 90"/>
              <a:gd name="T42" fmla="*/ 318077 w 66"/>
              <a:gd name="T43" fmla="*/ 290742 h 90"/>
              <a:gd name="T44" fmla="*/ 361950 w 66"/>
              <a:gd name="T45" fmla="*/ 334628 h 90"/>
              <a:gd name="T46" fmla="*/ 345498 w 66"/>
              <a:gd name="T47" fmla="*/ 356571 h 90"/>
              <a:gd name="T48" fmla="*/ 345498 w 66"/>
              <a:gd name="T49" fmla="*/ 367542 h 90"/>
              <a:gd name="T50" fmla="*/ 340014 w 66"/>
              <a:gd name="T51" fmla="*/ 400456 h 90"/>
              <a:gd name="T52" fmla="*/ 345498 w 66"/>
              <a:gd name="T53" fmla="*/ 444342 h 90"/>
              <a:gd name="T54" fmla="*/ 329045 w 66"/>
              <a:gd name="T55" fmla="*/ 460799 h 90"/>
              <a:gd name="T56" fmla="*/ 329045 w 66"/>
              <a:gd name="T57" fmla="*/ 471770 h 90"/>
              <a:gd name="T58" fmla="*/ 312593 w 66"/>
              <a:gd name="T59" fmla="*/ 493713 h 90"/>
              <a:gd name="T60" fmla="*/ 285173 w 66"/>
              <a:gd name="T61" fmla="*/ 466285 h 90"/>
              <a:gd name="T62" fmla="*/ 235816 w 66"/>
              <a:gd name="T63" fmla="*/ 438856 h 90"/>
              <a:gd name="T64" fmla="*/ 175491 w 66"/>
              <a:gd name="T65" fmla="*/ 405942 h 90"/>
              <a:gd name="T66" fmla="*/ 148070 w 66"/>
              <a:gd name="T67" fmla="*/ 378513 h 90"/>
              <a:gd name="T68" fmla="*/ 153555 w 66"/>
              <a:gd name="T69" fmla="*/ 362056 h 90"/>
              <a:gd name="T70" fmla="*/ 109682 w 66"/>
              <a:gd name="T71" fmla="*/ 301713 h 90"/>
              <a:gd name="T72" fmla="*/ 76777 w 66"/>
              <a:gd name="T73" fmla="*/ 224914 h 90"/>
              <a:gd name="T74" fmla="*/ 60325 w 66"/>
              <a:gd name="T75" fmla="*/ 186514 h 90"/>
              <a:gd name="T76" fmla="*/ 32905 w 66"/>
              <a:gd name="T77" fmla="*/ 175542 h 90"/>
              <a:gd name="T78" fmla="*/ 10968 w 66"/>
              <a:gd name="T79" fmla="*/ 153600 h 90"/>
              <a:gd name="T80" fmla="*/ 16452 w 66"/>
              <a:gd name="T81" fmla="*/ 142628 h 90"/>
              <a:gd name="T82" fmla="*/ 10968 w 66"/>
              <a:gd name="T83" fmla="*/ 131657 h 90"/>
              <a:gd name="T84" fmla="*/ 21936 w 66"/>
              <a:gd name="T85" fmla="*/ 93257 h 90"/>
              <a:gd name="T86" fmla="*/ 38389 w 66"/>
              <a:gd name="T87" fmla="*/ 98743 h 90"/>
              <a:gd name="T88" fmla="*/ 27420 w 66"/>
              <a:gd name="T89" fmla="*/ 104228 h 90"/>
              <a:gd name="T90" fmla="*/ 32905 w 66"/>
              <a:gd name="T91" fmla="*/ 115200 h 90"/>
              <a:gd name="T92" fmla="*/ 54841 w 66"/>
              <a:gd name="T93" fmla="*/ 115200 h 90"/>
              <a:gd name="T94" fmla="*/ 65809 w 66"/>
              <a:gd name="T95" fmla="*/ 131657 h 90"/>
              <a:gd name="T96" fmla="*/ 82261 w 66"/>
              <a:gd name="T97" fmla="*/ 87771 h 90"/>
              <a:gd name="T98" fmla="*/ 131618 w 66"/>
              <a:gd name="T99" fmla="*/ 65828 h 90"/>
              <a:gd name="T100" fmla="*/ 148070 w 66"/>
              <a:gd name="T101" fmla="*/ 49371 h 90"/>
              <a:gd name="T102" fmla="*/ 159039 w 66"/>
              <a:gd name="T103" fmla="*/ 27429 h 90"/>
              <a:gd name="T104" fmla="*/ 164523 w 66"/>
              <a:gd name="T105" fmla="*/ 10971 h 90"/>
              <a:gd name="T106" fmla="*/ 159039 w 66"/>
              <a:gd name="T107" fmla="*/ 0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"/>
              <a:gd name="T163" fmla="*/ 0 h 90"/>
              <a:gd name="T164" fmla="*/ 66 w 66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" h="90">
                <a:moveTo>
                  <a:pt x="29" y="0"/>
                </a:moveTo>
                <a:cubicBezTo>
                  <a:pt x="30" y="0"/>
                  <a:pt x="30" y="0"/>
                  <a:pt x="31" y="0"/>
                </a:cubicBezTo>
                <a:cubicBezTo>
                  <a:pt x="31" y="0"/>
                  <a:pt x="32" y="1"/>
                  <a:pt x="32" y="1"/>
                </a:cubicBezTo>
                <a:cubicBezTo>
                  <a:pt x="33" y="2"/>
                  <a:pt x="33" y="2"/>
                  <a:pt x="34" y="3"/>
                </a:cubicBezTo>
                <a:cubicBezTo>
                  <a:pt x="35" y="4"/>
                  <a:pt x="34" y="5"/>
                  <a:pt x="35" y="5"/>
                </a:cubicBezTo>
                <a:cubicBezTo>
                  <a:pt x="36" y="6"/>
                  <a:pt x="37" y="6"/>
                  <a:pt x="38" y="6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9"/>
                  <a:pt x="40" y="8"/>
                  <a:pt x="40" y="8"/>
                </a:cubicBezTo>
                <a:cubicBezTo>
                  <a:pt x="41" y="8"/>
                  <a:pt x="41" y="9"/>
                  <a:pt x="40" y="9"/>
                </a:cubicBezTo>
                <a:cubicBezTo>
                  <a:pt x="40" y="10"/>
                  <a:pt x="40" y="10"/>
                  <a:pt x="40" y="11"/>
                </a:cubicBezTo>
                <a:cubicBezTo>
                  <a:pt x="40" y="11"/>
                  <a:pt x="41" y="11"/>
                  <a:pt x="42" y="11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7" y="10"/>
                  <a:pt x="48" y="10"/>
                </a:cubicBezTo>
                <a:cubicBezTo>
                  <a:pt x="49" y="10"/>
                  <a:pt x="49" y="11"/>
                  <a:pt x="49" y="11"/>
                </a:cubicBezTo>
                <a:cubicBezTo>
                  <a:pt x="50" y="11"/>
                  <a:pt x="51" y="11"/>
                  <a:pt x="52" y="10"/>
                </a:cubicBezTo>
                <a:cubicBezTo>
                  <a:pt x="53" y="10"/>
                  <a:pt x="54" y="10"/>
                  <a:pt x="54" y="11"/>
                </a:cubicBezTo>
                <a:cubicBezTo>
                  <a:pt x="55" y="11"/>
                  <a:pt x="54" y="12"/>
                  <a:pt x="54" y="12"/>
                </a:cubicBezTo>
                <a:cubicBezTo>
                  <a:pt x="55" y="12"/>
                  <a:pt x="56" y="12"/>
                  <a:pt x="56" y="12"/>
                </a:cubicBezTo>
                <a:cubicBezTo>
                  <a:pt x="56" y="14"/>
                  <a:pt x="54" y="15"/>
                  <a:pt x="54" y="17"/>
                </a:cubicBezTo>
                <a:cubicBezTo>
                  <a:pt x="54" y="18"/>
                  <a:pt x="55" y="17"/>
                  <a:pt x="55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5" y="18"/>
                  <a:pt x="56" y="19"/>
                  <a:pt x="56" y="19"/>
                </a:cubicBezTo>
                <a:cubicBezTo>
                  <a:pt x="57" y="20"/>
                  <a:pt x="57" y="20"/>
                  <a:pt x="57" y="21"/>
                </a:cubicBezTo>
                <a:cubicBezTo>
                  <a:pt x="56" y="21"/>
                  <a:pt x="56" y="20"/>
                  <a:pt x="55" y="20"/>
                </a:cubicBezTo>
                <a:cubicBezTo>
                  <a:pt x="54" y="20"/>
                  <a:pt x="53" y="21"/>
                  <a:pt x="52" y="21"/>
                </a:cubicBezTo>
                <a:cubicBezTo>
                  <a:pt x="51" y="21"/>
                  <a:pt x="50" y="22"/>
                  <a:pt x="48" y="22"/>
                </a:cubicBezTo>
                <a:cubicBezTo>
                  <a:pt x="48" y="22"/>
                  <a:pt x="47" y="22"/>
                  <a:pt x="46" y="22"/>
                </a:cubicBezTo>
                <a:cubicBezTo>
                  <a:pt x="45" y="23"/>
                  <a:pt x="44" y="23"/>
                  <a:pt x="43" y="25"/>
                </a:cubicBezTo>
                <a:cubicBezTo>
                  <a:pt x="42" y="25"/>
                  <a:pt x="43" y="26"/>
                  <a:pt x="43" y="27"/>
                </a:cubicBezTo>
                <a:cubicBezTo>
                  <a:pt x="42" y="28"/>
                  <a:pt x="41" y="28"/>
                  <a:pt x="41" y="29"/>
                </a:cubicBezTo>
                <a:cubicBezTo>
                  <a:pt x="40" y="30"/>
                  <a:pt x="42" y="30"/>
                  <a:pt x="42" y="31"/>
                </a:cubicBezTo>
                <a:cubicBezTo>
                  <a:pt x="41" y="32"/>
                  <a:pt x="39" y="32"/>
                  <a:pt x="38" y="33"/>
                </a:cubicBezTo>
                <a:cubicBezTo>
                  <a:pt x="37" y="34"/>
                  <a:pt x="38" y="35"/>
                  <a:pt x="38" y="35"/>
                </a:cubicBezTo>
                <a:cubicBezTo>
                  <a:pt x="38" y="36"/>
                  <a:pt x="38" y="37"/>
                  <a:pt x="38" y="38"/>
                </a:cubicBezTo>
                <a:cubicBezTo>
                  <a:pt x="38" y="39"/>
                  <a:pt x="37" y="40"/>
                  <a:pt x="38" y="41"/>
                </a:cubicBezTo>
                <a:cubicBezTo>
                  <a:pt x="39" y="42"/>
                  <a:pt x="42" y="42"/>
                  <a:pt x="43" y="43"/>
                </a:cubicBezTo>
                <a:cubicBezTo>
                  <a:pt x="43" y="44"/>
                  <a:pt x="42" y="45"/>
                  <a:pt x="42" y="46"/>
                </a:cubicBezTo>
                <a:cubicBezTo>
                  <a:pt x="43" y="46"/>
                  <a:pt x="45" y="46"/>
                  <a:pt x="46" y="46"/>
                </a:cubicBezTo>
                <a:cubicBezTo>
                  <a:pt x="46" y="47"/>
                  <a:pt x="46" y="48"/>
                  <a:pt x="47" y="49"/>
                </a:cubicBezTo>
                <a:cubicBezTo>
                  <a:pt x="48" y="49"/>
                  <a:pt x="49" y="49"/>
                  <a:pt x="50" y="49"/>
                </a:cubicBezTo>
                <a:cubicBezTo>
                  <a:pt x="52" y="48"/>
                  <a:pt x="52" y="47"/>
                  <a:pt x="53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8"/>
                  <a:pt x="54" y="51"/>
                  <a:pt x="55" y="53"/>
                </a:cubicBezTo>
                <a:cubicBezTo>
                  <a:pt x="55" y="54"/>
                  <a:pt x="57" y="53"/>
                  <a:pt x="58" y="53"/>
                </a:cubicBezTo>
                <a:cubicBezTo>
                  <a:pt x="58" y="53"/>
                  <a:pt x="59" y="53"/>
                  <a:pt x="60" y="53"/>
                </a:cubicBezTo>
                <a:cubicBezTo>
                  <a:pt x="61" y="55"/>
                  <a:pt x="63" y="58"/>
                  <a:pt x="66" y="61"/>
                </a:cubicBezTo>
                <a:cubicBezTo>
                  <a:pt x="65" y="62"/>
                  <a:pt x="65" y="62"/>
                  <a:pt x="65" y="63"/>
                </a:cubicBezTo>
                <a:cubicBezTo>
                  <a:pt x="64" y="64"/>
                  <a:pt x="64" y="64"/>
                  <a:pt x="63" y="65"/>
                </a:cubicBezTo>
                <a:cubicBezTo>
                  <a:pt x="63" y="65"/>
                  <a:pt x="64" y="66"/>
                  <a:pt x="64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4" y="69"/>
                  <a:pt x="64" y="69"/>
                </a:cubicBezTo>
                <a:cubicBezTo>
                  <a:pt x="64" y="71"/>
                  <a:pt x="62" y="72"/>
                  <a:pt x="62" y="73"/>
                </a:cubicBezTo>
                <a:cubicBezTo>
                  <a:pt x="61" y="74"/>
                  <a:pt x="63" y="74"/>
                  <a:pt x="63" y="75"/>
                </a:cubicBezTo>
                <a:cubicBezTo>
                  <a:pt x="63" y="77"/>
                  <a:pt x="63" y="79"/>
                  <a:pt x="63" y="81"/>
                </a:cubicBezTo>
                <a:cubicBezTo>
                  <a:pt x="63" y="81"/>
                  <a:pt x="62" y="82"/>
                  <a:pt x="61" y="83"/>
                </a:cubicBezTo>
                <a:cubicBezTo>
                  <a:pt x="61" y="83"/>
                  <a:pt x="60" y="84"/>
                  <a:pt x="60" y="84"/>
                </a:cubicBezTo>
                <a:cubicBezTo>
                  <a:pt x="60" y="85"/>
                  <a:pt x="61" y="86"/>
                  <a:pt x="61" y="86"/>
                </a:cubicBezTo>
                <a:cubicBezTo>
                  <a:pt x="61" y="86"/>
                  <a:pt x="60" y="86"/>
                  <a:pt x="60" y="86"/>
                </a:cubicBezTo>
                <a:cubicBezTo>
                  <a:pt x="59" y="87"/>
                  <a:pt x="60" y="88"/>
                  <a:pt x="60" y="89"/>
                </a:cubicBezTo>
                <a:cubicBezTo>
                  <a:pt x="59" y="90"/>
                  <a:pt x="58" y="90"/>
                  <a:pt x="57" y="90"/>
                </a:cubicBezTo>
                <a:cubicBezTo>
                  <a:pt x="56" y="89"/>
                  <a:pt x="55" y="88"/>
                  <a:pt x="54" y="88"/>
                </a:cubicBezTo>
                <a:cubicBezTo>
                  <a:pt x="53" y="87"/>
                  <a:pt x="53" y="86"/>
                  <a:pt x="52" y="85"/>
                </a:cubicBezTo>
                <a:cubicBezTo>
                  <a:pt x="51" y="84"/>
                  <a:pt x="50" y="83"/>
                  <a:pt x="48" y="82"/>
                </a:cubicBezTo>
                <a:cubicBezTo>
                  <a:pt x="47" y="82"/>
                  <a:pt x="45" y="81"/>
                  <a:pt x="43" y="80"/>
                </a:cubicBezTo>
                <a:cubicBezTo>
                  <a:pt x="41" y="79"/>
                  <a:pt x="39" y="78"/>
                  <a:pt x="37" y="77"/>
                </a:cubicBezTo>
                <a:cubicBezTo>
                  <a:pt x="36" y="76"/>
                  <a:pt x="34" y="75"/>
                  <a:pt x="32" y="74"/>
                </a:cubicBezTo>
                <a:cubicBezTo>
                  <a:pt x="31" y="73"/>
                  <a:pt x="30" y="72"/>
                  <a:pt x="29" y="71"/>
                </a:cubicBezTo>
                <a:cubicBezTo>
                  <a:pt x="28" y="71"/>
                  <a:pt x="28" y="70"/>
                  <a:pt x="27" y="69"/>
                </a:cubicBezTo>
                <a:cubicBezTo>
                  <a:pt x="27" y="69"/>
                  <a:pt x="27" y="68"/>
                  <a:pt x="27" y="68"/>
                </a:cubicBezTo>
                <a:cubicBezTo>
                  <a:pt x="27" y="67"/>
                  <a:pt x="28" y="66"/>
                  <a:pt x="28" y="66"/>
                </a:cubicBezTo>
                <a:cubicBezTo>
                  <a:pt x="28" y="64"/>
                  <a:pt x="26" y="63"/>
                  <a:pt x="25" y="62"/>
                </a:cubicBezTo>
                <a:cubicBezTo>
                  <a:pt x="23" y="59"/>
                  <a:pt x="22" y="57"/>
                  <a:pt x="20" y="55"/>
                </a:cubicBezTo>
                <a:cubicBezTo>
                  <a:pt x="19" y="52"/>
                  <a:pt x="17" y="49"/>
                  <a:pt x="16" y="46"/>
                </a:cubicBezTo>
                <a:cubicBezTo>
                  <a:pt x="15" y="45"/>
                  <a:pt x="15" y="43"/>
                  <a:pt x="14" y="41"/>
                </a:cubicBezTo>
                <a:cubicBezTo>
                  <a:pt x="14" y="40"/>
                  <a:pt x="13" y="39"/>
                  <a:pt x="12" y="38"/>
                </a:cubicBezTo>
                <a:cubicBezTo>
                  <a:pt x="11" y="37"/>
                  <a:pt x="11" y="35"/>
                  <a:pt x="11" y="34"/>
                </a:cubicBezTo>
                <a:cubicBezTo>
                  <a:pt x="10" y="33"/>
                  <a:pt x="9" y="32"/>
                  <a:pt x="8" y="32"/>
                </a:cubicBezTo>
                <a:cubicBezTo>
                  <a:pt x="7" y="31"/>
                  <a:pt x="6" y="32"/>
                  <a:pt x="6" y="32"/>
                </a:cubicBezTo>
                <a:cubicBezTo>
                  <a:pt x="5" y="31"/>
                  <a:pt x="3" y="30"/>
                  <a:pt x="2" y="29"/>
                </a:cubicBezTo>
                <a:cubicBezTo>
                  <a:pt x="2" y="29"/>
                  <a:pt x="2" y="28"/>
                  <a:pt x="2" y="28"/>
                </a:cubicBezTo>
                <a:cubicBezTo>
                  <a:pt x="2" y="27"/>
                  <a:pt x="3" y="27"/>
                  <a:pt x="3" y="27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4"/>
                  <a:pt x="2" y="24"/>
                </a:cubicBezTo>
                <a:cubicBezTo>
                  <a:pt x="2" y="23"/>
                  <a:pt x="0" y="22"/>
                  <a:pt x="1" y="21"/>
                </a:cubicBezTo>
                <a:cubicBezTo>
                  <a:pt x="1" y="19"/>
                  <a:pt x="3" y="18"/>
                  <a:pt x="4" y="17"/>
                </a:cubicBezTo>
                <a:cubicBezTo>
                  <a:pt x="4" y="17"/>
                  <a:pt x="5" y="16"/>
                  <a:pt x="6" y="16"/>
                </a:cubicBezTo>
                <a:cubicBezTo>
                  <a:pt x="6" y="17"/>
                  <a:pt x="7" y="17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5" y="19"/>
                  <a:pt x="5" y="19"/>
                </a:cubicBezTo>
                <a:cubicBezTo>
                  <a:pt x="5" y="20"/>
                  <a:pt x="5" y="20"/>
                  <a:pt x="6" y="20"/>
                </a:cubicBezTo>
                <a:cubicBezTo>
                  <a:pt x="6" y="21"/>
                  <a:pt x="5" y="21"/>
                  <a:pt x="6" y="21"/>
                </a:cubicBezTo>
                <a:cubicBezTo>
                  <a:pt x="6" y="21"/>
                  <a:pt x="7" y="21"/>
                  <a:pt x="7" y="20"/>
                </a:cubicBezTo>
                <a:cubicBezTo>
                  <a:pt x="8" y="20"/>
                  <a:pt x="9" y="20"/>
                  <a:pt x="10" y="21"/>
                </a:cubicBezTo>
                <a:cubicBezTo>
                  <a:pt x="11" y="22"/>
                  <a:pt x="11" y="23"/>
                  <a:pt x="11" y="23"/>
                </a:cubicBezTo>
                <a:cubicBezTo>
                  <a:pt x="11" y="23"/>
                  <a:pt x="12" y="24"/>
                  <a:pt x="12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14" y="20"/>
                  <a:pt x="14" y="18"/>
                  <a:pt x="15" y="16"/>
                </a:cubicBezTo>
                <a:cubicBezTo>
                  <a:pt x="15" y="15"/>
                  <a:pt x="16" y="15"/>
                  <a:pt x="17" y="15"/>
                </a:cubicBezTo>
                <a:cubicBezTo>
                  <a:pt x="20" y="14"/>
                  <a:pt x="22" y="13"/>
                  <a:pt x="24" y="12"/>
                </a:cubicBezTo>
                <a:cubicBezTo>
                  <a:pt x="25" y="12"/>
                  <a:pt x="24" y="11"/>
                  <a:pt x="25" y="11"/>
                </a:cubicBezTo>
                <a:cubicBezTo>
                  <a:pt x="25" y="10"/>
                  <a:pt x="26" y="10"/>
                  <a:pt x="27" y="9"/>
                </a:cubicBezTo>
                <a:cubicBezTo>
                  <a:pt x="27" y="9"/>
                  <a:pt x="28" y="8"/>
                  <a:pt x="28" y="8"/>
                </a:cubicBezTo>
                <a:cubicBezTo>
                  <a:pt x="29" y="7"/>
                  <a:pt x="28" y="6"/>
                  <a:pt x="29" y="5"/>
                </a:cubicBezTo>
                <a:cubicBezTo>
                  <a:pt x="29" y="4"/>
                  <a:pt x="30" y="5"/>
                  <a:pt x="30" y="4"/>
                </a:cubicBezTo>
                <a:cubicBezTo>
                  <a:pt x="31" y="4"/>
                  <a:pt x="31" y="3"/>
                  <a:pt x="30" y="2"/>
                </a:cubicBezTo>
                <a:cubicBezTo>
                  <a:pt x="30" y="2"/>
                  <a:pt x="30" y="1"/>
                  <a:pt x="29" y="1"/>
                </a:cubicBezTo>
                <a:cubicBezTo>
                  <a:pt x="29" y="0"/>
                  <a:pt x="29" y="0"/>
                  <a:pt x="29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2" name="Freeform 1257"/>
          <p:cNvSpPr>
            <a:spLocks/>
          </p:cNvSpPr>
          <p:nvPr/>
        </p:nvSpPr>
        <p:spPr bwMode="auto">
          <a:xfrm>
            <a:off x="2444750" y="3624263"/>
            <a:ext cx="763588" cy="515937"/>
          </a:xfrm>
          <a:custGeom>
            <a:avLst/>
            <a:gdLst>
              <a:gd name="T0" fmla="*/ 730627 w 139"/>
              <a:gd name="T1" fmla="*/ 400675 h 94"/>
              <a:gd name="T2" fmla="*/ 741614 w 139"/>
              <a:gd name="T3" fmla="*/ 378720 h 94"/>
              <a:gd name="T4" fmla="*/ 763588 w 139"/>
              <a:gd name="T5" fmla="*/ 334811 h 94"/>
              <a:gd name="T6" fmla="*/ 697667 w 139"/>
              <a:gd name="T7" fmla="*/ 323833 h 94"/>
              <a:gd name="T8" fmla="*/ 653719 w 139"/>
              <a:gd name="T9" fmla="*/ 384209 h 94"/>
              <a:gd name="T10" fmla="*/ 642732 w 139"/>
              <a:gd name="T11" fmla="*/ 400675 h 94"/>
              <a:gd name="T12" fmla="*/ 615265 w 139"/>
              <a:gd name="T13" fmla="*/ 406164 h 94"/>
              <a:gd name="T14" fmla="*/ 598785 w 139"/>
              <a:gd name="T15" fmla="*/ 400675 h 94"/>
              <a:gd name="T16" fmla="*/ 521877 w 139"/>
              <a:gd name="T17" fmla="*/ 395187 h 94"/>
              <a:gd name="T18" fmla="*/ 472436 w 139"/>
              <a:gd name="T19" fmla="*/ 318345 h 94"/>
              <a:gd name="T20" fmla="*/ 483423 w 139"/>
              <a:gd name="T21" fmla="*/ 312856 h 94"/>
              <a:gd name="T22" fmla="*/ 477929 w 139"/>
              <a:gd name="T23" fmla="*/ 236014 h 94"/>
              <a:gd name="T24" fmla="*/ 494409 w 139"/>
              <a:gd name="T25" fmla="*/ 197593 h 94"/>
              <a:gd name="T26" fmla="*/ 444969 w 139"/>
              <a:gd name="T27" fmla="*/ 164661 h 94"/>
              <a:gd name="T28" fmla="*/ 412008 w 139"/>
              <a:gd name="T29" fmla="*/ 98797 h 94"/>
              <a:gd name="T30" fmla="*/ 368060 w 139"/>
              <a:gd name="T31" fmla="*/ 82331 h 94"/>
              <a:gd name="T32" fmla="*/ 335100 w 139"/>
              <a:gd name="T33" fmla="*/ 98797 h 94"/>
              <a:gd name="T34" fmla="*/ 285659 w 139"/>
              <a:gd name="T35" fmla="*/ 38421 h 94"/>
              <a:gd name="T36" fmla="*/ 159310 w 139"/>
              <a:gd name="T37" fmla="*/ 38421 h 94"/>
              <a:gd name="T38" fmla="*/ 10987 w 139"/>
              <a:gd name="T39" fmla="*/ 0 h 94"/>
              <a:gd name="T40" fmla="*/ 16480 w 139"/>
              <a:gd name="T41" fmla="*/ 32932 h 94"/>
              <a:gd name="T42" fmla="*/ 21974 w 139"/>
              <a:gd name="T43" fmla="*/ 71353 h 94"/>
              <a:gd name="T44" fmla="*/ 60428 w 139"/>
              <a:gd name="T45" fmla="*/ 120751 h 94"/>
              <a:gd name="T46" fmla="*/ 65921 w 139"/>
              <a:gd name="T47" fmla="*/ 142706 h 94"/>
              <a:gd name="T48" fmla="*/ 32961 w 139"/>
              <a:gd name="T49" fmla="*/ 137218 h 94"/>
              <a:gd name="T50" fmla="*/ 82402 w 139"/>
              <a:gd name="T51" fmla="*/ 164661 h 94"/>
              <a:gd name="T52" fmla="*/ 98882 w 139"/>
              <a:gd name="T53" fmla="*/ 214059 h 94"/>
              <a:gd name="T54" fmla="*/ 126349 w 139"/>
              <a:gd name="T55" fmla="*/ 246992 h 94"/>
              <a:gd name="T56" fmla="*/ 170297 w 139"/>
              <a:gd name="T57" fmla="*/ 268946 h 94"/>
              <a:gd name="T58" fmla="*/ 148323 w 139"/>
              <a:gd name="T59" fmla="*/ 246992 h 94"/>
              <a:gd name="T60" fmla="*/ 131843 w 139"/>
              <a:gd name="T61" fmla="*/ 186616 h 94"/>
              <a:gd name="T62" fmla="*/ 98882 w 139"/>
              <a:gd name="T63" fmla="*/ 142706 h 94"/>
              <a:gd name="T64" fmla="*/ 71415 w 139"/>
              <a:gd name="T65" fmla="*/ 93308 h 94"/>
              <a:gd name="T66" fmla="*/ 54934 w 139"/>
              <a:gd name="T67" fmla="*/ 27444 h 94"/>
              <a:gd name="T68" fmla="*/ 93388 w 139"/>
              <a:gd name="T69" fmla="*/ 38421 h 94"/>
              <a:gd name="T70" fmla="*/ 109869 w 139"/>
              <a:gd name="T71" fmla="*/ 104285 h 94"/>
              <a:gd name="T72" fmla="*/ 153816 w 139"/>
              <a:gd name="T73" fmla="*/ 142706 h 94"/>
              <a:gd name="T74" fmla="*/ 170297 w 139"/>
              <a:gd name="T75" fmla="*/ 170150 h 94"/>
              <a:gd name="T76" fmla="*/ 175790 w 139"/>
              <a:gd name="T77" fmla="*/ 186616 h 94"/>
              <a:gd name="T78" fmla="*/ 208751 w 139"/>
              <a:gd name="T79" fmla="*/ 214059 h 94"/>
              <a:gd name="T80" fmla="*/ 241711 w 139"/>
              <a:gd name="T81" fmla="*/ 268946 h 94"/>
              <a:gd name="T82" fmla="*/ 263685 w 139"/>
              <a:gd name="T83" fmla="*/ 340300 h 94"/>
              <a:gd name="T84" fmla="*/ 269178 w 139"/>
              <a:gd name="T85" fmla="*/ 373232 h 94"/>
              <a:gd name="T86" fmla="*/ 351580 w 139"/>
              <a:gd name="T87" fmla="*/ 417141 h 94"/>
              <a:gd name="T88" fmla="*/ 444969 w 139"/>
              <a:gd name="T89" fmla="*/ 461051 h 94"/>
              <a:gd name="T90" fmla="*/ 532864 w 139"/>
              <a:gd name="T91" fmla="*/ 466540 h 94"/>
              <a:gd name="T92" fmla="*/ 565824 w 139"/>
              <a:gd name="T93" fmla="*/ 472028 h 94"/>
              <a:gd name="T94" fmla="*/ 609772 w 139"/>
              <a:gd name="T95" fmla="*/ 499472 h 94"/>
              <a:gd name="T96" fmla="*/ 648226 w 139"/>
              <a:gd name="T97" fmla="*/ 455562 h 94"/>
              <a:gd name="T98" fmla="*/ 642732 w 139"/>
              <a:gd name="T99" fmla="*/ 428119 h 94"/>
              <a:gd name="T100" fmla="*/ 708654 w 139"/>
              <a:gd name="T101" fmla="*/ 411653 h 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9"/>
              <a:gd name="T154" fmla="*/ 0 h 94"/>
              <a:gd name="T155" fmla="*/ 139 w 139"/>
              <a:gd name="T156" fmla="*/ 94 h 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9" h="94">
                <a:moveTo>
                  <a:pt x="131" y="74"/>
                </a:moveTo>
                <a:cubicBezTo>
                  <a:pt x="131" y="74"/>
                  <a:pt x="131" y="73"/>
                  <a:pt x="131" y="73"/>
                </a:cubicBezTo>
                <a:cubicBezTo>
                  <a:pt x="131" y="73"/>
                  <a:pt x="131" y="72"/>
                  <a:pt x="132" y="72"/>
                </a:cubicBezTo>
                <a:cubicBezTo>
                  <a:pt x="132" y="72"/>
                  <a:pt x="132" y="73"/>
                  <a:pt x="133" y="73"/>
                </a:cubicBezTo>
                <a:cubicBezTo>
                  <a:pt x="133" y="73"/>
                  <a:pt x="133" y="74"/>
                  <a:pt x="134" y="74"/>
                </a:cubicBezTo>
                <a:cubicBezTo>
                  <a:pt x="134" y="75"/>
                  <a:pt x="134" y="74"/>
                  <a:pt x="134" y="73"/>
                </a:cubicBezTo>
                <a:cubicBezTo>
                  <a:pt x="134" y="72"/>
                  <a:pt x="135" y="71"/>
                  <a:pt x="136" y="70"/>
                </a:cubicBezTo>
                <a:cubicBezTo>
                  <a:pt x="136" y="70"/>
                  <a:pt x="135" y="69"/>
                  <a:pt x="135" y="69"/>
                </a:cubicBezTo>
                <a:cubicBezTo>
                  <a:pt x="135" y="68"/>
                  <a:pt x="136" y="68"/>
                  <a:pt x="136" y="67"/>
                </a:cubicBezTo>
                <a:cubicBezTo>
                  <a:pt x="136" y="66"/>
                  <a:pt x="136" y="65"/>
                  <a:pt x="136" y="64"/>
                </a:cubicBezTo>
                <a:cubicBezTo>
                  <a:pt x="137" y="63"/>
                  <a:pt x="138" y="63"/>
                  <a:pt x="138" y="62"/>
                </a:cubicBezTo>
                <a:cubicBezTo>
                  <a:pt x="139" y="62"/>
                  <a:pt x="139" y="61"/>
                  <a:pt x="139" y="61"/>
                </a:cubicBezTo>
                <a:cubicBezTo>
                  <a:pt x="139" y="60"/>
                  <a:pt x="139" y="59"/>
                  <a:pt x="138" y="59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133" y="59"/>
                  <a:pt x="132" y="59"/>
                  <a:pt x="131" y="59"/>
                </a:cubicBezTo>
                <a:cubicBezTo>
                  <a:pt x="129" y="59"/>
                  <a:pt x="128" y="59"/>
                  <a:pt x="127" y="59"/>
                </a:cubicBezTo>
                <a:cubicBezTo>
                  <a:pt x="125" y="60"/>
                  <a:pt x="124" y="59"/>
                  <a:pt x="123" y="60"/>
                </a:cubicBezTo>
                <a:cubicBezTo>
                  <a:pt x="121" y="61"/>
                  <a:pt x="121" y="62"/>
                  <a:pt x="121" y="63"/>
                </a:cubicBezTo>
                <a:cubicBezTo>
                  <a:pt x="120" y="65"/>
                  <a:pt x="121" y="66"/>
                  <a:pt x="120" y="67"/>
                </a:cubicBezTo>
                <a:cubicBezTo>
                  <a:pt x="120" y="68"/>
                  <a:pt x="119" y="69"/>
                  <a:pt x="119" y="70"/>
                </a:cubicBezTo>
                <a:cubicBezTo>
                  <a:pt x="119" y="70"/>
                  <a:pt x="118" y="71"/>
                  <a:pt x="117" y="71"/>
                </a:cubicBezTo>
                <a:cubicBezTo>
                  <a:pt x="117" y="71"/>
                  <a:pt x="116" y="71"/>
                  <a:pt x="115" y="72"/>
                </a:cubicBezTo>
                <a:cubicBezTo>
                  <a:pt x="115" y="72"/>
                  <a:pt x="116" y="72"/>
                  <a:pt x="116" y="72"/>
                </a:cubicBezTo>
                <a:cubicBezTo>
                  <a:pt x="116" y="72"/>
                  <a:pt x="117" y="72"/>
                  <a:pt x="117" y="73"/>
                </a:cubicBezTo>
                <a:cubicBezTo>
                  <a:pt x="117" y="73"/>
                  <a:pt x="116" y="73"/>
                  <a:pt x="115" y="73"/>
                </a:cubicBezTo>
                <a:cubicBezTo>
                  <a:pt x="115" y="74"/>
                  <a:pt x="115" y="74"/>
                  <a:pt x="114" y="74"/>
                </a:cubicBezTo>
                <a:cubicBezTo>
                  <a:pt x="114" y="75"/>
                  <a:pt x="114" y="74"/>
                  <a:pt x="114" y="74"/>
                </a:cubicBezTo>
                <a:cubicBezTo>
                  <a:pt x="113" y="74"/>
                  <a:pt x="112" y="74"/>
                  <a:pt x="112" y="74"/>
                </a:cubicBezTo>
                <a:cubicBezTo>
                  <a:pt x="111" y="73"/>
                  <a:pt x="113" y="73"/>
                  <a:pt x="114" y="73"/>
                </a:cubicBezTo>
                <a:cubicBezTo>
                  <a:pt x="114" y="73"/>
                  <a:pt x="113" y="73"/>
                  <a:pt x="113" y="72"/>
                </a:cubicBezTo>
                <a:cubicBezTo>
                  <a:pt x="113" y="72"/>
                  <a:pt x="112" y="72"/>
                  <a:pt x="111" y="72"/>
                </a:cubicBezTo>
                <a:cubicBezTo>
                  <a:pt x="110" y="72"/>
                  <a:pt x="109" y="73"/>
                  <a:pt x="109" y="73"/>
                </a:cubicBezTo>
                <a:cubicBezTo>
                  <a:pt x="107" y="74"/>
                  <a:pt x="105" y="74"/>
                  <a:pt x="103" y="75"/>
                </a:cubicBezTo>
                <a:cubicBezTo>
                  <a:pt x="103" y="75"/>
                  <a:pt x="101" y="75"/>
                  <a:pt x="101" y="74"/>
                </a:cubicBezTo>
                <a:cubicBezTo>
                  <a:pt x="99" y="74"/>
                  <a:pt x="99" y="73"/>
                  <a:pt x="98" y="72"/>
                </a:cubicBezTo>
                <a:cubicBezTo>
                  <a:pt x="97" y="72"/>
                  <a:pt x="96" y="73"/>
                  <a:pt x="95" y="72"/>
                </a:cubicBezTo>
                <a:cubicBezTo>
                  <a:pt x="94" y="72"/>
                  <a:pt x="94" y="71"/>
                  <a:pt x="93" y="71"/>
                </a:cubicBezTo>
                <a:cubicBezTo>
                  <a:pt x="93" y="69"/>
                  <a:pt x="93" y="68"/>
                  <a:pt x="92" y="67"/>
                </a:cubicBezTo>
                <a:cubicBezTo>
                  <a:pt x="91" y="66"/>
                  <a:pt x="89" y="65"/>
                  <a:pt x="89" y="64"/>
                </a:cubicBezTo>
                <a:cubicBezTo>
                  <a:pt x="88" y="62"/>
                  <a:pt x="87" y="60"/>
                  <a:pt x="86" y="58"/>
                </a:cubicBezTo>
                <a:cubicBezTo>
                  <a:pt x="86" y="58"/>
                  <a:pt x="86" y="57"/>
                  <a:pt x="86" y="57"/>
                </a:cubicBezTo>
                <a:cubicBezTo>
                  <a:pt x="87" y="57"/>
                  <a:pt x="87" y="58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8"/>
                  <a:pt x="88" y="58"/>
                  <a:pt x="88" y="57"/>
                </a:cubicBezTo>
                <a:cubicBezTo>
                  <a:pt x="88" y="56"/>
                  <a:pt x="87" y="56"/>
                  <a:pt x="86" y="55"/>
                </a:cubicBezTo>
                <a:cubicBezTo>
                  <a:pt x="86" y="54"/>
                  <a:pt x="86" y="53"/>
                  <a:pt x="86" y="52"/>
                </a:cubicBezTo>
                <a:cubicBezTo>
                  <a:pt x="86" y="50"/>
                  <a:pt x="86" y="49"/>
                  <a:pt x="86" y="48"/>
                </a:cubicBezTo>
                <a:cubicBezTo>
                  <a:pt x="86" y="46"/>
                  <a:pt x="86" y="45"/>
                  <a:pt x="87" y="43"/>
                </a:cubicBezTo>
                <a:cubicBezTo>
                  <a:pt x="87" y="43"/>
                  <a:pt x="88" y="42"/>
                  <a:pt x="88" y="41"/>
                </a:cubicBezTo>
                <a:cubicBezTo>
                  <a:pt x="88" y="40"/>
                  <a:pt x="88" y="39"/>
                  <a:pt x="88" y="38"/>
                </a:cubicBezTo>
                <a:cubicBezTo>
                  <a:pt x="88" y="38"/>
                  <a:pt x="89" y="39"/>
                  <a:pt x="89" y="39"/>
                </a:cubicBezTo>
                <a:cubicBezTo>
                  <a:pt x="90" y="38"/>
                  <a:pt x="90" y="37"/>
                  <a:pt x="90" y="36"/>
                </a:cubicBezTo>
                <a:cubicBezTo>
                  <a:pt x="89" y="36"/>
                  <a:pt x="89" y="35"/>
                  <a:pt x="88" y="35"/>
                </a:cubicBezTo>
                <a:cubicBezTo>
                  <a:pt x="88" y="35"/>
                  <a:pt x="87" y="35"/>
                  <a:pt x="86" y="35"/>
                </a:cubicBezTo>
                <a:cubicBezTo>
                  <a:pt x="85" y="34"/>
                  <a:pt x="84" y="34"/>
                  <a:pt x="83" y="33"/>
                </a:cubicBezTo>
                <a:cubicBezTo>
                  <a:pt x="82" y="32"/>
                  <a:pt x="81" y="31"/>
                  <a:pt x="81" y="30"/>
                </a:cubicBezTo>
                <a:cubicBezTo>
                  <a:pt x="80" y="30"/>
                  <a:pt x="81" y="29"/>
                  <a:pt x="80" y="28"/>
                </a:cubicBezTo>
                <a:cubicBezTo>
                  <a:pt x="80" y="27"/>
                  <a:pt x="79" y="26"/>
                  <a:pt x="79" y="25"/>
                </a:cubicBezTo>
                <a:cubicBezTo>
                  <a:pt x="78" y="24"/>
                  <a:pt x="77" y="23"/>
                  <a:pt x="76" y="21"/>
                </a:cubicBezTo>
                <a:cubicBezTo>
                  <a:pt x="76" y="20"/>
                  <a:pt x="76" y="19"/>
                  <a:pt x="75" y="18"/>
                </a:cubicBezTo>
                <a:cubicBezTo>
                  <a:pt x="75" y="17"/>
                  <a:pt x="74" y="15"/>
                  <a:pt x="73" y="15"/>
                </a:cubicBezTo>
                <a:cubicBezTo>
                  <a:pt x="72" y="15"/>
                  <a:pt x="71" y="15"/>
                  <a:pt x="70" y="15"/>
                </a:cubicBezTo>
                <a:cubicBezTo>
                  <a:pt x="69" y="15"/>
                  <a:pt x="69" y="15"/>
                  <a:pt x="68" y="15"/>
                </a:cubicBezTo>
                <a:cubicBezTo>
                  <a:pt x="68" y="15"/>
                  <a:pt x="67" y="15"/>
                  <a:pt x="67" y="15"/>
                </a:cubicBezTo>
                <a:cubicBezTo>
                  <a:pt x="66" y="16"/>
                  <a:pt x="66" y="16"/>
                  <a:pt x="66" y="17"/>
                </a:cubicBezTo>
                <a:cubicBezTo>
                  <a:pt x="66" y="17"/>
                  <a:pt x="66" y="18"/>
                  <a:pt x="66" y="19"/>
                </a:cubicBezTo>
                <a:cubicBezTo>
                  <a:pt x="66" y="19"/>
                  <a:pt x="65" y="19"/>
                  <a:pt x="64" y="19"/>
                </a:cubicBezTo>
                <a:cubicBezTo>
                  <a:pt x="63" y="19"/>
                  <a:pt x="62" y="18"/>
                  <a:pt x="61" y="18"/>
                </a:cubicBezTo>
                <a:cubicBezTo>
                  <a:pt x="60" y="17"/>
                  <a:pt x="59" y="17"/>
                  <a:pt x="58" y="16"/>
                </a:cubicBezTo>
                <a:cubicBezTo>
                  <a:pt x="57" y="15"/>
                  <a:pt x="57" y="14"/>
                  <a:pt x="56" y="13"/>
                </a:cubicBezTo>
                <a:cubicBezTo>
                  <a:pt x="56" y="12"/>
                  <a:pt x="56" y="11"/>
                  <a:pt x="55" y="10"/>
                </a:cubicBezTo>
                <a:cubicBezTo>
                  <a:pt x="54" y="9"/>
                  <a:pt x="53" y="8"/>
                  <a:pt x="52" y="7"/>
                </a:cubicBezTo>
                <a:cubicBezTo>
                  <a:pt x="51" y="6"/>
                  <a:pt x="51" y="5"/>
                  <a:pt x="51" y="4"/>
                </a:cubicBezTo>
                <a:cubicBezTo>
                  <a:pt x="48" y="4"/>
                  <a:pt x="45" y="4"/>
                  <a:pt x="42" y="4"/>
                </a:cubicBezTo>
                <a:cubicBezTo>
                  <a:pt x="42" y="5"/>
                  <a:pt x="42" y="6"/>
                  <a:pt x="42" y="7"/>
                </a:cubicBezTo>
                <a:cubicBezTo>
                  <a:pt x="38" y="7"/>
                  <a:pt x="33" y="7"/>
                  <a:pt x="29" y="7"/>
                </a:cubicBezTo>
                <a:cubicBezTo>
                  <a:pt x="29" y="7"/>
                  <a:pt x="28" y="7"/>
                  <a:pt x="28" y="7"/>
                </a:cubicBezTo>
                <a:cubicBezTo>
                  <a:pt x="22" y="5"/>
                  <a:pt x="17" y="2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1" y="1"/>
                  <a:pt x="1" y="2"/>
                  <a:pt x="1" y="3"/>
                </a:cubicBezTo>
                <a:cubicBezTo>
                  <a:pt x="2" y="4"/>
                  <a:pt x="1" y="4"/>
                  <a:pt x="1" y="5"/>
                </a:cubicBezTo>
                <a:cubicBezTo>
                  <a:pt x="2" y="5"/>
                  <a:pt x="2" y="6"/>
                  <a:pt x="3" y="6"/>
                </a:cubicBezTo>
                <a:cubicBezTo>
                  <a:pt x="3" y="7"/>
                  <a:pt x="2" y="9"/>
                  <a:pt x="3" y="10"/>
                </a:cubicBezTo>
                <a:cubicBezTo>
                  <a:pt x="3" y="10"/>
                  <a:pt x="3" y="10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4" y="13"/>
                </a:cubicBezTo>
                <a:cubicBezTo>
                  <a:pt x="4" y="13"/>
                  <a:pt x="4" y="14"/>
                  <a:pt x="4" y="15"/>
                </a:cubicBezTo>
                <a:cubicBezTo>
                  <a:pt x="4" y="15"/>
                  <a:pt x="5" y="16"/>
                  <a:pt x="5" y="16"/>
                </a:cubicBezTo>
                <a:cubicBezTo>
                  <a:pt x="6" y="17"/>
                  <a:pt x="7" y="17"/>
                  <a:pt x="8" y="18"/>
                </a:cubicBezTo>
                <a:cubicBezTo>
                  <a:pt x="9" y="19"/>
                  <a:pt x="10" y="20"/>
                  <a:pt x="11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10" y="24"/>
                  <a:pt x="9" y="24"/>
                  <a:pt x="9" y="24"/>
                </a:cubicBezTo>
                <a:cubicBezTo>
                  <a:pt x="9" y="25"/>
                  <a:pt x="10" y="25"/>
                  <a:pt x="11" y="25"/>
                </a:cubicBezTo>
                <a:cubicBezTo>
                  <a:pt x="11" y="25"/>
                  <a:pt x="12" y="25"/>
                  <a:pt x="12" y="26"/>
                </a:cubicBezTo>
                <a:cubicBezTo>
                  <a:pt x="11" y="26"/>
                  <a:pt x="11" y="26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5"/>
                  <a:pt x="7" y="24"/>
                  <a:pt x="6" y="25"/>
                </a:cubicBezTo>
                <a:cubicBezTo>
                  <a:pt x="5" y="25"/>
                  <a:pt x="6" y="25"/>
                  <a:pt x="6" y="25"/>
                </a:cubicBezTo>
                <a:cubicBezTo>
                  <a:pt x="7" y="26"/>
                  <a:pt x="8" y="27"/>
                  <a:pt x="8" y="27"/>
                </a:cubicBezTo>
                <a:cubicBezTo>
                  <a:pt x="9" y="28"/>
                  <a:pt x="10" y="29"/>
                  <a:pt x="11" y="30"/>
                </a:cubicBezTo>
                <a:cubicBezTo>
                  <a:pt x="12" y="30"/>
                  <a:pt x="12" y="30"/>
                  <a:pt x="13" y="31"/>
                </a:cubicBezTo>
                <a:cubicBezTo>
                  <a:pt x="14" y="31"/>
                  <a:pt x="14" y="30"/>
                  <a:pt x="15" y="30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3"/>
                  <a:pt x="17" y="33"/>
                  <a:pt x="18" y="34"/>
                </a:cubicBezTo>
                <a:cubicBezTo>
                  <a:pt x="18" y="34"/>
                  <a:pt x="19" y="35"/>
                  <a:pt x="19" y="36"/>
                </a:cubicBezTo>
                <a:cubicBezTo>
                  <a:pt x="19" y="37"/>
                  <a:pt x="18" y="38"/>
                  <a:pt x="18" y="39"/>
                </a:cubicBezTo>
                <a:cubicBezTo>
                  <a:pt x="18" y="40"/>
                  <a:pt x="18" y="41"/>
                  <a:pt x="18" y="41"/>
                </a:cubicBezTo>
                <a:cubicBezTo>
                  <a:pt x="18" y="42"/>
                  <a:pt x="19" y="41"/>
                  <a:pt x="19" y="41"/>
                </a:cubicBezTo>
                <a:cubicBezTo>
                  <a:pt x="19" y="42"/>
                  <a:pt x="19" y="42"/>
                  <a:pt x="20" y="43"/>
                </a:cubicBezTo>
                <a:cubicBezTo>
                  <a:pt x="21" y="43"/>
                  <a:pt x="22" y="44"/>
                  <a:pt x="23" y="45"/>
                </a:cubicBezTo>
                <a:cubicBezTo>
                  <a:pt x="24" y="45"/>
                  <a:pt x="25" y="46"/>
                  <a:pt x="26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8" y="50"/>
                  <a:pt x="27" y="52"/>
                  <a:pt x="27" y="51"/>
                </a:cubicBezTo>
                <a:cubicBezTo>
                  <a:pt x="29" y="51"/>
                  <a:pt x="30" y="50"/>
                  <a:pt x="31" y="49"/>
                </a:cubicBezTo>
                <a:cubicBezTo>
                  <a:pt x="31" y="48"/>
                  <a:pt x="29" y="48"/>
                  <a:pt x="29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6"/>
                  <a:pt x="28" y="45"/>
                  <a:pt x="27" y="44"/>
                </a:cubicBezTo>
                <a:cubicBezTo>
                  <a:pt x="27" y="44"/>
                  <a:pt x="27" y="45"/>
                  <a:pt x="27" y="45"/>
                </a:cubicBezTo>
                <a:cubicBezTo>
                  <a:pt x="26" y="45"/>
                  <a:pt x="26" y="44"/>
                  <a:pt x="26" y="44"/>
                </a:cubicBezTo>
                <a:cubicBezTo>
                  <a:pt x="26" y="43"/>
                  <a:pt x="26" y="42"/>
                  <a:pt x="25" y="41"/>
                </a:cubicBezTo>
                <a:cubicBezTo>
                  <a:pt x="24" y="39"/>
                  <a:pt x="23" y="38"/>
                  <a:pt x="23" y="36"/>
                </a:cubicBezTo>
                <a:cubicBezTo>
                  <a:pt x="23" y="35"/>
                  <a:pt x="24" y="34"/>
                  <a:pt x="24" y="34"/>
                </a:cubicBezTo>
                <a:cubicBezTo>
                  <a:pt x="23" y="33"/>
                  <a:pt x="23" y="31"/>
                  <a:pt x="22" y="31"/>
                </a:cubicBezTo>
                <a:cubicBezTo>
                  <a:pt x="21" y="30"/>
                  <a:pt x="21" y="32"/>
                  <a:pt x="21" y="32"/>
                </a:cubicBezTo>
                <a:cubicBezTo>
                  <a:pt x="20" y="31"/>
                  <a:pt x="20" y="29"/>
                  <a:pt x="20" y="29"/>
                </a:cubicBezTo>
                <a:cubicBezTo>
                  <a:pt x="19" y="27"/>
                  <a:pt x="18" y="27"/>
                  <a:pt x="18" y="26"/>
                </a:cubicBezTo>
                <a:cubicBezTo>
                  <a:pt x="17" y="25"/>
                  <a:pt x="17" y="24"/>
                  <a:pt x="17" y="23"/>
                </a:cubicBezTo>
                <a:cubicBezTo>
                  <a:pt x="16" y="22"/>
                  <a:pt x="16" y="21"/>
                  <a:pt x="15" y="21"/>
                </a:cubicBezTo>
                <a:cubicBezTo>
                  <a:pt x="15" y="21"/>
                  <a:pt x="14" y="21"/>
                  <a:pt x="14" y="20"/>
                </a:cubicBezTo>
                <a:cubicBezTo>
                  <a:pt x="14" y="19"/>
                  <a:pt x="14" y="18"/>
                  <a:pt x="13" y="17"/>
                </a:cubicBezTo>
                <a:cubicBezTo>
                  <a:pt x="13" y="16"/>
                  <a:pt x="11" y="15"/>
                  <a:pt x="10" y="14"/>
                </a:cubicBezTo>
                <a:cubicBezTo>
                  <a:pt x="9" y="13"/>
                  <a:pt x="10" y="12"/>
                  <a:pt x="10" y="11"/>
                </a:cubicBezTo>
                <a:cubicBezTo>
                  <a:pt x="10" y="10"/>
                  <a:pt x="9" y="9"/>
                  <a:pt x="9" y="9"/>
                </a:cubicBezTo>
                <a:cubicBezTo>
                  <a:pt x="9" y="7"/>
                  <a:pt x="9" y="6"/>
                  <a:pt x="10" y="5"/>
                </a:cubicBezTo>
                <a:cubicBezTo>
                  <a:pt x="11" y="4"/>
                  <a:pt x="13" y="6"/>
                  <a:pt x="14" y="6"/>
                </a:cubicBezTo>
                <a:cubicBezTo>
                  <a:pt x="14" y="6"/>
                  <a:pt x="15" y="6"/>
                  <a:pt x="15" y="6"/>
                </a:cubicBezTo>
                <a:cubicBezTo>
                  <a:pt x="16" y="6"/>
                  <a:pt x="15" y="7"/>
                  <a:pt x="15" y="7"/>
                </a:cubicBezTo>
                <a:cubicBezTo>
                  <a:pt x="16" y="8"/>
                  <a:pt x="17" y="7"/>
                  <a:pt x="17" y="7"/>
                </a:cubicBezTo>
                <a:cubicBezTo>
                  <a:pt x="18" y="8"/>
                  <a:pt x="17" y="9"/>
                  <a:pt x="17" y="10"/>
                </a:cubicBezTo>
                <a:cubicBezTo>
                  <a:pt x="17" y="11"/>
                  <a:pt x="18" y="12"/>
                  <a:pt x="18" y="13"/>
                </a:cubicBezTo>
                <a:cubicBezTo>
                  <a:pt x="18" y="14"/>
                  <a:pt x="19" y="15"/>
                  <a:pt x="20" y="17"/>
                </a:cubicBezTo>
                <a:cubicBezTo>
                  <a:pt x="20" y="17"/>
                  <a:pt x="19" y="18"/>
                  <a:pt x="20" y="19"/>
                </a:cubicBezTo>
                <a:cubicBezTo>
                  <a:pt x="20" y="20"/>
                  <a:pt x="21" y="21"/>
                  <a:pt x="23" y="22"/>
                </a:cubicBezTo>
                <a:cubicBezTo>
                  <a:pt x="23" y="23"/>
                  <a:pt x="24" y="24"/>
                  <a:pt x="25" y="25"/>
                </a:cubicBezTo>
                <a:cubicBezTo>
                  <a:pt x="26" y="25"/>
                  <a:pt x="27" y="24"/>
                  <a:pt x="28" y="25"/>
                </a:cubicBezTo>
                <a:cubicBezTo>
                  <a:pt x="28" y="25"/>
                  <a:pt x="28" y="26"/>
                  <a:pt x="28" y="26"/>
                </a:cubicBezTo>
                <a:cubicBezTo>
                  <a:pt x="28" y="27"/>
                  <a:pt x="28" y="28"/>
                  <a:pt x="28" y="29"/>
                </a:cubicBezTo>
                <a:cubicBezTo>
                  <a:pt x="28" y="29"/>
                  <a:pt x="28" y="29"/>
                  <a:pt x="29" y="29"/>
                </a:cubicBezTo>
                <a:cubicBezTo>
                  <a:pt x="29" y="29"/>
                  <a:pt x="30" y="28"/>
                  <a:pt x="30" y="29"/>
                </a:cubicBezTo>
                <a:cubicBezTo>
                  <a:pt x="31" y="29"/>
                  <a:pt x="30" y="30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3" y="31"/>
                  <a:pt x="33" y="32"/>
                  <a:pt x="33" y="32"/>
                </a:cubicBezTo>
                <a:cubicBezTo>
                  <a:pt x="33" y="33"/>
                  <a:pt x="33" y="33"/>
                  <a:pt x="33" y="34"/>
                </a:cubicBezTo>
                <a:cubicBezTo>
                  <a:pt x="33" y="34"/>
                  <a:pt x="33" y="34"/>
                  <a:pt x="32" y="34"/>
                </a:cubicBezTo>
                <a:cubicBezTo>
                  <a:pt x="32" y="35"/>
                  <a:pt x="32" y="36"/>
                  <a:pt x="32" y="36"/>
                </a:cubicBezTo>
                <a:cubicBezTo>
                  <a:pt x="32" y="37"/>
                  <a:pt x="33" y="36"/>
                  <a:pt x="34" y="36"/>
                </a:cubicBezTo>
                <a:cubicBezTo>
                  <a:pt x="34" y="36"/>
                  <a:pt x="34" y="38"/>
                  <a:pt x="35" y="38"/>
                </a:cubicBezTo>
                <a:cubicBezTo>
                  <a:pt x="36" y="39"/>
                  <a:pt x="37" y="38"/>
                  <a:pt x="38" y="39"/>
                </a:cubicBezTo>
                <a:cubicBezTo>
                  <a:pt x="38" y="39"/>
                  <a:pt x="38" y="41"/>
                  <a:pt x="38" y="41"/>
                </a:cubicBezTo>
                <a:cubicBezTo>
                  <a:pt x="39" y="42"/>
                  <a:pt x="39" y="43"/>
                  <a:pt x="40" y="43"/>
                </a:cubicBezTo>
                <a:cubicBezTo>
                  <a:pt x="41" y="44"/>
                  <a:pt x="41" y="45"/>
                  <a:pt x="42" y="45"/>
                </a:cubicBezTo>
                <a:cubicBezTo>
                  <a:pt x="43" y="46"/>
                  <a:pt x="44" y="48"/>
                  <a:pt x="44" y="49"/>
                </a:cubicBezTo>
                <a:cubicBezTo>
                  <a:pt x="46" y="50"/>
                  <a:pt x="47" y="52"/>
                  <a:pt x="48" y="54"/>
                </a:cubicBezTo>
                <a:cubicBezTo>
                  <a:pt x="49" y="55"/>
                  <a:pt x="49" y="57"/>
                  <a:pt x="50" y="58"/>
                </a:cubicBezTo>
                <a:cubicBezTo>
                  <a:pt x="50" y="59"/>
                  <a:pt x="50" y="59"/>
                  <a:pt x="50" y="60"/>
                </a:cubicBezTo>
                <a:cubicBezTo>
                  <a:pt x="49" y="60"/>
                  <a:pt x="48" y="61"/>
                  <a:pt x="48" y="62"/>
                </a:cubicBezTo>
                <a:cubicBezTo>
                  <a:pt x="48" y="62"/>
                  <a:pt x="49" y="62"/>
                  <a:pt x="49" y="62"/>
                </a:cubicBezTo>
                <a:cubicBezTo>
                  <a:pt x="49" y="63"/>
                  <a:pt x="48" y="63"/>
                  <a:pt x="48" y="63"/>
                </a:cubicBezTo>
                <a:cubicBezTo>
                  <a:pt x="48" y="64"/>
                  <a:pt x="47" y="64"/>
                  <a:pt x="47" y="64"/>
                </a:cubicBezTo>
                <a:cubicBezTo>
                  <a:pt x="47" y="66"/>
                  <a:pt x="48" y="67"/>
                  <a:pt x="49" y="68"/>
                </a:cubicBezTo>
                <a:cubicBezTo>
                  <a:pt x="50" y="69"/>
                  <a:pt x="51" y="70"/>
                  <a:pt x="52" y="70"/>
                </a:cubicBezTo>
                <a:cubicBezTo>
                  <a:pt x="53" y="71"/>
                  <a:pt x="54" y="71"/>
                  <a:pt x="55" y="71"/>
                </a:cubicBezTo>
                <a:cubicBezTo>
                  <a:pt x="56" y="72"/>
                  <a:pt x="56" y="73"/>
                  <a:pt x="58" y="74"/>
                </a:cubicBezTo>
                <a:cubicBezTo>
                  <a:pt x="59" y="75"/>
                  <a:pt x="62" y="75"/>
                  <a:pt x="64" y="76"/>
                </a:cubicBezTo>
                <a:cubicBezTo>
                  <a:pt x="65" y="76"/>
                  <a:pt x="66" y="78"/>
                  <a:pt x="67" y="79"/>
                </a:cubicBezTo>
                <a:cubicBezTo>
                  <a:pt x="69" y="80"/>
                  <a:pt x="72" y="81"/>
                  <a:pt x="75" y="82"/>
                </a:cubicBezTo>
                <a:cubicBezTo>
                  <a:pt x="76" y="83"/>
                  <a:pt x="77" y="82"/>
                  <a:pt x="78" y="83"/>
                </a:cubicBezTo>
                <a:cubicBezTo>
                  <a:pt x="79" y="83"/>
                  <a:pt x="80" y="84"/>
                  <a:pt x="81" y="84"/>
                </a:cubicBezTo>
                <a:cubicBezTo>
                  <a:pt x="82" y="85"/>
                  <a:pt x="83" y="86"/>
                  <a:pt x="84" y="86"/>
                </a:cubicBezTo>
                <a:cubicBezTo>
                  <a:pt x="86" y="87"/>
                  <a:pt x="88" y="87"/>
                  <a:pt x="90" y="88"/>
                </a:cubicBezTo>
                <a:cubicBezTo>
                  <a:pt x="91" y="88"/>
                  <a:pt x="92" y="88"/>
                  <a:pt x="93" y="88"/>
                </a:cubicBezTo>
                <a:cubicBezTo>
                  <a:pt x="94" y="87"/>
                  <a:pt x="95" y="86"/>
                  <a:pt x="97" y="85"/>
                </a:cubicBezTo>
                <a:cubicBezTo>
                  <a:pt x="97" y="85"/>
                  <a:pt x="97" y="85"/>
                  <a:pt x="98" y="85"/>
                </a:cubicBezTo>
                <a:cubicBezTo>
                  <a:pt x="98" y="85"/>
                  <a:pt x="99" y="85"/>
                  <a:pt x="99" y="85"/>
                </a:cubicBezTo>
                <a:cubicBezTo>
                  <a:pt x="99" y="85"/>
                  <a:pt x="100" y="85"/>
                  <a:pt x="100" y="85"/>
                </a:cubicBezTo>
                <a:cubicBezTo>
                  <a:pt x="101" y="85"/>
                  <a:pt x="102" y="86"/>
                  <a:pt x="103" y="86"/>
                </a:cubicBezTo>
                <a:cubicBezTo>
                  <a:pt x="104" y="87"/>
                  <a:pt x="105" y="89"/>
                  <a:pt x="106" y="90"/>
                </a:cubicBezTo>
                <a:cubicBezTo>
                  <a:pt x="107" y="91"/>
                  <a:pt x="109" y="93"/>
                  <a:pt x="110" y="94"/>
                </a:cubicBezTo>
                <a:cubicBezTo>
                  <a:pt x="110" y="93"/>
                  <a:pt x="111" y="93"/>
                  <a:pt x="111" y="92"/>
                </a:cubicBezTo>
                <a:cubicBezTo>
                  <a:pt x="111" y="92"/>
                  <a:pt x="111" y="91"/>
                  <a:pt x="111" y="91"/>
                </a:cubicBezTo>
                <a:cubicBezTo>
                  <a:pt x="111" y="89"/>
                  <a:pt x="112" y="88"/>
                  <a:pt x="113" y="86"/>
                </a:cubicBezTo>
                <a:cubicBezTo>
                  <a:pt x="115" y="86"/>
                  <a:pt x="117" y="86"/>
                  <a:pt x="119" y="86"/>
                </a:cubicBezTo>
                <a:cubicBezTo>
                  <a:pt x="119" y="86"/>
                  <a:pt x="119" y="85"/>
                  <a:pt x="119" y="84"/>
                </a:cubicBezTo>
                <a:cubicBezTo>
                  <a:pt x="118" y="84"/>
                  <a:pt x="119" y="83"/>
                  <a:pt x="118" y="83"/>
                </a:cubicBezTo>
                <a:cubicBezTo>
                  <a:pt x="118" y="83"/>
                  <a:pt x="117" y="83"/>
                  <a:pt x="117" y="83"/>
                </a:cubicBezTo>
                <a:cubicBezTo>
                  <a:pt x="116" y="82"/>
                  <a:pt x="115" y="82"/>
                  <a:pt x="115" y="81"/>
                </a:cubicBezTo>
                <a:cubicBezTo>
                  <a:pt x="115" y="81"/>
                  <a:pt x="116" y="81"/>
                  <a:pt x="117" y="81"/>
                </a:cubicBezTo>
                <a:cubicBezTo>
                  <a:pt x="118" y="80"/>
                  <a:pt x="117" y="79"/>
                  <a:pt x="117" y="78"/>
                </a:cubicBezTo>
                <a:cubicBezTo>
                  <a:pt x="120" y="78"/>
                  <a:pt x="123" y="78"/>
                  <a:pt x="126" y="78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8" y="76"/>
                  <a:pt x="128" y="78"/>
                  <a:pt x="128" y="77"/>
                </a:cubicBezTo>
                <a:cubicBezTo>
                  <a:pt x="129" y="77"/>
                  <a:pt x="129" y="76"/>
                  <a:pt x="129" y="75"/>
                </a:cubicBezTo>
                <a:cubicBezTo>
                  <a:pt x="129" y="75"/>
                  <a:pt x="130" y="74"/>
                  <a:pt x="131" y="7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Freeform 1258"/>
          <p:cNvSpPr>
            <a:spLocks/>
          </p:cNvSpPr>
          <p:nvPr/>
        </p:nvSpPr>
        <p:spPr bwMode="auto">
          <a:xfrm>
            <a:off x="3048000" y="4046538"/>
            <a:ext cx="115888" cy="115887"/>
          </a:xfrm>
          <a:custGeom>
            <a:avLst/>
            <a:gdLst>
              <a:gd name="T0" fmla="*/ 88296 w 21"/>
              <a:gd name="T1" fmla="*/ 93814 h 21"/>
              <a:gd name="T2" fmla="*/ 88296 w 21"/>
              <a:gd name="T3" fmla="*/ 82777 h 21"/>
              <a:gd name="T4" fmla="*/ 99333 w 21"/>
              <a:gd name="T5" fmla="*/ 77259 h 21"/>
              <a:gd name="T6" fmla="*/ 110370 w 21"/>
              <a:gd name="T7" fmla="*/ 66222 h 21"/>
              <a:gd name="T8" fmla="*/ 115888 w 21"/>
              <a:gd name="T9" fmla="*/ 60703 h 21"/>
              <a:gd name="T10" fmla="*/ 104851 w 21"/>
              <a:gd name="T11" fmla="*/ 55185 h 21"/>
              <a:gd name="T12" fmla="*/ 99333 w 21"/>
              <a:gd name="T13" fmla="*/ 49666 h 21"/>
              <a:gd name="T14" fmla="*/ 88296 w 21"/>
              <a:gd name="T15" fmla="*/ 49666 h 21"/>
              <a:gd name="T16" fmla="*/ 93814 w 21"/>
              <a:gd name="T17" fmla="*/ 22074 h 21"/>
              <a:gd name="T18" fmla="*/ 93814 w 21"/>
              <a:gd name="T19" fmla="*/ 0 h 21"/>
              <a:gd name="T20" fmla="*/ 38629 w 21"/>
              <a:gd name="T21" fmla="*/ 5518 h 21"/>
              <a:gd name="T22" fmla="*/ 38629 w 21"/>
              <a:gd name="T23" fmla="*/ 16555 h 21"/>
              <a:gd name="T24" fmla="*/ 27592 w 21"/>
              <a:gd name="T25" fmla="*/ 22074 h 21"/>
              <a:gd name="T26" fmla="*/ 38629 w 21"/>
              <a:gd name="T27" fmla="*/ 33111 h 21"/>
              <a:gd name="T28" fmla="*/ 49666 w 21"/>
              <a:gd name="T29" fmla="*/ 33111 h 21"/>
              <a:gd name="T30" fmla="*/ 49666 w 21"/>
              <a:gd name="T31" fmla="*/ 38629 h 21"/>
              <a:gd name="T32" fmla="*/ 49666 w 21"/>
              <a:gd name="T33" fmla="*/ 49666 h 21"/>
              <a:gd name="T34" fmla="*/ 16555 w 21"/>
              <a:gd name="T35" fmla="*/ 49666 h 21"/>
              <a:gd name="T36" fmla="*/ 5518 w 21"/>
              <a:gd name="T37" fmla="*/ 77259 h 21"/>
              <a:gd name="T38" fmla="*/ 5518 w 21"/>
              <a:gd name="T39" fmla="*/ 82777 h 21"/>
              <a:gd name="T40" fmla="*/ 0 w 21"/>
              <a:gd name="T41" fmla="*/ 93814 h 21"/>
              <a:gd name="T42" fmla="*/ 11037 w 21"/>
              <a:gd name="T43" fmla="*/ 99333 h 21"/>
              <a:gd name="T44" fmla="*/ 22074 w 21"/>
              <a:gd name="T45" fmla="*/ 110370 h 21"/>
              <a:gd name="T46" fmla="*/ 44148 w 21"/>
              <a:gd name="T47" fmla="*/ 110370 h 21"/>
              <a:gd name="T48" fmla="*/ 55185 w 21"/>
              <a:gd name="T49" fmla="*/ 115888 h 21"/>
              <a:gd name="T50" fmla="*/ 66222 w 21"/>
              <a:gd name="T51" fmla="*/ 110370 h 21"/>
              <a:gd name="T52" fmla="*/ 71740 w 21"/>
              <a:gd name="T53" fmla="*/ 110370 h 21"/>
              <a:gd name="T54" fmla="*/ 77259 w 21"/>
              <a:gd name="T55" fmla="*/ 93814 h 21"/>
              <a:gd name="T56" fmla="*/ 82777 w 21"/>
              <a:gd name="T57" fmla="*/ 93814 h 21"/>
              <a:gd name="T58" fmla="*/ 88296 w 21"/>
              <a:gd name="T59" fmla="*/ 93814 h 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"/>
              <a:gd name="T91" fmla="*/ 0 h 21"/>
              <a:gd name="T92" fmla="*/ 21 w 21"/>
              <a:gd name="T93" fmla="*/ 21 h 2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" h="21">
                <a:moveTo>
                  <a:pt x="16" y="17"/>
                </a:moveTo>
                <a:cubicBezTo>
                  <a:pt x="16" y="16"/>
                  <a:pt x="16" y="15"/>
                  <a:pt x="16" y="15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3"/>
                  <a:pt x="20" y="13"/>
                  <a:pt x="20" y="12"/>
                </a:cubicBezTo>
                <a:cubicBezTo>
                  <a:pt x="21" y="12"/>
                  <a:pt x="20" y="11"/>
                  <a:pt x="21" y="11"/>
                </a:cubicBezTo>
                <a:cubicBezTo>
                  <a:pt x="20" y="11"/>
                  <a:pt x="20" y="10"/>
                  <a:pt x="19" y="10"/>
                </a:cubicBezTo>
                <a:cubicBezTo>
                  <a:pt x="19" y="10"/>
                  <a:pt x="18" y="10"/>
                  <a:pt x="18" y="9"/>
                </a:cubicBezTo>
                <a:cubicBezTo>
                  <a:pt x="17" y="9"/>
                  <a:pt x="17" y="9"/>
                  <a:pt x="16" y="9"/>
                </a:cubicBezTo>
                <a:cubicBezTo>
                  <a:pt x="16" y="8"/>
                  <a:pt x="17" y="6"/>
                  <a:pt x="17" y="4"/>
                </a:cubicBezTo>
                <a:cubicBezTo>
                  <a:pt x="17" y="2"/>
                  <a:pt x="17" y="2"/>
                  <a:pt x="17" y="0"/>
                </a:cubicBezTo>
                <a:cubicBezTo>
                  <a:pt x="14" y="1"/>
                  <a:pt x="10" y="0"/>
                  <a:pt x="7" y="1"/>
                </a:cubicBezTo>
                <a:cubicBezTo>
                  <a:pt x="7" y="2"/>
                  <a:pt x="8" y="3"/>
                  <a:pt x="7" y="3"/>
                </a:cubicBezTo>
                <a:cubicBezTo>
                  <a:pt x="7" y="4"/>
                  <a:pt x="5" y="3"/>
                  <a:pt x="5" y="4"/>
                </a:cubicBezTo>
                <a:cubicBezTo>
                  <a:pt x="5" y="5"/>
                  <a:pt x="6" y="5"/>
                  <a:pt x="7" y="6"/>
                </a:cubicBezTo>
                <a:cubicBezTo>
                  <a:pt x="7" y="6"/>
                  <a:pt x="8" y="6"/>
                  <a:pt x="9" y="6"/>
                </a:cubicBezTo>
                <a:cubicBezTo>
                  <a:pt x="9" y="6"/>
                  <a:pt x="9" y="7"/>
                  <a:pt x="9" y="7"/>
                </a:cubicBezTo>
                <a:cubicBezTo>
                  <a:pt x="10" y="8"/>
                  <a:pt x="9" y="9"/>
                  <a:pt x="9" y="9"/>
                </a:cubicBezTo>
                <a:cubicBezTo>
                  <a:pt x="7" y="9"/>
                  <a:pt x="5" y="9"/>
                  <a:pt x="3" y="9"/>
                </a:cubicBezTo>
                <a:cubicBezTo>
                  <a:pt x="2" y="11"/>
                  <a:pt x="2" y="12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6"/>
                  <a:pt x="0" y="16"/>
                  <a:pt x="0" y="17"/>
                </a:cubicBezTo>
                <a:cubicBezTo>
                  <a:pt x="1" y="17"/>
                  <a:pt x="1" y="18"/>
                  <a:pt x="2" y="18"/>
                </a:cubicBezTo>
                <a:cubicBezTo>
                  <a:pt x="3" y="19"/>
                  <a:pt x="4" y="19"/>
                  <a:pt x="4" y="20"/>
                </a:cubicBezTo>
                <a:cubicBezTo>
                  <a:pt x="5" y="20"/>
                  <a:pt x="7" y="20"/>
                  <a:pt x="8" y="20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3" y="20"/>
                </a:cubicBezTo>
                <a:cubicBezTo>
                  <a:pt x="13" y="19"/>
                  <a:pt x="13" y="18"/>
                  <a:pt x="14" y="17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5" y="17"/>
                  <a:pt x="16" y="1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4" name="Freeform 1259"/>
          <p:cNvSpPr>
            <a:spLocks/>
          </p:cNvSpPr>
          <p:nvPr/>
        </p:nvSpPr>
        <p:spPr bwMode="auto">
          <a:xfrm>
            <a:off x="3295650" y="4271963"/>
            <a:ext cx="138113" cy="66675"/>
          </a:xfrm>
          <a:custGeom>
            <a:avLst/>
            <a:gdLst>
              <a:gd name="T0" fmla="*/ 121539 w 25"/>
              <a:gd name="T1" fmla="*/ 61119 h 12"/>
              <a:gd name="T2" fmla="*/ 127064 w 25"/>
              <a:gd name="T3" fmla="*/ 55563 h 12"/>
              <a:gd name="T4" fmla="*/ 138113 w 25"/>
              <a:gd name="T5" fmla="*/ 55563 h 12"/>
              <a:gd name="T6" fmla="*/ 138113 w 25"/>
              <a:gd name="T7" fmla="*/ 44450 h 12"/>
              <a:gd name="T8" fmla="*/ 132588 w 25"/>
              <a:gd name="T9" fmla="*/ 33338 h 12"/>
              <a:gd name="T10" fmla="*/ 138113 w 25"/>
              <a:gd name="T11" fmla="*/ 27781 h 12"/>
              <a:gd name="T12" fmla="*/ 127064 w 25"/>
              <a:gd name="T13" fmla="*/ 16669 h 12"/>
              <a:gd name="T14" fmla="*/ 104966 w 25"/>
              <a:gd name="T15" fmla="*/ 11113 h 12"/>
              <a:gd name="T16" fmla="*/ 93917 w 25"/>
              <a:gd name="T17" fmla="*/ 0 h 12"/>
              <a:gd name="T18" fmla="*/ 82868 w 25"/>
              <a:gd name="T19" fmla="*/ 5556 h 12"/>
              <a:gd name="T20" fmla="*/ 66294 w 25"/>
              <a:gd name="T21" fmla="*/ 11113 h 12"/>
              <a:gd name="T22" fmla="*/ 44196 w 25"/>
              <a:gd name="T23" fmla="*/ 22225 h 12"/>
              <a:gd name="T24" fmla="*/ 33147 w 25"/>
              <a:gd name="T25" fmla="*/ 22225 h 12"/>
              <a:gd name="T26" fmla="*/ 22098 w 25"/>
              <a:gd name="T27" fmla="*/ 22225 h 12"/>
              <a:gd name="T28" fmla="*/ 16574 w 25"/>
              <a:gd name="T29" fmla="*/ 5556 h 12"/>
              <a:gd name="T30" fmla="*/ 5525 w 25"/>
              <a:gd name="T31" fmla="*/ 0 h 12"/>
              <a:gd name="T32" fmla="*/ 5525 w 25"/>
              <a:gd name="T33" fmla="*/ 11113 h 12"/>
              <a:gd name="T34" fmla="*/ 11049 w 25"/>
              <a:gd name="T35" fmla="*/ 22225 h 12"/>
              <a:gd name="T36" fmla="*/ 5525 w 25"/>
              <a:gd name="T37" fmla="*/ 27781 h 12"/>
              <a:gd name="T38" fmla="*/ 5525 w 25"/>
              <a:gd name="T39" fmla="*/ 33338 h 12"/>
              <a:gd name="T40" fmla="*/ 0 w 25"/>
              <a:gd name="T41" fmla="*/ 38894 h 12"/>
              <a:gd name="T42" fmla="*/ 22098 w 25"/>
              <a:gd name="T43" fmla="*/ 38894 h 12"/>
              <a:gd name="T44" fmla="*/ 33147 w 25"/>
              <a:gd name="T45" fmla="*/ 38894 h 12"/>
              <a:gd name="T46" fmla="*/ 38672 w 25"/>
              <a:gd name="T47" fmla="*/ 50006 h 12"/>
              <a:gd name="T48" fmla="*/ 38672 w 25"/>
              <a:gd name="T49" fmla="*/ 55563 h 12"/>
              <a:gd name="T50" fmla="*/ 44196 w 25"/>
              <a:gd name="T51" fmla="*/ 50006 h 12"/>
              <a:gd name="T52" fmla="*/ 49721 w 25"/>
              <a:gd name="T53" fmla="*/ 61119 h 12"/>
              <a:gd name="T54" fmla="*/ 60770 w 25"/>
              <a:gd name="T55" fmla="*/ 66675 h 12"/>
              <a:gd name="T56" fmla="*/ 71819 w 25"/>
              <a:gd name="T57" fmla="*/ 61119 h 12"/>
              <a:gd name="T58" fmla="*/ 66294 w 25"/>
              <a:gd name="T59" fmla="*/ 50006 h 12"/>
              <a:gd name="T60" fmla="*/ 60770 w 25"/>
              <a:gd name="T61" fmla="*/ 38894 h 12"/>
              <a:gd name="T62" fmla="*/ 71819 w 25"/>
              <a:gd name="T63" fmla="*/ 38894 h 12"/>
              <a:gd name="T64" fmla="*/ 77343 w 25"/>
              <a:gd name="T65" fmla="*/ 33338 h 12"/>
              <a:gd name="T66" fmla="*/ 77343 w 25"/>
              <a:gd name="T67" fmla="*/ 22225 h 12"/>
              <a:gd name="T68" fmla="*/ 93917 w 25"/>
              <a:gd name="T69" fmla="*/ 16669 h 12"/>
              <a:gd name="T70" fmla="*/ 104966 w 25"/>
              <a:gd name="T71" fmla="*/ 27781 h 12"/>
              <a:gd name="T72" fmla="*/ 116015 w 25"/>
              <a:gd name="T73" fmla="*/ 27781 h 12"/>
              <a:gd name="T74" fmla="*/ 116015 w 25"/>
              <a:gd name="T75" fmla="*/ 44450 h 12"/>
              <a:gd name="T76" fmla="*/ 110490 w 25"/>
              <a:gd name="T77" fmla="*/ 44450 h 12"/>
              <a:gd name="T78" fmla="*/ 116015 w 25"/>
              <a:gd name="T79" fmla="*/ 55563 h 12"/>
              <a:gd name="T80" fmla="*/ 121539 w 25"/>
              <a:gd name="T81" fmla="*/ 61119 h 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"/>
              <a:gd name="T124" fmla="*/ 0 h 12"/>
              <a:gd name="T125" fmla="*/ 25 w 25"/>
              <a:gd name="T126" fmla="*/ 12 h 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" h="12">
                <a:moveTo>
                  <a:pt x="22" y="11"/>
                </a:moveTo>
                <a:cubicBezTo>
                  <a:pt x="23" y="11"/>
                  <a:pt x="23" y="10"/>
                  <a:pt x="23" y="10"/>
                </a:cubicBezTo>
                <a:cubicBezTo>
                  <a:pt x="24" y="10"/>
                  <a:pt x="25" y="10"/>
                  <a:pt x="25" y="10"/>
                </a:cubicBezTo>
                <a:cubicBezTo>
                  <a:pt x="25" y="9"/>
                  <a:pt x="25" y="9"/>
                  <a:pt x="25" y="8"/>
                </a:cubicBezTo>
                <a:cubicBezTo>
                  <a:pt x="25" y="7"/>
                  <a:pt x="24" y="7"/>
                  <a:pt x="24" y="6"/>
                </a:cubicBezTo>
                <a:cubicBezTo>
                  <a:pt x="24" y="6"/>
                  <a:pt x="25" y="6"/>
                  <a:pt x="25" y="5"/>
                </a:cubicBezTo>
                <a:cubicBezTo>
                  <a:pt x="24" y="4"/>
                  <a:pt x="24" y="4"/>
                  <a:pt x="23" y="3"/>
                </a:cubicBezTo>
                <a:cubicBezTo>
                  <a:pt x="22" y="2"/>
                  <a:pt x="21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6" y="0"/>
                  <a:pt x="16" y="1"/>
                  <a:pt x="15" y="1"/>
                </a:cubicBezTo>
                <a:cubicBezTo>
                  <a:pt x="14" y="2"/>
                  <a:pt x="13" y="2"/>
                  <a:pt x="12" y="2"/>
                </a:cubicBezTo>
                <a:cubicBezTo>
                  <a:pt x="11" y="2"/>
                  <a:pt x="9" y="4"/>
                  <a:pt x="8" y="4"/>
                </a:cubicBezTo>
                <a:cubicBezTo>
                  <a:pt x="7" y="5"/>
                  <a:pt x="7" y="4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3"/>
                  <a:pt x="4" y="2"/>
                  <a:pt x="3" y="1"/>
                </a:cubicBezTo>
                <a:cubicBezTo>
                  <a:pt x="3" y="1"/>
                  <a:pt x="2" y="1"/>
                  <a:pt x="1" y="0"/>
                </a:cubicBezTo>
                <a:cubicBezTo>
                  <a:pt x="1" y="1"/>
                  <a:pt x="1" y="2"/>
                  <a:pt x="1" y="2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1" y="4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7"/>
                  <a:pt x="1" y="7"/>
                  <a:pt x="0" y="7"/>
                </a:cubicBezTo>
                <a:cubicBezTo>
                  <a:pt x="1" y="7"/>
                  <a:pt x="2" y="7"/>
                  <a:pt x="4" y="7"/>
                </a:cubicBezTo>
                <a:cubicBezTo>
                  <a:pt x="4" y="7"/>
                  <a:pt x="5" y="7"/>
                  <a:pt x="6" y="7"/>
                </a:cubicBezTo>
                <a:cubicBezTo>
                  <a:pt x="6" y="8"/>
                  <a:pt x="6" y="9"/>
                  <a:pt x="7" y="9"/>
                </a:cubicBezTo>
                <a:cubicBezTo>
                  <a:pt x="7" y="10"/>
                  <a:pt x="7" y="11"/>
                  <a:pt x="7" y="10"/>
                </a:cubicBezTo>
                <a:cubicBezTo>
                  <a:pt x="8" y="10"/>
                  <a:pt x="8" y="9"/>
                  <a:pt x="8" y="9"/>
                </a:cubicBezTo>
                <a:cubicBezTo>
                  <a:pt x="9" y="9"/>
                  <a:pt x="9" y="10"/>
                  <a:pt x="9" y="11"/>
                </a:cubicBezTo>
                <a:cubicBezTo>
                  <a:pt x="9" y="11"/>
                  <a:pt x="10" y="12"/>
                  <a:pt x="11" y="12"/>
                </a:cubicBezTo>
                <a:cubicBezTo>
                  <a:pt x="12" y="12"/>
                  <a:pt x="13" y="12"/>
                  <a:pt x="13" y="11"/>
                </a:cubicBezTo>
                <a:cubicBezTo>
                  <a:pt x="14" y="10"/>
                  <a:pt x="13" y="10"/>
                  <a:pt x="12" y="9"/>
                </a:cubicBezTo>
                <a:cubicBezTo>
                  <a:pt x="12" y="8"/>
                  <a:pt x="11" y="8"/>
                  <a:pt x="11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3" y="6"/>
                  <a:pt x="14" y="6"/>
                  <a:pt x="14" y="6"/>
                </a:cubicBezTo>
                <a:cubicBezTo>
                  <a:pt x="14" y="5"/>
                  <a:pt x="14" y="4"/>
                  <a:pt x="14" y="4"/>
                </a:cubicBezTo>
                <a:cubicBezTo>
                  <a:pt x="15" y="3"/>
                  <a:pt x="16" y="3"/>
                  <a:pt x="17" y="3"/>
                </a:cubicBezTo>
                <a:cubicBezTo>
                  <a:pt x="18" y="3"/>
                  <a:pt x="19" y="4"/>
                  <a:pt x="19" y="5"/>
                </a:cubicBezTo>
                <a:cubicBezTo>
                  <a:pt x="20" y="5"/>
                  <a:pt x="20" y="5"/>
                  <a:pt x="21" y="5"/>
                </a:cubicBezTo>
                <a:cubicBezTo>
                  <a:pt x="21" y="6"/>
                  <a:pt x="21" y="7"/>
                  <a:pt x="21" y="8"/>
                </a:cubicBezTo>
                <a:cubicBezTo>
                  <a:pt x="21" y="8"/>
                  <a:pt x="21" y="8"/>
                  <a:pt x="20" y="8"/>
                </a:cubicBezTo>
                <a:cubicBezTo>
                  <a:pt x="20" y="9"/>
                  <a:pt x="21" y="9"/>
                  <a:pt x="21" y="10"/>
                </a:cubicBezTo>
                <a:cubicBezTo>
                  <a:pt x="21" y="10"/>
                  <a:pt x="22" y="11"/>
                  <a:pt x="22" y="1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1260"/>
          <p:cNvSpPr>
            <a:spLocks/>
          </p:cNvSpPr>
          <p:nvPr/>
        </p:nvSpPr>
        <p:spPr bwMode="auto">
          <a:xfrm>
            <a:off x="3208338" y="4229100"/>
            <a:ext cx="87312" cy="87313"/>
          </a:xfrm>
          <a:custGeom>
            <a:avLst/>
            <a:gdLst>
              <a:gd name="T0" fmla="*/ 87313 w 16"/>
              <a:gd name="T1" fmla="*/ 43657 h 16"/>
              <a:gd name="T2" fmla="*/ 81856 w 16"/>
              <a:gd name="T3" fmla="*/ 43657 h 16"/>
              <a:gd name="T4" fmla="*/ 76399 w 16"/>
              <a:gd name="T5" fmla="*/ 38199 h 16"/>
              <a:gd name="T6" fmla="*/ 65485 w 16"/>
              <a:gd name="T7" fmla="*/ 21828 h 16"/>
              <a:gd name="T8" fmla="*/ 65485 w 16"/>
              <a:gd name="T9" fmla="*/ 10914 h 16"/>
              <a:gd name="T10" fmla="*/ 60028 w 16"/>
              <a:gd name="T11" fmla="*/ 5457 h 16"/>
              <a:gd name="T12" fmla="*/ 60028 w 16"/>
              <a:gd name="T13" fmla="*/ 10914 h 16"/>
              <a:gd name="T14" fmla="*/ 43657 w 16"/>
              <a:gd name="T15" fmla="*/ 10914 h 16"/>
              <a:gd name="T16" fmla="*/ 38199 w 16"/>
              <a:gd name="T17" fmla="*/ 5457 h 16"/>
              <a:gd name="T18" fmla="*/ 27285 w 16"/>
              <a:gd name="T19" fmla="*/ 5457 h 16"/>
              <a:gd name="T20" fmla="*/ 10914 w 16"/>
              <a:gd name="T21" fmla="*/ 0 h 16"/>
              <a:gd name="T22" fmla="*/ 5457 w 16"/>
              <a:gd name="T23" fmla="*/ 0 h 16"/>
              <a:gd name="T24" fmla="*/ 0 w 16"/>
              <a:gd name="T25" fmla="*/ 0 h 16"/>
              <a:gd name="T26" fmla="*/ 0 w 16"/>
              <a:gd name="T27" fmla="*/ 5457 h 16"/>
              <a:gd name="T28" fmla="*/ 0 w 16"/>
              <a:gd name="T29" fmla="*/ 10914 h 16"/>
              <a:gd name="T30" fmla="*/ 0 w 16"/>
              <a:gd name="T31" fmla="*/ 16371 h 16"/>
              <a:gd name="T32" fmla="*/ 0 w 16"/>
              <a:gd name="T33" fmla="*/ 27285 h 16"/>
              <a:gd name="T34" fmla="*/ 0 w 16"/>
              <a:gd name="T35" fmla="*/ 38199 h 16"/>
              <a:gd name="T36" fmla="*/ 10914 w 16"/>
              <a:gd name="T37" fmla="*/ 43657 h 16"/>
              <a:gd name="T38" fmla="*/ 21828 w 16"/>
              <a:gd name="T39" fmla="*/ 43657 h 16"/>
              <a:gd name="T40" fmla="*/ 21828 w 16"/>
              <a:gd name="T41" fmla="*/ 38199 h 16"/>
              <a:gd name="T42" fmla="*/ 16371 w 16"/>
              <a:gd name="T43" fmla="*/ 27285 h 16"/>
              <a:gd name="T44" fmla="*/ 21828 w 16"/>
              <a:gd name="T45" fmla="*/ 27285 h 16"/>
              <a:gd name="T46" fmla="*/ 27285 w 16"/>
              <a:gd name="T47" fmla="*/ 38199 h 16"/>
              <a:gd name="T48" fmla="*/ 32742 w 16"/>
              <a:gd name="T49" fmla="*/ 43657 h 16"/>
              <a:gd name="T50" fmla="*/ 49114 w 16"/>
              <a:gd name="T51" fmla="*/ 49114 h 16"/>
              <a:gd name="T52" fmla="*/ 60028 w 16"/>
              <a:gd name="T53" fmla="*/ 60028 h 16"/>
              <a:gd name="T54" fmla="*/ 60028 w 16"/>
              <a:gd name="T55" fmla="*/ 70942 h 16"/>
              <a:gd name="T56" fmla="*/ 65485 w 16"/>
              <a:gd name="T57" fmla="*/ 81856 h 16"/>
              <a:gd name="T58" fmla="*/ 65485 w 16"/>
              <a:gd name="T59" fmla="*/ 70942 h 16"/>
              <a:gd name="T60" fmla="*/ 65485 w 16"/>
              <a:gd name="T61" fmla="*/ 65485 h 16"/>
              <a:gd name="T62" fmla="*/ 70942 w 16"/>
              <a:gd name="T63" fmla="*/ 70942 h 16"/>
              <a:gd name="T64" fmla="*/ 76399 w 16"/>
              <a:gd name="T65" fmla="*/ 87313 h 16"/>
              <a:gd name="T66" fmla="*/ 76399 w 16"/>
              <a:gd name="T67" fmla="*/ 81856 h 16"/>
              <a:gd name="T68" fmla="*/ 81856 w 16"/>
              <a:gd name="T69" fmla="*/ 76399 h 16"/>
              <a:gd name="T70" fmla="*/ 81856 w 16"/>
              <a:gd name="T71" fmla="*/ 70942 h 16"/>
              <a:gd name="T72" fmla="*/ 87313 w 16"/>
              <a:gd name="T73" fmla="*/ 65485 h 16"/>
              <a:gd name="T74" fmla="*/ 81856 w 16"/>
              <a:gd name="T75" fmla="*/ 54571 h 16"/>
              <a:gd name="T76" fmla="*/ 87313 w 16"/>
              <a:gd name="T77" fmla="*/ 43657 h 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"/>
              <a:gd name="T118" fmla="*/ 0 h 16"/>
              <a:gd name="T119" fmla="*/ 16 w 16"/>
              <a:gd name="T120" fmla="*/ 16 h 1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" h="16">
                <a:moveTo>
                  <a:pt x="16" y="8"/>
                </a:moveTo>
                <a:cubicBezTo>
                  <a:pt x="16" y="8"/>
                  <a:pt x="16" y="8"/>
                  <a:pt x="15" y="8"/>
                </a:cubicBezTo>
                <a:cubicBezTo>
                  <a:pt x="15" y="7"/>
                  <a:pt x="14" y="7"/>
                  <a:pt x="14" y="7"/>
                </a:cubicBezTo>
                <a:cubicBezTo>
                  <a:pt x="13" y="6"/>
                  <a:pt x="12" y="5"/>
                  <a:pt x="12" y="4"/>
                </a:cubicBezTo>
                <a:cubicBezTo>
                  <a:pt x="11" y="4"/>
                  <a:pt x="12" y="3"/>
                  <a:pt x="12" y="2"/>
                </a:cubicBezTo>
                <a:cubicBezTo>
                  <a:pt x="12" y="2"/>
                  <a:pt x="11" y="2"/>
                  <a:pt x="11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3"/>
                  <a:pt x="9" y="3"/>
                  <a:pt x="8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2" y="7"/>
                  <a:pt x="2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8"/>
                  <a:pt x="4" y="8"/>
                  <a:pt x="4" y="7"/>
                </a:cubicBezTo>
                <a:cubicBezTo>
                  <a:pt x="4" y="7"/>
                  <a:pt x="3" y="6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5" y="6"/>
                  <a:pt x="5" y="7"/>
                </a:cubicBezTo>
                <a:cubicBezTo>
                  <a:pt x="5" y="7"/>
                  <a:pt x="5" y="8"/>
                  <a:pt x="6" y="8"/>
                </a:cubicBezTo>
                <a:cubicBezTo>
                  <a:pt x="7" y="9"/>
                  <a:pt x="8" y="9"/>
                  <a:pt x="9" y="9"/>
                </a:cubicBezTo>
                <a:cubicBezTo>
                  <a:pt x="10" y="10"/>
                  <a:pt x="11" y="10"/>
                  <a:pt x="11" y="11"/>
                </a:cubicBezTo>
                <a:cubicBezTo>
                  <a:pt x="11" y="12"/>
                  <a:pt x="11" y="13"/>
                  <a:pt x="11" y="13"/>
                </a:cubicBezTo>
                <a:cubicBezTo>
                  <a:pt x="11" y="14"/>
                  <a:pt x="12" y="15"/>
                  <a:pt x="12" y="15"/>
                </a:cubicBezTo>
                <a:cubicBezTo>
                  <a:pt x="13" y="15"/>
                  <a:pt x="12" y="14"/>
                  <a:pt x="12" y="13"/>
                </a:cubicBezTo>
                <a:cubicBezTo>
                  <a:pt x="12" y="13"/>
                  <a:pt x="11" y="12"/>
                  <a:pt x="12" y="12"/>
                </a:cubicBezTo>
                <a:cubicBezTo>
                  <a:pt x="12" y="12"/>
                  <a:pt x="12" y="13"/>
                  <a:pt x="13" y="13"/>
                </a:cubicBezTo>
                <a:cubicBezTo>
                  <a:pt x="14" y="14"/>
                  <a:pt x="14" y="15"/>
                  <a:pt x="14" y="16"/>
                </a:cubicBezTo>
                <a:cubicBezTo>
                  <a:pt x="14" y="16"/>
                  <a:pt x="14" y="15"/>
                  <a:pt x="14" y="15"/>
                </a:cubicBezTo>
                <a:cubicBezTo>
                  <a:pt x="15" y="15"/>
                  <a:pt x="15" y="15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2"/>
                  <a:pt x="16" y="12"/>
                  <a:pt x="16" y="12"/>
                </a:cubicBezTo>
                <a:cubicBezTo>
                  <a:pt x="16" y="11"/>
                  <a:pt x="15" y="11"/>
                  <a:pt x="15" y="10"/>
                </a:cubicBezTo>
                <a:cubicBezTo>
                  <a:pt x="15" y="10"/>
                  <a:pt x="16" y="9"/>
                  <a:pt x="16" y="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6" name="Freeform 1261"/>
          <p:cNvSpPr>
            <a:spLocks/>
          </p:cNvSpPr>
          <p:nvPr/>
        </p:nvSpPr>
        <p:spPr bwMode="auto">
          <a:xfrm>
            <a:off x="3389313" y="4206875"/>
            <a:ext cx="312737" cy="444500"/>
          </a:xfrm>
          <a:custGeom>
            <a:avLst/>
            <a:gdLst>
              <a:gd name="T0" fmla="*/ 54866 w 57"/>
              <a:gd name="T1" fmla="*/ 126216 h 81"/>
              <a:gd name="T2" fmla="*/ 65840 w 57"/>
              <a:gd name="T3" fmla="*/ 98778 h 81"/>
              <a:gd name="T4" fmla="*/ 82299 w 57"/>
              <a:gd name="T5" fmla="*/ 76827 h 81"/>
              <a:gd name="T6" fmla="*/ 104246 w 57"/>
              <a:gd name="T7" fmla="*/ 43901 h 81"/>
              <a:gd name="T8" fmla="*/ 126193 w 57"/>
              <a:gd name="T9" fmla="*/ 38414 h 81"/>
              <a:gd name="T10" fmla="*/ 159112 w 57"/>
              <a:gd name="T11" fmla="*/ 27438 h 81"/>
              <a:gd name="T12" fmla="*/ 186546 w 57"/>
              <a:gd name="T13" fmla="*/ 10975 h 81"/>
              <a:gd name="T14" fmla="*/ 208492 w 57"/>
              <a:gd name="T15" fmla="*/ 10975 h 81"/>
              <a:gd name="T16" fmla="*/ 175572 w 57"/>
              <a:gd name="T17" fmla="*/ 38414 h 81"/>
              <a:gd name="T18" fmla="*/ 142652 w 57"/>
              <a:gd name="T19" fmla="*/ 87802 h 81"/>
              <a:gd name="T20" fmla="*/ 164599 w 57"/>
              <a:gd name="T21" fmla="*/ 93290 h 81"/>
              <a:gd name="T22" fmla="*/ 175572 w 57"/>
              <a:gd name="T23" fmla="*/ 137191 h 81"/>
              <a:gd name="T24" fmla="*/ 208492 w 57"/>
              <a:gd name="T25" fmla="*/ 142679 h 81"/>
              <a:gd name="T26" fmla="*/ 230439 w 57"/>
              <a:gd name="T27" fmla="*/ 148167 h 81"/>
              <a:gd name="T28" fmla="*/ 257872 w 57"/>
              <a:gd name="T29" fmla="*/ 170117 h 81"/>
              <a:gd name="T30" fmla="*/ 296278 w 57"/>
              <a:gd name="T31" fmla="*/ 170117 h 81"/>
              <a:gd name="T32" fmla="*/ 290791 w 57"/>
              <a:gd name="T33" fmla="*/ 197556 h 81"/>
              <a:gd name="T34" fmla="*/ 290791 w 57"/>
              <a:gd name="T35" fmla="*/ 230481 h 81"/>
              <a:gd name="T36" fmla="*/ 285305 w 57"/>
              <a:gd name="T37" fmla="*/ 257920 h 81"/>
              <a:gd name="T38" fmla="*/ 312738 w 57"/>
              <a:gd name="T39" fmla="*/ 296333 h 81"/>
              <a:gd name="T40" fmla="*/ 290791 w 57"/>
              <a:gd name="T41" fmla="*/ 274383 h 81"/>
              <a:gd name="T42" fmla="*/ 274332 w 57"/>
              <a:gd name="T43" fmla="*/ 285358 h 81"/>
              <a:gd name="T44" fmla="*/ 246898 w 57"/>
              <a:gd name="T45" fmla="*/ 301821 h 81"/>
              <a:gd name="T46" fmla="*/ 235925 w 57"/>
              <a:gd name="T47" fmla="*/ 312796 h 81"/>
              <a:gd name="T48" fmla="*/ 241412 w 57"/>
              <a:gd name="T49" fmla="*/ 351210 h 81"/>
              <a:gd name="T50" fmla="*/ 235925 w 57"/>
              <a:gd name="T51" fmla="*/ 444500 h 81"/>
              <a:gd name="T52" fmla="*/ 224952 w 57"/>
              <a:gd name="T53" fmla="*/ 428037 h 81"/>
              <a:gd name="T54" fmla="*/ 224952 w 57"/>
              <a:gd name="T55" fmla="*/ 400599 h 81"/>
              <a:gd name="T56" fmla="*/ 197519 w 57"/>
              <a:gd name="T57" fmla="*/ 395111 h 81"/>
              <a:gd name="T58" fmla="*/ 159112 w 57"/>
              <a:gd name="T59" fmla="*/ 395111 h 81"/>
              <a:gd name="T60" fmla="*/ 148139 w 57"/>
              <a:gd name="T61" fmla="*/ 378648 h 81"/>
              <a:gd name="T62" fmla="*/ 120706 w 57"/>
              <a:gd name="T63" fmla="*/ 362185 h 81"/>
              <a:gd name="T64" fmla="*/ 98759 w 57"/>
              <a:gd name="T65" fmla="*/ 334747 h 81"/>
              <a:gd name="T66" fmla="*/ 65840 w 57"/>
              <a:gd name="T67" fmla="*/ 318284 h 81"/>
              <a:gd name="T68" fmla="*/ 43893 w 57"/>
              <a:gd name="T69" fmla="*/ 318284 h 81"/>
              <a:gd name="T70" fmla="*/ 21947 w 57"/>
              <a:gd name="T71" fmla="*/ 307309 h 81"/>
              <a:gd name="T72" fmla="*/ 0 w 57"/>
              <a:gd name="T73" fmla="*/ 285358 h 81"/>
              <a:gd name="T74" fmla="*/ 5487 w 57"/>
              <a:gd name="T75" fmla="*/ 274383 h 81"/>
              <a:gd name="T76" fmla="*/ 32920 w 57"/>
              <a:gd name="T77" fmla="*/ 257920 h 81"/>
              <a:gd name="T78" fmla="*/ 49380 w 57"/>
              <a:gd name="T79" fmla="*/ 230481 h 81"/>
              <a:gd name="T80" fmla="*/ 32920 w 57"/>
              <a:gd name="T81" fmla="*/ 214019 h 81"/>
              <a:gd name="T82" fmla="*/ 32920 w 57"/>
              <a:gd name="T83" fmla="*/ 186580 h 81"/>
              <a:gd name="T84" fmla="*/ 43893 w 57"/>
              <a:gd name="T85" fmla="*/ 159142 h 81"/>
              <a:gd name="T86" fmla="*/ 27433 w 57"/>
              <a:gd name="T87" fmla="*/ 137191 h 81"/>
              <a:gd name="T88" fmla="*/ 43893 w 57"/>
              <a:gd name="T89" fmla="*/ 115241 h 8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81"/>
              <a:gd name="T137" fmla="*/ 57 w 57"/>
              <a:gd name="T138" fmla="*/ 81 h 8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81">
                <a:moveTo>
                  <a:pt x="8" y="19"/>
                </a:moveTo>
                <a:cubicBezTo>
                  <a:pt x="8" y="20"/>
                  <a:pt x="9" y="21"/>
                  <a:pt x="10" y="21"/>
                </a:cubicBezTo>
                <a:cubicBezTo>
                  <a:pt x="10" y="22"/>
                  <a:pt x="9" y="22"/>
                  <a:pt x="10" y="23"/>
                </a:cubicBezTo>
                <a:cubicBezTo>
                  <a:pt x="10" y="23"/>
                  <a:pt x="11" y="23"/>
                  <a:pt x="11" y="23"/>
                </a:cubicBezTo>
                <a:cubicBezTo>
                  <a:pt x="11" y="22"/>
                  <a:pt x="10" y="21"/>
                  <a:pt x="10" y="20"/>
                </a:cubicBezTo>
                <a:cubicBezTo>
                  <a:pt x="11" y="19"/>
                  <a:pt x="12" y="19"/>
                  <a:pt x="12" y="18"/>
                </a:cubicBezTo>
                <a:cubicBezTo>
                  <a:pt x="13" y="17"/>
                  <a:pt x="13" y="16"/>
                  <a:pt x="14" y="16"/>
                </a:cubicBezTo>
                <a:cubicBezTo>
                  <a:pt x="15" y="15"/>
                  <a:pt x="15" y="16"/>
                  <a:pt x="16" y="15"/>
                </a:cubicBezTo>
                <a:cubicBezTo>
                  <a:pt x="16" y="15"/>
                  <a:pt x="15" y="14"/>
                  <a:pt x="15" y="14"/>
                </a:cubicBezTo>
                <a:cubicBezTo>
                  <a:pt x="16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9"/>
                  <a:pt x="18" y="9"/>
                  <a:pt x="19" y="8"/>
                </a:cubicBezTo>
                <a:cubicBezTo>
                  <a:pt x="20" y="8"/>
                  <a:pt x="20" y="7"/>
                  <a:pt x="21" y="7"/>
                </a:cubicBezTo>
                <a:cubicBezTo>
                  <a:pt x="22" y="7"/>
                  <a:pt x="22" y="8"/>
                  <a:pt x="22" y="8"/>
                </a:cubicBezTo>
                <a:cubicBezTo>
                  <a:pt x="23" y="8"/>
                  <a:pt x="23" y="8"/>
                  <a:pt x="23" y="7"/>
                </a:cubicBezTo>
                <a:cubicBezTo>
                  <a:pt x="23" y="7"/>
                  <a:pt x="23" y="6"/>
                  <a:pt x="24" y="5"/>
                </a:cubicBezTo>
                <a:cubicBezTo>
                  <a:pt x="25" y="5"/>
                  <a:pt x="26" y="6"/>
                  <a:pt x="26" y="6"/>
                </a:cubicBezTo>
                <a:cubicBezTo>
                  <a:pt x="28" y="6"/>
                  <a:pt x="29" y="5"/>
                  <a:pt x="29" y="5"/>
                </a:cubicBezTo>
                <a:cubicBezTo>
                  <a:pt x="31" y="4"/>
                  <a:pt x="32" y="4"/>
                  <a:pt x="33" y="3"/>
                </a:cubicBezTo>
                <a:cubicBezTo>
                  <a:pt x="33" y="2"/>
                  <a:pt x="32" y="1"/>
                  <a:pt x="33" y="1"/>
                </a:cubicBezTo>
                <a:cubicBezTo>
                  <a:pt x="33" y="1"/>
                  <a:pt x="34" y="2"/>
                  <a:pt x="34" y="2"/>
                </a:cubicBezTo>
                <a:cubicBezTo>
                  <a:pt x="35" y="1"/>
                  <a:pt x="35" y="0"/>
                  <a:pt x="36" y="0"/>
                </a:cubicBezTo>
                <a:cubicBezTo>
                  <a:pt x="36" y="0"/>
                  <a:pt x="37" y="0"/>
                  <a:pt x="37" y="0"/>
                </a:cubicBezTo>
                <a:cubicBezTo>
                  <a:pt x="38" y="1"/>
                  <a:pt x="38" y="2"/>
                  <a:pt x="38" y="2"/>
                </a:cubicBezTo>
                <a:cubicBezTo>
                  <a:pt x="38" y="3"/>
                  <a:pt x="37" y="2"/>
                  <a:pt x="37" y="3"/>
                </a:cubicBezTo>
                <a:cubicBezTo>
                  <a:pt x="36" y="3"/>
                  <a:pt x="34" y="3"/>
                  <a:pt x="33" y="4"/>
                </a:cubicBezTo>
                <a:cubicBezTo>
                  <a:pt x="32" y="5"/>
                  <a:pt x="32" y="6"/>
                  <a:pt x="32" y="7"/>
                </a:cubicBezTo>
                <a:cubicBezTo>
                  <a:pt x="31" y="8"/>
                  <a:pt x="30" y="9"/>
                  <a:pt x="29" y="10"/>
                </a:cubicBezTo>
                <a:cubicBezTo>
                  <a:pt x="29" y="11"/>
                  <a:pt x="29" y="12"/>
                  <a:pt x="29" y="13"/>
                </a:cubicBezTo>
                <a:cubicBezTo>
                  <a:pt x="28" y="14"/>
                  <a:pt x="27" y="15"/>
                  <a:pt x="26" y="16"/>
                </a:cubicBezTo>
                <a:cubicBezTo>
                  <a:pt x="26" y="17"/>
                  <a:pt x="27" y="17"/>
                  <a:pt x="27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9" y="16"/>
                  <a:pt x="29" y="16"/>
                  <a:pt x="30" y="17"/>
                </a:cubicBezTo>
                <a:cubicBezTo>
                  <a:pt x="31" y="17"/>
                  <a:pt x="31" y="18"/>
                  <a:pt x="31" y="20"/>
                </a:cubicBezTo>
                <a:cubicBezTo>
                  <a:pt x="32" y="21"/>
                  <a:pt x="31" y="22"/>
                  <a:pt x="31" y="23"/>
                </a:cubicBezTo>
                <a:cubicBezTo>
                  <a:pt x="31" y="24"/>
                  <a:pt x="32" y="25"/>
                  <a:pt x="32" y="25"/>
                </a:cubicBezTo>
                <a:cubicBezTo>
                  <a:pt x="32" y="26"/>
                  <a:pt x="32" y="26"/>
                  <a:pt x="33" y="26"/>
                </a:cubicBezTo>
                <a:cubicBezTo>
                  <a:pt x="34" y="26"/>
                  <a:pt x="35" y="26"/>
                  <a:pt x="36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9" y="26"/>
                  <a:pt x="40" y="26"/>
                </a:cubicBezTo>
                <a:cubicBezTo>
                  <a:pt x="40" y="26"/>
                  <a:pt x="40" y="27"/>
                  <a:pt x="40" y="27"/>
                </a:cubicBezTo>
                <a:cubicBezTo>
                  <a:pt x="41" y="27"/>
                  <a:pt x="42" y="27"/>
                  <a:pt x="42" y="27"/>
                </a:cubicBezTo>
                <a:cubicBezTo>
                  <a:pt x="43" y="28"/>
                  <a:pt x="44" y="30"/>
                  <a:pt x="45" y="31"/>
                </a:cubicBezTo>
                <a:cubicBezTo>
                  <a:pt x="46" y="31"/>
                  <a:pt x="46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1" y="31"/>
                  <a:pt x="52" y="30"/>
                  <a:pt x="53" y="30"/>
                </a:cubicBezTo>
                <a:cubicBezTo>
                  <a:pt x="53" y="30"/>
                  <a:pt x="54" y="30"/>
                  <a:pt x="54" y="31"/>
                </a:cubicBezTo>
                <a:cubicBezTo>
                  <a:pt x="55" y="32"/>
                  <a:pt x="55" y="33"/>
                  <a:pt x="54" y="34"/>
                </a:cubicBezTo>
                <a:cubicBezTo>
                  <a:pt x="54" y="34"/>
                  <a:pt x="53" y="34"/>
                  <a:pt x="53" y="35"/>
                </a:cubicBezTo>
                <a:cubicBezTo>
                  <a:pt x="52" y="35"/>
                  <a:pt x="53" y="36"/>
                  <a:pt x="53" y="36"/>
                </a:cubicBezTo>
                <a:cubicBezTo>
                  <a:pt x="53" y="37"/>
                  <a:pt x="52" y="37"/>
                  <a:pt x="52" y="38"/>
                </a:cubicBezTo>
                <a:cubicBezTo>
                  <a:pt x="52" y="39"/>
                  <a:pt x="53" y="39"/>
                  <a:pt x="53" y="40"/>
                </a:cubicBezTo>
                <a:cubicBezTo>
                  <a:pt x="54" y="41"/>
                  <a:pt x="53" y="41"/>
                  <a:pt x="53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3"/>
                  <a:pt x="55" y="44"/>
                  <a:pt x="54" y="44"/>
                </a:cubicBezTo>
                <a:cubicBezTo>
                  <a:pt x="54" y="45"/>
                  <a:pt x="52" y="46"/>
                  <a:pt x="52" y="47"/>
                </a:cubicBezTo>
                <a:cubicBezTo>
                  <a:pt x="52" y="47"/>
                  <a:pt x="53" y="47"/>
                  <a:pt x="54" y="48"/>
                </a:cubicBezTo>
                <a:cubicBezTo>
                  <a:pt x="55" y="48"/>
                  <a:pt x="55" y="49"/>
                  <a:pt x="55" y="49"/>
                </a:cubicBezTo>
                <a:cubicBezTo>
                  <a:pt x="56" y="51"/>
                  <a:pt x="56" y="52"/>
                  <a:pt x="57" y="54"/>
                </a:cubicBezTo>
                <a:cubicBezTo>
                  <a:pt x="56" y="54"/>
                  <a:pt x="56" y="55"/>
                  <a:pt x="56" y="55"/>
                </a:cubicBezTo>
                <a:cubicBezTo>
                  <a:pt x="55" y="54"/>
                  <a:pt x="55" y="52"/>
                  <a:pt x="54" y="51"/>
                </a:cubicBezTo>
                <a:cubicBezTo>
                  <a:pt x="54" y="51"/>
                  <a:pt x="54" y="50"/>
                  <a:pt x="53" y="50"/>
                </a:cubicBezTo>
                <a:cubicBezTo>
                  <a:pt x="53" y="50"/>
                  <a:pt x="53" y="51"/>
                  <a:pt x="52" y="52"/>
                </a:cubicBezTo>
                <a:cubicBezTo>
                  <a:pt x="52" y="51"/>
                  <a:pt x="51" y="51"/>
                  <a:pt x="51" y="51"/>
                </a:cubicBezTo>
                <a:cubicBezTo>
                  <a:pt x="50" y="51"/>
                  <a:pt x="50" y="51"/>
                  <a:pt x="50" y="52"/>
                </a:cubicBezTo>
                <a:cubicBezTo>
                  <a:pt x="48" y="52"/>
                  <a:pt x="46" y="52"/>
                  <a:pt x="44" y="52"/>
                </a:cubicBezTo>
                <a:cubicBezTo>
                  <a:pt x="44" y="53"/>
                  <a:pt x="44" y="54"/>
                  <a:pt x="44" y="55"/>
                </a:cubicBezTo>
                <a:cubicBezTo>
                  <a:pt x="44" y="55"/>
                  <a:pt x="45" y="54"/>
                  <a:pt x="45" y="55"/>
                </a:cubicBezTo>
                <a:cubicBezTo>
                  <a:pt x="46" y="55"/>
                  <a:pt x="46" y="55"/>
                  <a:pt x="46" y="56"/>
                </a:cubicBezTo>
                <a:cubicBezTo>
                  <a:pt x="46" y="56"/>
                  <a:pt x="46" y="57"/>
                  <a:pt x="46" y="57"/>
                </a:cubicBezTo>
                <a:cubicBezTo>
                  <a:pt x="45" y="57"/>
                  <a:pt x="44" y="57"/>
                  <a:pt x="43" y="57"/>
                </a:cubicBezTo>
                <a:cubicBezTo>
                  <a:pt x="43" y="57"/>
                  <a:pt x="43" y="57"/>
                  <a:pt x="42" y="57"/>
                </a:cubicBezTo>
                <a:cubicBezTo>
                  <a:pt x="42" y="59"/>
                  <a:pt x="42" y="61"/>
                  <a:pt x="42" y="63"/>
                </a:cubicBezTo>
                <a:cubicBezTo>
                  <a:pt x="43" y="63"/>
                  <a:pt x="43" y="63"/>
                  <a:pt x="44" y="64"/>
                </a:cubicBezTo>
                <a:cubicBezTo>
                  <a:pt x="44" y="64"/>
                  <a:pt x="45" y="65"/>
                  <a:pt x="46" y="65"/>
                </a:cubicBezTo>
                <a:cubicBezTo>
                  <a:pt x="46" y="66"/>
                  <a:pt x="46" y="67"/>
                  <a:pt x="45" y="68"/>
                </a:cubicBezTo>
                <a:cubicBezTo>
                  <a:pt x="44" y="72"/>
                  <a:pt x="44" y="77"/>
                  <a:pt x="43" y="81"/>
                </a:cubicBezTo>
                <a:cubicBezTo>
                  <a:pt x="43" y="81"/>
                  <a:pt x="43" y="80"/>
                  <a:pt x="43" y="80"/>
                </a:cubicBezTo>
                <a:cubicBezTo>
                  <a:pt x="42" y="79"/>
                  <a:pt x="41" y="79"/>
                  <a:pt x="41" y="79"/>
                </a:cubicBezTo>
                <a:cubicBezTo>
                  <a:pt x="41" y="78"/>
                  <a:pt x="42" y="78"/>
                  <a:pt x="41" y="78"/>
                </a:cubicBezTo>
                <a:cubicBezTo>
                  <a:pt x="41" y="78"/>
                  <a:pt x="40" y="78"/>
                  <a:pt x="40" y="78"/>
                </a:cubicBezTo>
                <a:cubicBezTo>
                  <a:pt x="40" y="76"/>
                  <a:pt x="42" y="75"/>
                  <a:pt x="42" y="73"/>
                </a:cubicBezTo>
                <a:cubicBezTo>
                  <a:pt x="42" y="72"/>
                  <a:pt x="41" y="73"/>
                  <a:pt x="41" y="73"/>
                </a:cubicBezTo>
                <a:cubicBezTo>
                  <a:pt x="40" y="72"/>
                  <a:pt x="41" y="72"/>
                  <a:pt x="41" y="71"/>
                </a:cubicBezTo>
                <a:cubicBezTo>
                  <a:pt x="40" y="71"/>
                  <a:pt x="39" y="71"/>
                  <a:pt x="38" y="71"/>
                </a:cubicBezTo>
                <a:cubicBezTo>
                  <a:pt x="37" y="71"/>
                  <a:pt x="37" y="72"/>
                  <a:pt x="36" y="72"/>
                </a:cubicBezTo>
                <a:cubicBezTo>
                  <a:pt x="35" y="72"/>
                  <a:pt x="35" y="71"/>
                  <a:pt x="34" y="71"/>
                </a:cubicBezTo>
                <a:cubicBezTo>
                  <a:pt x="33" y="71"/>
                  <a:pt x="32" y="72"/>
                  <a:pt x="32" y="72"/>
                </a:cubicBezTo>
                <a:cubicBezTo>
                  <a:pt x="31" y="72"/>
                  <a:pt x="30" y="72"/>
                  <a:pt x="29" y="72"/>
                </a:cubicBezTo>
                <a:cubicBezTo>
                  <a:pt x="28" y="72"/>
                  <a:pt x="27" y="72"/>
                  <a:pt x="27" y="71"/>
                </a:cubicBezTo>
                <a:cubicBezTo>
                  <a:pt x="26" y="71"/>
                  <a:pt x="27" y="70"/>
                  <a:pt x="27" y="70"/>
                </a:cubicBezTo>
                <a:cubicBezTo>
                  <a:pt x="28" y="69"/>
                  <a:pt x="28" y="69"/>
                  <a:pt x="27" y="69"/>
                </a:cubicBezTo>
                <a:cubicBezTo>
                  <a:pt x="27" y="68"/>
                  <a:pt x="26" y="69"/>
                  <a:pt x="26" y="69"/>
                </a:cubicBezTo>
                <a:cubicBezTo>
                  <a:pt x="26" y="68"/>
                  <a:pt x="25" y="67"/>
                  <a:pt x="25" y="67"/>
                </a:cubicBezTo>
                <a:cubicBezTo>
                  <a:pt x="24" y="66"/>
                  <a:pt x="23" y="66"/>
                  <a:pt x="22" y="66"/>
                </a:cubicBezTo>
                <a:cubicBezTo>
                  <a:pt x="21" y="65"/>
                  <a:pt x="22" y="64"/>
                  <a:pt x="21" y="64"/>
                </a:cubicBezTo>
                <a:cubicBezTo>
                  <a:pt x="20" y="63"/>
                  <a:pt x="20" y="62"/>
                  <a:pt x="19" y="62"/>
                </a:cubicBezTo>
                <a:cubicBezTo>
                  <a:pt x="18" y="61"/>
                  <a:pt x="18" y="61"/>
                  <a:pt x="18" y="61"/>
                </a:cubicBezTo>
                <a:cubicBezTo>
                  <a:pt x="17" y="60"/>
                  <a:pt x="17" y="60"/>
                  <a:pt x="16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8" y="58"/>
                  <a:pt x="8" y="58"/>
                  <a:pt x="8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6" y="57"/>
                  <a:pt x="6" y="57"/>
                  <a:pt x="6" y="57"/>
                </a:cubicBezTo>
                <a:cubicBezTo>
                  <a:pt x="4" y="56"/>
                  <a:pt x="4" y="56"/>
                  <a:pt x="4" y="56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2"/>
                </a:cubicBezTo>
                <a:cubicBezTo>
                  <a:pt x="0" y="52"/>
                  <a:pt x="1" y="53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49"/>
                  <a:pt x="1" y="48"/>
                  <a:pt x="2" y="48"/>
                </a:cubicBezTo>
                <a:cubicBezTo>
                  <a:pt x="2" y="48"/>
                  <a:pt x="3" y="48"/>
                  <a:pt x="4" y="48"/>
                </a:cubicBezTo>
                <a:cubicBezTo>
                  <a:pt x="5" y="48"/>
                  <a:pt x="5" y="48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5"/>
                  <a:pt x="7" y="44"/>
                  <a:pt x="8" y="43"/>
                </a:cubicBezTo>
                <a:cubicBezTo>
                  <a:pt x="8" y="43"/>
                  <a:pt x="9" y="43"/>
                  <a:pt x="9" y="42"/>
                </a:cubicBezTo>
                <a:cubicBezTo>
                  <a:pt x="9" y="42"/>
                  <a:pt x="9" y="41"/>
                  <a:pt x="8" y="41"/>
                </a:cubicBezTo>
                <a:cubicBezTo>
                  <a:pt x="8" y="41"/>
                  <a:pt x="8" y="42"/>
                  <a:pt x="7" y="42"/>
                </a:cubicBezTo>
                <a:cubicBezTo>
                  <a:pt x="6" y="41"/>
                  <a:pt x="6" y="40"/>
                  <a:pt x="6" y="39"/>
                </a:cubicBezTo>
                <a:cubicBezTo>
                  <a:pt x="6" y="39"/>
                  <a:pt x="7" y="38"/>
                  <a:pt x="8" y="38"/>
                </a:cubicBezTo>
                <a:cubicBezTo>
                  <a:pt x="8" y="37"/>
                  <a:pt x="7" y="36"/>
                  <a:pt x="7" y="35"/>
                </a:cubicBezTo>
                <a:cubicBezTo>
                  <a:pt x="7" y="35"/>
                  <a:pt x="6" y="34"/>
                  <a:pt x="6" y="34"/>
                </a:cubicBezTo>
                <a:cubicBezTo>
                  <a:pt x="6" y="33"/>
                  <a:pt x="8" y="33"/>
                  <a:pt x="8" y="33"/>
                </a:cubicBezTo>
                <a:cubicBezTo>
                  <a:pt x="9" y="32"/>
                  <a:pt x="7" y="32"/>
                  <a:pt x="7" y="31"/>
                </a:cubicBezTo>
                <a:cubicBezTo>
                  <a:pt x="7" y="30"/>
                  <a:pt x="8" y="30"/>
                  <a:pt x="8" y="29"/>
                </a:cubicBezTo>
                <a:cubicBezTo>
                  <a:pt x="7" y="29"/>
                  <a:pt x="6" y="29"/>
                  <a:pt x="6" y="28"/>
                </a:cubicBezTo>
                <a:cubicBezTo>
                  <a:pt x="6" y="27"/>
                  <a:pt x="7" y="27"/>
                  <a:pt x="6" y="26"/>
                </a:cubicBezTo>
                <a:cubicBezTo>
                  <a:pt x="6" y="26"/>
                  <a:pt x="5" y="26"/>
                  <a:pt x="5" y="25"/>
                </a:cubicBezTo>
                <a:cubicBezTo>
                  <a:pt x="5" y="25"/>
                  <a:pt x="6" y="24"/>
                  <a:pt x="6" y="24"/>
                </a:cubicBezTo>
                <a:cubicBezTo>
                  <a:pt x="6" y="23"/>
                  <a:pt x="7" y="24"/>
                  <a:pt x="7" y="24"/>
                </a:cubicBezTo>
                <a:cubicBezTo>
                  <a:pt x="8" y="23"/>
                  <a:pt x="8" y="22"/>
                  <a:pt x="8" y="21"/>
                </a:cubicBezTo>
                <a:cubicBezTo>
                  <a:pt x="8" y="21"/>
                  <a:pt x="7" y="20"/>
                  <a:pt x="7" y="20"/>
                </a:cubicBezTo>
                <a:cubicBezTo>
                  <a:pt x="7" y="19"/>
                  <a:pt x="7" y="19"/>
                  <a:pt x="8" y="1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7" name="Freeform 1263"/>
          <p:cNvSpPr>
            <a:spLocks/>
          </p:cNvSpPr>
          <p:nvPr/>
        </p:nvSpPr>
        <p:spPr bwMode="auto">
          <a:xfrm>
            <a:off x="3565525" y="3108325"/>
            <a:ext cx="384175" cy="203200"/>
          </a:xfrm>
          <a:custGeom>
            <a:avLst/>
            <a:gdLst>
              <a:gd name="T0" fmla="*/ 230505 w 70"/>
              <a:gd name="T1" fmla="*/ 148281 h 37"/>
              <a:gd name="T2" fmla="*/ 246970 w 70"/>
              <a:gd name="T3" fmla="*/ 137297 h 37"/>
              <a:gd name="T4" fmla="*/ 257946 w 70"/>
              <a:gd name="T5" fmla="*/ 131805 h 37"/>
              <a:gd name="T6" fmla="*/ 263434 w 70"/>
              <a:gd name="T7" fmla="*/ 142789 h 37"/>
              <a:gd name="T8" fmla="*/ 296364 w 70"/>
              <a:gd name="T9" fmla="*/ 126314 h 37"/>
              <a:gd name="T10" fmla="*/ 285387 w 70"/>
              <a:gd name="T11" fmla="*/ 137297 h 37"/>
              <a:gd name="T12" fmla="*/ 318316 w 70"/>
              <a:gd name="T13" fmla="*/ 142789 h 37"/>
              <a:gd name="T14" fmla="*/ 296364 w 70"/>
              <a:gd name="T15" fmla="*/ 148281 h 37"/>
              <a:gd name="T16" fmla="*/ 268922 w 70"/>
              <a:gd name="T17" fmla="*/ 148281 h 37"/>
              <a:gd name="T18" fmla="*/ 241481 w 70"/>
              <a:gd name="T19" fmla="*/ 175741 h 37"/>
              <a:gd name="T20" fmla="*/ 252458 w 70"/>
              <a:gd name="T21" fmla="*/ 197708 h 37"/>
              <a:gd name="T22" fmla="*/ 279899 w 70"/>
              <a:gd name="T23" fmla="*/ 175741 h 37"/>
              <a:gd name="T24" fmla="*/ 301852 w 70"/>
              <a:gd name="T25" fmla="*/ 164757 h 37"/>
              <a:gd name="T26" fmla="*/ 356734 w 70"/>
              <a:gd name="T27" fmla="*/ 148281 h 37"/>
              <a:gd name="T28" fmla="*/ 373199 w 70"/>
              <a:gd name="T29" fmla="*/ 131805 h 37"/>
              <a:gd name="T30" fmla="*/ 356734 w 70"/>
              <a:gd name="T31" fmla="*/ 120822 h 37"/>
              <a:gd name="T32" fmla="*/ 340269 w 70"/>
              <a:gd name="T33" fmla="*/ 120822 h 37"/>
              <a:gd name="T34" fmla="*/ 307340 w 70"/>
              <a:gd name="T35" fmla="*/ 115330 h 37"/>
              <a:gd name="T36" fmla="*/ 307340 w 70"/>
              <a:gd name="T37" fmla="*/ 109838 h 37"/>
              <a:gd name="T38" fmla="*/ 285387 w 70"/>
              <a:gd name="T39" fmla="*/ 93362 h 37"/>
              <a:gd name="T40" fmla="*/ 279899 w 70"/>
              <a:gd name="T41" fmla="*/ 76886 h 37"/>
              <a:gd name="T42" fmla="*/ 285387 w 70"/>
              <a:gd name="T43" fmla="*/ 71395 h 37"/>
              <a:gd name="T44" fmla="*/ 285387 w 70"/>
              <a:gd name="T45" fmla="*/ 54919 h 37"/>
              <a:gd name="T46" fmla="*/ 263434 w 70"/>
              <a:gd name="T47" fmla="*/ 54919 h 37"/>
              <a:gd name="T48" fmla="*/ 241481 w 70"/>
              <a:gd name="T49" fmla="*/ 43935 h 37"/>
              <a:gd name="T50" fmla="*/ 279899 w 70"/>
              <a:gd name="T51" fmla="*/ 43935 h 37"/>
              <a:gd name="T52" fmla="*/ 307340 w 70"/>
              <a:gd name="T53" fmla="*/ 16476 h 37"/>
              <a:gd name="T54" fmla="*/ 285387 w 70"/>
              <a:gd name="T55" fmla="*/ 0 h 37"/>
              <a:gd name="T56" fmla="*/ 241481 w 70"/>
              <a:gd name="T57" fmla="*/ 16476 h 37"/>
              <a:gd name="T58" fmla="*/ 203064 w 70"/>
              <a:gd name="T59" fmla="*/ 32951 h 37"/>
              <a:gd name="T60" fmla="*/ 164646 w 70"/>
              <a:gd name="T61" fmla="*/ 60411 h 37"/>
              <a:gd name="T62" fmla="*/ 137205 w 70"/>
              <a:gd name="T63" fmla="*/ 87870 h 37"/>
              <a:gd name="T64" fmla="*/ 104276 w 70"/>
              <a:gd name="T65" fmla="*/ 98854 h 37"/>
              <a:gd name="T66" fmla="*/ 71347 w 70"/>
              <a:gd name="T67" fmla="*/ 115330 h 37"/>
              <a:gd name="T68" fmla="*/ 43906 w 70"/>
              <a:gd name="T69" fmla="*/ 142789 h 37"/>
              <a:gd name="T70" fmla="*/ 16465 w 70"/>
              <a:gd name="T71" fmla="*/ 148281 h 37"/>
              <a:gd name="T72" fmla="*/ 16465 w 70"/>
              <a:gd name="T73" fmla="*/ 148281 h 37"/>
              <a:gd name="T74" fmla="*/ 109764 w 70"/>
              <a:gd name="T75" fmla="*/ 148281 h 37"/>
              <a:gd name="T76" fmla="*/ 115252 w 70"/>
              <a:gd name="T77" fmla="*/ 137297 h 37"/>
              <a:gd name="T78" fmla="*/ 137205 w 70"/>
              <a:gd name="T79" fmla="*/ 126314 h 37"/>
              <a:gd name="T80" fmla="*/ 142694 w 70"/>
              <a:gd name="T81" fmla="*/ 109838 h 37"/>
              <a:gd name="T82" fmla="*/ 153670 w 70"/>
              <a:gd name="T83" fmla="*/ 93362 h 37"/>
              <a:gd name="T84" fmla="*/ 181111 w 70"/>
              <a:gd name="T85" fmla="*/ 65903 h 37"/>
              <a:gd name="T86" fmla="*/ 197576 w 70"/>
              <a:gd name="T87" fmla="*/ 71395 h 37"/>
              <a:gd name="T88" fmla="*/ 214040 w 70"/>
              <a:gd name="T89" fmla="*/ 76886 h 37"/>
              <a:gd name="T90" fmla="*/ 214040 w 70"/>
              <a:gd name="T91" fmla="*/ 120822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0"/>
              <a:gd name="T139" fmla="*/ 0 h 37"/>
              <a:gd name="T140" fmla="*/ 70 w 70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0" h="37">
                <a:moveTo>
                  <a:pt x="39" y="27"/>
                </a:moveTo>
                <a:cubicBezTo>
                  <a:pt x="41" y="27"/>
                  <a:pt x="42" y="27"/>
                  <a:pt x="42" y="27"/>
                </a:cubicBezTo>
                <a:cubicBezTo>
                  <a:pt x="43" y="27"/>
                  <a:pt x="44" y="27"/>
                  <a:pt x="45" y="27"/>
                </a:cubicBezTo>
                <a:cubicBezTo>
                  <a:pt x="45" y="26"/>
                  <a:pt x="44" y="25"/>
                  <a:pt x="45" y="25"/>
                </a:cubicBezTo>
                <a:cubicBezTo>
                  <a:pt x="45" y="24"/>
                  <a:pt x="45" y="23"/>
                  <a:pt x="46" y="23"/>
                </a:cubicBezTo>
                <a:cubicBezTo>
                  <a:pt x="47" y="23"/>
                  <a:pt x="46" y="24"/>
                  <a:pt x="47" y="24"/>
                </a:cubicBezTo>
                <a:cubicBezTo>
                  <a:pt x="47" y="25"/>
                  <a:pt x="46" y="26"/>
                  <a:pt x="47" y="26"/>
                </a:cubicBezTo>
                <a:cubicBezTo>
                  <a:pt x="47" y="26"/>
                  <a:pt x="48" y="26"/>
                  <a:pt x="48" y="26"/>
                </a:cubicBezTo>
                <a:cubicBezTo>
                  <a:pt x="49" y="26"/>
                  <a:pt x="50" y="24"/>
                  <a:pt x="51" y="24"/>
                </a:cubicBezTo>
                <a:cubicBezTo>
                  <a:pt x="52" y="23"/>
                  <a:pt x="53" y="22"/>
                  <a:pt x="54" y="23"/>
                </a:cubicBezTo>
                <a:cubicBezTo>
                  <a:pt x="55" y="23"/>
                  <a:pt x="53" y="23"/>
                  <a:pt x="53" y="24"/>
                </a:cubicBezTo>
                <a:cubicBezTo>
                  <a:pt x="52" y="24"/>
                  <a:pt x="52" y="25"/>
                  <a:pt x="52" y="25"/>
                </a:cubicBezTo>
                <a:cubicBezTo>
                  <a:pt x="53" y="25"/>
                  <a:pt x="54" y="25"/>
                  <a:pt x="55" y="25"/>
                </a:cubicBezTo>
                <a:cubicBezTo>
                  <a:pt x="56" y="25"/>
                  <a:pt x="58" y="24"/>
                  <a:pt x="58" y="26"/>
                </a:cubicBezTo>
                <a:cubicBezTo>
                  <a:pt x="58" y="27"/>
                  <a:pt x="56" y="26"/>
                  <a:pt x="55" y="26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7"/>
                  <a:pt x="53" y="26"/>
                  <a:pt x="53" y="26"/>
                </a:cubicBezTo>
                <a:cubicBezTo>
                  <a:pt x="52" y="26"/>
                  <a:pt x="50" y="27"/>
                  <a:pt x="49" y="27"/>
                </a:cubicBezTo>
                <a:cubicBezTo>
                  <a:pt x="48" y="28"/>
                  <a:pt x="46" y="28"/>
                  <a:pt x="46" y="29"/>
                </a:cubicBezTo>
                <a:cubicBezTo>
                  <a:pt x="45" y="30"/>
                  <a:pt x="44" y="31"/>
                  <a:pt x="44" y="32"/>
                </a:cubicBezTo>
                <a:cubicBezTo>
                  <a:pt x="44" y="33"/>
                  <a:pt x="44" y="34"/>
                  <a:pt x="45" y="34"/>
                </a:cubicBezTo>
                <a:cubicBezTo>
                  <a:pt x="45" y="35"/>
                  <a:pt x="46" y="36"/>
                  <a:pt x="46" y="36"/>
                </a:cubicBezTo>
                <a:cubicBezTo>
                  <a:pt x="47" y="37"/>
                  <a:pt x="48" y="36"/>
                  <a:pt x="49" y="35"/>
                </a:cubicBezTo>
                <a:cubicBezTo>
                  <a:pt x="50" y="34"/>
                  <a:pt x="51" y="33"/>
                  <a:pt x="51" y="32"/>
                </a:cubicBezTo>
                <a:cubicBezTo>
                  <a:pt x="52" y="32"/>
                  <a:pt x="52" y="30"/>
                  <a:pt x="53" y="29"/>
                </a:cubicBezTo>
                <a:cubicBezTo>
                  <a:pt x="54" y="29"/>
                  <a:pt x="55" y="30"/>
                  <a:pt x="55" y="30"/>
                </a:cubicBezTo>
                <a:cubicBezTo>
                  <a:pt x="56" y="30"/>
                  <a:pt x="57" y="30"/>
                  <a:pt x="58" y="30"/>
                </a:cubicBezTo>
                <a:cubicBezTo>
                  <a:pt x="60" y="29"/>
                  <a:pt x="63" y="28"/>
                  <a:pt x="65" y="27"/>
                </a:cubicBezTo>
                <a:cubicBezTo>
                  <a:pt x="67" y="27"/>
                  <a:pt x="68" y="27"/>
                  <a:pt x="69" y="26"/>
                </a:cubicBezTo>
                <a:cubicBezTo>
                  <a:pt x="70" y="25"/>
                  <a:pt x="69" y="24"/>
                  <a:pt x="68" y="24"/>
                </a:cubicBezTo>
                <a:cubicBezTo>
                  <a:pt x="67" y="23"/>
                  <a:pt x="66" y="24"/>
                  <a:pt x="65" y="23"/>
                </a:cubicBezTo>
                <a:cubicBezTo>
                  <a:pt x="65" y="23"/>
                  <a:pt x="66" y="22"/>
                  <a:pt x="65" y="22"/>
                </a:cubicBezTo>
                <a:cubicBezTo>
                  <a:pt x="64" y="22"/>
                  <a:pt x="63" y="23"/>
                  <a:pt x="62" y="24"/>
                </a:cubicBezTo>
                <a:cubicBezTo>
                  <a:pt x="61" y="24"/>
                  <a:pt x="62" y="23"/>
                  <a:pt x="62" y="22"/>
                </a:cubicBezTo>
                <a:cubicBezTo>
                  <a:pt x="60" y="22"/>
                  <a:pt x="59" y="22"/>
                  <a:pt x="57" y="22"/>
                </a:cubicBezTo>
                <a:cubicBezTo>
                  <a:pt x="56" y="22"/>
                  <a:pt x="56" y="21"/>
                  <a:pt x="56" y="21"/>
                </a:cubicBezTo>
                <a:cubicBezTo>
                  <a:pt x="55" y="21"/>
                  <a:pt x="56" y="21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19"/>
                  <a:pt x="54" y="20"/>
                  <a:pt x="53" y="19"/>
                </a:cubicBezTo>
                <a:cubicBezTo>
                  <a:pt x="53" y="19"/>
                  <a:pt x="52" y="18"/>
                  <a:pt x="52" y="17"/>
                </a:cubicBezTo>
                <a:cubicBezTo>
                  <a:pt x="52" y="16"/>
                  <a:pt x="53" y="16"/>
                  <a:pt x="53" y="14"/>
                </a:cubicBezTo>
                <a:cubicBezTo>
                  <a:pt x="53" y="14"/>
                  <a:pt x="52" y="14"/>
                  <a:pt x="51" y="14"/>
                </a:cubicBezTo>
                <a:cubicBezTo>
                  <a:pt x="51" y="14"/>
                  <a:pt x="49" y="15"/>
                  <a:pt x="50" y="14"/>
                </a:cubicBezTo>
                <a:cubicBezTo>
                  <a:pt x="50" y="13"/>
                  <a:pt x="52" y="13"/>
                  <a:pt x="52" y="13"/>
                </a:cubicBezTo>
                <a:cubicBezTo>
                  <a:pt x="53" y="12"/>
                  <a:pt x="54" y="11"/>
                  <a:pt x="54" y="10"/>
                </a:cubicBezTo>
                <a:cubicBezTo>
                  <a:pt x="54" y="9"/>
                  <a:pt x="53" y="10"/>
                  <a:pt x="52" y="10"/>
                </a:cubicBezTo>
                <a:cubicBezTo>
                  <a:pt x="51" y="10"/>
                  <a:pt x="51" y="10"/>
                  <a:pt x="50" y="11"/>
                </a:cubicBezTo>
                <a:cubicBezTo>
                  <a:pt x="49" y="11"/>
                  <a:pt x="49" y="11"/>
                  <a:pt x="48" y="10"/>
                </a:cubicBezTo>
                <a:cubicBezTo>
                  <a:pt x="48" y="10"/>
                  <a:pt x="49" y="9"/>
                  <a:pt x="48" y="9"/>
                </a:cubicBezTo>
                <a:cubicBezTo>
                  <a:pt x="47" y="8"/>
                  <a:pt x="44" y="9"/>
                  <a:pt x="44" y="8"/>
                </a:cubicBezTo>
                <a:cubicBezTo>
                  <a:pt x="44" y="7"/>
                  <a:pt x="47" y="7"/>
                  <a:pt x="48" y="7"/>
                </a:cubicBezTo>
                <a:cubicBezTo>
                  <a:pt x="49" y="7"/>
                  <a:pt x="50" y="8"/>
                  <a:pt x="51" y="8"/>
                </a:cubicBezTo>
                <a:cubicBezTo>
                  <a:pt x="53" y="7"/>
                  <a:pt x="55" y="6"/>
                  <a:pt x="57" y="4"/>
                </a:cubicBezTo>
                <a:cubicBezTo>
                  <a:pt x="57" y="4"/>
                  <a:pt x="56" y="4"/>
                  <a:pt x="56" y="3"/>
                </a:cubicBezTo>
                <a:cubicBezTo>
                  <a:pt x="56" y="3"/>
                  <a:pt x="58" y="3"/>
                  <a:pt x="57" y="2"/>
                </a:cubicBezTo>
                <a:cubicBezTo>
                  <a:pt x="56" y="1"/>
                  <a:pt x="54" y="1"/>
                  <a:pt x="52" y="0"/>
                </a:cubicBezTo>
                <a:cubicBezTo>
                  <a:pt x="51" y="0"/>
                  <a:pt x="50" y="0"/>
                  <a:pt x="49" y="0"/>
                </a:cubicBezTo>
                <a:cubicBezTo>
                  <a:pt x="47" y="1"/>
                  <a:pt x="46" y="2"/>
                  <a:pt x="44" y="3"/>
                </a:cubicBezTo>
                <a:cubicBezTo>
                  <a:pt x="43" y="3"/>
                  <a:pt x="42" y="2"/>
                  <a:pt x="41" y="3"/>
                </a:cubicBezTo>
                <a:cubicBezTo>
                  <a:pt x="40" y="3"/>
                  <a:pt x="38" y="4"/>
                  <a:pt x="37" y="6"/>
                </a:cubicBezTo>
                <a:cubicBezTo>
                  <a:pt x="35" y="6"/>
                  <a:pt x="34" y="7"/>
                  <a:pt x="33" y="8"/>
                </a:cubicBezTo>
                <a:cubicBezTo>
                  <a:pt x="32" y="9"/>
                  <a:pt x="31" y="10"/>
                  <a:pt x="30" y="11"/>
                </a:cubicBezTo>
                <a:cubicBezTo>
                  <a:pt x="29" y="12"/>
                  <a:pt x="28" y="13"/>
                  <a:pt x="27" y="14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6"/>
                  <a:pt x="23" y="16"/>
                  <a:pt x="21" y="17"/>
                </a:cubicBezTo>
                <a:cubicBezTo>
                  <a:pt x="20" y="17"/>
                  <a:pt x="19" y="17"/>
                  <a:pt x="19" y="18"/>
                </a:cubicBezTo>
                <a:cubicBezTo>
                  <a:pt x="18" y="18"/>
                  <a:pt x="17" y="19"/>
                  <a:pt x="16" y="20"/>
                </a:cubicBezTo>
                <a:cubicBezTo>
                  <a:pt x="15" y="21"/>
                  <a:pt x="14" y="20"/>
                  <a:pt x="13" y="21"/>
                </a:cubicBezTo>
                <a:cubicBezTo>
                  <a:pt x="12" y="22"/>
                  <a:pt x="12" y="23"/>
                  <a:pt x="11" y="23"/>
                </a:cubicBezTo>
                <a:cubicBezTo>
                  <a:pt x="10" y="24"/>
                  <a:pt x="9" y="25"/>
                  <a:pt x="8" y="26"/>
                </a:cubicBezTo>
                <a:cubicBezTo>
                  <a:pt x="7" y="26"/>
                  <a:pt x="6" y="26"/>
                  <a:pt x="5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2" y="28"/>
                  <a:pt x="1" y="29"/>
                  <a:pt x="0" y="29"/>
                </a:cubicBezTo>
                <a:cubicBezTo>
                  <a:pt x="2" y="29"/>
                  <a:pt x="2" y="28"/>
                  <a:pt x="3" y="27"/>
                </a:cubicBezTo>
                <a:cubicBezTo>
                  <a:pt x="5" y="27"/>
                  <a:pt x="8" y="27"/>
                  <a:pt x="10" y="27"/>
                </a:cubicBezTo>
                <a:cubicBezTo>
                  <a:pt x="13" y="27"/>
                  <a:pt x="17" y="27"/>
                  <a:pt x="20" y="27"/>
                </a:cubicBezTo>
                <a:cubicBezTo>
                  <a:pt x="20" y="27"/>
                  <a:pt x="19" y="26"/>
                  <a:pt x="20" y="26"/>
                </a:cubicBezTo>
                <a:cubicBezTo>
                  <a:pt x="20" y="26"/>
                  <a:pt x="21" y="25"/>
                  <a:pt x="21" y="25"/>
                </a:cubicBezTo>
                <a:cubicBezTo>
                  <a:pt x="22" y="25"/>
                  <a:pt x="23" y="26"/>
                  <a:pt x="24" y="25"/>
                </a:cubicBezTo>
                <a:cubicBezTo>
                  <a:pt x="25" y="25"/>
                  <a:pt x="24" y="24"/>
                  <a:pt x="25" y="23"/>
                </a:cubicBezTo>
                <a:cubicBezTo>
                  <a:pt x="25" y="23"/>
                  <a:pt x="26" y="23"/>
                  <a:pt x="26" y="22"/>
                </a:cubicBezTo>
                <a:cubicBezTo>
                  <a:pt x="26" y="22"/>
                  <a:pt x="26" y="21"/>
                  <a:pt x="26" y="20"/>
                </a:cubicBezTo>
                <a:cubicBezTo>
                  <a:pt x="27" y="19"/>
                  <a:pt x="28" y="19"/>
                  <a:pt x="29" y="18"/>
                </a:cubicBezTo>
                <a:cubicBezTo>
                  <a:pt x="29" y="18"/>
                  <a:pt x="28" y="17"/>
                  <a:pt x="28" y="17"/>
                </a:cubicBezTo>
                <a:cubicBezTo>
                  <a:pt x="29" y="16"/>
                  <a:pt x="30" y="15"/>
                  <a:pt x="31" y="14"/>
                </a:cubicBezTo>
                <a:cubicBezTo>
                  <a:pt x="31" y="13"/>
                  <a:pt x="32" y="12"/>
                  <a:pt x="33" y="12"/>
                </a:cubicBezTo>
                <a:cubicBezTo>
                  <a:pt x="34" y="12"/>
                  <a:pt x="33" y="14"/>
                  <a:pt x="34" y="14"/>
                </a:cubicBezTo>
                <a:cubicBezTo>
                  <a:pt x="35" y="14"/>
                  <a:pt x="35" y="13"/>
                  <a:pt x="36" y="13"/>
                </a:cubicBezTo>
                <a:cubicBezTo>
                  <a:pt x="37" y="13"/>
                  <a:pt x="38" y="13"/>
                  <a:pt x="39" y="13"/>
                </a:cubicBezTo>
                <a:cubicBezTo>
                  <a:pt x="39" y="13"/>
                  <a:pt x="39" y="14"/>
                  <a:pt x="39" y="14"/>
                </a:cubicBezTo>
                <a:cubicBezTo>
                  <a:pt x="39" y="16"/>
                  <a:pt x="39" y="19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3"/>
                  <a:pt x="39" y="25"/>
                  <a:pt x="39" y="2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8" name="Freeform 1264"/>
          <p:cNvSpPr>
            <a:spLocks/>
          </p:cNvSpPr>
          <p:nvPr/>
        </p:nvSpPr>
        <p:spPr bwMode="auto">
          <a:xfrm>
            <a:off x="1484313" y="2322513"/>
            <a:ext cx="806450" cy="604837"/>
          </a:xfrm>
          <a:custGeom>
            <a:avLst/>
            <a:gdLst>
              <a:gd name="T0" fmla="*/ 784506 w 147"/>
              <a:gd name="T1" fmla="*/ 604838 h 110"/>
              <a:gd name="T2" fmla="*/ 779020 w 147"/>
              <a:gd name="T3" fmla="*/ 566348 h 110"/>
              <a:gd name="T4" fmla="*/ 762562 w 147"/>
              <a:gd name="T5" fmla="*/ 560850 h 110"/>
              <a:gd name="T6" fmla="*/ 735131 w 147"/>
              <a:gd name="T7" fmla="*/ 527859 h 110"/>
              <a:gd name="T8" fmla="*/ 713187 w 147"/>
              <a:gd name="T9" fmla="*/ 478372 h 110"/>
              <a:gd name="T10" fmla="*/ 718673 w 147"/>
              <a:gd name="T11" fmla="*/ 494867 h 110"/>
              <a:gd name="T12" fmla="*/ 707701 w 147"/>
              <a:gd name="T13" fmla="*/ 533357 h 110"/>
              <a:gd name="T14" fmla="*/ 685757 w 147"/>
              <a:gd name="T15" fmla="*/ 472873 h 110"/>
              <a:gd name="T16" fmla="*/ 669299 w 147"/>
              <a:gd name="T17" fmla="*/ 494867 h 110"/>
              <a:gd name="T18" fmla="*/ 608952 w 147"/>
              <a:gd name="T19" fmla="*/ 456378 h 110"/>
              <a:gd name="T20" fmla="*/ 581522 w 147"/>
              <a:gd name="T21" fmla="*/ 434384 h 110"/>
              <a:gd name="T22" fmla="*/ 499231 w 147"/>
              <a:gd name="T23" fmla="*/ 412390 h 110"/>
              <a:gd name="T24" fmla="*/ 466315 w 147"/>
              <a:gd name="T25" fmla="*/ 395894 h 110"/>
              <a:gd name="T26" fmla="*/ 422426 w 147"/>
              <a:gd name="T27" fmla="*/ 390395 h 110"/>
              <a:gd name="T28" fmla="*/ 389510 w 147"/>
              <a:gd name="T29" fmla="*/ 428885 h 110"/>
              <a:gd name="T30" fmla="*/ 318191 w 147"/>
              <a:gd name="T31" fmla="*/ 456378 h 110"/>
              <a:gd name="T32" fmla="*/ 340135 w 147"/>
              <a:gd name="T33" fmla="*/ 417888 h 110"/>
              <a:gd name="T34" fmla="*/ 411454 w 147"/>
              <a:gd name="T35" fmla="*/ 390395 h 110"/>
              <a:gd name="T36" fmla="*/ 373052 w 147"/>
              <a:gd name="T37" fmla="*/ 379398 h 110"/>
              <a:gd name="T38" fmla="*/ 312705 w 147"/>
              <a:gd name="T39" fmla="*/ 428885 h 110"/>
              <a:gd name="T40" fmla="*/ 279789 w 147"/>
              <a:gd name="T41" fmla="*/ 472873 h 110"/>
              <a:gd name="T42" fmla="*/ 219442 w 147"/>
              <a:gd name="T43" fmla="*/ 511363 h 110"/>
              <a:gd name="T44" fmla="*/ 142637 w 147"/>
              <a:gd name="T45" fmla="*/ 544354 h 110"/>
              <a:gd name="T46" fmla="*/ 98749 w 147"/>
              <a:gd name="T47" fmla="*/ 571847 h 110"/>
              <a:gd name="T48" fmla="*/ 27430 w 147"/>
              <a:gd name="T49" fmla="*/ 599339 h 110"/>
              <a:gd name="T50" fmla="*/ 43888 w 147"/>
              <a:gd name="T51" fmla="*/ 566348 h 110"/>
              <a:gd name="T52" fmla="*/ 142637 w 147"/>
              <a:gd name="T53" fmla="*/ 522360 h 110"/>
              <a:gd name="T54" fmla="*/ 197498 w 147"/>
              <a:gd name="T55" fmla="*/ 467375 h 110"/>
              <a:gd name="T56" fmla="*/ 142637 w 147"/>
              <a:gd name="T57" fmla="*/ 489369 h 110"/>
              <a:gd name="T58" fmla="*/ 115207 w 147"/>
              <a:gd name="T59" fmla="*/ 461876 h 110"/>
              <a:gd name="T60" fmla="*/ 76805 w 147"/>
              <a:gd name="T61" fmla="*/ 467375 h 110"/>
              <a:gd name="T62" fmla="*/ 87777 w 147"/>
              <a:gd name="T63" fmla="*/ 423387 h 110"/>
              <a:gd name="T64" fmla="*/ 49374 w 147"/>
              <a:gd name="T65" fmla="*/ 434384 h 110"/>
              <a:gd name="T66" fmla="*/ 49374 w 147"/>
              <a:gd name="T67" fmla="*/ 395894 h 110"/>
              <a:gd name="T68" fmla="*/ 27430 w 147"/>
              <a:gd name="T69" fmla="*/ 384897 h 110"/>
              <a:gd name="T70" fmla="*/ 71319 w 147"/>
              <a:gd name="T71" fmla="*/ 324413 h 110"/>
              <a:gd name="T72" fmla="*/ 153610 w 147"/>
              <a:gd name="T73" fmla="*/ 302419 h 110"/>
              <a:gd name="T74" fmla="*/ 181040 w 147"/>
              <a:gd name="T75" fmla="*/ 263929 h 110"/>
              <a:gd name="T76" fmla="*/ 126179 w 147"/>
              <a:gd name="T77" fmla="*/ 269428 h 110"/>
              <a:gd name="T78" fmla="*/ 65833 w 147"/>
              <a:gd name="T79" fmla="*/ 236437 h 110"/>
              <a:gd name="T80" fmla="*/ 98749 w 147"/>
              <a:gd name="T81" fmla="*/ 203446 h 110"/>
              <a:gd name="T82" fmla="*/ 137151 w 147"/>
              <a:gd name="T83" fmla="*/ 203446 h 110"/>
              <a:gd name="T84" fmla="*/ 186526 w 147"/>
              <a:gd name="T85" fmla="*/ 175953 h 110"/>
              <a:gd name="T86" fmla="*/ 197498 w 147"/>
              <a:gd name="T87" fmla="*/ 175953 h 110"/>
              <a:gd name="T88" fmla="*/ 148123 w 147"/>
              <a:gd name="T89" fmla="*/ 142962 h 110"/>
              <a:gd name="T90" fmla="*/ 186526 w 147"/>
              <a:gd name="T91" fmla="*/ 93475 h 110"/>
              <a:gd name="T92" fmla="*/ 279789 w 147"/>
              <a:gd name="T93" fmla="*/ 38490 h 110"/>
              <a:gd name="T94" fmla="*/ 367566 w 147"/>
              <a:gd name="T95" fmla="*/ 16496 h 110"/>
              <a:gd name="T96" fmla="*/ 400482 w 147"/>
              <a:gd name="T97" fmla="*/ 27493 h 110"/>
              <a:gd name="T98" fmla="*/ 433398 w 147"/>
              <a:gd name="T99" fmla="*/ 27493 h 110"/>
              <a:gd name="T100" fmla="*/ 477287 w 147"/>
              <a:gd name="T101" fmla="*/ 32991 h 110"/>
              <a:gd name="T102" fmla="*/ 548605 w 147"/>
              <a:gd name="T103" fmla="*/ 32991 h 110"/>
              <a:gd name="T104" fmla="*/ 636382 w 147"/>
              <a:gd name="T105" fmla="*/ 60484 h 110"/>
              <a:gd name="T106" fmla="*/ 718673 w 147"/>
              <a:gd name="T107" fmla="*/ 71481 h 110"/>
              <a:gd name="T108" fmla="*/ 625410 w 147"/>
              <a:gd name="T109" fmla="*/ 412390 h 110"/>
              <a:gd name="T110" fmla="*/ 663812 w 147"/>
              <a:gd name="T111" fmla="*/ 467375 h 110"/>
              <a:gd name="T112" fmla="*/ 696729 w 147"/>
              <a:gd name="T113" fmla="*/ 445381 h 110"/>
              <a:gd name="T114" fmla="*/ 735131 w 147"/>
              <a:gd name="T115" fmla="*/ 467375 h 110"/>
              <a:gd name="T116" fmla="*/ 773534 w 147"/>
              <a:gd name="T117" fmla="*/ 544354 h 1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7"/>
              <a:gd name="T178" fmla="*/ 0 h 110"/>
              <a:gd name="T179" fmla="*/ 147 w 147"/>
              <a:gd name="T180" fmla="*/ 110 h 11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7" h="110">
                <a:moveTo>
                  <a:pt x="147" y="103"/>
                </a:moveTo>
                <a:cubicBezTo>
                  <a:pt x="146" y="103"/>
                  <a:pt x="146" y="104"/>
                  <a:pt x="146" y="105"/>
                </a:cubicBezTo>
                <a:cubicBezTo>
                  <a:pt x="145" y="106"/>
                  <a:pt x="145" y="107"/>
                  <a:pt x="144" y="108"/>
                </a:cubicBezTo>
                <a:cubicBezTo>
                  <a:pt x="144" y="109"/>
                  <a:pt x="144" y="110"/>
                  <a:pt x="143" y="110"/>
                </a:cubicBezTo>
                <a:cubicBezTo>
                  <a:pt x="142" y="110"/>
                  <a:pt x="141" y="110"/>
                  <a:pt x="141" y="110"/>
                </a:cubicBezTo>
                <a:cubicBezTo>
                  <a:pt x="141" y="109"/>
                  <a:pt x="142" y="108"/>
                  <a:pt x="142" y="107"/>
                </a:cubicBezTo>
                <a:cubicBezTo>
                  <a:pt x="142" y="106"/>
                  <a:pt x="142" y="105"/>
                  <a:pt x="142" y="104"/>
                </a:cubicBezTo>
                <a:cubicBezTo>
                  <a:pt x="142" y="103"/>
                  <a:pt x="143" y="103"/>
                  <a:pt x="142" y="103"/>
                </a:cubicBezTo>
                <a:cubicBezTo>
                  <a:pt x="141" y="102"/>
                  <a:pt x="140" y="103"/>
                  <a:pt x="139" y="103"/>
                </a:cubicBezTo>
                <a:cubicBezTo>
                  <a:pt x="138" y="104"/>
                  <a:pt x="138" y="105"/>
                  <a:pt x="138" y="106"/>
                </a:cubicBezTo>
                <a:cubicBezTo>
                  <a:pt x="137" y="106"/>
                  <a:pt x="137" y="105"/>
                  <a:pt x="137" y="105"/>
                </a:cubicBezTo>
                <a:cubicBezTo>
                  <a:pt x="137" y="103"/>
                  <a:pt x="138" y="103"/>
                  <a:pt x="139" y="102"/>
                </a:cubicBezTo>
                <a:cubicBezTo>
                  <a:pt x="139" y="101"/>
                  <a:pt x="138" y="101"/>
                  <a:pt x="137" y="100"/>
                </a:cubicBezTo>
                <a:cubicBezTo>
                  <a:pt x="137" y="100"/>
                  <a:pt x="138" y="99"/>
                  <a:pt x="137" y="99"/>
                </a:cubicBezTo>
                <a:cubicBezTo>
                  <a:pt x="137" y="98"/>
                  <a:pt x="136" y="97"/>
                  <a:pt x="136" y="97"/>
                </a:cubicBezTo>
                <a:cubicBezTo>
                  <a:pt x="135" y="96"/>
                  <a:pt x="134" y="96"/>
                  <a:pt x="134" y="96"/>
                </a:cubicBezTo>
                <a:cubicBezTo>
                  <a:pt x="134" y="95"/>
                  <a:pt x="134" y="94"/>
                  <a:pt x="134" y="93"/>
                </a:cubicBezTo>
                <a:cubicBezTo>
                  <a:pt x="134" y="92"/>
                  <a:pt x="134" y="92"/>
                  <a:pt x="134" y="91"/>
                </a:cubicBezTo>
                <a:cubicBezTo>
                  <a:pt x="133" y="91"/>
                  <a:pt x="132" y="91"/>
                  <a:pt x="132" y="90"/>
                </a:cubicBezTo>
                <a:cubicBezTo>
                  <a:pt x="131" y="89"/>
                  <a:pt x="131" y="88"/>
                  <a:pt x="130" y="87"/>
                </a:cubicBezTo>
                <a:cubicBezTo>
                  <a:pt x="130" y="86"/>
                  <a:pt x="131" y="85"/>
                  <a:pt x="130" y="84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6"/>
                  <a:pt x="129" y="87"/>
                  <a:pt x="129" y="88"/>
                </a:cubicBezTo>
                <a:cubicBezTo>
                  <a:pt x="130" y="89"/>
                  <a:pt x="130" y="90"/>
                  <a:pt x="131" y="90"/>
                </a:cubicBezTo>
                <a:cubicBezTo>
                  <a:pt x="131" y="91"/>
                  <a:pt x="132" y="91"/>
                  <a:pt x="133" y="92"/>
                </a:cubicBezTo>
                <a:cubicBezTo>
                  <a:pt x="133" y="92"/>
                  <a:pt x="133" y="93"/>
                  <a:pt x="133" y="93"/>
                </a:cubicBezTo>
                <a:cubicBezTo>
                  <a:pt x="133" y="94"/>
                  <a:pt x="132" y="95"/>
                  <a:pt x="131" y="96"/>
                </a:cubicBezTo>
                <a:cubicBezTo>
                  <a:pt x="131" y="96"/>
                  <a:pt x="130" y="96"/>
                  <a:pt x="129" y="97"/>
                </a:cubicBezTo>
                <a:cubicBezTo>
                  <a:pt x="129" y="97"/>
                  <a:pt x="128" y="96"/>
                  <a:pt x="128" y="96"/>
                </a:cubicBezTo>
                <a:cubicBezTo>
                  <a:pt x="128" y="94"/>
                  <a:pt x="130" y="92"/>
                  <a:pt x="129" y="91"/>
                </a:cubicBezTo>
                <a:cubicBezTo>
                  <a:pt x="129" y="90"/>
                  <a:pt x="127" y="90"/>
                  <a:pt x="127" y="89"/>
                </a:cubicBezTo>
                <a:cubicBezTo>
                  <a:pt x="126" y="88"/>
                  <a:pt x="126" y="87"/>
                  <a:pt x="125" y="86"/>
                </a:cubicBezTo>
                <a:cubicBezTo>
                  <a:pt x="125" y="86"/>
                  <a:pt x="124" y="86"/>
                  <a:pt x="124" y="86"/>
                </a:cubicBezTo>
                <a:cubicBezTo>
                  <a:pt x="123" y="86"/>
                  <a:pt x="121" y="86"/>
                  <a:pt x="122" y="86"/>
                </a:cubicBezTo>
                <a:cubicBezTo>
                  <a:pt x="122" y="87"/>
                  <a:pt x="125" y="87"/>
                  <a:pt x="125" y="88"/>
                </a:cubicBezTo>
                <a:cubicBezTo>
                  <a:pt x="125" y="89"/>
                  <a:pt x="123" y="90"/>
                  <a:pt x="122" y="90"/>
                </a:cubicBezTo>
                <a:cubicBezTo>
                  <a:pt x="121" y="90"/>
                  <a:pt x="119" y="89"/>
                  <a:pt x="118" y="88"/>
                </a:cubicBezTo>
                <a:cubicBezTo>
                  <a:pt x="118" y="88"/>
                  <a:pt x="118" y="87"/>
                  <a:pt x="117" y="86"/>
                </a:cubicBezTo>
                <a:cubicBezTo>
                  <a:pt x="116" y="85"/>
                  <a:pt x="116" y="85"/>
                  <a:pt x="115" y="85"/>
                </a:cubicBezTo>
                <a:cubicBezTo>
                  <a:pt x="114" y="84"/>
                  <a:pt x="112" y="84"/>
                  <a:pt x="111" y="83"/>
                </a:cubicBezTo>
                <a:cubicBezTo>
                  <a:pt x="111" y="82"/>
                  <a:pt x="112" y="81"/>
                  <a:pt x="113" y="80"/>
                </a:cubicBezTo>
                <a:cubicBezTo>
                  <a:pt x="113" y="79"/>
                  <a:pt x="114" y="78"/>
                  <a:pt x="113" y="78"/>
                </a:cubicBezTo>
                <a:cubicBezTo>
                  <a:pt x="111" y="78"/>
                  <a:pt x="111" y="80"/>
                  <a:pt x="109" y="81"/>
                </a:cubicBezTo>
                <a:cubicBezTo>
                  <a:pt x="108" y="81"/>
                  <a:pt x="107" y="80"/>
                  <a:pt x="106" y="79"/>
                </a:cubicBezTo>
                <a:cubicBezTo>
                  <a:pt x="105" y="79"/>
                  <a:pt x="105" y="78"/>
                  <a:pt x="105" y="78"/>
                </a:cubicBezTo>
                <a:cubicBezTo>
                  <a:pt x="104" y="78"/>
                  <a:pt x="103" y="77"/>
                  <a:pt x="102" y="77"/>
                </a:cubicBezTo>
                <a:cubicBezTo>
                  <a:pt x="99" y="77"/>
                  <a:pt x="96" y="78"/>
                  <a:pt x="94" y="77"/>
                </a:cubicBezTo>
                <a:cubicBezTo>
                  <a:pt x="93" y="77"/>
                  <a:pt x="92" y="76"/>
                  <a:pt x="91" y="75"/>
                </a:cubicBezTo>
                <a:cubicBezTo>
                  <a:pt x="91" y="75"/>
                  <a:pt x="93" y="74"/>
                  <a:pt x="92" y="74"/>
                </a:cubicBezTo>
                <a:cubicBezTo>
                  <a:pt x="91" y="74"/>
                  <a:pt x="91" y="75"/>
                  <a:pt x="90" y="75"/>
                </a:cubicBezTo>
                <a:cubicBezTo>
                  <a:pt x="90" y="75"/>
                  <a:pt x="89" y="74"/>
                  <a:pt x="88" y="74"/>
                </a:cubicBezTo>
                <a:cubicBezTo>
                  <a:pt x="87" y="73"/>
                  <a:pt x="86" y="73"/>
                  <a:pt x="85" y="72"/>
                </a:cubicBezTo>
                <a:cubicBezTo>
                  <a:pt x="85" y="71"/>
                  <a:pt x="89" y="70"/>
                  <a:pt x="88" y="70"/>
                </a:cubicBezTo>
                <a:cubicBezTo>
                  <a:pt x="86" y="69"/>
                  <a:pt x="85" y="71"/>
                  <a:pt x="83" y="71"/>
                </a:cubicBezTo>
                <a:cubicBezTo>
                  <a:pt x="82" y="71"/>
                  <a:pt x="81" y="70"/>
                  <a:pt x="80" y="70"/>
                </a:cubicBezTo>
                <a:cubicBezTo>
                  <a:pt x="79" y="70"/>
                  <a:pt x="77" y="71"/>
                  <a:pt x="77" y="71"/>
                </a:cubicBezTo>
                <a:cubicBezTo>
                  <a:pt x="77" y="72"/>
                  <a:pt x="78" y="72"/>
                  <a:pt x="78" y="73"/>
                </a:cubicBezTo>
                <a:cubicBezTo>
                  <a:pt x="78" y="73"/>
                  <a:pt x="79" y="74"/>
                  <a:pt x="78" y="75"/>
                </a:cubicBezTo>
                <a:cubicBezTo>
                  <a:pt x="77" y="76"/>
                  <a:pt x="76" y="77"/>
                  <a:pt x="74" y="78"/>
                </a:cubicBezTo>
                <a:cubicBezTo>
                  <a:pt x="74" y="78"/>
                  <a:pt x="72" y="78"/>
                  <a:pt x="71" y="78"/>
                </a:cubicBezTo>
                <a:cubicBezTo>
                  <a:pt x="71" y="78"/>
                  <a:pt x="70" y="79"/>
                  <a:pt x="69" y="80"/>
                </a:cubicBezTo>
                <a:cubicBezTo>
                  <a:pt x="67" y="81"/>
                  <a:pt x="65" y="83"/>
                  <a:pt x="62" y="84"/>
                </a:cubicBezTo>
                <a:cubicBezTo>
                  <a:pt x="61" y="85"/>
                  <a:pt x="59" y="85"/>
                  <a:pt x="58" y="84"/>
                </a:cubicBezTo>
                <a:cubicBezTo>
                  <a:pt x="58" y="84"/>
                  <a:pt x="58" y="83"/>
                  <a:pt x="58" y="83"/>
                </a:cubicBezTo>
                <a:cubicBezTo>
                  <a:pt x="59" y="82"/>
                  <a:pt x="61" y="82"/>
                  <a:pt x="62" y="81"/>
                </a:cubicBezTo>
                <a:cubicBezTo>
                  <a:pt x="63" y="81"/>
                  <a:pt x="64" y="80"/>
                  <a:pt x="64" y="80"/>
                </a:cubicBezTo>
                <a:cubicBezTo>
                  <a:pt x="62" y="79"/>
                  <a:pt x="61" y="81"/>
                  <a:pt x="60" y="80"/>
                </a:cubicBezTo>
                <a:cubicBezTo>
                  <a:pt x="60" y="78"/>
                  <a:pt x="61" y="77"/>
                  <a:pt x="62" y="76"/>
                </a:cubicBezTo>
                <a:cubicBezTo>
                  <a:pt x="63" y="75"/>
                  <a:pt x="64" y="74"/>
                  <a:pt x="64" y="73"/>
                </a:cubicBezTo>
                <a:cubicBezTo>
                  <a:pt x="65" y="72"/>
                  <a:pt x="66" y="72"/>
                  <a:pt x="67" y="71"/>
                </a:cubicBezTo>
                <a:cubicBezTo>
                  <a:pt x="68" y="70"/>
                  <a:pt x="69" y="70"/>
                  <a:pt x="70" y="70"/>
                </a:cubicBezTo>
                <a:cubicBezTo>
                  <a:pt x="72" y="69"/>
                  <a:pt x="73" y="71"/>
                  <a:pt x="75" y="71"/>
                </a:cubicBezTo>
                <a:cubicBezTo>
                  <a:pt x="75" y="70"/>
                  <a:pt x="74" y="70"/>
                  <a:pt x="74" y="69"/>
                </a:cubicBezTo>
                <a:cubicBezTo>
                  <a:pt x="74" y="69"/>
                  <a:pt x="75" y="68"/>
                  <a:pt x="74" y="68"/>
                </a:cubicBezTo>
                <a:cubicBezTo>
                  <a:pt x="74" y="67"/>
                  <a:pt x="72" y="67"/>
                  <a:pt x="72" y="68"/>
                </a:cubicBezTo>
                <a:cubicBezTo>
                  <a:pt x="71" y="68"/>
                  <a:pt x="69" y="68"/>
                  <a:pt x="68" y="69"/>
                </a:cubicBezTo>
                <a:cubicBezTo>
                  <a:pt x="66" y="70"/>
                  <a:pt x="64" y="71"/>
                  <a:pt x="61" y="73"/>
                </a:cubicBezTo>
                <a:cubicBezTo>
                  <a:pt x="61" y="73"/>
                  <a:pt x="61" y="75"/>
                  <a:pt x="59" y="76"/>
                </a:cubicBezTo>
                <a:cubicBezTo>
                  <a:pt x="59" y="76"/>
                  <a:pt x="58" y="75"/>
                  <a:pt x="57" y="76"/>
                </a:cubicBezTo>
                <a:cubicBezTo>
                  <a:pt x="56" y="76"/>
                  <a:pt x="58" y="78"/>
                  <a:pt x="57" y="78"/>
                </a:cubicBezTo>
                <a:cubicBezTo>
                  <a:pt x="56" y="79"/>
                  <a:pt x="55" y="80"/>
                  <a:pt x="53" y="80"/>
                </a:cubicBezTo>
                <a:cubicBezTo>
                  <a:pt x="53" y="81"/>
                  <a:pt x="52" y="81"/>
                  <a:pt x="52" y="81"/>
                </a:cubicBezTo>
                <a:cubicBezTo>
                  <a:pt x="50" y="82"/>
                  <a:pt x="49" y="83"/>
                  <a:pt x="48" y="84"/>
                </a:cubicBezTo>
                <a:cubicBezTo>
                  <a:pt x="48" y="85"/>
                  <a:pt x="50" y="85"/>
                  <a:pt x="51" y="86"/>
                </a:cubicBezTo>
                <a:cubicBezTo>
                  <a:pt x="51" y="86"/>
                  <a:pt x="52" y="87"/>
                  <a:pt x="52" y="87"/>
                </a:cubicBezTo>
                <a:cubicBezTo>
                  <a:pt x="51" y="88"/>
                  <a:pt x="49" y="87"/>
                  <a:pt x="48" y="88"/>
                </a:cubicBezTo>
                <a:cubicBezTo>
                  <a:pt x="47" y="89"/>
                  <a:pt x="46" y="90"/>
                  <a:pt x="45" y="91"/>
                </a:cubicBezTo>
                <a:cubicBezTo>
                  <a:pt x="43" y="92"/>
                  <a:pt x="42" y="92"/>
                  <a:pt x="40" y="93"/>
                </a:cubicBezTo>
                <a:cubicBezTo>
                  <a:pt x="39" y="94"/>
                  <a:pt x="37" y="94"/>
                  <a:pt x="36" y="95"/>
                </a:cubicBezTo>
                <a:cubicBezTo>
                  <a:pt x="35" y="95"/>
                  <a:pt x="35" y="96"/>
                  <a:pt x="34" y="97"/>
                </a:cubicBezTo>
                <a:cubicBezTo>
                  <a:pt x="33" y="98"/>
                  <a:pt x="31" y="98"/>
                  <a:pt x="30" y="99"/>
                </a:cubicBezTo>
                <a:cubicBezTo>
                  <a:pt x="28" y="99"/>
                  <a:pt x="27" y="99"/>
                  <a:pt x="26" y="99"/>
                </a:cubicBezTo>
                <a:cubicBezTo>
                  <a:pt x="26" y="99"/>
                  <a:pt x="26" y="100"/>
                  <a:pt x="26" y="100"/>
                </a:cubicBezTo>
                <a:cubicBezTo>
                  <a:pt x="25" y="101"/>
                  <a:pt x="24" y="100"/>
                  <a:pt x="23" y="100"/>
                </a:cubicBezTo>
                <a:cubicBezTo>
                  <a:pt x="22" y="101"/>
                  <a:pt x="22" y="102"/>
                  <a:pt x="21" y="103"/>
                </a:cubicBezTo>
                <a:cubicBezTo>
                  <a:pt x="20" y="104"/>
                  <a:pt x="19" y="104"/>
                  <a:pt x="18" y="104"/>
                </a:cubicBezTo>
                <a:cubicBezTo>
                  <a:pt x="15" y="105"/>
                  <a:pt x="14" y="105"/>
                  <a:pt x="11" y="106"/>
                </a:cubicBezTo>
                <a:cubicBezTo>
                  <a:pt x="11" y="106"/>
                  <a:pt x="10" y="107"/>
                  <a:pt x="9" y="107"/>
                </a:cubicBezTo>
                <a:cubicBezTo>
                  <a:pt x="8" y="107"/>
                  <a:pt x="8" y="105"/>
                  <a:pt x="8" y="106"/>
                </a:cubicBezTo>
                <a:cubicBezTo>
                  <a:pt x="6" y="106"/>
                  <a:pt x="6" y="108"/>
                  <a:pt x="5" y="109"/>
                </a:cubicBezTo>
                <a:cubicBezTo>
                  <a:pt x="4" y="109"/>
                  <a:pt x="3" y="108"/>
                  <a:pt x="3" y="108"/>
                </a:cubicBezTo>
                <a:cubicBezTo>
                  <a:pt x="2" y="108"/>
                  <a:pt x="1" y="110"/>
                  <a:pt x="0" y="110"/>
                </a:cubicBezTo>
                <a:cubicBezTo>
                  <a:pt x="0" y="109"/>
                  <a:pt x="0" y="108"/>
                  <a:pt x="1" y="107"/>
                </a:cubicBezTo>
                <a:cubicBezTo>
                  <a:pt x="3" y="106"/>
                  <a:pt x="6" y="105"/>
                  <a:pt x="8" y="103"/>
                </a:cubicBezTo>
                <a:cubicBezTo>
                  <a:pt x="9" y="103"/>
                  <a:pt x="11" y="103"/>
                  <a:pt x="12" y="103"/>
                </a:cubicBezTo>
                <a:cubicBezTo>
                  <a:pt x="14" y="103"/>
                  <a:pt x="14" y="102"/>
                  <a:pt x="15" y="101"/>
                </a:cubicBezTo>
                <a:cubicBezTo>
                  <a:pt x="17" y="100"/>
                  <a:pt x="19" y="99"/>
                  <a:pt x="21" y="98"/>
                </a:cubicBezTo>
                <a:cubicBezTo>
                  <a:pt x="23" y="97"/>
                  <a:pt x="25" y="96"/>
                  <a:pt x="26" y="95"/>
                </a:cubicBezTo>
                <a:cubicBezTo>
                  <a:pt x="27" y="95"/>
                  <a:pt x="29" y="94"/>
                  <a:pt x="30" y="93"/>
                </a:cubicBezTo>
                <a:cubicBezTo>
                  <a:pt x="30" y="92"/>
                  <a:pt x="31" y="91"/>
                  <a:pt x="31" y="89"/>
                </a:cubicBezTo>
                <a:cubicBezTo>
                  <a:pt x="32" y="88"/>
                  <a:pt x="33" y="87"/>
                  <a:pt x="33" y="86"/>
                </a:cubicBezTo>
                <a:cubicBezTo>
                  <a:pt x="34" y="86"/>
                  <a:pt x="37" y="85"/>
                  <a:pt x="36" y="85"/>
                </a:cubicBezTo>
                <a:cubicBezTo>
                  <a:pt x="34" y="85"/>
                  <a:pt x="32" y="86"/>
                  <a:pt x="30" y="87"/>
                </a:cubicBezTo>
                <a:cubicBezTo>
                  <a:pt x="29" y="87"/>
                  <a:pt x="29" y="86"/>
                  <a:pt x="28" y="86"/>
                </a:cubicBezTo>
                <a:cubicBezTo>
                  <a:pt x="27" y="86"/>
                  <a:pt x="27" y="86"/>
                  <a:pt x="27" y="87"/>
                </a:cubicBezTo>
                <a:cubicBezTo>
                  <a:pt x="26" y="88"/>
                  <a:pt x="27" y="89"/>
                  <a:pt x="26" y="89"/>
                </a:cubicBezTo>
                <a:cubicBezTo>
                  <a:pt x="26" y="89"/>
                  <a:pt x="25" y="89"/>
                  <a:pt x="25" y="88"/>
                </a:cubicBezTo>
                <a:cubicBezTo>
                  <a:pt x="24" y="87"/>
                  <a:pt x="25" y="86"/>
                  <a:pt x="24" y="85"/>
                </a:cubicBezTo>
                <a:cubicBezTo>
                  <a:pt x="23" y="84"/>
                  <a:pt x="23" y="85"/>
                  <a:pt x="22" y="85"/>
                </a:cubicBezTo>
                <a:cubicBezTo>
                  <a:pt x="21" y="85"/>
                  <a:pt x="22" y="84"/>
                  <a:pt x="21" y="84"/>
                </a:cubicBezTo>
                <a:cubicBezTo>
                  <a:pt x="20" y="85"/>
                  <a:pt x="18" y="86"/>
                  <a:pt x="17" y="86"/>
                </a:cubicBezTo>
                <a:cubicBezTo>
                  <a:pt x="16" y="87"/>
                  <a:pt x="15" y="88"/>
                  <a:pt x="14" y="88"/>
                </a:cubicBezTo>
                <a:cubicBezTo>
                  <a:pt x="14" y="88"/>
                  <a:pt x="13" y="88"/>
                  <a:pt x="13" y="87"/>
                </a:cubicBezTo>
                <a:cubicBezTo>
                  <a:pt x="13" y="86"/>
                  <a:pt x="14" y="86"/>
                  <a:pt x="14" y="85"/>
                </a:cubicBezTo>
                <a:cubicBezTo>
                  <a:pt x="15" y="84"/>
                  <a:pt x="15" y="84"/>
                  <a:pt x="15" y="83"/>
                </a:cubicBezTo>
                <a:cubicBezTo>
                  <a:pt x="15" y="83"/>
                  <a:pt x="14" y="83"/>
                  <a:pt x="14" y="82"/>
                </a:cubicBezTo>
                <a:cubicBezTo>
                  <a:pt x="14" y="81"/>
                  <a:pt x="16" y="81"/>
                  <a:pt x="16" y="80"/>
                </a:cubicBezTo>
                <a:cubicBezTo>
                  <a:pt x="17" y="79"/>
                  <a:pt x="16" y="78"/>
                  <a:pt x="16" y="77"/>
                </a:cubicBezTo>
                <a:cubicBezTo>
                  <a:pt x="16" y="76"/>
                  <a:pt x="18" y="75"/>
                  <a:pt x="17" y="74"/>
                </a:cubicBezTo>
                <a:cubicBezTo>
                  <a:pt x="17" y="74"/>
                  <a:pt x="16" y="75"/>
                  <a:pt x="15" y="75"/>
                </a:cubicBezTo>
                <a:cubicBezTo>
                  <a:pt x="14" y="76"/>
                  <a:pt x="15" y="77"/>
                  <a:pt x="14" y="78"/>
                </a:cubicBezTo>
                <a:cubicBezTo>
                  <a:pt x="12" y="79"/>
                  <a:pt x="11" y="79"/>
                  <a:pt x="9" y="79"/>
                </a:cubicBezTo>
                <a:cubicBezTo>
                  <a:pt x="8" y="79"/>
                  <a:pt x="8" y="78"/>
                  <a:pt x="7" y="78"/>
                </a:cubicBezTo>
                <a:cubicBezTo>
                  <a:pt x="6" y="77"/>
                  <a:pt x="5" y="77"/>
                  <a:pt x="5" y="75"/>
                </a:cubicBezTo>
                <a:cubicBezTo>
                  <a:pt x="5" y="74"/>
                  <a:pt x="5" y="73"/>
                  <a:pt x="6" y="72"/>
                </a:cubicBezTo>
                <a:cubicBezTo>
                  <a:pt x="7" y="71"/>
                  <a:pt x="8" y="72"/>
                  <a:pt x="9" y="72"/>
                </a:cubicBezTo>
                <a:cubicBezTo>
                  <a:pt x="10" y="73"/>
                  <a:pt x="11" y="74"/>
                  <a:pt x="12" y="73"/>
                </a:cubicBezTo>
                <a:cubicBezTo>
                  <a:pt x="13" y="73"/>
                  <a:pt x="13" y="72"/>
                  <a:pt x="12" y="72"/>
                </a:cubicBezTo>
                <a:cubicBezTo>
                  <a:pt x="11" y="71"/>
                  <a:pt x="9" y="72"/>
                  <a:pt x="8" y="71"/>
                </a:cubicBezTo>
                <a:cubicBezTo>
                  <a:pt x="7" y="71"/>
                  <a:pt x="5" y="71"/>
                  <a:pt x="5" y="70"/>
                </a:cubicBezTo>
                <a:cubicBezTo>
                  <a:pt x="4" y="69"/>
                  <a:pt x="4" y="67"/>
                  <a:pt x="5" y="66"/>
                </a:cubicBezTo>
                <a:cubicBezTo>
                  <a:pt x="6" y="64"/>
                  <a:pt x="8" y="63"/>
                  <a:pt x="10" y="61"/>
                </a:cubicBezTo>
                <a:cubicBezTo>
                  <a:pt x="11" y="61"/>
                  <a:pt x="12" y="62"/>
                  <a:pt x="13" y="61"/>
                </a:cubicBezTo>
                <a:cubicBezTo>
                  <a:pt x="14" y="60"/>
                  <a:pt x="12" y="60"/>
                  <a:pt x="13" y="59"/>
                </a:cubicBezTo>
                <a:cubicBezTo>
                  <a:pt x="14" y="58"/>
                  <a:pt x="15" y="57"/>
                  <a:pt x="16" y="57"/>
                </a:cubicBezTo>
                <a:cubicBezTo>
                  <a:pt x="17" y="56"/>
                  <a:pt x="18" y="58"/>
                  <a:pt x="20" y="58"/>
                </a:cubicBezTo>
                <a:cubicBezTo>
                  <a:pt x="21" y="57"/>
                  <a:pt x="22" y="56"/>
                  <a:pt x="23" y="56"/>
                </a:cubicBezTo>
                <a:cubicBezTo>
                  <a:pt x="25" y="55"/>
                  <a:pt x="26" y="56"/>
                  <a:pt x="28" y="55"/>
                </a:cubicBezTo>
                <a:cubicBezTo>
                  <a:pt x="29" y="55"/>
                  <a:pt x="30" y="55"/>
                  <a:pt x="31" y="54"/>
                </a:cubicBezTo>
                <a:cubicBezTo>
                  <a:pt x="32" y="53"/>
                  <a:pt x="31" y="52"/>
                  <a:pt x="31" y="51"/>
                </a:cubicBezTo>
                <a:cubicBezTo>
                  <a:pt x="31" y="50"/>
                  <a:pt x="30" y="50"/>
                  <a:pt x="30" y="49"/>
                </a:cubicBezTo>
                <a:cubicBezTo>
                  <a:pt x="30" y="49"/>
                  <a:pt x="32" y="49"/>
                  <a:pt x="33" y="48"/>
                </a:cubicBezTo>
                <a:cubicBezTo>
                  <a:pt x="33" y="48"/>
                  <a:pt x="33" y="47"/>
                  <a:pt x="33" y="47"/>
                </a:cubicBezTo>
                <a:cubicBezTo>
                  <a:pt x="31" y="46"/>
                  <a:pt x="30" y="47"/>
                  <a:pt x="29" y="48"/>
                </a:cubicBezTo>
                <a:cubicBezTo>
                  <a:pt x="27" y="48"/>
                  <a:pt x="26" y="50"/>
                  <a:pt x="25" y="50"/>
                </a:cubicBezTo>
                <a:cubicBezTo>
                  <a:pt x="24" y="50"/>
                  <a:pt x="24" y="49"/>
                  <a:pt x="23" y="49"/>
                </a:cubicBezTo>
                <a:cubicBezTo>
                  <a:pt x="21" y="48"/>
                  <a:pt x="20" y="48"/>
                  <a:pt x="17" y="48"/>
                </a:cubicBezTo>
                <a:cubicBezTo>
                  <a:pt x="15" y="48"/>
                  <a:pt x="13" y="49"/>
                  <a:pt x="12" y="48"/>
                </a:cubicBezTo>
                <a:cubicBezTo>
                  <a:pt x="11" y="48"/>
                  <a:pt x="11" y="46"/>
                  <a:pt x="11" y="46"/>
                </a:cubicBezTo>
                <a:cubicBezTo>
                  <a:pt x="11" y="45"/>
                  <a:pt x="13" y="44"/>
                  <a:pt x="12" y="43"/>
                </a:cubicBezTo>
                <a:cubicBezTo>
                  <a:pt x="11" y="41"/>
                  <a:pt x="8" y="42"/>
                  <a:pt x="7" y="41"/>
                </a:cubicBezTo>
                <a:cubicBezTo>
                  <a:pt x="6" y="41"/>
                  <a:pt x="7" y="40"/>
                  <a:pt x="8" y="40"/>
                </a:cubicBezTo>
                <a:cubicBezTo>
                  <a:pt x="10" y="39"/>
                  <a:pt x="13" y="38"/>
                  <a:pt x="16" y="37"/>
                </a:cubicBezTo>
                <a:cubicBezTo>
                  <a:pt x="17" y="37"/>
                  <a:pt x="18" y="38"/>
                  <a:pt x="18" y="37"/>
                </a:cubicBezTo>
                <a:cubicBezTo>
                  <a:pt x="19" y="37"/>
                  <a:pt x="18" y="36"/>
                  <a:pt x="19" y="36"/>
                </a:cubicBezTo>
                <a:cubicBezTo>
                  <a:pt x="21" y="35"/>
                  <a:pt x="24" y="34"/>
                  <a:pt x="26" y="34"/>
                </a:cubicBezTo>
                <a:cubicBezTo>
                  <a:pt x="27" y="34"/>
                  <a:pt x="27" y="35"/>
                  <a:pt x="26" y="35"/>
                </a:cubicBezTo>
                <a:cubicBezTo>
                  <a:pt x="26" y="36"/>
                  <a:pt x="24" y="37"/>
                  <a:pt x="25" y="37"/>
                </a:cubicBezTo>
                <a:cubicBezTo>
                  <a:pt x="27" y="38"/>
                  <a:pt x="31" y="38"/>
                  <a:pt x="34" y="38"/>
                </a:cubicBezTo>
                <a:cubicBezTo>
                  <a:pt x="34" y="38"/>
                  <a:pt x="35" y="37"/>
                  <a:pt x="35" y="36"/>
                </a:cubicBezTo>
                <a:cubicBezTo>
                  <a:pt x="34" y="34"/>
                  <a:pt x="33" y="34"/>
                  <a:pt x="33" y="33"/>
                </a:cubicBezTo>
                <a:cubicBezTo>
                  <a:pt x="32" y="32"/>
                  <a:pt x="34" y="32"/>
                  <a:pt x="34" y="32"/>
                </a:cubicBezTo>
                <a:cubicBezTo>
                  <a:pt x="35" y="33"/>
                  <a:pt x="36" y="34"/>
                  <a:pt x="37" y="35"/>
                </a:cubicBezTo>
                <a:cubicBezTo>
                  <a:pt x="38" y="35"/>
                  <a:pt x="40" y="36"/>
                  <a:pt x="42" y="36"/>
                </a:cubicBezTo>
                <a:cubicBezTo>
                  <a:pt x="42" y="36"/>
                  <a:pt x="43" y="35"/>
                  <a:pt x="42" y="34"/>
                </a:cubicBezTo>
                <a:cubicBezTo>
                  <a:pt x="40" y="33"/>
                  <a:pt x="38" y="33"/>
                  <a:pt x="36" y="32"/>
                </a:cubicBezTo>
                <a:cubicBezTo>
                  <a:pt x="35" y="32"/>
                  <a:pt x="35" y="32"/>
                  <a:pt x="34" y="31"/>
                </a:cubicBezTo>
                <a:cubicBezTo>
                  <a:pt x="33" y="31"/>
                  <a:pt x="30" y="32"/>
                  <a:pt x="28" y="31"/>
                </a:cubicBezTo>
                <a:cubicBezTo>
                  <a:pt x="28" y="31"/>
                  <a:pt x="29" y="30"/>
                  <a:pt x="28" y="29"/>
                </a:cubicBezTo>
                <a:cubicBezTo>
                  <a:pt x="28" y="28"/>
                  <a:pt x="27" y="27"/>
                  <a:pt x="27" y="26"/>
                </a:cubicBezTo>
                <a:cubicBezTo>
                  <a:pt x="25" y="25"/>
                  <a:pt x="22" y="24"/>
                  <a:pt x="21" y="22"/>
                </a:cubicBezTo>
                <a:cubicBezTo>
                  <a:pt x="21" y="20"/>
                  <a:pt x="23" y="19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9" y="18"/>
                  <a:pt x="32" y="18"/>
                  <a:pt x="34" y="17"/>
                </a:cubicBezTo>
                <a:cubicBezTo>
                  <a:pt x="36" y="16"/>
                  <a:pt x="38" y="16"/>
                  <a:pt x="39" y="14"/>
                </a:cubicBezTo>
                <a:cubicBezTo>
                  <a:pt x="40" y="14"/>
                  <a:pt x="40" y="12"/>
                  <a:pt x="41" y="12"/>
                </a:cubicBezTo>
                <a:cubicBezTo>
                  <a:pt x="42" y="10"/>
                  <a:pt x="44" y="9"/>
                  <a:pt x="46" y="8"/>
                </a:cubicBezTo>
                <a:cubicBezTo>
                  <a:pt x="47" y="8"/>
                  <a:pt x="49" y="7"/>
                  <a:pt x="51" y="7"/>
                </a:cubicBezTo>
                <a:cubicBezTo>
                  <a:pt x="52" y="6"/>
                  <a:pt x="53" y="6"/>
                  <a:pt x="55" y="5"/>
                </a:cubicBezTo>
                <a:cubicBezTo>
                  <a:pt x="56" y="4"/>
                  <a:pt x="58" y="3"/>
                  <a:pt x="59" y="3"/>
                </a:cubicBezTo>
                <a:cubicBezTo>
                  <a:pt x="61" y="3"/>
                  <a:pt x="62" y="4"/>
                  <a:pt x="63" y="4"/>
                </a:cubicBezTo>
                <a:cubicBezTo>
                  <a:pt x="65" y="4"/>
                  <a:pt x="66" y="4"/>
                  <a:pt x="67" y="3"/>
                </a:cubicBezTo>
                <a:cubicBezTo>
                  <a:pt x="69" y="2"/>
                  <a:pt x="70" y="0"/>
                  <a:pt x="71" y="0"/>
                </a:cubicBezTo>
                <a:cubicBezTo>
                  <a:pt x="73" y="0"/>
                  <a:pt x="75" y="1"/>
                  <a:pt x="75" y="2"/>
                </a:cubicBezTo>
                <a:cubicBezTo>
                  <a:pt x="75" y="3"/>
                  <a:pt x="74" y="3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4" y="5"/>
                  <a:pt x="75" y="4"/>
                  <a:pt x="75" y="3"/>
                </a:cubicBezTo>
                <a:cubicBezTo>
                  <a:pt x="77" y="3"/>
                  <a:pt x="77" y="2"/>
                  <a:pt x="78" y="2"/>
                </a:cubicBezTo>
                <a:cubicBezTo>
                  <a:pt x="79" y="2"/>
                  <a:pt x="79" y="2"/>
                  <a:pt x="79" y="3"/>
                </a:cubicBezTo>
                <a:cubicBezTo>
                  <a:pt x="80" y="4"/>
                  <a:pt x="78" y="5"/>
                  <a:pt x="79" y="5"/>
                </a:cubicBezTo>
                <a:cubicBezTo>
                  <a:pt x="80" y="6"/>
                  <a:pt x="81" y="4"/>
                  <a:pt x="83" y="4"/>
                </a:cubicBezTo>
                <a:cubicBezTo>
                  <a:pt x="84" y="3"/>
                  <a:pt x="86" y="4"/>
                  <a:pt x="87" y="4"/>
                </a:cubicBezTo>
                <a:cubicBezTo>
                  <a:pt x="88" y="4"/>
                  <a:pt x="89" y="4"/>
                  <a:pt x="89" y="4"/>
                </a:cubicBezTo>
                <a:cubicBezTo>
                  <a:pt x="89" y="5"/>
                  <a:pt x="87" y="5"/>
                  <a:pt x="87" y="6"/>
                </a:cubicBezTo>
                <a:cubicBezTo>
                  <a:pt x="88" y="6"/>
                  <a:pt x="89" y="6"/>
                  <a:pt x="90" y="6"/>
                </a:cubicBezTo>
                <a:cubicBezTo>
                  <a:pt x="91" y="7"/>
                  <a:pt x="91" y="8"/>
                  <a:pt x="92" y="8"/>
                </a:cubicBezTo>
                <a:cubicBezTo>
                  <a:pt x="93" y="8"/>
                  <a:pt x="94" y="7"/>
                  <a:pt x="96" y="6"/>
                </a:cubicBezTo>
                <a:cubicBezTo>
                  <a:pt x="97" y="6"/>
                  <a:pt x="99" y="6"/>
                  <a:pt x="100" y="6"/>
                </a:cubicBezTo>
                <a:cubicBezTo>
                  <a:pt x="101" y="7"/>
                  <a:pt x="102" y="7"/>
                  <a:pt x="103" y="7"/>
                </a:cubicBezTo>
                <a:cubicBezTo>
                  <a:pt x="104" y="8"/>
                  <a:pt x="105" y="8"/>
                  <a:pt x="106" y="9"/>
                </a:cubicBezTo>
                <a:cubicBezTo>
                  <a:pt x="109" y="9"/>
                  <a:pt x="111" y="9"/>
                  <a:pt x="113" y="9"/>
                </a:cubicBezTo>
                <a:cubicBezTo>
                  <a:pt x="114" y="9"/>
                  <a:pt x="115" y="11"/>
                  <a:pt x="116" y="11"/>
                </a:cubicBezTo>
                <a:cubicBezTo>
                  <a:pt x="118" y="11"/>
                  <a:pt x="119" y="9"/>
                  <a:pt x="121" y="9"/>
                </a:cubicBezTo>
                <a:cubicBezTo>
                  <a:pt x="122" y="9"/>
                  <a:pt x="124" y="9"/>
                  <a:pt x="125" y="10"/>
                </a:cubicBezTo>
                <a:cubicBezTo>
                  <a:pt x="126" y="10"/>
                  <a:pt x="128" y="11"/>
                  <a:pt x="129" y="11"/>
                </a:cubicBezTo>
                <a:cubicBezTo>
                  <a:pt x="130" y="12"/>
                  <a:pt x="131" y="12"/>
                  <a:pt x="131" y="13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1" y="77"/>
                  <a:pt x="111" y="78"/>
                  <a:pt x="112" y="77"/>
                </a:cubicBezTo>
                <a:cubicBezTo>
                  <a:pt x="112" y="77"/>
                  <a:pt x="113" y="75"/>
                  <a:pt x="114" y="75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7" y="76"/>
                  <a:pt x="116" y="78"/>
                  <a:pt x="117" y="79"/>
                </a:cubicBezTo>
                <a:cubicBezTo>
                  <a:pt x="118" y="81"/>
                  <a:pt x="119" y="82"/>
                  <a:pt x="119" y="83"/>
                </a:cubicBezTo>
                <a:cubicBezTo>
                  <a:pt x="120" y="84"/>
                  <a:pt x="120" y="85"/>
                  <a:pt x="121" y="85"/>
                </a:cubicBezTo>
                <a:cubicBezTo>
                  <a:pt x="122" y="85"/>
                  <a:pt x="122" y="84"/>
                  <a:pt x="122" y="84"/>
                </a:cubicBezTo>
                <a:cubicBezTo>
                  <a:pt x="123" y="83"/>
                  <a:pt x="125" y="84"/>
                  <a:pt x="125" y="84"/>
                </a:cubicBezTo>
                <a:cubicBezTo>
                  <a:pt x="125" y="83"/>
                  <a:pt x="126" y="82"/>
                  <a:pt x="127" y="82"/>
                </a:cubicBezTo>
                <a:cubicBezTo>
                  <a:pt x="127" y="82"/>
                  <a:pt x="127" y="81"/>
                  <a:pt x="127" y="81"/>
                </a:cubicBezTo>
                <a:cubicBezTo>
                  <a:pt x="128" y="80"/>
                  <a:pt x="130" y="79"/>
                  <a:pt x="131" y="80"/>
                </a:cubicBezTo>
                <a:cubicBezTo>
                  <a:pt x="131" y="80"/>
                  <a:pt x="132" y="81"/>
                  <a:pt x="132" y="82"/>
                </a:cubicBezTo>
                <a:cubicBezTo>
                  <a:pt x="133" y="82"/>
                  <a:pt x="131" y="83"/>
                  <a:pt x="132" y="84"/>
                </a:cubicBezTo>
                <a:cubicBezTo>
                  <a:pt x="132" y="84"/>
                  <a:pt x="133" y="84"/>
                  <a:pt x="134" y="85"/>
                </a:cubicBezTo>
                <a:cubicBezTo>
                  <a:pt x="134" y="85"/>
                  <a:pt x="134" y="87"/>
                  <a:pt x="135" y="87"/>
                </a:cubicBezTo>
                <a:cubicBezTo>
                  <a:pt x="136" y="89"/>
                  <a:pt x="138" y="89"/>
                  <a:pt x="138" y="91"/>
                </a:cubicBezTo>
                <a:cubicBezTo>
                  <a:pt x="139" y="92"/>
                  <a:pt x="138" y="93"/>
                  <a:pt x="138" y="95"/>
                </a:cubicBezTo>
                <a:cubicBezTo>
                  <a:pt x="139" y="96"/>
                  <a:pt x="140" y="98"/>
                  <a:pt x="141" y="99"/>
                </a:cubicBezTo>
                <a:cubicBezTo>
                  <a:pt x="141" y="100"/>
                  <a:pt x="143" y="100"/>
                  <a:pt x="144" y="101"/>
                </a:cubicBezTo>
                <a:cubicBezTo>
                  <a:pt x="145" y="101"/>
                  <a:pt x="144" y="102"/>
                  <a:pt x="145" y="102"/>
                </a:cubicBezTo>
                <a:cubicBezTo>
                  <a:pt x="145" y="103"/>
                  <a:pt x="146" y="103"/>
                  <a:pt x="147" y="10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9" name="Freeform 1265"/>
          <p:cNvSpPr>
            <a:spLocks/>
          </p:cNvSpPr>
          <p:nvPr/>
        </p:nvSpPr>
        <p:spPr bwMode="auto">
          <a:xfrm>
            <a:off x="3789363" y="6069013"/>
            <a:ext cx="88900" cy="65087"/>
          </a:xfrm>
          <a:custGeom>
            <a:avLst/>
            <a:gdLst>
              <a:gd name="T0" fmla="*/ 50006 w 16"/>
              <a:gd name="T1" fmla="*/ 65088 h 12"/>
              <a:gd name="T2" fmla="*/ 72231 w 16"/>
              <a:gd name="T3" fmla="*/ 65088 h 12"/>
              <a:gd name="T4" fmla="*/ 88900 w 16"/>
              <a:gd name="T5" fmla="*/ 59664 h 12"/>
              <a:gd name="T6" fmla="*/ 88900 w 16"/>
              <a:gd name="T7" fmla="*/ 54240 h 12"/>
              <a:gd name="T8" fmla="*/ 72231 w 16"/>
              <a:gd name="T9" fmla="*/ 48816 h 12"/>
              <a:gd name="T10" fmla="*/ 55562 w 16"/>
              <a:gd name="T11" fmla="*/ 43392 h 12"/>
              <a:gd name="T12" fmla="*/ 27781 w 16"/>
              <a:gd name="T13" fmla="*/ 27120 h 12"/>
              <a:gd name="T14" fmla="*/ 16669 w 16"/>
              <a:gd name="T15" fmla="*/ 16272 h 12"/>
              <a:gd name="T16" fmla="*/ 11113 w 16"/>
              <a:gd name="T17" fmla="*/ 10848 h 12"/>
              <a:gd name="T18" fmla="*/ 11113 w 16"/>
              <a:gd name="T19" fmla="*/ 10848 h 12"/>
              <a:gd name="T20" fmla="*/ 5556 w 16"/>
              <a:gd name="T21" fmla="*/ 0 h 12"/>
              <a:gd name="T22" fmla="*/ 0 w 16"/>
              <a:gd name="T23" fmla="*/ 0 h 12"/>
              <a:gd name="T24" fmla="*/ 11113 w 16"/>
              <a:gd name="T25" fmla="*/ 59664 h 12"/>
              <a:gd name="T26" fmla="*/ 22225 w 16"/>
              <a:gd name="T27" fmla="*/ 59664 h 12"/>
              <a:gd name="T28" fmla="*/ 27781 w 16"/>
              <a:gd name="T29" fmla="*/ 59664 h 12"/>
              <a:gd name="T30" fmla="*/ 38894 w 16"/>
              <a:gd name="T31" fmla="*/ 59664 h 12"/>
              <a:gd name="T32" fmla="*/ 50006 w 16"/>
              <a:gd name="T33" fmla="*/ 65088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"/>
              <a:gd name="T52" fmla="*/ 0 h 12"/>
              <a:gd name="T53" fmla="*/ 16 w 1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" h="12">
                <a:moveTo>
                  <a:pt x="9" y="12"/>
                </a:moveTo>
                <a:cubicBezTo>
                  <a:pt x="10" y="12"/>
                  <a:pt x="11" y="12"/>
                  <a:pt x="13" y="12"/>
                </a:cubicBezTo>
                <a:cubicBezTo>
                  <a:pt x="14" y="12"/>
                  <a:pt x="15" y="11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5" y="9"/>
                  <a:pt x="14" y="10"/>
                  <a:pt x="13" y="9"/>
                </a:cubicBezTo>
                <a:cubicBezTo>
                  <a:pt x="12" y="9"/>
                  <a:pt x="11" y="8"/>
                  <a:pt x="10" y="8"/>
                </a:cubicBezTo>
                <a:cubicBezTo>
                  <a:pt x="8" y="7"/>
                  <a:pt x="6" y="6"/>
                  <a:pt x="5" y="5"/>
                </a:cubicBezTo>
                <a:cubicBezTo>
                  <a:pt x="4" y="5"/>
                  <a:pt x="3" y="4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2"/>
                  <a:pt x="2" y="2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3"/>
                  <a:pt x="2" y="7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8" y="11"/>
                  <a:pt x="9" y="1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0" name="Freeform 1266"/>
          <p:cNvSpPr>
            <a:spLocks/>
          </p:cNvSpPr>
          <p:nvPr/>
        </p:nvSpPr>
        <p:spPr bwMode="auto">
          <a:xfrm>
            <a:off x="3811588" y="6134100"/>
            <a:ext cx="22225" cy="22225"/>
          </a:xfrm>
          <a:custGeom>
            <a:avLst/>
            <a:gdLst>
              <a:gd name="T0" fmla="*/ 22225 w 4"/>
              <a:gd name="T1" fmla="*/ 5556 h 4"/>
              <a:gd name="T2" fmla="*/ 22225 w 4"/>
              <a:gd name="T3" fmla="*/ 22225 h 4"/>
              <a:gd name="T4" fmla="*/ 11113 w 4"/>
              <a:gd name="T5" fmla="*/ 16669 h 4"/>
              <a:gd name="T6" fmla="*/ 5556 w 4"/>
              <a:gd name="T7" fmla="*/ 16669 h 4"/>
              <a:gd name="T8" fmla="*/ 0 w 4"/>
              <a:gd name="T9" fmla="*/ 11113 h 4"/>
              <a:gd name="T10" fmla="*/ 0 w 4"/>
              <a:gd name="T11" fmla="*/ 0 h 4"/>
              <a:gd name="T12" fmla="*/ 11113 w 4"/>
              <a:gd name="T13" fmla="*/ 0 h 4"/>
              <a:gd name="T14" fmla="*/ 22225 w 4"/>
              <a:gd name="T15" fmla="*/ 5556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4" y="1"/>
                </a:moveTo>
                <a:cubicBezTo>
                  <a:pt x="4" y="2"/>
                  <a:pt x="4" y="3"/>
                  <a:pt x="4" y="4"/>
                </a:cubicBezTo>
                <a:cubicBezTo>
                  <a:pt x="4" y="4"/>
                  <a:pt x="3" y="3"/>
                  <a:pt x="2" y="3"/>
                </a:cubicBez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1" name="Freeform 1267"/>
          <p:cNvSpPr>
            <a:spLocks/>
          </p:cNvSpPr>
          <p:nvPr/>
        </p:nvSpPr>
        <p:spPr bwMode="auto">
          <a:xfrm>
            <a:off x="3702050" y="6019800"/>
            <a:ext cx="66675" cy="71438"/>
          </a:xfrm>
          <a:custGeom>
            <a:avLst/>
            <a:gdLst>
              <a:gd name="T0" fmla="*/ 66675 w 12"/>
              <a:gd name="T1" fmla="*/ 21981 h 13"/>
              <a:gd name="T2" fmla="*/ 61119 w 12"/>
              <a:gd name="T3" fmla="*/ 27476 h 13"/>
              <a:gd name="T4" fmla="*/ 38894 w 12"/>
              <a:gd name="T5" fmla="*/ 32971 h 13"/>
              <a:gd name="T6" fmla="*/ 38894 w 12"/>
              <a:gd name="T7" fmla="*/ 49457 h 13"/>
              <a:gd name="T8" fmla="*/ 38894 w 12"/>
              <a:gd name="T9" fmla="*/ 65943 h 13"/>
              <a:gd name="T10" fmla="*/ 33338 w 12"/>
              <a:gd name="T11" fmla="*/ 71438 h 13"/>
              <a:gd name="T12" fmla="*/ 16669 w 12"/>
              <a:gd name="T13" fmla="*/ 60448 h 13"/>
              <a:gd name="T14" fmla="*/ 11113 w 12"/>
              <a:gd name="T15" fmla="*/ 49457 h 13"/>
              <a:gd name="T16" fmla="*/ 16669 w 12"/>
              <a:gd name="T17" fmla="*/ 49457 h 13"/>
              <a:gd name="T18" fmla="*/ 16669 w 12"/>
              <a:gd name="T19" fmla="*/ 54952 h 13"/>
              <a:gd name="T20" fmla="*/ 22225 w 12"/>
              <a:gd name="T21" fmla="*/ 54952 h 13"/>
              <a:gd name="T22" fmla="*/ 27781 w 12"/>
              <a:gd name="T23" fmla="*/ 43962 h 13"/>
              <a:gd name="T24" fmla="*/ 33338 w 12"/>
              <a:gd name="T25" fmla="*/ 32971 h 13"/>
              <a:gd name="T26" fmla="*/ 27781 w 12"/>
              <a:gd name="T27" fmla="*/ 32971 h 13"/>
              <a:gd name="T28" fmla="*/ 22225 w 12"/>
              <a:gd name="T29" fmla="*/ 27476 h 13"/>
              <a:gd name="T30" fmla="*/ 5556 w 12"/>
              <a:gd name="T31" fmla="*/ 27476 h 13"/>
              <a:gd name="T32" fmla="*/ 5556 w 12"/>
              <a:gd name="T33" fmla="*/ 32971 h 13"/>
              <a:gd name="T34" fmla="*/ 0 w 12"/>
              <a:gd name="T35" fmla="*/ 27476 h 13"/>
              <a:gd name="T36" fmla="*/ 0 w 12"/>
              <a:gd name="T37" fmla="*/ 21981 h 13"/>
              <a:gd name="T38" fmla="*/ 5556 w 12"/>
              <a:gd name="T39" fmla="*/ 21981 h 13"/>
              <a:gd name="T40" fmla="*/ 5556 w 12"/>
              <a:gd name="T41" fmla="*/ 16486 h 13"/>
              <a:gd name="T42" fmla="*/ 0 w 12"/>
              <a:gd name="T43" fmla="*/ 10990 h 13"/>
              <a:gd name="T44" fmla="*/ 5556 w 12"/>
              <a:gd name="T45" fmla="*/ 0 h 13"/>
              <a:gd name="T46" fmla="*/ 16669 w 12"/>
              <a:gd name="T47" fmla="*/ 16486 h 13"/>
              <a:gd name="T48" fmla="*/ 50006 w 12"/>
              <a:gd name="T49" fmla="*/ 16486 h 13"/>
              <a:gd name="T50" fmla="*/ 66675 w 12"/>
              <a:gd name="T51" fmla="*/ 21981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13"/>
              <a:gd name="T80" fmla="*/ 12 w 12"/>
              <a:gd name="T81" fmla="*/ 13 h 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13">
                <a:moveTo>
                  <a:pt x="12" y="4"/>
                </a:moveTo>
                <a:cubicBezTo>
                  <a:pt x="12" y="4"/>
                  <a:pt x="11" y="5"/>
                  <a:pt x="11" y="5"/>
                </a:cubicBezTo>
                <a:cubicBezTo>
                  <a:pt x="10" y="6"/>
                  <a:pt x="8" y="5"/>
                  <a:pt x="7" y="6"/>
                </a:cubicBezTo>
                <a:cubicBezTo>
                  <a:pt x="7" y="6"/>
                  <a:pt x="7" y="8"/>
                  <a:pt x="7" y="9"/>
                </a:cubicBezTo>
                <a:cubicBezTo>
                  <a:pt x="7" y="10"/>
                  <a:pt x="8" y="11"/>
                  <a:pt x="7" y="12"/>
                </a:cubicBezTo>
                <a:cubicBezTo>
                  <a:pt x="7" y="12"/>
                  <a:pt x="6" y="13"/>
                  <a:pt x="6" y="13"/>
                </a:cubicBezTo>
                <a:cubicBezTo>
                  <a:pt x="5" y="12"/>
                  <a:pt x="4" y="11"/>
                  <a:pt x="3" y="11"/>
                </a:cubicBezTo>
                <a:cubicBezTo>
                  <a:pt x="3" y="10"/>
                  <a:pt x="2" y="10"/>
                  <a:pt x="2" y="9"/>
                </a:cubicBezTo>
                <a:cubicBezTo>
                  <a:pt x="2" y="9"/>
                  <a:pt x="3" y="9"/>
                  <a:pt x="3" y="9"/>
                </a:cubicBezTo>
                <a:cubicBezTo>
                  <a:pt x="4" y="9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9"/>
                  <a:pt x="5" y="9"/>
                  <a:pt x="5" y="8"/>
                </a:cubicBezTo>
                <a:cubicBezTo>
                  <a:pt x="5" y="8"/>
                  <a:pt x="6" y="7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2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5"/>
                  <a:pt x="0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1"/>
                  <a:pt x="2" y="3"/>
                  <a:pt x="3" y="3"/>
                </a:cubicBezTo>
                <a:cubicBezTo>
                  <a:pt x="5" y="4"/>
                  <a:pt x="7" y="3"/>
                  <a:pt x="9" y="3"/>
                </a:cubicBezTo>
                <a:cubicBezTo>
                  <a:pt x="10" y="3"/>
                  <a:pt x="11" y="4"/>
                  <a:pt x="12" y="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2" name="Freeform 1268"/>
          <p:cNvSpPr>
            <a:spLocks/>
          </p:cNvSpPr>
          <p:nvPr/>
        </p:nvSpPr>
        <p:spPr bwMode="auto">
          <a:xfrm>
            <a:off x="3768725" y="6134100"/>
            <a:ext cx="65088" cy="22225"/>
          </a:xfrm>
          <a:custGeom>
            <a:avLst/>
            <a:gdLst>
              <a:gd name="T0" fmla="*/ 5424 w 12"/>
              <a:gd name="T1" fmla="*/ 5556 h 4"/>
              <a:gd name="T2" fmla="*/ 32544 w 12"/>
              <a:gd name="T3" fmla="*/ 0 h 4"/>
              <a:gd name="T4" fmla="*/ 48816 w 12"/>
              <a:gd name="T5" fmla="*/ 0 h 4"/>
              <a:gd name="T6" fmla="*/ 43392 w 12"/>
              <a:gd name="T7" fmla="*/ 5556 h 4"/>
              <a:gd name="T8" fmla="*/ 32544 w 12"/>
              <a:gd name="T9" fmla="*/ 5556 h 4"/>
              <a:gd name="T10" fmla="*/ 48816 w 12"/>
              <a:gd name="T11" fmla="*/ 5556 h 4"/>
              <a:gd name="T12" fmla="*/ 43392 w 12"/>
              <a:gd name="T13" fmla="*/ 11113 h 4"/>
              <a:gd name="T14" fmla="*/ 59664 w 12"/>
              <a:gd name="T15" fmla="*/ 11113 h 4"/>
              <a:gd name="T16" fmla="*/ 59664 w 12"/>
              <a:gd name="T17" fmla="*/ 22225 h 4"/>
              <a:gd name="T18" fmla="*/ 54240 w 12"/>
              <a:gd name="T19" fmla="*/ 16669 h 4"/>
              <a:gd name="T20" fmla="*/ 43392 w 12"/>
              <a:gd name="T21" fmla="*/ 16669 h 4"/>
              <a:gd name="T22" fmla="*/ 37968 w 12"/>
              <a:gd name="T23" fmla="*/ 5556 h 4"/>
              <a:gd name="T24" fmla="*/ 32544 w 12"/>
              <a:gd name="T25" fmla="*/ 11113 h 4"/>
              <a:gd name="T26" fmla="*/ 21696 w 12"/>
              <a:gd name="T27" fmla="*/ 11113 h 4"/>
              <a:gd name="T28" fmla="*/ 32544 w 12"/>
              <a:gd name="T29" fmla="*/ 16669 h 4"/>
              <a:gd name="T30" fmla="*/ 21696 w 12"/>
              <a:gd name="T31" fmla="*/ 16669 h 4"/>
              <a:gd name="T32" fmla="*/ 16272 w 12"/>
              <a:gd name="T33" fmla="*/ 11113 h 4"/>
              <a:gd name="T34" fmla="*/ 5424 w 12"/>
              <a:gd name="T35" fmla="*/ 5556 h 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"/>
              <a:gd name="T55" fmla="*/ 0 h 4"/>
              <a:gd name="T56" fmla="*/ 12 w 12"/>
              <a:gd name="T57" fmla="*/ 4 h 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" h="4">
                <a:moveTo>
                  <a:pt x="1" y="1"/>
                </a:moveTo>
                <a:cubicBezTo>
                  <a:pt x="2" y="1"/>
                  <a:pt x="4" y="1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5" y="0"/>
                  <a:pt x="6" y="1"/>
                </a:cubicBezTo>
                <a:cubicBezTo>
                  <a:pt x="7" y="1"/>
                  <a:pt x="8" y="1"/>
                  <a:pt x="9" y="1"/>
                </a:cubicBezTo>
                <a:cubicBezTo>
                  <a:pt x="10" y="1"/>
                  <a:pt x="8" y="1"/>
                  <a:pt x="8" y="2"/>
                </a:cubicBezTo>
                <a:cubicBezTo>
                  <a:pt x="9" y="2"/>
                  <a:pt x="10" y="2"/>
                  <a:pt x="11" y="2"/>
                </a:cubicBezTo>
                <a:cubicBezTo>
                  <a:pt x="11" y="3"/>
                  <a:pt x="12" y="3"/>
                  <a:pt x="11" y="4"/>
                </a:cubicBezTo>
                <a:cubicBezTo>
                  <a:pt x="11" y="4"/>
                  <a:pt x="11" y="3"/>
                  <a:pt x="10" y="3"/>
                </a:cubicBezTo>
                <a:cubicBezTo>
                  <a:pt x="9" y="3"/>
                  <a:pt x="8" y="3"/>
                  <a:pt x="8" y="3"/>
                </a:cubicBezTo>
                <a:cubicBezTo>
                  <a:pt x="7" y="2"/>
                  <a:pt x="8" y="2"/>
                  <a:pt x="7" y="1"/>
                </a:cubicBezTo>
                <a:cubicBezTo>
                  <a:pt x="7" y="1"/>
                  <a:pt x="6" y="2"/>
                  <a:pt x="6" y="2"/>
                </a:cubicBezTo>
                <a:cubicBezTo>
                  <a:pt x="5" y="2"/>
                  <a:pt x="4" y="1"/>
                  <a:pt x="4" y="2"/>
                </a:cubicBezTo>
                <a:cubicBezTo>
                  <a:pt x="4" y="2"/>
                  <a:pt x="6" y="3"/>
                  <a:pt x="6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4" y="2"/>
                  <a:pt x="3" y="2"/>
                </a:cubicBezTo>
                <a:cubicBezTo>
                  <a:pt x="2" y="1"/>
                  <a:pt x="0" y="2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3" name="Freeform 1269"/>
          <p:cNvSpPr>
            <a:spLocks/>
          </p:cNvSpPr>
          <p:nvPr/>
        </p:nvSpPr>
        <p:spPr bwMode="auto">
          <a:xfrm>
            <a:off x="3679825" y="6091238"/>
            <a:ext cx="44450" cy="20637"/>
          </a:xfrm>
          <a:custGeom>
            <a:avLst/>
            <a:gdLst>
              <a:gd name="T0" fmla="*/ 16669 w 8"/>
              <a:gd name="T1" fmla="*/ 0 h 4"/>
              <a:gd name="T2" fmla="*/ 33337 w 8"/>
              <a:gd name="T3" fmla="*/ 5160 h 4"/>
              <a:gd name="T4" fmla="*/ 44450 w 8"/>
              <a:gd name="T5" fmla="*/ 10319 h 4"/>
              <a:gd name="T6" fmla="*/ 38894 w 8"/>
              <a:gd name="T7" fmla="*/ 15478 h 4"/>
              <a:gd name="T8" fmla="*/ 27781 w 8"/>
              <a:gd name="T9" fmla="*/ 10319 h 4"/>
              <a:gd name="T10" fmla="*/ 27781 w 8"/>
              <a:gd name="T11" fmla="*/ 20638 h 4"/>
              <a:gd name="T12" fmla="*/ 22225 w 8"/>
              <a:gd name="T13" fmla="*/ 15478 h 4"/>
              <a:gd name="T14" fmla="*/ 16669 w 8"/>
              <a:gd name="T15" fmla="*/ 15478 h 4"/>
              <a:gd name="T16" fmla="*/ 11113 w 8"/>
              <a:gd name="T17" fmla="*/ 5160 h 4"/>
              <a:gd name="T18" fmla="*/ 0 w 8"/>
              <a:gd name="T19" fmla="*/ 0 h 4"/>
              <a:gd name="T20" fmla="*/ 5556 w 8"/>
              <a:gd name="T21" fmla="*/ 0 h 4"/>
              <a:gd name="T22" fmla="*/ 16669 w 8"/>
              <a:gd name="T23" fmla="*/ 0 h 4"/>
              <a:gd name="T24" fmla="*/ 16669 w 8"/>
              <a:gd name="T25" fmla="*/ 0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4"/>
              <a:gd name="T41" fmla="*/ 8 w 8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4">
                <a:moveTo>
                  <a:pt x="3" y="0"/>
                </a:moveTo>
                <a:cubicBezTo>
                  <a:pt x="4" y="0"/>
                  <a:pt x="5" y="0"/>
                  <a:pt x="6" y="1"/>
                </a:cubicBezTo>
                <a:cubicBezTo>
                  <a:pt x="7" y="1"/>
                  <a:pt x="8" y="1"/>
                  <a:pt x="8" y="2"/>
                </a:cubicBezTo>
                <a:cubicBezTo>
                  <a:pt x="8" y="2"/>
                  <a:pt x="8" y="3"/>
                  <a:pt x="7" y="3"/>
                </a:cubicBezTo>
                <a:cubicBezTo>
                  <a:pt x="6" y="3"/>
                  <a:pt x="6" y="2"/>
                  <a:pt x="5" y="2"/>
                </a:cubicBezTo>
                <a:cubicBezTo>
                  <a:pt x="5" y="3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3" y="2"/>
                  <a:pt x="2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4" name="Freeform 1270"/>
          <p:cNvSpPr>
            <a:spLocks/>
          </p:cNvSpPr>
          <p:nvPr/>
        </p:nvSpPr>
        <p:spPr bwMode="auto">
          <a:xfrm>
            <a:off x="3746500" y="6091238"/>
            <a:ext cx="22225" cy="20637"/>
          </a:xfrm>
          <a:custGeom>
            <a:avLst/>
            <a:gdLst>
              <a:gd name="T0" fmla="*/ 5556 w 4"/>
              <a:gd name="T1" fmla="*/ 0 h 4"/>
              <a:gd name="T2" fmla="*/ 11113 w 4"/>
              <a:gd name="T3" fmla="*/ 15478 h 4"/>
              <a:gd name="T4" fmla="*/ 16669 w 4"/>
              <a:gd name="T5" fmla="*/ 20638 h 4"/>
              <a:gd name="T6" fmla="*/ 0 w 4"/>
              <a:gd name="T7" fmla="*/ 10319 h 4"/>
              <a:gd name="T8" fmla="*/ 5556 w 4"/>
              <a:gd name="T9" fmla="*/ 10319 h 4"/>
              <a:gd name="T10" fmla="*/ 5556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0"/>
                </a:moveTo>
                <a:cubicBezTo>
                  <a:pt x="2" y="1"/>
                  <a:pt x="2" y="2"/>
                  <a:pt x="2" y="3"/>
                </a:cubicBezTo>
                <a:cubicBezTo>
                  <a:pt x="2" y="3"/>
                  <a:pt x="4" y="4"/>
                  <a:pt x="3" y="4"/>
                </a:cubicBezTo>
                <a:cubicBezTo>
                  <a:pt x="2" y="4"/>
                  <a:pt x="1" y="3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5" name="Freeform 1271"/>
          <p:cNvSpPr>
            <a:spLocks/>
          </p:cNvSpPr>
          <p:nvPr/>
        </p:nvSpPr>
        <p:spPr bwMode="auto">
          <a:xfrm>
            <a:off x="3724275" y="6111875"/>
            <a:ext cx="22225" cy="0"/>
          </a:xfrm>
          <a:custGeom>
            <a:avLst/>
            <a:gdLst>
              <a:gd name="T0" fmla="*/ 5556 w 4"/>
              <a:gd name="T1" fmla="*/ 16669 w 4"/>
              <a:gd name="T2" fmla="*/ 16669 w 4"/>
              <a:gd name="T3" fmla="*/ 5556 w 4"/>
              <a:gd name="T4" fmla="*/ 5556 w 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4"/>
              <a:gd name="T11" fmla="*/ 4 w 4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4">
                <a:moveTo>
                  <a:pt x="1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4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6" name="Freeform 1272"/>
          <p:cNvSpPr>
            <a:spLocks/>
          </p:cNvSpPr>
          <p:nvPr/>
        </p:nvSpPr>
        <p:spPr bwMode="auto">
          <a:xfrm>
            <a:off x="3724275" y="6111875"/>
            <a:ext cx="22225" cy="22225"/>
          </a:xfrm>
          <a:custGeom>
            <a:avLst/>
            <a:gdLst>
              <a:gd name="T0" fmla="*/ 22225 w 4"/>
              <a:gd name="T1" fmla="*/ 5556 h 4"/>
              <a:gd name="T2" fmla="*/ 22225 w 4"/>
              <a:gd name="T3" fmla="*/ 22225 h 4"/>
              <a:gd name="T4" fmla="*/ 0 w 4"/>
              <a:gd name="T5" fmla="*/ 16669 h 4"/>
              <a:gd name="T6" fmla="*/ 0 w 4"/>
              <a:gd name="T7" fmla="*/ 5556 h 4"/>
              <a:gd name="T8" fmla="*/ 22225 w 4"/>
              <a:gd name="T9" fmla="*/ 555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1"/>
                </a:moveTo>
                <a:cubicBezTo>
                  <a:pt x="4" y="2"/>
                  <a:pt x="4" y="3"/>
                  <a:pt x="4" y="4"/>
                </a:cubicBezTo>
                <a:cubicBezTo>
                  <a:pt x="2" y="4"/>
                  <a:pt x="1" y="4"/>
                  <a:pt x="0" y="3"/>
                </a:cubicBezTo>
                <a:cubicBezTo>
                  <a:pt x="0" y="3"/>
                  <a:pt x="0" y="1"/>
                  <a:pt x="0" y="1"/>
                </a:cubicBezTo>
                <a:cubicBezTo>
                  <a:pt x="1" y="0"/>
                  <a:pt x="2" y="1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7" name="Freeform 1273"/>
          <p:cNvSpPr>
            <a:spLocks/>
          </p:cNvSpPr>
          <p:nvPr/>
        </p:nvSpPr>
        <p:spPr bwMode="auto">
          <a:xfrm>
            <a:off x="3746500" y="6134100"/>
            <a:ext cx="22225" cy="22225"/>
          </a:xfrm>
          <a:custGeom>
            <a:avLst/>
            <a:gdLst>
              <a:gd name="T0" fmla="*/ 11113 w 4"/>
              <a:gd name="T1" fmla="*/ 0 h 4"/>
              <a:gd name="T2" fmla="*/ 0 w 4"/>
              <a:gd name="T3" fmla="*/ 11113 h 4"/>
              <a:gd name="T4" fmla="*/ 16669 w 4"/>
              <a:gd name="T5" fmla="*/ 22225 h 4"/>
              <a:gd name="T6" fmla="*/ 16669 w 4"/>
              <a:gd name="T7" fmla="*/ 11113 h 4"/>
              <a:gd name="T8" fmla="*/ 16669 w 4"/>
              <a:gd name="T9" fmla="*/ 0 h 4"/>
              <a:gd name="T10" fmla="*/ 11113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2" y="0"/>
                </a:moveTo>
                <a:cubicBezTo>
                  <a:pt x="2" y="0"/>
                  <a:pt x="0" y="0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4" y="4"/>
                  <a:pt x="3" y="3"/>
                  <a:pt x="3" y="2"/>
                </a:cubicBezTo>
                <a:cubicBezTo>
                  <a:pt x="3" y="2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8" name="Freeform 1274"/>
          <p:cNvSpPr>
            <a:spLocks/>
          </p:cNvSpPr>
          <p:nvPr/>
        </p:nvSpPr>
        <p:spPr bwMode="auto">
          <a:xfrm>
            <a:off x="3702050" y="6046788"/>
            <a:ext cx="22225" cy="44450"/>
          </a:xfrm>
          <a:custGeom>
            <a:avLst/>
            <a:gdLst>
              <a:gd name="T0" fmla="*/ 16669 w 4"/>
              <a:gd name="T1" fmla="*/ 0 h 8"/>
              <a:gd name="T2" fmla="*/ 22225 w 4"/>
              <a:gd name="T3" fmla="*/ 11113 h 8"/>
              <a:gd name="T4" fmla="*/ 11113 w 4"/>
              <a:gd name="T5" fmla="*/ 22225 h 8"/>
              <a:gd name="T6" fmla="*/ 5556 w 4"/>
              <a:gd name="T7" fmla="*/ 22225 h 8"/>
              <a:gd name="T8" fmla="*/ 5556 w 4"/>
              <a:gd name="T9" fmla="*/ 33337 h 8"/>
              <a:gd name="T10" fmla="*/ 11113 w 4"/>
              <a:gd name="T11" fmla="*/ 38894 h 8"/>
              <a:gd name="T12" fmla="*/ 5556 w 4"/>
              <a:gd name="T13" fmla="*/ 33337 h 8"/>
              <a:gd name="T14" fmla="*/ 0 w 4"/>
              <a:gd name="T15" fmla="*/ 27781 h 8"/>
              <a:gd name="T16" fmla="*/ 0 w 4"/>
              <a:gd name="T17" fmla="*/ 11113 h 8"/>
              <a:gd name="T18" fmla="*/ 11113 w 4"/>
              <a:gd name="T19" fmla="*/ 5556 h 8"/>
              <a:gd name="T20" fmla="*/ 16669 w 4"/>
              <a:gd name="T21" fmla="*/ 5556 h 8"/>
              <a:gd name="T22" fmla="*/ 16669 w 4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8"/>
              <a:gd name="T38" fmla="*/ 4 w 4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8">
                <a:moveTo>
                  <a:pt x="3" y="0"/>
                </a:moveTo>
                <a:cubicBezTo>
                  <a:pt x="4" y="0"/>
                  <a:pt x="4" y="1"/>
                  <a:pt x="4" y="2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1" y="4"/>
                </a:cubicBezTo>
                <a:cubicBezTo>
                  <a:pt x="1" y="4"/>
                  <a:pt x="1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1" y="8"/>
                  <a:pt x="1" y="7"/>
                  <a:pt x="1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1"/>
                  <a:pt x="3" y="1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9" name="Freeform 1275"/>
          <p:cNvSpPr>
            <a:spLocks/>
          </p:cNvSpPr>
          <p:nvPr/>
        </p:nvSpPr>
        <p:spPr bwMode="auto">
          <a:xfrm>
            <a:off x="3636963" y="6046788"/>
            <a:ext cx="42862" cy="22225"/>
          </a:xfrm>
          <a:custGeom>
            <a:avLst/>
            <a:gdLst>
              <a:gd name="T0" fmla="*/ 0 w 8"/>
              <a:gd name="T1" fmla="*/ 0 h 4"/>
              <a:gd name="T2" fmla="*/ 5358 w 8"/>
              <a:gd name="T3" fmla="*/ 5556 h 4"/>
              <a:gd name="T4" fmla="*/ 16074 w 8"/>
              <a:gd name="T5" fmla="*/ 16669 h 4"/>
              <a:gd name="T6" fmla="*/ 37505 w 8"/>
              <a:gd name="T7" fmla="*/ 22225 h 4"/>
              <a:gd name="T8" fmla="*/ 37505 w 8"/>
              <a:gd name="T9" fmla="*/ 16669 h 4"/>
              <a:gd name="T10" fmla="*/ 21432 w 8"/>
              <a:gd name="T11" fmla="*/ 11113 h 4"/>
              <a:gd name="T12" fmla="*/ 10716 w 8"/>
              <a:gd name="T13" fmla="*/ 5556 h 4"/>
              <a:gd name="T14" fmla="*/ 5358 w 8"/>
              <a:gd name="T15" fmla="*/ 0 h 4"/>
              <a:gd name="T16" fmla="*/ 0 w 8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4"/>
              <a:gd name="T29" fmla="*/ 8 w 8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4">
                <a:moveTo>
                  <a:pt x="0" y="0"/>
                </a:move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6" y="4"/>
                  <a:pt x="7" y="4"/>
                </a:cubicBezTo>
                <a:cubicBezTo>
                  <a:pt x="8" y="4"/>
                  <a:pt x="7" y="3"/>
                  <a:pt x="7" y="3"/>
                </a:cubicBezTo>
                <a:cubicBezTo>
                  <a:pt x="6" y="2"/>
                  <a:pt x="6" y="2"/>
                  <a:pt x="4" y="2"/>
                </a:cubicBezTo>
                <a:cubicBezTo>
                  <a:pt x="4" y="2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0" name="Freeform 1276"/>
          <p:cNvSpPr>
            <a:spLocks/>
          </p:cNvSpPr>
          <p:nvPr/>
        </p:nvSpPr>
        <p:spPr bwMode="auto">
          <a:xfrm>
            <a:off x="3679825" y="6019800"/>
            <a:ext cx="22225" cy="49213"/>
          </a:xfrm>
          <a:custGeom>
            <a:avLst/>
            <a:gdLst>
              <a:gd name="T0" fmla="*/ 16669 w 4"/>
              <a:gd name="T1" fmla="*/ 0 h 9"/>
              <a:gd name="T2" fmla="*/ 22225 w 4"/>
              <a:gd name="T3" fmla="*/ 10936 h 9"/>
              <a:gd name="T4" fmla="*/ 16669 w 4"/>
              <a:gd name="T5" fmla="*/ 21872 h 9"/>
              <a:gd name="T6" fmla="*/ 16669 w 4"/>
              <a:gd name="T7" fmla="*/ 38277 h 9"/>
              <a:gd name="T8" fmla="*/ 16669 w 4"/>
              <a:gd name="T9" fmla="*/ 49213 h 9"/>
              <a:gd name="T10" fmla="*/ 5556 w 4"/>
              <a:gd name="T11" fmla="*/ 38277 h 9"/>
              <a:gd name="T12" fmla="*/ 0 w 4"/>
              <a:gd name="T13" fmla="*/ 32809 h 9"/>
              <a:gd name="T14" fmla="*/ 0 w 4"/>
              <a:gd name="T15" fmla="*/ 16404 h 9"/>
              <a:gd name="T16" fmla="*/ 11113 w 4"/>
              <a:gd name="T17" fmla="*/ 10936 h 9"/>
              <a:gd name="T18" fmla="*/ 16669 w 4"/>
              <a:gd name="T19" fmla="*/ 10936 h 9"/>
              <a:gd name="T20" fmla="*/ 16669 w 4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9"/>
              <a:gd name="T35" fmla="*/ 4 w 4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9">
                <a:moveTo>
                  <a:pt x="3" y="0"/>
                </a:moveTo>
                <a:cubicBezTo>
                  <a:pt x="4" y="0"/>
                  <a:pt x="4" y="2"/>
                  <a:pt x="4" y="2"/>
                </a:cubicBezTo>
                <a:cubicBezTo>
                  <a:pt x="4" y="3"/>
                  <a:pt x="3" y="3"/>
                  <a:pt x="3" y="4"/>
                </a:cubicBezTo>
                <a:cubicBezTo>
                  <a:pt x="2" y="5"/>
                  <a:pt x="3" y="6"/>
                  <a:pt x="3" y="7"/>
                </a:cubicBezTo>
                <a:cubicBezTo>
                  <a:pt x="3" y="7"/>
                  <a:pt x="3" y="9"/>
                  <a:pt x="3" y="9"/>
                </a:cubicBezTo>
                <a:cubicBezTo>
                  <a:pt x="2" y="9"/>
                  <a:pt x="1" y="8"/>
                  <a:pt x="1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5"/>
                  <a:pt x="0" y="3"/>
                  <a:pt x="0" y="3"/>
                </a:cubicBezTo>
                <a:cubicBezTo>
                  <a:pt x="0" y="2"/>
                  <a:pt x="1" y="3"/>
                  <a:pt x="2" y="2"/>
                </a:cubicBezTo>
                <a:cubicBezTo>
                  <a:pt x="2" y="2"/>
                  <a:pt x="3" y="3"/>
                  <a:pt x="3" y="2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1" name="Freeform 1277"/>
          <p:cNvSpPr>
            <a:spLocks/>
          </p:cNvSpPr>
          <p:nvPr/>
        </p:nvSpPr>
        <p:spPr bwMode="auto">
          <a:xfrm>
            <a:off x="3614738" y="5930900"/>
            <a:ext cx="22225" cy="44450"/>
          </a:xfrm>
          <a:custGeom>
            <a:avLst/>
            <a:gdLst>
              <a:gd name="T0" fmla="*/ 11113 w 4"/>
              <a:gd name="T1" fmla="*/ 0 h 8"/>
              <a:gd name="T2" fmla="*/ 22225 w 4"/>
              <a:gd name="T3" fmla="*/ 38894 h 8"/>
              <a:gd name="T4" fmla="*/ 16669 w 4"/>
              <a:gd name="T5" fmla="*/ 44450 h 8"/>
              <a:gd name="T6" fmla="*/ 11113 w 4"/>
              <a:gd name="T7" fmla="*/ 38894 h 8"/>
              <a:gd name="T8" fmla="*/ 11113 w 4"/>
              <a:gd name="T9" fmla="*/ 27781 h 8"/>
              <a:gd name="T10" fmla="*/ 11113 w 4"/>
              <a:gd name="T11" fmla="*/ 27781 h 8"/>
              <a:gd name="T12" fmla="*/ 5556 w 4"/>
              <a:gd name="T13" fmla="*/ 33337 h 8"/>
              <a:gd name="T14" fmla="*/ 5556 w 4"/>
              <a:gd name="T15" fmla="*/ 38894 h 8"/>
              <a:gd name="T16" fmla="*/ 0 w 4"/>
              <a:gd name="T17" fmla="*/ 27781 h 8"/>
              <a:gd name="T18" fmla="*/ 0 w 4"/>
              <a:gd name="T19" fmla="*/ 16669 h 8"/>
              <a:gd name="T20" fmla="*/ 5556 w 4"/>
              <a:gd name="T21" fmla="*/ 22225 h 8"/>
              <a:gd name="T22" fmla="*/ 5556 w 4"/>
              <a:gd name="T23" fmla="*/ 22225 h 8"/>
              <a:gd name="T24" fmla="*/ 11113 w 4"/>
              <a:gd name="T25" fmla="*/ 11113 h 8"/>
              <a:gd name="T26" fmla="*/ 5556 w 4"/>
              <a:gd name="T27" fmla="*/ 5556 h 8"/>
              <a:gd name="T28" fmla="*/ 11113 w 4"/>
              <a:gd name="T29" fmla="*/ 0 h 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"/>
              <a:gd name="T46" fmla="*/ 0 h 8"/>
              <a:gd name="T47" fmla="*/ 4 w 4"/>
              <a:gd name="T48" fmla="*/ 8 h 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" h="8">
                <a:moveTo>
                  <a:pt x="2" y="0"/>
                </a:moveTo>
                <a:cubicBezTo>
                  <a:pt x="3" y="3"/>
                  <a:pt x="3" y="5"/>
                  <a:pt x="4" y="7"/>
                </a:cubicBezTo>
                <a:cubicBezTo>
                  <a:pt x="4" y="8"/>
                  <a:pt x="3" y="8"/>
                  <a:pt x="3" y="8"/>
                </a:cubicBez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7"/>
                  <a:pt x="2" y="7"/>
                  <a:pt x="1" y="7"/>
                </a:cubicBezTo>
                <a:cubicBezTo>
                  <a:pt x="1" y="7"/>
                  <a:pt x="0" y="6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2" name="Freeform 1278"/>
          <p:cNvSpPr>
            <a:spLocks/>
          </p:cNvSpPr>
          <p:nvPr/>
        </p:nvSpPr>
        <p:spPr bwMode="auto">
          <a:xfrm>
            <a:off x="3586163" y="5705475"/>
            <a:ext cx="50800" cy="71438"/>
          </a:xfrm>
          <a:custGeom>
            <a:avLst/>
            <a:gdLst>
              <a:gd name="T0" fmla="*/ 22578 w 9"/>
              <a:gd name="T1" fmla="*/ 5495 h 13"/>
              <a:gd name="T2" fmla="*/ 11289 w 9"/>
              <a:gd name="T3" fmla="*/ 21981 h 13"/>
              <a:gd name="T4" fmla="*/ 16933 w 9"/>
              <a:gd name="T5" fmla="*/ 43962 h 13"/>
              <a:gd name="T6" fmla="*/ 5644 w 9"/>
              <a:gd name="T7" fmla="*/ 65943 h 13"/>
              <a:gd name="T8" fmla="*/ 39511 w 9"/>
              <a:gd name="T9" fmla="*/ 65943 h 13"/>
              <a:gd name="T10" fmla="*/ 39511 w 9"/>
              <a:gd name="T11" fmla="*/ 54952 h 13"/>
              <a:gd name="T12" fmla="*/ 39511 w 9"/>
              <a:gd name="T13" fmla="*/ 43962 h 13"/>
              <a:gd name="T14" fmla="*/ 45156 w 9"/>
              <a:gd name="T15" fmla="*/ 38467 h 13"/>
              <a:gd name="T16" fmla="*/ 33867 w 9"/>
              <a:gd name="T17" fmla="*/ 32971 h 13"/>
              <a:gd name="T18" fmla="*/ 39511 w 9"/>
              <a:gd name="T19" fmla="*/ 27476 h 13"/>
              <a:gd name="T20" fmla="*/ 50800 w 9"/>
              <a:gd name="T21" fmla="*/ 21981 h 13"/>
              <a:gd name="T22" fmla="*/ 39511 w 9"/>
              <a:gd name="T23" fmla="*/ 5495 h 13"/>
              <a:gd name="T24" fmla="*/ 22578 w 9"/>
              <a:gd name="T25" fmla="*/ 5495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3"/>
              <a:gd name="T41" fmla="*/ 9 w 9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3">
                <a:moveTo>
                  <a:pt x="4" y="1"/>
                </a:moveTo>
                <a:cubicBezTo>
                  <a:pt x="2" y="2"/>
                  <a:pt x="2" y="3"/>
                  <a:pt x="2" y="4"/>
                </a:cubicBezTo>
                <a:cubicBezTo>
                  <a:pt x="2" y="5"/>
                  <a:pt x="3" y="6"/>
                  <a:pt x="3" y="8"/>
                </a:cubicBezTo>
                <a:cubicBezTo>
                  <a:pt x="3" y="10"/>
                  <a:pt x="0" y="10"/>
                  <a:pt x="1" y="12"/>
                </a:cubicBezTo>
                <a:cubicBezTo>
                  <a:pt x="2" y="13"/>
                  <a:pt x="5" y="13"/>
                  <a:pt x="7" y="12"/>
                </a:cubicBezTo>
                <a:cubicBezTo>
                  <a:pt x="7" y="12"/>
                  <a:pt x="7" y="10"/>
                  <a:pt x="7" y="10"/>
                </a:cubicBezTo>
                <a:cubicBezTo>
                  <a:pt x="8" y="9"/>
                  <a:pt x="7" y="8"/>
                  <a:pt x="7" y="8"/>
                </a:cubicBezTo>
                <a:cubicBezTo>
                  <a:pt x="7" y="7"/>
                  <a:pt x="8" y="7"/>
                  <a:pt x="8" y="7"/>
                </a:cubicBezTo>
                <a:cubicBezTo>
                  <a:pt x="8" y="6"/>
                  <a:pt x="7" y="6"/>
                  <a:pt x="6" y="6"/>
                </a:cubicBezTo>
                <a:cubicBezTo>
                  <a:pt x="6" y="5"/>
                  <a:pt x="7" y="5"/>
                  <a:pt x="7" y="5"/>
                </a:cubicBezTo>
                <a:cubicBezTo>
                  <a:pt x="7" y="4"/>
                  <a:pt x="9" y="4"/>
                  <a:pt x="9" y="4"/>
                </a:cubicBezTo>
                <a:cubicBezTo>
                  <a:pt x="9" y="3"/>
                  <a:pt x="8" y="2"/>
                  <a:pt x="7" y="1"/>
                </a:cubicBezTo>
                <a:cubicBezTo>
                  <a:pt x="6" y="1"/>
                  <a:pt x="5" y="0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3" name="Freeform 1279"/>
          <p:cNvSpPr>
            <a:spLocks/>
          </p:cNvSpPr>
          <p:nvPr/>
        </p:nvSpPr>
        <p:spPr bwMode="auto">
          <a:xfrm>
            <a:off x="3636963" y="5799138"/>
            <a:ext cx="20637" cy="22225"/>
          </a:xfrm>
          <a:custGeom>
            <a:avLst/>
            <a:gdLst>
              <a:gd name="T0" fmla="*/ 5160 w 4"/>
              <a:gd name="T1" fmla="*/ 16669 h 4"/>
              <a:gd name="T2" fmla="*/ 15478 w 4"/>
              <a:gd name="T3" fmla="*/ 11113 h 4"/>
              <a:gd name="T4" fmla="*/ 15478 w 4"/>
              <a:gd name="T5" fmla="*/ 0 h 4"/>
              <a:gd name="T6" fmla="*/ 5160 w 4"/>
              <a:gd name="T7" fmla="*/ 0 h 4"/>
              <a:gd name="T8" fmla="*/ 0 w 4"/>
              <a:gd name="T9" fmla="*/ 5556 h 4"/>
              <a:gd name="T10" fmla="*/ 0 w 4"/>
              <a:gd name="T11" fmla="*/ 16669 h 4"/>
              <a:gd name="T12" fmla="*/ 5160 w 4"/>
              <a:gd name="T13" fmla="*/ 16669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1" y="3"/>
                </a:moveTo>
                <a:cubicBezTo>
                  <a:pt x="2" y="3"/>
                  <a:pt x="3" y="3"/>
                  <a:pt x="3" y="2"/>
                </a:cubicBezTo>
                <a:cubicBezTo>
                  <a:pt x="3" y="2"/>
                  <a:pt x="4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4"/>
                  <a:pt x="1" y="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4" name="Freeform 1280"/>
          <p:cNvSpPr>
            <a:spLocks/>
          </p:cNvSpPr>
          <p:nvPr/>
        </p:nvSpPr>
        <p:spPr bwMode="auto">
          <a:xfrm>
            <a:off x="3927475" y="3195638"/>
            <a:ext cx="42863" cy="44450"/>
          </a:xfrm>
          <a:custGeom>
            <a:avLst/>
            <a:gdLst>
              <a:gd name="T0" fmla="*/ 21432 w 8"/>
              <a:gd name="T1" fmla="*/ 0 h 8"/>
              <a:gd name="T2" fmla="*/ 26789 w 8"/>
              <a:gd name="T3" fmla="*/ 11113 h 8"/>
              <a:gd name="T4" fmla="*/ 16074 w 8"/>
              <a:gd name="T5" fmla="*/ 27781 h 8"/>
              <a:gd name="T6" fmla="*/ 10716 w 8"/>
              <a:gd name="T7" fmla="*/ 38894 h 8"/>
              <a:gd name="T8" fmla="*/ 21432 w 8"/>
              <a:gd name="T9" fmla="*/ 38894 h 8"/>
              <a:gd name="T10" fmla="*/ 26789 w 8"/>
              <a:gd name="T11" fmla="*/ 27781 h 8"/>
              <a:gd name="T12" fmla="*/ 37505 w 8"/>
              <a:gd name="T13" fmla="*/ 27781 h 8"/>
              <a:gd name="T14" fmla="*/ 32147 w 8"/>
              <a:gd name="T15" fmla="*/ 38894 h 8"/>
              <a:gd name="T16" fmla="*/ 16074 w 8"/>
              <a:gd name="T17" fmla="*/ 44450 h 8"/>
              <a:gd name="T18" fmla="*/ 5358 w 8"/>
              <a:gd name="T19" fmla="*/ 44450 h 8"/>
              <a:gd name="T20" fmla="*/ 0 w 8"/>
              <a:gd name="T21" fmla="*/ 33337 h 8"/>
              <a:gd name="T22" fmla="*/ 0 w 8"/>
              <a:gd name="T23" fmla="*/ 22225 h 8"/>
              <a:gd name="T24" fmla="*/ 16074 w 8"/>
              <a:gd name="T25" fmla="*/ 5556 h 8"/>
              <a:gd name="T26" fmla="*/ 21432 w 8"/>
              <a:gd name="T27" fmla="*/ 0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"/>
              <a:gd name="T43" fmla="*/ 0 h 8"/>
              <a:gd name="T44" fmla="*/ 8 w 8"/>
              <a:gd name="T45" fmla="*/ 8 h 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" h="8">
                <a:moveTo>
                  <a:pt x="4" y="0"/>
                </a:move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3" y="5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3" y="7"/>
                  <a:pt x="4" y="7"/>
                </a:cubicBezTo>
                <a:cubicBezTo>
                  <a:pt x="4" y="6"/>
                  <a:pt x="4" y="5"/>
                  <a:pt x="5" y="5"/>
                </a:cubicBezTo>
                <a:cubicBezTo>
                  <a:pt x="5" y="4"/>
                  <a:pt x="7" y="4"/>
                  <a:pt x="7" y="5"/>
                </a:cubicBezTo>
                <a:cubicBezTo>
                  <a:pt x="8" y="5"/>
                  <a:pt x="7" y="6"/>
                  <a:pt x="6" y="7"/>
                </a:cubicBezTo>
                <a:cubicBezTo>
                  <a:pt x="5" y="7"/>
                  <a:pt x="4" y="8"/>
                  <a:pt x="3" y="8"/>
                </a:cubicBezTo>
                <a:cubicBezTo>
                  <a:pt x="3" y="8"/>
                  <a:pt x="2" y="8"/>
                  <a:pt x="1" y="8"/>
                </a:cubicBezTo>
                <a:cubicBezTo>
                  <a:pt x="1" y="7"/>
                  <a:pt x="0" y="7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3"/>
                  <a:pt x="2" y="2"/>
                  <a:pt x="3" y="1"/>
                </a:cubicBezTo>
                <a:cubicBezTo>
                  <a:pt x="3" y="0"/>
                  <a:pt x="3" y="0"/>
                  <a:pt x="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5" name="Freeform 1281"/>
          <p:cNvSpPr>
            <a:spLocks/>
          </p:cNvSpPr>
          <p:nvPr/>
        </p:nvSpPr>
        <p:spPr bwMode="auto">
          <a:xfrm>
            <a:off x="3878263" y="3086100"/>
            <a:ext cx="71437" cy="44450"/>
          </a:xfrm>
          <a:custGeom>
            <a:avLst/>
            <a:gdLst>
              <a:gd name="T0" fmla="*/ 5495 w 13"/>
              <a:gd name="T1" fmla="*/ 5556 h 8"/>
              <a:gd name="T2" fmla="*/ 5495 w 13"/>
              <a:gd name="T3" fmla="*/ 0 h 8"/>
              <a:gd name="T4" fmla="*/ 43962 w 13"/>
              <a:gd name="T5" fmla="*/ 5556 h 8"/>
              <a:gd name="T6" fmla="*/ 65943 w 13"/>
              <a:gd name="T7" fmla="*/ 27781 h 8"/>
              <a:gd name="T8" fmla="*/ 65943 w 13"/>
              <a:gd name="T9" fmla="*/ 38894 h 8"/>
              <a:gd name="T10" fmla="*/ 43962 w 13"/>
              <a:gd name="T11" fmla="*/ 33337 h 8"/>
              <a:gd name="T12" fmla="*/ 21981 w 13"/>
              <a:gd name="T13" fmla="*/ 16669 h 8"/>
              <a:gd name="T14" fmla="*/ 5495 w 13"/>
              <a:gd name="T15" fmla="*/ 555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8"/>
              <a:gd name="T26" fmla="*/ 13 w 13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8">
                <a:moveTo>
                  <a:pt x="1" y="1"/>
                </a:moveTo>
                <a:cubicBezTo>
                  <a:pt x="0" y="0"/>
                  <a:pt x="1" y="0"/>
                  <a:pt x="1" y="0"/>
                </a:cubicBezTo>
                <a:cubicBezTo>
                  <a:pt x="3" y="0"/>
                  <a:pt x="5" y="1"/>
                  <a:pt x="8" y="1"/>
                </a:cubicBezTo>
                <a:cubicBezTo>
                  <a:pt x="9" y="2"/>
                  <a:pt x="11" y="4"/>
                  <a:pt x="12" y="5"/>
                </a:cubicBezTo>
                <a:cubicBezTo>
                  <a:pt x="12" y="5"/>
                  <a:pt x="13" y="7"/>
                  <a:pt x="12" y="7"/>
                </a:cubicBezTo>
                <a:cubicBezTo>
                  <a:pt x="11" y="8"/>
                  <a:pt x="9" y="7"/>
                  <a:pt x="8" y="6"/>
                </a:cubicBezTo>
                <a:cubicBezTo>
                  <a:pt x="6" y="6"/>
                  <a:pt x="5" y="4"/>
                  <a:pt x="4" y="3"/>
                </a:cubicBezTo>
                <a:cubicBezTo>
                  <a:pt x="3" y="2"/>
                  <a:pt x="2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6" name="Freeform 1282"/>
          <p:cNvSpPr>
            <a:spLocks/>
          </p:cNvSpPr>
          <p:nvPr/>
        </p:nvSpPr>
        <p:spPr bwMode="auto">
          <a:xfrm>
            <a:off x="3992563" y="3041650"/>
            <a:ext cx="180975" cy="153988"/>
          </a:xfrm>
          <a:custGeom>
            <a:avLst/>
            <a:gdLst>
              <a:gd name="T0" fmla="*/ 115166 w 33"/>
              <a:gd name="T1" fmla="*/ 0 h 28"/>
              <a:gd name="T2" fmla="*/ 98714 w 33"/>
              <a:gd name="T3" fmla="*/ 10999 h 28"/>
              <a:gd name="T4" fmla="*/ 98714 w 33"/>
              <a:gd name="T5" fmla="*/ 21998 h 28"/>
              <a:gd name="T6" fmla="*/ 76777 w 33"/>
              <a:gd name="T7" fmla="*/ 43997 h 28"/>
              <a:gd name="T8" fmla="*/ 76777 w 33"/>
              <a:gd name="T9" fmla="*/ 54996 h 28"/>
              <a:gd name="T10" fmla="*/ 87745 w 33"/>
              <a:gd name="T11" fmla="*/ 38497 h 28"/>
              <a:gd name="T12" fmla="*/ 98714 w 33"/>
              <a:gd name="T13" fmla="*/ 49496 h 28"/>
              <a:gd name="T14" fmla="*/ 87745 w 33"/>
              <a:gd name="T15" fmla="*/ 54996 h 28"/>
              <a:gd name="T16" fmla="*/ 115166 w 33"/>
              <a:gd name="T17" fmla="*/ 65995 h 28"/>
              <a:gd name="T18" fmla="*/ 126134 w 33"/>
              <a:gd name="T19" fmla="*/ 65995 h 28"/>
              <a:gd name="T20" fmla="*/ 131618 w 33"/>
              <a:gd name="T21" fmla="*/ 65995 h 28"/>
              <a:gd name="T22" fmla="*/ 142586 w 33"/>
              <a:gd name="T23" fmla="*/ 65995 h 28"/>
              <a:gd name="T24" fmla="*/ 153555 w 33"/>
              <a:gd name="T25" fmla="*/ 65995 h 28"/>
              <a:gd name="T26" fmla="*/ 137102 w 33"/>
              <a:gd name="T27" fmla="*/ 82494 h 28"/>
              <a:gd name="T28" fmla="*/ 142586 w 33"/>
              <a:gd name="T29" fmla="*/ 93493 h 28"/>
              <a:gd name="T30" fmla="*/ 159039 w 33"/>
              <a:gd name="T31" fmla="*/ 87993 h 28"/>
              <a:gd name="T32" fmla="*/ 159039 w 33"/>
              <a:gd name="T33" fmla="*/ 98992 h 28"/>
              <a:gd name="T34" fmla="*/ 142586 w 33"/>
              <a:gd name="T35" fmla="*/ 104492 h 28"/>
              <a:gd name="T36" fmla="*/ 148070 w 33"/>
              <a:gd name="T37" fmla="*/ 109991 h 28"/>
              <a:gd name="T38" fmla="*/ 142586 w 33"/>
              <a:gd name="T39" fmla="*/ 120991 h 28"/>
              <a:gd name="T40" fmla="*/ 148070 w 33"/>
              <a:gd name="T41" fmla="*/ 115491 h 28"/>
              <a:gd name="T42" fmla="*/ 164523 w 33"/>
              <a:gd name="T43" fmla="*/ 104492 h 28"/>
              <a:gd name="T44" fmla="*/ 164523 w 33"/>
              <a:gd name="T45" fmla="*/ 109991 h 28"/>
              <a:gd name="T46" fmla="*/ 159039 w 33"/>
              <a:gd name="T47" fmla="*/ 126490 h 28"/>
              <a:gd name="T48" fmla="*/ 170007 w 33"/>
              <a:gd name="T49" fmla="*/ 115491 h 28"/>
              <a:gd name="T50" fmla="*/ 170007 w 33"/>
              <a:gd name="T51" fmla="*/ 131990 h 28"/>
              <a:gd name="T52" fmla="*/ 159039 w 33"/>
              <a:gd name="T53" fmla="*/ 153988 h 28"/>
              <a:gd name="T54" fmla="*/ 142586 w 33"/>
              <a:gd name="T55" fmla="*/ 153988 h 28"/>
              <a:gd name="T56" fmla="*/ 142586 w 33"/>
              <a:gd name="T57" fmla="*/ 137489 h 28"/>
              <a:gd name="T58" fmla="*/ 131618 w 33"/>
              <a:gd name="T59" fmla="*/ 148488 h 28"/>
              <a:gd name="T60" fmla="*/ 137102 w 33"/>
              <a:gd name="T61" fmla="*/ 131990 h 28"/>
              <a:gd name="T62" fmla="*/ 137102 w 33"/>
              <a:gd name="T63" fmla="*/ 115491 h 28"/>
              <a:gd name="T64" fmla="*/ 126134 w 33"/>
              <a:gd name="T65" fmla="*/ 115491 h 28"/>
              <a:gd name="T66" fmla="*/ 120650 w 33"/>
              <a:gd name="T67" fmla="*/ 131990 h 28"/>
              <a:gd name="T68" fmla="*/ 109682 w 33"/>
              <a:gd name="T69" fmla="*/ 131990 h 28"/>
              <a:gd name="T70" fmla="*/ 98714 w 33"/>
              <a:gd name="T71" fmla="*/ 142989 h 28"/>
              <a:gd name="T72" fmla="*/ 82261 w 33"/>
              <a:gd name="T73" fmla="*/ 142989 h 28"/>
              <a:gd name="T74" fmla="*/ 104198 w 33"/>
              <a:gd name="T75" fmla="*/ 131990 h 28"/>
              <a:gd name="T76" fmla="*/ 109682 w 33"/>
              <a:gd name="T77" fmla="*/ 115491 h 28"/>
              <a:gd name="T78" fmla="*/ 93230 w 33"/>
              <a:gd name="T79" fmla="*/ 126490 h 28"/>
              <a:gd name="T80" fmla="*/ 76777 w 33"/>
              <a:gd name="T81" fmla="*/ 115491 h 28"/>
              <a:gd name="T82" fmla="*/ 49357 w 33"/>
              <a:gd name="T83" fmla="*/ 120991 h 28"/>
              <a:gd name="T84" fmla="*/ 21936 w 33"/>
              <a:gd name="T85" fmla="*/ 115491 h 28"/>
              <a:gd name="T86" fmla="*/ 5484 w 33"/>
              <a:gd name="T87" fmla="*/ 120991 h 28"/>
              <a:gd name="T88" fmla="*/ 0 w 33"/>
              <a:gd name="T89" fmla="*/ 109991 h 28"/>
              <a:gd name="T90" fmla="*/ 16452 w 33"/>
              <a:gd name="T91" fmla="*/ 93493 h 28"/>
              <a:gd name="T92" fmla="*/ 32905 w 33"/>
              <a:gd name="T93" fmla="*/ 87993 h 28"/>
              <a:gd name="T94" fmla="*/ 5484 w 33"/>
              <a:gd name="T95" fmla="*/ 87993 h 28"/>
              <a:gd name="T96" fmla="*/ 21936 w 33"/>
              <a:gd name="T97" fmla="*/ 76994 h 28"/>
              <a:gd name="T98" fmla="*/ 38389 w 33"/>
              <a:gd name="T99" fmla="*/ 76994 h 28"/>
              <a:gd name="T100" fmla="*/ 38389 w 33"/>
              <a:gd name="T101" fmla="*/ 65995 h 28"/>
              <a:gd name="T102" fmla="*/ 38389 w 33"/>
              <a:gd name="T103" fmla="*/ 60495 h 28"/>
              <a:gd name="T104" fmla="*/ 54841 w 33"/>
              <a:gd name="T105" fmla="*/ 43997 h 28"/>
              <a:gd name="T106" fmla="*/ 65809 w 33"/>
              <a:gd name="T107" fmla="*/ 27498 h 28"/>
              <a:gd name="T108" fmla="*/ 76777 w 33"/>
              <a:gd name="T109" fmla="*/ 10999 h 28"/>
              <a:gd name="T110" fmla="*/ 93230 w 33"/>
              <a:gd name="T111" fmla="*/ 0 h 28"/>
              <a:gd name="T112" fmla="*/ 104198 w 33"/>
              <a:gd name="T113" fmla="*/ 0 h 28"/>
              <a:gd name="T114" fmla="*/ 115166 w 33"/>
              <a:gd name="T115" fmla="*/ 0 h 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"/>
              <a:gd name="T175" fmla="*/ 0 h 28"/>
              <a:gd name="T176" fmla="*/ 33 w 33"/>
              <a:gd name="T177" fmla="*/ 28 h 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" h="28">
                <a:moveTo>
                  <a:pt x="21" y="0"/>
                </a:moveTo>
                <a:cubicBezTo>
                  <a:pt x="20" y="1"/>
                  <a:pt x="19" y="1"/>
                  <a:pt x="18" y="2"/>
                </a:cubicBezTo>
                <a:cubicBezTo>
                  <a:pt x="18" y="2"/>
                  <a:pt x="19" y="3"/>
                  <a:pt x="18" y="4"/>
                </a:cubicBezTo>
                <a:cubicBezTo>
                  <a:pt x="17" y="5"/>
                  <a:pt x="16" y="6"/>
                  <a:pt x="14" y="8"/>
                </a:cubicBezTo>
                <a:cubicBezTo>
                  <a:pt x="14" y="8"/>
                  <a:pt x="13" y="10"/>
                  <a:pt x="14" y="10"/>
                </a:cubicBezTo>
                <a:cubicBezTo>
                  <a:pt x="15" y="10"/>
                  <a:pt x="15" y="8"/>
                  <a:pt x="16" y="7"/>
                </a:cubicBezTo>
                <a:cubicBezTo>
                  <a:pt x="17" y="7"/>
                  <a:pt x="18" y="8"/>
                  <a:pt x="18" y="9"/>
                </a:cubicBezTo>
                <a:cubicBezTo>
                  <a:pt x="18" y="10"/>
                  <a:pt x="16" y="10"/>
                  <a:pt x="16" y="10"/>
                </a:cubicBezTo>
                <a:cubicBezTo>
                  <a:pt x="17" y="12"/>
                  <a:pt x="19" y="12"/>
                  <a:pt x="21" y="12"/>
                </a:cubicBezTo>
                <a:cubicBezTo>
                  <a:pt x="22" y="12"/>
                  <a:pt x="22" y="13"/>
                  <a:pt x="23" y="12"/>
                </a:cubicBezTo>
                <a:cubicBezTo>
                  <a:pt x="24" y="11"/>
                  <a:pt x="24" y="12"/>
                  <a:pt x="24" y="12"/>
                </a:cubicBezTo>
                <a:cubicBezTo>
                  <a:pt x="25" y="12"/>
                  <a:pt x="25" y="12"/>
                  <a:pt x="26" y="12"/>
                </a:cubicBezTo>
                <a:cubicBezTo>
                  <a:pt x="27" y="12"/>
                  <a:pt x="29" y="11"/>
                  <a:pt x="28" y="12"/>
                </a:cubicBezTo>
                <a:cubicBezTo>
                  <a:pt x="28" y="13"/>
                  <a:pt x="26" y="14"/>
                  <a:pt x="25" y="15"/>
                </a:cubicBezTo>
                <a:cubicBezTo>
                  <a:pt x="25" y="16"/>
                  <a:pt x="25" y="17"/>
                  <a:pt x="26" y="17"/>
                </a:cubicBezTo>
                <a:cubicBezTo>
                  <a:pt x="27" y="18"/>
                  <a:pt x="28" y="16"/>
                  <a:pt x="29" y="16"/>
                </a:cubicBezTo>
                <a:cubicBezTo>
                  <a:pt x="30" y="16"/>
                  <a:pt x="29" y="17"/>
                  <a:pt x="29" y="18"/>
                </a:cubicBezTo>
                <a:cubicBezTo>
                  <a:pt x="28" y="18"/>
                  <a:pt x="27" y="18"/>
                  <a:pt x="26" y="19"/>
                </a:cubicBezTo>
                <a:cubicBezTo>
                  <a:pt x="26" y="19"/>
                  <a:pt x="27" y="20"/>
                  <a:pt x="27" y="20"/>
                </a:cubicBezTo>
                <a:cubicBezTo>
                  <a:pt x="27" y="21"/>
                  <a:pt x="25" y="21"/>
                  <a:pt x="26" y="22"/>
                </a:cubicBezTo>
                <a:cubicBezTo>
                  <a:pt x="26" y="22"/>
                  <a:pt x="27" y="22"/>
                  <a:pt x="27" y="21"/>
                </a:cubicBezTo>
                <a:cubicBezTo>
                  <a:pt x="28" y="21"/>
                  <a:pt x="29" y="20"/>
                  <a:pt x="30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1"/>
                  <a:pt x="28" y="23"/>
                  <a:pt x="29" y="23"/>
                </a:cubicBezTo>
                <a:cubicBezTo>
                  <a:pt x="30" y="24"/>
                  <a:pt x="31" y="21"/>
                  <a:pt x="31" y="21"/>
                </a:cubicBezTo>
                <a:cubicBezTo>
                  <a:pt x="33" y="22"/>
                  <a:pt x="31" y="23"/>
                  <a:pt x="31" y="24"/>
                </a:cubicBezTo>
                <a:cubicBezTo>
                  <a:pt x="30" y="25"/>
                  <a:pt x="30" y="27"/>
                  <a:pt x="29" y="28"/>
                </a:cubicBezTo>
                <a:cubicBezTo>
                  <a:pt x="29" y="28"/>
                  <a:pt x="27" y="28"/>
                  <a:pt x="26" y="28"/>
                </a:cubicBezTo>
                <a:cubicBezTo>
                  <a:pt x="25" y="27"/>
                  <a:pt x="27" y="25"/>
                  <a:pt x="26" y="25"/>
                </a:cubicBezTo>
                <a:cubicBezTo>
                  <a:pt x="25" y="25"/>
                  <a:pt x="24" y="28"/>
                  <a:pt x="24" y="27"/>
                </a:cubicBezTo>
                <a:cubicBezTo>
                  <a:pt x="23" y="26"/>
                  <a:pt x="25" y="25"/>
                  <a:pt x="25" y="24"/>
                </a:cubicBezTo>
                <a:cubicBezTo>
                  <a:pt x="25" y="23"/>
                  <a:pt x="25" y="22"/>
                  <a:pt x="25" y="21"/>
                </a:cubicBezTo>
                <a:cubicBezTo>
                  <a:pt x="24" y="21"/>
                  <a:pt x="24" y="20"/>
                  <a:pt x="23" y="21"/>
                </a:cubicBezTo>
                <a:cubicBezTo>
                  <a:pt x="23" y="22"/>
                  <a:pt x="23" y="23"/>
                  <a:pt x="22" y="24"/>
                </a:cubicBezTo>
                <a:cubicBezTo>
                  <a:pt x="22" y="24"/>
                  <a:pt x="20" y="24"/>
                  <a:pt x="20" y="24"/>
                </a:cubicBezTo>
                <a:cubicBezTo>
                  <a:pt x="19" y="25"/>
                  <a:pt x="18" y="26"/>
                  <a:pt x="18" y="26"/>
                </a:cubicBezTo>
                <a:cubicBezTo>
                  <a:pt x="17" y="27"/>
                  <a:pt x="14" y="27"/>
                  <a:pt x="15" y="26"/>
                </a:cubicBezTo>
                <a:cubicBezTo>
                  <a:pt x="15" y="25"/>
                  <a:pt x="18" y="25"/>
                  <a:pt x="19" y="24"/>
                </a:cubicBezTo>
                <a:cubicBezTo>
                  <a:pt x="20" y="23"/>
                  <a:pt x="21" y="22"/>
                  <a:pt x="20" y="21"/>
                </a:cubicBezTo>
                <a:cubicBezTo>
                  <a:pt x="19" y="21"/>
                  <a:pt x="18" y="23"/>
                  <a:pt x="17" y="23"/>
                </a:cubicBezTo>
                <a:cubicBezTo>
                  <a:pt x="16" y="23"/>
                  <a:pt x="16" y="21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7" y="22"/>
                  <a:pt x="6" y="21"/>
                  <a:pt x="4" y="21"/>
                </a:cubicBezTo>
                <a:cubicBezTo>
                  <a:pt x="3" y="21"/>
                  <a:pt x="2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1" y="19"/>
                  <a:pt x="2" y="18"/>
                  <a:pt x="3" y="17"/>
                </a:cubicBezTo>
                <a:cubicBezTo>
                  <a:pt x="4" y="17"/>
                  <a:pt x="7" y="17"/>
                  <a:pt x="6" y="16"/>
                </a:cubicBezTo>
                <a:cubicBezTo>
                  <a:pt x="5" y="16"/>
                  <a:pt x="2" y="17"/>
                  <a:pt x="1" y="16"/>
                </a:cubicBezTo>
                <a:cubicBezTo>
                  <a:pt x="1" y="15"/>
                  <a:pt x="3" y="15"/>
                  <a:pt x="4" y="14"/>
                </a:cubicBezTo>
                <a:cubicBezTo>
                  <a:pt x="5" y="14"/>
                  <a:pt x="7" y="15"/>
                  <a:pt x="7" y="14"/>
                </a:cubicBezTo>
                <a:cubicBezTo>
                  <a:pt x="8" y="14"/>
                  <a:pt x="7" y="13"/>
                  <a:pt x="7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8" y="10"/>
                  <a:pt x="9" y="9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4"/>
                  <a:pt x="13" y="3"/>
                  <a:pt x="14" y="2"/>
                </a:cubicBezTo>
                <a:cubicBezTo>
                  <a:pt x="15" y="1"/>
                  <a:pt x="16" y="1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0" y="0"/>
                  <a:pt x="21" y="0"/>
                  <a:pt x="2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7" name="Freeform 1283"/>
          <p:cNvSpPr>
            <a:spLocks/>
          </p:cNvSpPr>
          <p:nvPr/>
        </p:nvSpPr>
        <p:spPr bwMode="auto">
          <a:xfrm>
            <a:off x="3521075" y="2882900"/>
            <a:ext cx="22225" cy="22225"/>
          </a:xfrm>
          <a:custGeom>
            <a:avLst/>
            <a:gdLst>
              <a:gd name="T0" fmla="*/ 16669 w 4"/>
              <a:gd name="T1" fmla="*/ 0 h 4"/>
              <a:gd name="T2" fmla="*/ 11113 w 4"/>
              <a:gd name="T3" fmla="*/ 11113 h 4"/>
              <a:gd name="T4" fmla="*/ 11113 w 4"/>
              <a:gd name="T5" fmla="*/ 5556 h 4"/>
              <a:gd name="T6" fmla="*/ 0 w 4"/>
              <a:gd name="T7" fmla="*/ 22225 h 4"/>
              <a:gd name="T8" fmla="*/ 11113 w 4"/>
              <a:gd name="T9" fmla="*/ 16669 h 4"/>
              <a:gd name="T10" fmla="*/ 22225 w 4"/>
              <a:gd name="T11" fmla="*/ 11113 h 4"/>
              <a:gd name="T12" fmla="*/ 22225 w 4"/>
              <a:gd name="T13" fmla="*/ 5556 h 4"/>
              <a:gd name="T14" fmla="*/ 16669 w 4"/>
              <a:gd name="T15" fmla="*/ 0 h 4"/>
              <a:gd name="T16" fmla="*/ 16669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3" y="0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3"/>
                  <a:pt x="2" y="3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8" name="Freeform 1284"/>
          <p:cNvSpPr>
            <a:spLocks/>
          </p:cNvSpPr>
          <p:nvPr/>
        </p:nvSpPr>
        <p:spPr bwMode="auto">
          <a:xfrm>
            <a:off x="3454400" y="2992438"/>
            <a:ext cx="22225" cy="0"/>
          </a:xfrm>
          <a:custGeom>
            <a:avLst/>
            <a:gdLst>
              <a:gd name="T0" fmla="*/ 16669 w 4"/>
              <a:gd name="T1" fmla="*/ 22225 w 4"/>
              <a:gd name="T2" fmla="*/ 16669 w 4"/>
              <a:gd name="T3" fmla="*/ 11113 w 4"/>
              <a:gd name="T4" fmla="*/ 0 w 4"/>
              <a:gd name="T5" fmla="*/ 5556 w 4"/>
              <a:gd name="T6" fmla="*/ 16669 w 4"/>
              <a:gd name="T7" fmla="*/ 16669 w 4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w 4"/>
              <a:gd name="T17" fmla="*/ 4 w 4"/>
            </a:gdLst>
            <a:ahLst/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l="T16" t="0" r="T17" b="0"/>
            <a:pathLst>
              <a:path w="4"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9" name="Freeform 1285"/>
          <p:cNvSpPr>
            <a:spLocks/>
          </p:cNvSpPr>
          <p:nvPr/>
        </p:nvSpPr>
        <p:spPr bwMode="auto">
          <a:xfrm>
            <a:off x="3636963" y="2613025"/>
            <a:ext cx="20637" cy="22225"/>
          </a:xfrm>
          <a:custGeom>
            <a:avLst/>
            <a:gdLst>
              <a:gd name="T0" fmla="*/ 0 w 4"/>
              <a:gd name="T1" fmla="*/ 0 h 4"/>
              <a:gd name="T2" fmla="*/ 0 w 4"/>
              <a:gd name="T3" fmla="*/ 5556 h 4"/>
              <a:gd name="T4" fmla="*/ 15478 w 4"/>
              <a:gd name="T5" fmla="*/ 22225 h 4"/>
              <a:gd name="T6" fmla="*/ 15478 w 4"/>
              <a:gd name="T7" fmla="*/ 5556 h 4"/>
              <a:gd name="T8" fmla="*/ 0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3"/>
                  <a:pt x="1" y="4"/>
                  <a:pt x="3" y="4"/>
                </a:cubicBezTo>
                <a:cubicBezTo>
                  <a:pt x="3" y="4"/>
                  <a:pt x="4" y="1"/>
                  <a:pt x="3" y="1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0" name="Freeform 1286"/>
          <p:cNvSpPr>
            <a:spLocks/>
          </p:cNvSpPr>
          <p:nvPr/>
        </p:nvSpPr>
        <p:spPr bwMode="auto">
          <a:xfrm>
            <a:off x="3614738" y="2613025"/>
            <a:ext cx="22225" cy="22225"/>
          </a:xfrm>
          <a:custGeom>
            <a:avLst/>
            <a:gdLst>
              <a:gd name="T0" fmla="*/ 0 w 4"/>
              <a:gd name="T1" fmla="*/ 0 h 4"/>
              <a:gd name="T2" fmla="*/ 0 w 4"/>
              <a:gd name="T3" fmla="*/ 5556 h 4"/>
              <a:gd name="T4" fmla="*/ 11113 w 4"/>
              <a:gd name="T5" fmla="*/ 22225 h 4"/>
              <a:gd name="T6" fmla="*/ 22225 w 4"/>
              <a:gd name="T7" fmla="*/ 16669 h 4"/>
              <a:gd name="T8" fmla="*/ 16669 w 4"/>
              <a:gd name="T9" fmla="*/ 5556 h 4"/>
              <a:gd name="T10" fmla="*/ 11113 w 4"/>
              <a:gd name="T11" fmla="*/ 0 h 4"/>
              <a:gd name="T12" fmla="*/ 0 w 4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4"/>
                  <a:pt x="2" y="4"/>
                </a:cubicBezTo>
                <a:cubicBezTo>
                  <a:pt x="2" y="4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1" name="Freeform 1287"/>
          <p:cNvSpPr>
            <a:spLocks/>
          </p:cNvSpPr>
          <p:nvPr/>
        </p:nvSpPr>
        <p:spPr bwMode="auto">
          <a:xfrm>
            <a:off x="3543300" y="2657475"/>
            <a:ext cx="22225" cy="44450"/>
          </a:xfrm>
          <a:custGeom>
            <a:avLst/>
            <a:gdLst>
              <a:gd name="T0" fmla="*/ 16669 w 4"/>
              <a:gd name="T1" fmla="*/ 5556 h 8"/>
              <a:gd name="T2" fmla="*/ 22225 w 4"/>
              <a:gd name="T3" fmla="*/ 11113 h 8"/>
              <a:gd name="T4" fmla="*/ 22225 w 4"/>
              <a:gd name="T5" fmla="*/ 22225 h 8"/>
              <a:gd name="T6" fmla="*/ 11113 w 4"/>
              <a:gd name="T7" fmla="*/ 44450 h 8"/>
              <a:gd name="T8" fmla="*/ 5556 w 4"/>
              <a:gd name="T9" fmla="*/ 38894 h 8"/>
              <a:gd name="T10" fmla="*/ 5556 w 4"/>
              <a:gd name="T11" fmla="*/ 16669 h 8"/>
              <a:gd name="T12" fmla="*/ 11113 w 4"/>
              <a:gd name="T13" fmla="*/ 5556 h 8"/>
              <a:gd name="T14" fmla="*/ 16669 w 4"/>
              <a:gd name="T15" fmla="*/ 555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8"/>
              <a:gd name="T26" fmla="*/ 4 w 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8">
                <a:moveTo>
                  <a:pt x="3" y="1"/>
                </a:move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3"/>
                  <a:pt x="4" y="4"/>
                </a:cubicBezTo>
                <a:cubicBezTo>
                  <a:pt x="4" y="5"/>
                  <a:pt x="3" y="7"/>
                  <a:pt x="2" y="8"/>
                </a:cubicBezTo>
                <a:cubicBezTo>
                  <a:pt x="1" y="8"/>
                  <a:pt x="1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1" y="2"/>
                  <a:pt x="2" y="2"/>
                  <a:pt x="2" y="1"/>
                </a:cubicBezTo>
                <a:cubicBezTo>
                  <a:pt x="3" y="1"/>
                  <a:pt x="3" y="0"/>
                  <a:pt x="3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2" name="Freeform 1288"/>
          <p:cNvSpPr>
            <a:spLocks/>
          </p:cNvSpPr>
          <p:nvPr/>
        </p:nvSpPr>
        <p:spPr bwMode="auto">
          <a:xfrm>
            <a:off x="3476625" y="2635250"/>
            <a:ext cx="44450" cy="44450"/>
          </a:xfrm>
          <a:custGeom>
            <a:avLst/>
            <a:gdLst>
              <a:gd name="T0" fmla="*/ 38894 w 8"/>
              <a:gd name="T1" fmla="*/ 0 h 8"/>
              <a:gd name="T2" fmla="*/ 44450 w 8"/>
              <a:gd name="T3" fmla="*/ 5556 h 8"/>
              <a:gd name="T4" fmla="*/ 44450 w 8"/>
              <a:gd name="T5" fmla="*/ 11113 h 8"/>
              <a:gd name="T6" fmla="*/ 27781 w 8"/>
              <a:gd name="T7" fmla="*/ 27781 h 8"/>
              <a:gd name="T8" fmla="*/ 22225 w 8"/>
              <a:gd name="T9" fmla="*/ 44450 h 8"/>
              <a:gd name="T10" fmla="*/ 11113 w 8"/>
              <a:gd name="T11" fmla="*/ 38894 h 8"/>
              <a:gd name="T12" fmla="*/ 5556 w 8"/>
              <a:gd name="T13" fmla="*/ 44450 h 8"/>
              <a:gd name="T14" fmla="*/ 0 w 8"/>
              <a:gd name="T15" fmla="*/ 38894 h 8"/>
              <a:gd name="T16" fmla="*/ 0 w 8"/>
              <a:gd name="T17" fmla="*/ 27781 h 8"/>
              <a:gd name="T18" fmla="*/ 16669 w 8"/>
              <a:gd name="T19" fmla="*/ 11113 h 8"/>
              <a:gd name="T20" fmla="*/ 16669 w 8"/>
              <a:gd name="T21" fmla="*/ 0 h 8"/>
              <a:gd name="T22" fmla="*/ 22225 w 8"/>
              <a:gd name="T23" fmla="*/ 11113 h 8"/>
              <a:gd name="T24" fmla="*/ 33337 w 8"/>
              <a:gd name="T25" fmla="*/ 5556 h 8"/>
              <a:gd name="T26" fmla="*/ 33337 w 8"/>
              <a:gd name="T27" fmla="*/ 5556 h 8"/>
              <a:gd name="T28" fmla="*/ 38894 w 8"/>
              <a:gd name="T29" fmla="*/ 0 h 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"/>
              <a:gd name="T46" fmla="*/ 0 h 8"/>
              <a:gd name="T47" fmla="*/ 8 w 8"/>
              <a:gd name="T48" fmla="*/ 8 h 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" h="8">
                <a:moveTo>
                  <a:pt x="7" y="0"/>
                </a:move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3"/>
                  <a:pt x="6" y="4"/>
                  <a:pt x="5" y="5"/>
                </a:cubicBezTo>
                <a:cubicBezTo>
                  <a:pt x="5" y="5"/>
                  <a:pt x="4" y="7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1" y="7"/>
                  <a:pt x="1" y="8"/>
                  <a:pt x="1" y="8"/>
                </a:cubicBezTo>
                <a:cubicBezTo>
                  <a:pt x="0" y="8"/>
                  <a:pt x="0" y="8"/>
                  <a:pt x="0" y="7"/>
                </a:cubicBezTo>
                <a:cubicBezTo>
                  <a:pt x="0" y="7"/>
                  <a:pt x="0" y="6"/>
                  <a:pt x="0" y="5"/>
                </a:cubicBezTo>
                <a:cubicBezTo>
                  <a:pt x="1" y="4"/>
                  <a:pt x="2" y="3"/>
                  <a:pt x="3" y="2"/>
                </a:cubicBezTo>
                <a:cubicBezTo>
                  <a:pt x="3" y="1"/>
                  <a:pt x="3" y="0"/>
                  <a:pt x="3" y="0"/>
                </a:cubicBezTo>
                <a:cubicBezTo>
                  <a:pt x="4" y="0"/>
                  <a:pt x="4" y="2"/>
                  <a:pt x="4" y="2"/>
                </a:cubicBezTo>
                <a:cubicBezTo>
                  <a:pt x="5" y="2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0"/>
                  <a:pt x="7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3" name="Freeform 1289"/>
          <p:cNvSpPr>
            <a:spLocks/>
          </p:cNvSpPr>
          <p:nvPr/>
        </p:nvSpPr>
        <p:spPr bwMode="auto">
          <a:xfrm>
            <a:off x="3411538" y="2525713"/>
            <a:ext cx="153987" cy="109537"/>
          </a:xfrm>
          <a:custGeom>
            <a:avLst/>
            <a:gdLst>
              <a:gd name="T0" fmla="*/ 142989 w 28"/>
              <a:gd name="T1" fmla="*/ 71200 h 20"/>
              <a:gd name="T2" fmla="*/ 148488 w 28"/>
              <a:gd name="T3" fmla="*/ 76677 h 20"/>
              <a:gd name="T4" fmla="*/ 142989 w 28"/>
              <a:gd name="T5" fmla="*/ 82153 h 20"/>
              <a:gd name="T6" fmla="*/ 153988 w 28"/>
              <a:gd name="T7" fmla="*/ 82153 h 20"/>
              <a:gd name="T8" fmla="*/ 153988 w 28"/>
              <a:gd name="T9" fmla="*/ 87630 h 20"/>
              <a:gd name="T10" fmla="*/ 137489 w 28"/>
              <a:gd name="T11" fmla="*/ 93107 h 20"/>
              <a:gd name="T12" fmla="*/ 126490 w 28"/>
              <a:gd name="T13" fmla="*/ 87630 h 20"/>
              <a:gd name="T14" fmla="*/ 120991 w 28"/>
              <a:gd name="T15" fmla="*/ 87630 h 20"/>
              <a:gd name="T16" fmla="*/ 115491 w 28"/>
              <a:gd name="T17" fmla="*/ 87630 h 20"/>
              <a:gd name="T18" fmla="*/ 109991 w 28"/>
              <a:gd name="T19" fmla="*/ 82153 h 20"/>
              <a:gd name="T20" fmla="*/ 109991 w 28"/>
              <a:gd name="T21" fmla="*/ 87630 h 20"/>
              <a:gd name="T22" fmla="*/ 98992 w 28"/>
              <a:gd name="T23" fmla="*/ 82153 h 20"/>
              <a:gd name="T24" fmla="*/ 104492 w 28"/>
              <a:gd name="T25" fmla="*/ 76677 h 20"/>
              <a:gd name="T26" fmla="*/ 93493 w 28"/>
              <a:gd name="T27" fmla="*/ 76677 h 20"/>
              <a:gd name="T28" fmla="*/ 93493 w 28"/>
              <a:gd name="T29" fmla="*/ 76677 h 20"/>
              <a:gd name="T30" fmla="*/ 93493 w 28"/>
              <a:gd name="T31" fmla="*/ 71200 h 20"/>
              <a:gd name="T32" fmla="*/ 82494 w 28"/>
              <a:gd name="T33" fmla="*/ 71200 h 20"/>
              <a:gd name="T34" fmla="*/ 76994 w 28"/>
              <a:gd name="T35" fmla="*/ 82153 h 20"/>
              <a:gd name="T36" fmla="*/ 65995 w 28"/>
              <a:gd name="T37" fmla="*/ 87630 h 20"/>
              <a:gd name="T38" fmla="*/ 60495 w 28"/>
              <a:gd name="T39" fmla="*/ 93107 h 20"/>
              <a:gd name="T40" fmla="*/ 54996 w 28"/>
              <a:gd name="T41" fmla="*/ 98584 h 20"/>
              <a:gd name="T42" fmla="*/ 38497 w 28"/>
              <a:gd name="T43" fmla="*/ 109538 h 20"/>
              <a:gd name="T44" fmla="*/ 32997 w 28"/>
              <a:gd name="T45" fmla="*/ 109538 h 20"/>
              <a:gd name="T46" fmla="*/ 32997 w 28"/>
              <a:gd name="T47" fmla="*/ 93107 h 20"/>
              <a:gd name="T48" fmla="*/ 32997 w 28"/>
              <a:gd name="T49" fmla="*/ 87630 h 20"/>
              <a:gd name="T50" fmla="*/ 27498 w 28"/>
              <a:gd name="T51" fmla="*/ 82153 h 20"/>
              <a:gd name="T52" fmla="*/ 27498 w 28"/>
              <a:gd name="T53" fmla="*/ 87630 h 20"/>
              <a:gd name="T54" fmla="*/ 16499 w 28"/>
              <a:gd name="T55" fmla="*/ 87630 h 20"/>
              <a:gd name="T56" fmla="*/ 5500 w 28"/>
              <a:gd name="T57" fmla="*/ 93107 h 20"/>
              <a:gd name="T58" fmla="*/ 0 w 28"/>
              <a:gd name="T59" fmla="*/ 87630 h 20"/>
              <a:gd name="T60" fmla="*/ 10999 w 28"/>
              <a:gd name="T61" fmla="*/ 76677 h 20"/>
              <a:gd name="T62" fmla="*/ 21998 w 28"/>
              <a:gd name="T63" fmla="*/ 71200 h 20"/>
              <a:gd name="T64" fmla="*/ 27498 w 28"/>
              <a:gd name="T65" fmla="*/ 49292 h 20"/>
              <a:gd name="T66" fmla="*/ 32997 w 28"/>
              <a:gd name="T67" fmla="*/ 32861 h 20"/>
              <a:gd name="T68" fmla="*/ 38497 w 28"/>
              <a:gd name="T69" fmla="*/ 21908 h 20"/>
              <a:gd name="T70" fmla="*/ 43997 w 28"/>
              <a:gd name="T71" fmla="*/ 5477 h 20"/>
              <a:gd name="T72" fmla="*/ 54996 w 28"/>
              <a:gd name="T73" fmla="*/ 0 h 20"/>
              <a:gd name="T74" fmla="*/ 60495 w 28"/>
              <a:gd name="T75" fmla="*/ 5477 h 20"/>
              <a:gd name="T76" fmla="*/ 60495 w 28"/>
              <a:gd name="T77" fmla="*/ 10954 h 20"/>
              <a:gd name="T78" fmla="*/ 54996 w 28"/>
              <a:gd name="T79" fmla="*/ 16431 h 20"/>
              <a:gd name="T80" fmla="*/ 60495 w 28"/>
              <a:gd name="T81" fmla="*/ 27385 h 20"/>
              <a:gd name="T82" fmla="*/ 65995 w 28"/>
              <a:gd name="T83" fmla="*/ 27385 h 20"/>
              <a:gd name="T84" fmla="*/ 71494 w 28"/>
              <a:gd name="T85" fmla="*/ 16431 h 20"/>
              <a:gd name="T86" fmla="*/ 76994 w 28"/>
              <a:gd name="T87" fmla="*/ 27385 h 20"/>
              <a:gd name="T88" fmla="*/ 82494 w 28"/>
              <a:gd name="T89" fmla="*/ 27385 h 20"/>
              <a:gd name="T90" fmla="*/ 93493 w 28"/>
              <a:gd name="T91" fmla="*/ 32861 h 20"/>
              <a:gd name="T92" fmla="*/ 93493 w 28"/>
              <a:gd name="T93" fmla="*/ 38338 h 20"/>
              <a:gd name="T94" fmla="*/ 120991 w 28"/>
              <a:gd name="T95" fmla="*/ 49292 h 20"/>
              <a:gd name="T96" fmla="*/ 120991 w 28"/>
              <a:gd name="T97" fmla="*/ 60246 h 20"/>
              <a:gd name="T98" fmla="*/ 126490 w 28"/>
              <a:gd name="T99" fmla="*/ 65723 h 20"/>
              <a:gd name="T100" fmla="*/ 115491 w 28"/>
              <a:gd name="T101" fmla="*/ 76677 h 20"/>
              <a:gd name="T102" fmla="*/ 126490 w 28"/>
              <a:gd name="T103" fmla="*/ 76677 h 20"/>
              <a:gd name="T104" fmla="*/ 131990 w 28"/>
              <a:gd name="T105" fmla="*/ 71200 h 20"/>
              <a:gd name="T106" fmla="*/ 142989 w 28"/>
              <a:gd name="T107" fmla="*/ 76677 h 20"/>
              <a:gd name="T108" fmla="*/ 142989 w 28"/>
              <a:gd name="T109" fmla="*/ 71200 h 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"/>
              <a:gd name="T166" fmla="*/ 0 h 20"/>
              <a:gd name="T167" fmla="*/ 28 w 28"/>
              <a:gd name="T168" fmla="*/ 20 h 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" h="20">
                <a:moveTo>
                  <a:pt x="26" y="13"/>
                </a:moveTo>
                <a:cubicBezTo>
                  <a:pt x="27" y="13"/>
                  <a:pt x="27" y="14"/>
                  <a:pt x="27" y="14"/>
                </a:cubicBezTo>
                <a:cubicBezTo>
                  <a:pt x="27" y="15"/>
                  <a:pt x="26" y="15"/>
                  <a:pt x="26" y="15"/>
                </a:cubicBezTo>
                <a:cubicBezTo>
                  <a:pt x="27" y="15"/>
                  <a:pt x="28" y="15"/>
                  <a:pt x="28" y="15"/>
                </a:cubicBezTo>
                <a:cubicBezTo>
                  <a:pt x="28" y="15"/>
                  <a:pt x="28" y="15"/>
                  <a:pt x="28" y="16"/>
                </a:cubicBezTo>
                <a:cubicBezTo>
                  <a:pt x="27" y="16"/>
                  <a:pt x="26" y="17"/>
                  <a:pt x="25" y="17"/>
                </a:cubicBezTo>
                <a:cubicBezTo>
                  <a:pt x="24" y="17"/>
                  <a:pt x="23" y="17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1" y="16"/>
                </a:cubicBezTo>
                <a:cubicBezTo>
                  <a:pt x="21" y="16"/>
                  <a:pt x="21" y="15"/>
                  <a:pt x="20" y="15"/>
                </a:cubicBezTo>
                <a:cubicBezTo>
                  <a:pt x="20" y="15"/>
                  <a:pt x="20" y="16"/>
                  <a:pt x="20" y="16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5"/>
                  <a:pt x="19" y="14"/>
                  <a:pt x="19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6" y="12"/>
                  <a:pt x="15" y="12"/>
                  <a:pt x="15" y="13"/>
                </a:cubicBezTo>
                <a:cubicBezTo>
                  <a:pt x="14" y="14"/>
                  <a:pt x="14" y="15"/>
                  <a:pt x="14" y="15"/>
                </a:cubicBezTo>
                <a:cubicBezTo>
                  <a:pt x="13" y="16"/>
                  <a:pt x="12" y="16"/>
                  <a:pt x="12" y="16"/>
                </a:cubicBezTo>
                <a:cubicBezTo>
                  <a:pt x="11" y="16"/>
                  <a:pt x="11" y="16"/>
                  <a:pt x="11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9" y="19"/>
                  <a:pt x="8" y="19"/>
                  <a:pt x="7" y="20"/>
                </a:cubicBezTo>
                <a:cubicBezTo>
                  <a:pt x="7" y="20"/>
                  <a:pt x="6" y="20"/>
                  <a:pt x="6" y="20"/>
                </a:cubicBezTo>
                <a:cubicBezTo>
                  <a:pt x="5" y="19"/>
                  <a:pt x="6" y="18"/>
                  <a:pt x="6" y="17"/>
                </a:cubicBezTo>
                <a:cubicBezTo>
                  <a:pt x="6" y="17"/>
                  <a:pt x="6" y="16"/>
                  <a:pt x="6" y="16"/>
                </a:cubicBezTo>
                <a:cubicBezTo>
                  <a:pt x="6" y="15"/>
                  <a:pt x="6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4" y="16"/>
                  <a:pt x="4" y="16"/>
                  <a:pt x="3" y="16"/>
                </a:cubicBezTo>
                <a:cubicBezTo>
                  <a:pt x="2" y="16"/>
                  <a:pt x="2" y="17"/>
                  <a:pt x="1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ubicBezTo>
                  <a:pt x="3" y="13"/>
                  <a:pt x="4" y="14"/>
                  <a:pt x="4" y="13"/>
                </a:cubicBezTo>
                <a:cubicBezTo>
                  <a:pt x="5" y="12"/>
                  <a:pt x="5" y="10"/>
                  <a:pt x="5" y="9"/>
                </a:cubicBezTo>
                <a:cubicBezTo>
                  <a:pt x="5" y="8"/>
                  <a:pt x="6" y="7"/>
                  <a:pt x="6" y="6"/>
                </a:cubicBezTo>
                <a:cubicBezTo>
                  <a:pt x="6" y="5"/>
                  <a:pt x="6" y="5"/>
                  <a:pt x="7" y="4"/>
                </a:cubicBezTo>
                <a:cubicBezTo>
                  <a:pt x="7" y="3"/>
                  <a:pt x="8" y="2"/>
                  <a:pt x="8" y="1"/>
                </a:cubicBezTo>
                <a:cubicBezTo>
                  <a:pt x="9" y="1"/>
                  <a:pt x="9" y="0"/>
                  <a:pt x="10" y="0"/>
                </a:cubicBezTo>
                <a:cubicBezTo>
                  <a:pt x="10" y="0"/>
                  <a:pt x="10" y="1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0" y="2"/>
                  <a:pt x="10" y="3"/>
                </a:cubicBezTo>
                <a:cubicBezTo>
                  <a:pt x="10" y="4"/>
                  <a:pt x="11" y="5"/>
                  <a:pt x="11" y="5"/>
                </a:cubicBezTo>
                <a:cubicBezTo>
                  <a:pt x="11" y="5"/>
                  <a:pt x="12" y="6"/>
                  <a:pt x="12" y="5"/>
                </a:cubicBezTo>
                <a:cubicBezTo>
                  <a:pt x="12" y="5"/>
                  <a:pt x="12" y="4"/>
                  <a:pt x="13" y="3"/>
                </a:cubicBezTo>
                <a:cubicBezTo>
                  <a:pt x="14" y="3"/>
                  <a:pt x="14" y="4"/>
                  <a:pt x="14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6" y="6"/>
                  <a:pt x="17" y="6"/>
                </a:cubicBezTo>
                <a:cubicBezTo>
                  <a:pt x="17" y="6"/>
                  <a:pt x="17" y="7"/>
                  <a:pt x="17" y="7"/>
                </a:cubicBezTo>
                <a:cubicBezTo>
                  <a:pt x="19" y="8"/>
                  <a:pt x="21" y="8"/>
                  <a:pt x="22" y="9"/>
                </a:cubicBezTo>
                <a:cubicBezTo>
                  <a:pt x="23" y="10"/>
                  <a:pt x="22" y="10"/>
                  <a:pt x="22" y="11"/>
                </a:cubicBezTo>
                <a:cubicBezTo>
                  <a:pt x="22" y="11"/>
                  <a:pt x="23" y="12"/>
                  <a:pt x="23" y="12"/>
                </a:cubicBezTo>
                <a:cubicBezTo>
                  <a:pt x="23" y="13"/>
                  <a:pt x="21" y="13"/>
                  <a:pt x="21" y="14"/>
                </a:cubicBezTo>
                <a:cubicBezTo>
                  <a:pt x="21" y="14"/>
                  <a:pt x="22" y="14"/>
                  <a:pt x="23" y="14"/>
                </a:cubicBezTo>
                <a:cubicBezTo>
                  <a:pt x="23" y="14"/>
                  <a:pt x="23" y="13"/>
                  <a:pt x="24" y="13"/>
                </a:cubicBezTo>
                <a:cubicBezTo>
                  <a:pt x="24" y="13"/>
                  <a:pt x="25" y="14"/>
                  <a:pt x="26" y="14"/>
                </a:cubicBezTo>
                <a:cubicBezTo>
                  <a:pt x="26" y="14"/>
                  <a:pt x="26" y="13"/>
                  <a:pt x="26" y="1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4" name="Freeform 1290"/>
          <p:cNvSpPr>
            <a:spLocks/>
          </p:cNvSpPr>
          <p:nvPr/>
        </p:nvSpPr>
        <p:spPr bwMode="auto">
          <a:xfrm>
            <a:off x="3163888" y="2366963"/>
            <a:ext cx="87312" cy="65087"/>
          </a:xfrm>
          <a:custGeom>
            <a:avLst/>
            <a:gdLst>
              <a:gd name="T0" fmla="*/ 87313 w 16"/>
              <a:gd name="T1" fmla="*/ 43392 h 12"/>
              <a:gd name="T2" fmla="*/ 87313 w 16"/>
              <a:gd name="T3" fmla="*/ 48816 h 12"/>
              <a:gd name="T4" fmla="*/ 76399 w 16"/>
              <a:gd name="T5" fmla="*/ 54240 h 12"/>
              <a:gd name="T6" fmla="*/ 70942 w 16"/>
              <a:gd name="T7" fmla="*/ 59664 h 12"/>
              <a:gd name="T8" fmla="*/ 60028 w 16"/>
              <a:gd name="T9" fmla="*/ 65088 h 12"/>
              <a:gd name="T10" fmla="*/ 49114 w 16"/>
              <a:gd name="T11" fmla="*/ 65088 h 12"/>
              <a:gd name="T12" fmla="*/ 27285 w 16"/>
              <a:gd name="T13" fmla="*/ 54240 h 12"/>
              <a:gd name="T14" fmla="*/ 21828 w 16"/>
              <a:gd name="T15" fmla="*/ 48816 h 12"/>
              <a:gd name="T16" fmla="*/ 21828 w 16"/>
              <a:gd name="T17" fmla="*/ 48816 h 12"/>
              <a:gd name="T18" fmla="*/ 16371 w 16"/>
              <a:gd name="T19" fmla="*/ 43392 h 12"/>
              <a:gd name="T20" fmla="*/ 10914 w 16"/>
              <a:gd name="T21" fmla="*/ 48816 h 12"/>
              <a:gd name="T22" fmla="*/ 0 w 16"/>
              <a:gd name="T23" fmla="*/ 43392 h 12"/>
              <a:gd name="T24" fmla="*/ 10914 w 16"/>
              <a:gd name="T25" fmla="*/ 32544 h 12"/>
              <a:gd name="T26" fmla="*/ 16371 w 16"/>
              <a:gd name="T27" fmla="*/ 37968 h 12"/>
              <a:gd name="T28" fmla="*/ 21828 w 16"/>
              <a:gd name="T29" fmla="*/ 32544 h 12"/>
              <a:gd name="T30" fmla="*/ 32742 w 16"/>
              <a:gd name="T31" fmla="*/ 27120 h 12"/>
              <a:gd name="T32" fmla="*/ 32742 w 16"/>
              <a:gd name="T33" fmla="*/ 16272 h 12"/>
              <a:gd name="T34" fmla="*/ 38199 w 16"/>
              <a:gd name="T35" fmla="*/ 21696 h 12"/>
              <a:gd name="T36" fmla="*/ 43657 w 16"/>
              <a:gd name="T37" fmla="*/ 21696 h 12"/>
              <a:gd name="T38" fmla="*/ 38199 w 16"/>
              <a:gd name="T39" fmla="*/ 16272 h 12"/>
              <a:gd name="T40" fmla="*/ 38199 w 16"/>
              <a:gd name="T41" fmla="*/ 10848 h 12"/>
              <a:gd name="T42" fmla="*/ 43657 w 16"/>
              <a:gd name="T43" fmla="*/ 0 h 12"/>
              <a:gd name="T44" fmla="*/ 54571 w 16"/>
              <a:gd name="T45" fmla="*/ 10848 h 12"/>
              <a:gd name="T46" fmla="*/ 54571 w 16"/>
              <a:gd name="T47" fmla="*/ 16272 h 12"/>
              <a:gd name="T48" fmla="*/ 60028 w 16"/>
              <a:gd name="T49" fmla="*/ 16272 h 12"/>
              <a:gd name="T50" fmla="*/ 70942 w 16"/>
              <a:gd name="T51" fmla="*/ 27120 h 12"/>
              <a:gd name="T52" fmla="*/ 70942 w 16"/>
              <a:gd name="T53" fmla="*/ 37968 h 12"/>
              <a:gd name="T54" fmla="*/ 76399 w 16"/>
              <a:gd name="T55" fmla="*/ 37968 h 12"/>
              <a:gd name="T56" fmla="*/ 76399 w 16"/>
              <a:gd name="T57" fmla="*/ 48816 h 12"/>
              <a:gd name="T58" fmla="*/ 87313 w 16"/>
              <a:gd name="T59" fmla="*/ 43392 h 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"/>
              <a:gd name="T91" fmla="*/ 0 h 12"/>
              <a:gd name="T92" fmla="*/ 16 w 16"/>
              <a:gd name="T93" fmla="*/ 12 h 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" h="12">
                <a:moveTo>
                  <a:pt x="16" y="8"/>
                </a:moveTo>
                <a:cubicBezTo>
                  <a:pt x="16" y="8"/>
                  <a:pt x="16" y="9"/>
                  <a:pt x="16" y="9"/>
                </a:cubicBezTo>
                <a:cubicBezTo>
                  <a:pt x="16" y="10"/>
                  <a:pt x="15" y="10"/>
                  <a:pt x="14" y="10"/>
                </a:cubicBezTo>
                <a:cubicBezTo>
                  <a:pt x="14" y="10"/>
                  <a:pt x="13" y="11"/>
                  <a:pt x="13" y="11"/>
                </a:cubicBezTo>
                <a:cubicBezTo>
                  <a:pt x="12" y="11"/>
                  <a:pt x="12" y="12"/>
                  <a:pt x="11" y="12"/>
                </a:cubicBezTo>
                <a:cubicBezTo>
                  <a:pt x="11" y="12"/>
                  <a:pt x="10" y="12"/>
                  <a:pt x="9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5" y="10"/>
                  <a:pt x="5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8"/>
                  <a:pt x="3" y="8"/>
                </a:cubicBezTo>
                <a:cubicBezTo>
                  <a:pt x="2" y="8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" y="6"/>
                  <a:pt x="2" y="7"/>
                  <a:pt x="3" y="7"/>
                </a:cubicBezTo>
                <a:cubicBezTo>
                  <a:pt x="3" y="7"/>
                  <a:pt x="4" y="7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4"/>
                  <a:pt x="5" y="3"/>
                  <a:pt x="6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4"/>
                  <a:pt x="8" y="5"/>
                  <a:pt x="8" y="4"/>
                </a:cubicBezTo>
                <a:cubicBezTo>
                  <a:pt x="8" y="4"/>
                  <a:pt x="7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8" y="0"/>
                  <a:pt x="8" y="0"/>
                </a:cubicBezTo>
                <a:cubicBezTo>
                  <a:pt x="9" y="1"/>
                  <a:pt x="10" y="1"/>
                  <a:pt x="10" y="2"/>
                </a:cubicBezTo>
                <a:cubicBezTo>
                  <a:pt x="10" y="2"/>
                  <a:pt x="10" y="3"/>
                  <a:pt x="10" y="3"/>
                </a:cubicBezTo>
                <a:cubicBezTo>
                  <a:pt x="10" y="3"/>
                  <a:pt x="11" y="3"/>
                  <a:pt x="11" y="3"/>
                </a:cubicBezTo>
                <a:cubicBezTo>
                  <a:pt x="12" y="4"/>
                  <a:pt x="13" y="5"/>
                  <a:pt x="13" y="5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8"/>
                  <a:pt x="14" y="7"/>
                  <a:pt x="14" y="7"/>
                </a:cubicBezTo>
                <a:cubicBezTo>
                  <a:pt x="14" y="8"/>
                  <a:pt x="13" y="9"/>
                  <a:pt x="14" y="9"/>
                </a:cubicBezTo>
                <a:cubicBezTo>
                  <a:pt x="14" y="9"/>
                  <a:pt x="15" y="8"/>
                  <a:pt x="16" y="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5" name="Freeform 1291"/>
          <p:cNvSpPr>
            <a:spLocks/>
          </p:cNvSpPr>
          <p:nvPr/>
        </p:nvSpPr>
        <p:spPr bwMode="auto">
          <a:xfrm>
            <a:off x="3411538" y="2212975"/>
            <a:ext cx="625475" cy="466725"/>
          </a:xfrm>
          <a:custGeom>
            <a:avLst/>
            <a:gdLst>
              <a:gd name="T0" fmla="*/ 455390 w 114"/>
              <a:gd name="T1" fmla="*/ 395344 h 85"/>
              <a:gd name="T2" fmla="*/ 455390 w 114"/>
              <a:gd name="T3" fmla="*/ 428289 h 85"/>
              <a:gd name="T4" fmla="*/ 477336 w 114"/>
              <a:gd name="T5" fmla="*/ 466725 h 85"/>
              <a:gd name="T6" fmla="*/ 395037 w 114"/>
              <a:gd name="T7" fmla="*/ 433780 h 85"/>
              <a:gd name="T8" fmla="*/ 367604 w 114"/>
              <a:gd name="T9" fmla="*/ 406325 h 85"/>
              <a:gd name="T10" fmla="*/ 340171 w 114"/>
              <a:gd name="T11" fmla="*/ 384362 h 85"/>
              <a:gd name="T12" fmla="*/ 312738 w 114"/>
              <a:gd name="T13" fmla="*/ 373380 h 85"/>
              <a:gd name="T14" fmla="*/ 307251 w 114"/>
              <a:gd name="T15" fmla="*/ 362398 h 85"/>
              <a:gd name="T16" fmla="*/ 235925 w 114"/>
              <a:gd name="T17" fmla="*/ 378871 h 85"/>
              <a:gd name="T18" fmla="*/ 241411 w 114"/>
              <a:gd name="T19" fmla="*/ 334944 h 85"/>
              <a:gd name="T20" fmla="*/ 323711 w 114"/>
              <a:gd name="T21" fmla="*/ 329453 h 85"/>
              <a:gd name="T22" fmla="*/ 378577 w 114"/>
              <a:gd name="T23" fmla="*/ 258071 h 85"/>
              <a:gd name="T24" fmla="*/ 340171 w 114"/>
              <a:gd name="T25" fmla="*/ 203163 h 85"/>
              <a:gd name="T26" fmla="*/ 318224 w 114"/>
              <a:gd name="T27" fmla="*/ 197672 h 85"/>
              <a:gd name="T28" fmla="*/ 307251 w 114"/>
              <a:gd name="T29" fmla="*/ 181199 h 85"/>
              <a:gd name="T30" fmla="*/ 274331 w 114"/>
              <a:gd name="T31" fmla="*/ 142763 h 85"/>
              <a:gd name="T32" fmla="*/ 230438 w 114"/>
              <a:gd name="T33" fmla="*/ 142763 h 85"/>
              <a:gd name="T34" fmla="*/ 203005 w 114"/>
              <a:gd name="T35" fmla="*/ 164726 h 85"/>
              <a:gd name="T36" fmla="*/ 164599 w 114"/>
              <a:gd name="T37" fmla="*/ 159236 h 85"/>
              <a:gd name="T38" fmla="*/ 82299 w 114"/>
              <a:gd name="T39" fmla="*/ 153745 h 85"/>
              <a:gd name="T40" fmla="*/ 54866 w 114"/>
              <a:gd name="T41" fmla="*/ 148254 h 85"/>
              <a:gd name="T42" fmla="*/ 32920 w 114"/>
              <a:gd name="T43" fmla="*/ 109818 h 85"/>
              <a:gd name="T44" fmla="*/ 5487 w 114"/>
              <a:gd name="T45" fmla="*/ 93345 h 85"/>
              <a:gd name="T46" fmla="*/ 104246 w 114"/>
              <a:gd name="T47" fmla="*/ 0 h 85"/>
              <a:gd name="T48" fmla="*/ 93273 w 114"/>
              <a:gd name="T49" fmla="*/ 43927 h 85"/>
              <a:gd name="T50" fmla="*/ 87786 w 114"/>
              <a:gd name="T51" fmla="*/ 104327 h 85"/>
              <a:gd name="T52" fmla="*/ 120706 w 114"/>
              <a:gd name="T53" fmla="*/ 104327 h 85"/>
              <a:gd name="T54" fmla="*/ 137166 w 114"/>
              <a:gd name="T55" fmla="*/ 71381 h 85"/>
              <a:gd name="T56" fmla="*/ 126192 w 114"/>
              <a:gd name="T57" fmla="*/ 38436 h 85"/>
              <a:gd name="T58" fmla="*/ 137166 w 114"/>
              <a:gd name="T59" fmla="*/ 16473 h 85"/>
              <a:gd name="T60" fmla="*/ 224952 w 114"/>
              <a:gd name="T61" fmla="*/ 10982 h 85"/>
              <a:gd name="T62" fmla="*/ 213978 w 114"/>
              <a:gd name="T63" fmla="*/ 71381 h 85"/>
              <a:gd name="T64" fmla="*/ 257871 w 114"/>
              <a:gd name="T65" fmla="*/ 60400 h 85"/>
              <a:gd name="T66" fmla="*/ 268845 w 114"/>
              <a:gd name="T67" fmla="*/ 60400 h 85"/>
              <a:gd name="T68" fmla="*/ 329197 w 114"/>
              <a:gd name="T69" fmla="*/ 49418 h 85"/>
              <a:gd name="T70" fmla="*/ 351144 w 114"/>
              <a:gd name="T71" fmla="*/ 71381 h 85"/>
              <a:gd name="T72" fmla="*/ 367604 w 114"/>
              <a:gd name="T73" fmla="*/ 87854 h 85"/>
              <a:gd name="T74" fmla="*/ 384064 w 114"/>
              <a:gd name="T75" fmla="*/ 115309 h 85"/>
              <a:gd name="T76" fmla="*/ 438930 w 114"/>
              <a:gd name="T77" fmla="*/ 104327 h 85"/>
              <a:gd name="T78" fmla="*/ 422470 w 114"/>
              <a:gd name="T79" fmla="*/ 126290 h 85"/>
              <a:gd name="T80" fmla="*/ 411497 w 114"/>
              <a:gd name="T81" fmla="*/ 148254 h 85"/>
              <a:gd name="T82" fmla="*/ 455390 w 114"/>
              <a:gd name="T83" fmla="*/ 126290 h 85"/>
              <a:gd name="T84" fmla="*/ 460876 w 114"/>
              <a:gd name="T85" fmla="*/ 148254 h 85"/>
              <a:gd name="T86" fmla="*/ 455390 w 114"/>
              <a:gd name="T87" fmla="*/ 164726 h 85"/>
              <a:gd name="T88" fmla="*/ 471850 w 114"/>
              <a:gd name="T89" fmla="*/ 170217 h 85"/>
              <a:gd name="T90" fmla="*/ 482823 w 114"/>
              <a:gd name="T91" fmla="*/ 181199 h 85"/>
              <a:gd name="T92" fmla="*/ 488309 w 114"/>
              <a:gd name="T93" fmla="*/ 203163 h 85"/>
              <a:gd name="T94" fmla="*/ 504769 w 114"/>
              <a:gd name="T95" fmla="*/ 219635 h 85"/>
              <a:gd name="T96" fmla="*/ 526716 w 114"/>
              <a:gd name="T97" fmla="*/ 247090 h 85"/>
              <a:gd name="T98" fmla="*/ 565122 w 114"/>
              <a:gd name="T99" fmla="*/ 258071 h 85"/>
              <a:gd name="T100" fmla="*/ 576095 w 114"/>
              <a:gd name="T101" fmla="*/ 280035 h 85"/>
              <a:gd name="T102" fmla="*/ 619988 w 114"/>
              <a:gd name="T103" fmla="*/ 280035 h 85"/>
              <a:gd name="T104" fmla="*/ 603529 w 114"/>
              <a:gd name="T105" fmla="*/ 307489 h 85"/>
              <a:gd name="T106" fmla="*/ 570609 w 114"/>
              <a:gd name="T107" fmla="*/ 318471 h 85"/>
              <a:gd name="T108" fmla="*/ 532202 w 114"/>
              <a:gd name="T109" fmla="*/ 329453 h 85"/>
              <a:gd name="T110" fmla="*/ 521229 w 114"/>
              <a:gd name="T111" fmla="*/ 301999 h 85"/>
              <a:gd name="T112" fmla="*/ 471850 w 114"/>
              <a:gd name="T113" fmla="*/ 296508 h 85"/>
              <a:gd name="T114" fmla="*/ 477336 w 114"/>
              <a:gd name="T115" fmla="*/ 323962 h 85"/>
              <a:gd name="T116" fmla="*/ 521229 w 114"/>
              <a:gd name="T117" fmla="*/ 373380 h 85"/>
              <a:gd name="T118" fmla="*/ 515743 w 114"/>
              <a:gd name="T119" fmla="*/ 428289 h 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4"/>
              <a:gd name="T181" fmla="*/ 0 h 85"/>
              <a:gd name="T182" fmla="*/ 114 w 114"/>
              <a:gd name="T183" fmla="*/ 85 h 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4" h="85">
                <a:moveTo>
                  <a:pt x="94" y="79"/>
                </a:moveTo>
                <a:cubicBezTo>
                  <a:pt x="93" y="80"/>
                  <a:pt x="92" y="79"/>
                  <a:pt x="91" y="78"/>
                </a:cubicBezTo>
                <a:cubicBezTo>
                  <a:pt x="91" y="78"/>
                  <a:pt x="90" y="77"/>
                  <a:pt x="89" y="77"/>
                </a:cubicBezTo>
                <a:cubicBezTo>
                  <a:pt x="89" y="77"/>
                  <a:pt x="89" y="78"/>
                  <a:pt x="88" y="77"/>
                </a:cubicBezTo>
                <a:cubicBezTo>
                  <a:pt x="87" y="77"/>
                  <a:pt x="87" y="76"/>
                  <a:pt x="87" y="76"/>
                </a:cubicBezTo>
                <a:cubicBezTo>
                  <a:pt x="86" y="76"/>
                  <a:pt x="85" y="76"/>
                  <a:pt x="85" y="75"/>
                </a:cubicBezTo>
                <a:cubicBezTo>
                  <a:pt x="84" y="75"/>
                  <a:pt x="84" y="73"/>
                  <a:pt x="83" y="72"/>
                </a:cubicBezTo>
                <a:cubicBezTo>
                  <a:pt x="82" y="72"/>
                  <a:pt x="84" y="75"/>
                  <a:pt x="83" y="75"/>
                </a:cubicBezTo>
                <a:cubicBezTo>
                  <a:pt x="81" y="75"/>
                  <a:pt x="81" y="73"/>
                  <a:pt x="81" y="72"/>
                </a:cubicBezTo>
                <a:cubicBezTo>
                  <a:pt x="80" y="72"/>
                  <a:pt x="80" y="72"/>
                  <a:pt x="79" y="72"/>
                </a:cubicBezTo>
                <a:cubicBezTo>
                  <a:pt x="79" y="72"/>
                  <a:pt x="78" y="72"/>
                  <a:pt x="78" y="72"/>
                </a:cubicBezTo>
                <a:cubicBezTo>
                  <a:pt x="78" y="73"/>
                  <a:pt x="80" y="75"/>
                  <a:pt x="81" y="76"/>
                </a:cubicBezTo>
                <a:cubicBezTo>
                  <a:pt x="81" y="76"/>
                  <a:pt x="82" y="76"/>
                  <a:pt x="83" y="77"/>
                </a:cubicBezTo>
                <a:cubicBezTo>
                  <a:pt x="83" y="77"/>
                  <a:pt x="83" y="78"/>
                  <a:pt x="83" y="78"/>
                </a:cubicBezTo>
                <a:cubicBezTo>
                  <a:pt x="84" y="79"/>
                  <a:pt x="85" y="79"/>
                  <a:pt x="86" y="79"/>
                </a:cubicBezTo>
                <a:cubicBezTo>
                  <a:pt x="87" y="80"/>
                  <a:pt x="87" y="81"/>
                  <a:pt x="87" y="81"/>
                </a:cubicBezTo>
                <a:cubicBezTo>
                  <a:pt x="88" y="82"/>
                  <a:pt x="89" y="81"/>
                  <a:pt x="89" y="82"/>
                </a:cubicBezTo>
                <a:cubicBezTo>
                  <a:pt x="89" y="82"/>
                  <a:pt x="90" y="83"/>
                  <a:pt x="89" y="83"/>
                </a:cubicBezTo>
                <a:cubicBezTo>
                  <a:pt x="89" y="83"/>
                  <a:pt x="88" y="83"/>
                  <a:pt x="88" y="83"/>
                </a:cubicBezTo>
                <a:cubicBezTo>
                  <a:pt x="88" y="84"/>
                  <a:pt x="89" y="84"/>
                  <a:pt x="89" y="85"/>
                </a:cubicBezTo>
                <a:cubicBezTo>
                  <a:pt x="89" y="85"/>
                  <a:pt x="87" y="85"/>
                  <a:pt x="87" y="85"/>
                </a:cubicBezTo>
                <a:cubicBezTo>
                  <a:pt x="86" y="85"/>
                  <a:pt x="85" y="84"/>
                  <a:pt x="84" y="84"/>
                </a:cubicBezTo>
                <a:cubicBezTo>
                  <a:pt x="84" y="83"/>
                  <a:pt x="83" y="83"/>
                  <a:pt x="81" y="82"/>
                </a:cubicBezTo>
                <a:cubicBezTo>
                  <a:pt x="81" y="82"/>
                  <a:pt x="80" y="82"/>
                  <a:pt x="78" y="82"/>
                </a:cubicBezTo>
                <a:cubicBezTo>
                  <a:pt x="78" y="82"/>
                  <a:pt x="76" y="82"/>
                  <a:pt x="76" y="82"/>
                </a:cubicBezTo>
                <a:cubicBezTo>
                  <a:pt x="75" y="81"/>
                  <a:pt x="75" y="80"/>
                  <a:pt x="74" y="80"/>
                </a:cubicBezTo>
                <a:cubicBezTo>
                  <a:pt x="73" y="79"/>
                  <a:pt x="73" y="78"/>
                  <a:pt x="73" y="78"/>
                </a:cubicBezTo>
                <a:cubicBezTo>
                  <a:pt x="72" y="78"/>
                  <a:pt x="72" y="79"/>
                  <a:pt x="72" y="79"/>
                </a:cubicBezTo>
                <a:cubicBezTo>
                  <a:pt x="71" y="79"/>
                  <a:pt x="70" y="79"/>
                  <a:pt x="70" y="78"/>
                </a:cubicBezTo>
                <a:cubicBezTo>
                  <a:pt x="69" y="78"/>
                  <a:pt x="69" y="78"/>
                  <a:pt x="68" y="78"/>
                </a:cubicBezTo>
                <a:cubicBezTo>
                  <a:pt x="68" y="77"/>
                  <a:pt x="69" y="77"/>
                  <a:pt x="68" y="77"/>
                </a:cubicBezTo>
                <a:cubicBezTo>
                  <a:pt x="68" y="77"/>
                  <a:pt x="67" y="77"/>
                  <a:pt x="67" y="77"/>
                </a:cubicBezTo>
                <a:cubicBezTo>
                  <a:pt x="66" y="77"/>
                  <a:pt x="66" y="76"/>
                  <a:pt x="65" y="76"/>
                </a:cubicBezTo>
                <a:cubicBezTo>
                  <a:pt x="65" y="75"/>
                  <a:pt x="64" y="75"/>
                  <a:pt x="64" y="75"/>
                </a:cubicBezTo>
                <a:cubicBezTo>
                  <a:pt x="65" y="74"/>
                  <a:pt x="66" y="75"/>
                  <a:pt x="67" y="74"/>
                </a:cubicBezTo>
                <a:cubicBezTo>
                  <a:pt x="68" y="74"/>
                  <a:pt x="68" y="73"/>
                  <a:pt x="67" y="73"/>
                </a:cubicBezTo>
                <a:cubicBezTo>
                  <a:pt x="67" y="73"/>
                  <a:pt x="66" y="73"/>
                  <a:pt x="66" y="73"/>
                </a:cubicBezTo>
                <a:cubicBezTo>
                  <a:pt x="65" y="72"/>
                  <a:pt x="65" y="72"/>
                  <a:pt x="65" y="72"/>
                </a:cubicBezTo>
                <a:cubicBezTo>
                  <a:pt x="64" y="71"/>
                  <a:pt x="64" y="72"/>
                  <a:pt x="64" y="72"/>
                </a:cubicBezTo>
                <a:cubicBezTo>
                  <a:pt x="64" y="72"/>
                  <a:pt x="64" y="71"/>
                  <a:pt x="63" y="71"/>
                </a:cubicBezTo>
                <a:cubicBezTo>
                  <a:pt x="63" y="71"/>
                  <a:pt x="62" y="71"/>
                  <a:pt x="62" y="71"/>
                </a:cubicBezTo>
                <a:cubicBezTo>
                  <a:pt x="61" y="71"/>
                  <a:pt x="62" y="70"/>
                  <a:pt x="62" y="70"/>
                </a:cubicBezTo>
                <a:cubicBezTo>
                  <a:pt x="61" y="69"/>
                  <a:pt x="60" y="69"/>
                  <a:pt x="60" y="69"/>
                </a:cubicBezTo>
                <a:cubicBezTo>
                  <a:pt x="60" y="68"/>
                  <a:pt x="60" y="67"/>
                  <a:pt x="60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7"/>
                  <a:pt x="59" y="68"/>
                  <a:pt x="58" y="68"/>
                </a:cubicBezTo>
                <a:cubicBezTo>
                  <a:pt x="58" y="69"/>
                  <a:pt x="58" y="68"/>
                  <a:pt x="58" y="68"/>
                </a:cubicBezTo>
                <a:cubicBezTo>
                  <a:pt x="58" y="67"/>
                  <a:pt x="59" y="66"/>
                  <a:pt x="59" y="66"/>
                </a:cubicBezTo>
                <a:cubicBezTo>
                  <a:pt x="58" y="66"/>
                  <a:pt x="57" y="67"/>
                  <a:pt x="57" y="68"/>
                </a:cubicBezTo>
                <a:cubicBezTo>
                  <a:pt x="56" y="68"/>
                  <a:pt x="57" y="67"/>
                  <a:pt x="57" y="67"/>
                </a:cubicBezTo>
                <a:cubicBezTo>
                  <a:pt x="57" y="66"/>
                  <a:pt x="57" y="65"/>
                  <a:pt x="57" y="65"/>
                </a:cubicBezTo>
                <a:cubicBezTo>
                  <a:pt x="56" y="65"/>
                  <a:pt x="56" y="66"/>
                  <a:pt x="56" y="66"/>
                </a:cubicBezTo>
                <a:cubicBezTo>
                  <a:pt x="56" y="66"/>
                  <a:pt x="56" y="65"/>
                  <a:pt x="56" y="65"/>
                </a:cubicBezTo>
                <a:cubicBezTo>
                  <a:pt x="55" y="64"/>
                  <a:pt x="54" y="64"/>
                  <a:pt x="54" y="64"/>
                </a:cubicBezTo>
                <a:cubicBezTo>
                  <a:pt x="53" y="64"/>
                  <a:pt x="53" y="65"/>
                  <a:pt x="54" y="66"/>
                </a:cubicBezTo>
                <a:cubicBezTo>
                  <a:pt x="54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53" y="68"/>
                  <a:pt x="53" y="67"/>
                  <a:pt x="52" y="67"/>
                </a:cubicBezTo>
                <a:cubicBezTo>
                  <a:pt x="51" y="67"/>
                  <a:pt x="51" y="66"/>
                  <a:pt x="50" y="66"/>
                </a:cubicBezTo>
                <a:cubicBezTo>
                  <a:pt x="50" y="67"/>
                  <a:pt x="50" y="67"/>
                  <a:pt x="50" y="68"/>
                </a:cubicBezTo>
                <a:cubicBezTo>
                  <a:pt x="49" y="68"/>
                  <a:pt x="48" y="68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6" y="69"/>
                  <a:pt x="45" y="69"/>
                  <a:pt x="43" y="69"/>
                </a:cubicBezTo>
                <a:cubicBezTo>
                  <a:pt x="43" y="69"/>
                  <a:pt x="42" y="68"/>
                  <a:pt x="42" y="68"/>
                </a:cubicBezTo>
                <a:cubicBezTo>
                  <a:pt x="41" y="68"/>
                  <a:pt x="40" y="68"/>
                  <a:pt x="40" y="68"/>
                </a:cubicBezTo>
                <a:cubicBezTo>
                  <a:pt x="40" y="67"/>
                  <a:pt x="39" y="66"/>
                  <a:pt x="39" y="65"/>
                </a:cubicBezTo>
                <a:cubicBezTo>
                  <a:pt x="39" y="64"/>
                  <a:pt x="40" y="64"/>
                  <a:pt x="40" y="63"/>
                </a:cubicBezTo>
                <a:cubicBezTo>
                  <a:pt x="42" y="63"/>
                  <a:pt x="43" y="63"/>
                  <a:pt x="43" y="63"/>
                </a:cubicBezTo>
                <a:cubicBezTo>
                  <a:pt x="44" y="63"/>
                  <a:pt x="43" y="62"/>
                  <a:pt x="44" y="62"/>
                </a:cubicBezTo>
                <a:cubicBezTo>
                  <a:pt x="44" y="62"/>
                  <a:pt x="44" y="61"/>
                  <a:pt x="44" y="61"/>
                </a:cubicBezTo>
                <a:cubicBezTo>
                  <a:pt x="45" y="61"/>
                  <a:pt x="46" y="61"/>
                  <a:pt x="47" y="61"/>
                </a:cubicBezTo>
                <a:cubicBezTo>
                  <a:pt x="48" y="61"/>
                  <a:pt x="48" y="61"/>
                  <a:pt x="49" y="61"/>
                </a:cubicBezTo>
                <a:cubicBezTo>
                  <a:pt x="50" y="61"/>
                  <a:pt x="50" y="61"/>
                  <a:pt x="51" y="61"/>
                </a:cubicBezTo>
                <a:cubicBezTo>
                  <a:pt x="52" y="61"/>
                  <a:pt x="53" y="62"/>
                  <a:pt x="53" y="62"/>
                </a:cubicBezTo>
                <a:cubicBezTo>
                  <a:pt x="54" y="62"/>
                  <a:pt x="54" y="61"/>
                  <a:pt x="55" y="61"/>
                </a:cubicBezTo>
                <a:cubicBezTo>
                  <a:pt x="55" y="61"/>
                  <a:pt x="56" y="62"/>
                  <a:pt x="56" y="61"/>
                </a:cubicBezTo>
                <a:cubicBezTo>
                  <a:pt x="57" y="61"/>
                  <a:pt x="57" y="60"/>
                  <a:pt x="59" y="60"/>
                </a:cubicBezTo>
                <a:cubicBezTo>
                  <a:pt x="59" y="60"/>
                  <a:pt x="60" y="61"/>
                  <a:pt x="61" y="60"/>
                </a:cubicBezTo>
                <a:cubicBezTo>
                  <a:pt x="61" y="60"/>
                  <a:pt x="61" y="59"/>
                  <a:pt x="60" y="58"/>
                </a:cubicBezTo>
                <a:cubicBezTo>
                  <a:pt x="59" y="58"/>
                  <a:pt x="58" y="57"/>
                  <a:pt x="58" y="57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3"/>
                  <a:pt x="63" y="53"/>
                  <a:pt x="64" y="52"/>
                </a:cubicBezTo>
                <a:cubicBezTo>
                  <a:pt x="65" y="51"/>
                  <a:pt x="65" y="50"/>
                  <a:pt x="66" y="49"/>
                </a:cubicBezTo>
                <a:cubicBezTo>
                  <a:pt x="67" y="49"/>
                  <a:pt x="69" y="48"/>
                  <a:pt x="69" y="47"/>
                </a:cubicBezTo>
                <a:cubicBezTo>
                  <a:pt x="69" y="46"/>
                  <a:pt x="67" y="45"/>
                  <a:pt x="67" y="44"/>
                </a:cubicBezTo>
                <a:cubicBezTo>
                  <a:pt x="67" y="44"/>
                  <a:pt x="67" y="43"/>
                  <a:pt x="67" y="42"/>
                </a:cubicBezTo>
                <a:cubicBezTo>
                  <a:pt x="67" y="42"/>
                  <a:pt x="67" y="42"/>
                  <a:pt x="67" y="41"/>
                </a:cubicBezTo>
                <a:cubicBezTo>
                  <a:pt x="67" y="41"/>
                  <a:pt x="66" y="41"/>
                  <a:pt x="65" y="41"/>
                </a:cubicBezTo>
                <a:cubicBezTo>
                  <a:pt x="65" y="41"/>
                  <a:pt x="64" y="40"/>
                  <a:pt x="64" y="40"/>
                </a:cubicBezTo>
                <a:cubicBezTo>
                  <a:pt x="63" y="40"/>
                  <a:pt x="64" y="39"/>
                  <a:pt x="64" y="39"/>
                </a:cubicBezTo>
                <a:cubicBezTo>
                  <a:pt x="63" y="38"/>
                  <a:pt x="63" y="37"/>
                  <a:pt x="62" y="37"/>
                </a:cubicBezTo>
                <a:cubicBezTo>
                  <a:pt x="62" y="37"/>
                  <a:pt x="63" y="38"/>
                  <a:pt x="62" y="39"/>
                </a:cubicBezTo>
                <a:cubicBezTo>
                  <a:pt x="62" y="39"/>
                  <a:pt x="61" y="39"/>
                  <a:pt x="61" y="39"/>
                </a:cubicBezTo>
                <a:cubicBezTo>
                  <a:pt x="60" y="39"/>
                  <a:pt x="61" y="38"/>
                  <a:pt x="6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6"/>
                  <a:pt x="59" y="36"/>
                </a:cubicBezTo>
                <a:cubicBezTo>
                  <a:pt x="59" y="35"/>
                  <a:pt x="61" y="35"/>
                  <a:pt x="60" y="35"/>
                </a:cubicBezTo>
                <a:cubicBezTo>
                  <a:pt x="59" y="35"/>
                  <a:pt x="59" y="36"/>
                  <a:pt x="58" y="36"/>
                </a:cubicBezTo>
                <a:cubicBezTo>
                  <a:pt x="58" y="36"/>
                  <a:pt x="57" y="35"/>
                  <a:pt x="57" y="35"/>
                </a:cubicBezTo>
                <a:cubicBezTo>
                  <a:pt x="57" y="36"/>
                  <a:pt x="58" y="37"/>
                  <a:pt x="57" y="37"/>
                </a:cubicBezTo>
                <a:cubicBezTo>
                  <a:pt x="56" y="38"/>
                  <a:pt x="54" y="39"/>
                  <a:pt x="52" y="39"/>
                </a:cubicBezTo>
                <a:cubicBezTo>
                  <a:pt x="51" y="39"/>
                  <a:pt x="51" y="37"/>
                  <a:pt x="52" y="37"/>
                </a:cubicBezTo>
                <a:cubicBezTo>
                  <a:pt x="52" y="36"/>
                  <a:pt x="53" y="36"/>
                  <a:pt x="54" y="35"/>
                </a:cubicBezTo>
                <a:cubicBezTo>
                  <a:pt x="54" y="35"/>
                  <a:pt x="56" y="35"/>
                  <a:pt x="57" y="34"/>
                </a:cubicBezTo>
                <a:cubicBezTo>
                  <a:pt x="57" y="34"/>
                  <a:pt x="56" y="33"/>
                  <a:pt x="56" y="33"/>
                </a:cubicBezTo>
                <a:cubicBezTo>
                  <a:pt x="56" y="33"/>
                  <a:pt x="54" y="33"/>
                  <a:pt x="54" y="32"/>
                </a:cubicBezTo>
                <a:cubicBezTo>
                  <a:pt x="54" y="32"/>
                  <a:pt x="55" y="31"/>
                  <a:pt x="54" y="31"/>
                </a:cubicBezTo>
                <a:cubicBezTo>
                  <a:pt x="53" y="30"/>
                  <a:pt x="52" y="32"/>
                  <a:pt x="51" y="31"/>
                </a:cubicBezTo>
                <a:cubicBezTo>
                  <a:pt x="50" y="31"/>
                  <a:pt x="52" y="30"/>
                  <a:pt x="52" y="29"/>
                </a:cubicBezTo>
                <a:cubicBezTo>
                  <a:pt x="52" y="28"/>
                  <a:pt x="51" y="29"/>
                  <a:pt x="50" y="30"/>
                </a:cubicBezTo>
                <a:cubicBezTo>
                  <a:pt x="50" y="30"/>
                  <a:pt x="49" y="31"/>
                  <a:pt x="49" y="31"/>
                </a:cubicBezTo>
                <a:cubicBezTo>
                  <a:pt x="49" y="29"/>
                  <a:pt x="50" y="28"/>
                  <a:pt x="50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47" y="27"/>
                  <a:pt x="47" y="26"/>
                  <a:pt x="46" y="26"/>
                </a:cubicBezTo>
                <a:cubicBezTo>
                  <a:pt x="46" y="26"/>
                  <a:pt x="45" y="26"/>
                  <a:pt x="45" y="25"/>
                </a:cubicBezTo>
                <a:cubicBezTo>
                  <a:pt x="45" y="25"/>
                  <a:pt x="46" y="23"/>
                  <a:pt x="45" y="23"/>
                </a:cubicBezTo>
                <a:cubicBezTo>
                  <a:pt x="44" y="23"/>
                  <a:pt x="44" y="25"/>
                  <a:pt x="43" y="25"/>
                </a:cubicBezTo>
                <a:cubicBezTo>
                  <a:pt x="43" y="26"/>
                  <a:pt x="43" y="24"/>
                  <a:pt x="42" y="24"/>
                </a:cubicBezTo>
                <a:cubicBezTo>
                  <a:pt x="42" y="24"/>
                  <a:pt x="41" y="25"/>
                  <a:pt x="42" y="26"/>
                </a:cubicBezTo>
                <a:cubicBezTo>
                  <a:pt x="42" y="27"/>
                  <a:pt x="44" y="26"/>
                  <a:pt x="45" y="27"/>
                </a:cubicBezTo>
                <a:cubicBezTo>
                  <a:pt x="46" y="28"/>
                  <a:pt x="45" y="29"/>
                  <a:pt x="45" y="29"/>
                </a:cubicBezTo>
                <a:cubicBezTo>
                  <a:pt x="43" y="30"/>
                  <a:pt x="42" y="30"/>
                  <a:pt x="40" y="30"/>
                </a:cubicBezTo>
                <a:cubicBezTo>
                  <a:pt x="40" y="30"/>
                  <a:pt x="40" y="28"/>
                  <a:pt x="39" y="28"/>
                </a:cubicBezTo>
                <a:cubicBezTo>
                  <a:pt x="37" y="28"/>
                  <a:pt x="35" y="28"/>
                  <a:pt x="33" y="28"/>
                </a:cubicBezTo>
                <a:cubicBezTo>
                  <a:pt x="32" y="28"/>
                  <a:pt x="34" y="28"/>
                  <a:pt x="34" y="28"/>
                </a:cubicBezTo>
                <a:cubicBezTo>
                  <a:pt x="35" y="29"/>
                  <a:pt x="36" y="29"/>
                  <a:pt x="37" y="30"/>
                </a:cubicBezTo>
                <a:cubicBezTo>
                  <a:pt x="37" y="30"/>
                  <a:pt x="36" y="30"/>
                  <a:pt x="35" y="30"/>
                </a:cubicBezTo>
                <a:cubicBezTo>
                  <a:pt x="34" y="30"/>
                  <a:pt x="33" y="29"/>
                  <a:pt x="32" y="29"/>
                </a:cubicBezTo>
                <a:cubicBezTo>
                  <a:pt x="31" y="28"/>
                  <a:pt x="31" y="27"/>
                  <a:pt x="30" y="27"/>
                </a:cubicBezTo>
                <a:cubicBezTo>
                  <a:pt x="29" y="26"/>
                  <a:pt x="28" y="26"/>
                  <a:pt x="27" y="26"/>
                </a:cubicBezTo>
                <a:cubicBezTo>
                  <a:pt x="27" y="26"/>
                  <a:pt x="28" y="27"/>
                  <a:pt x="29" y="27"/>
                </a:cubicBezTo>
                <a:cubicBezTo>
                  <a:pt x="29" y="28"/>
                  <a:pt x="31" y="28"/>
                  <a:pt x="31" y="29"/>
                </a:cubicBezTo>
                <a:cubicBezTo>
                  <a:pt x="31" y="29"/>
                  <a:pt x="30" y="29"/>
                  <a:pt x="30" y="29"/>
                </a:cubicBezTo>
                <a:cubicBezTo>
                  <a:pt x="28" y="29"/>
                  <a:pt x="26" y="29"/>
                  <a:pt x="25" y="29"/>
                </a:cubicBezTo>
                <a:cubicBezTo>
                  <a:pt x="23" y="29"/>
                  <a:pt x="22" y="29"/>
                  <a:pt x="21" y="29"/>
                </a:cubicBezTo>
                <a:cubicBezTo>
                  <a:pt x="20" y="28"/>
                  <a:pt x="21" y="27"/>
                  <a:pt x="20" y="27"/>
                </a:cubicBezTo>
                <a:cubicBezTo>
                  <a:pt x="20" y="27"/>
                  <a:pt x="20" y="28"/>
                  <a:pt x="20" y="28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6" y="29"/>
                  <a:pt x="15" y="28"/>
                  <a:pt x="15" y="28"/>
                </a:cubicBezTo>
                <a:cubicBezTo>
                  <a:pt x="14" y="28"/>
                  <a:pt x="13" y="27"/>
                  <a:pt x="13" y="27"/>
                </a:cubicBezTo>
                <a:cubicBezTo>
                  <a:pt x="13" y="26"/>
                  <a:pt x="13" y="25"/>
                  <a:pt x="13" y="25"/>
                </a:cubicBezTo>
                <a:cubicBezTo>
                  <a:pt x="12" y="25"/>
                  <a:pt x="13" y="26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6"/>
                  <a:pt x="12" y="26"/>
                  <a:pt x="11" y="25"/>
                </a:cubicBezTo>
                <a:cubicBezTo>
                  <a:pt x="11" y="25"/>
                  <a:pt x="11" y="25"/>
                  <a:pt x="10" y="25"/>
                </a:cubicBezTo>
                <a:cubicBezTo>
                  <a:pt x="10" y="26"/>
                  <a:pt x="11" y="27"/>
                  <a:pt x="10" y="27"/>
                </a:cubicBezTo>
                <a:cubicBezTo>
                  <a:pt x="10" y="27"/>
                  <a:pt x="9" y="26"/>
                  <a:pt x="7" y="26"/>
                </a:cubicBezTo>
                <a:cubicBezTo>
                  <a:pt x="7" y="26"/>
                  <a:pt x="7" y="27"/>
                  <a:pt x="6" y="27"/>
                </a:cubicBezTo>
                <a:cubicBezTo>
                  <a:pt x="6" y="26"/>
                  <a:pt x="6" y="26"/>
                  <a:pt x="6" y="25"/>
                </a:cubicBezTo>
                <a:cubicBezTo>
                  <a:pt x="5" y="25"/>
                  <a:pt x="4" y="24"/>
                  <a:pt x="4" y="24"/>
                </a:cubicBezTo>
                <a:cubicBezTo>
                  <a:pt x="3" y="23"/>
                  <a:pt x="3" y="22"/>
                  <a:pt x="2" y="21"/>
                </a:cubicBezTo>
                <a:cubicBezTo>
                  <a:pt x="2" y="21"/>
                  <a:pt x="2" y="20"/>
                  <a:pt x="2" y="20"/>
                </a:cubicBezTo>
                <a:cubicBezTo>
                  <a:pt x="4" y="20"/>
                  <a:pt x="5" y="20"/>
                  <a:pt x="6" y="20"/>
                </a:cubicBezTo>
                <a:cubicBezTo>
                  <a:pt x="7" y="21"/>
                  <a:pt x="7" y="21"/>
                  <a:pt x="9" y="22"/>
                </a:cubicBezTo>
                <a:cubicBezTo>
                  <a:pt x="9" y="22"/>
                  <a:pt x="11" y="22"/>
                  <a:pt x="12" y="21"/>
                </a:cubicBezTo>
                <a:cubicBezTo>
                  <a:pt x="12" y="20"/>
                  <a:pt x="10" y="20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4" y="19"/>
                  <a:pt x="2" y="19"/>
                  <a:pt x="0" y="18"/>
                </a:cubicBezTo>
                <a:cubicBezTo>
                  <a:pt x="0" y="18"/>
                  <a:pt x="0" y="18"/>
                  <a:pt x="1" y="17"/>
                </a:cubicBezTo>
                <a:cubicBezTo>
                  <a:pt x="1" y="16"/>
                  <a:pt x="1" y="15"/>
                  <a:pt x="2" y="14"/>
                </a:cubicBezTo>
                <a:cubicBezTo>
                  <a:pt x="2" y="13"/>
                  <a:pt x="3" y="13"/>
                  <a:pt x="3" y="12"/>
                </a:cubicBezTo>
                <a:cubicBezTo>
                  <a:pt x="4" y="11"/>
                  <a:pt x="3" y="10"/>
                  <a:pt x="3" y="10"/>
                </a:cubicBezTo>
                <a:cubicBezTo>
                  <a:pt x="4" y="9"/>
                  <a:pt x="5" y="8"/>
                  <a:pt x="6" y="7"/>
                </a:cubicBezTo>
                <a:cubicBezTo>
                  <a:pt x="7" y="6"/>
                  <a:pt x="7" y="5"/>
                  <a:pt x="9" y="4"/>
                </a:cubicBezTo>
                <a:cubicBezTo>
                  <a:pt x="10" y="3"/>
                  <a:pt x="12" y="2"/>
                  <a:pt x="14" y="1"/>
                </a:cubicBezTo>
                <a:cubicBezTo>
                  <a:pt x="15" y="0"/>
                  <a:pt x="17" y="0"/>
                  <a:pt x="19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1"/>
                  <a:pt x="25" y="1"/>
                </a:cubicBezTo>
                <a:cubicBezTo>
                  <a:pt x="24" y="2"/>
                  <a:pt x="23" y="2"/>
                  <a:pt x="22" y="2"/>
                </a:cubicBezTo>
                <a:cubicBezTo>
                  <a:pt x="21" y="3"/>
                  <a:pt x="20" y="3"/>
                  <a:pt x="20" y="4"/>
                </a:cubicBezTo>
                <a:cubicBezTo>
                  <a:pt x="19" y="4"/>
                  <a:pt x="20" y="5"/>
                  <a:pt x="19" y="6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9"/>
                  <a:pt x="18" y="10"/>
                  <a:pt x="18" y="10"/>
                </a:cubicBezTo>
                <a:cubicBezTo>
                  <a:pt x="18" y="11"/>
                  <a:pt x="17" y="12"/>
                  <a:pt x="17" y="13"/>
                </a:cubicBezTo>
                <a:cubicBezTo>
                  <a:pt x="16" y="13"/>
                  <a:pt x="16" y="14"/>
                  <a:pt x="17" y="15"/>
                </a:cubicBezTo>
                <a:cubicBezTo>
                  <a:pt x="18" y="16"/>
                  <a:pt x="19" y="16"/>
                  <a:pt x="20" y="17"/>
                </a:cubicBezTo>
                <a:cubicBezTo>
                  <a:pt x="20" y="17"/>
                  <a:pt x="21" y="17"/>
                  <a:pt x="21" y="18"/>
                </a:cubicBezTo>
                <a:cubicBezTo>
                  <a:pt x="21" y="18"/>
                  <a:pt x="19" y="18"/>
                  <a:pt x="18" y="19"/>
                </a:cubicBezTo>
                <a:cubicBezTo>
                  <a:pt x="17" y="19"/>
                  <a:pt x="16" y="19"/>
                  <a:pt x="16" y="19"/>
                </a:cubicBezTo>
                <a:cubicBezTo>
                  <a:pt x="15" y="20"/>
                  <a:pt x="14" y="21"/>
                  <a:pt x="14" y="21"/>
                </a:cubicBezTo>
                <a:cubicBezTo>
                  <a:pt x="14" y="22"/>
                  <a:pt x="15" y="21"/>
                  <a:pt x="16" y="21"/>
                </a:cubicBezTo>
                <a:cubicBezTo>
                  <a:pt x="17" y="21"/>
                  <a:pt x="18" y="20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1" y="20"/>
                  <a:pt x="20" y="21"/>
                  <a:pt x="20" y="22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1"/>
                  <a:pt x="21" y="20"/>
                  <a:pt x="22" y="19"/>
                </a:cubicBezTo>
                <a:cubicBezTo>
                  <a:pt x="22" y="18"/>
                  <a:pt x="22" y="18"/>
                  <a:pt x="23" y="18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5"/>
                  <a:pt x="21" y="15"/>
                  <a:pt x="20" y="15"/>
                </a:cubicBezTo>
                <a:cubicBezTo>
                  <a:pt x="20" y="14"/>
                  <a:pt x="18" y="14"/>
                  <a:pt x="19" y="13"/>
                </a:cubicBezTo>
                <a:cubicBezTo>
                  <a:pt x="19" y="12"/>
                  <a:pt x="20" y="11"/>
                  <a:pt x="21" y="11"/>
                </a:cubicBezTo>
                <a:cubicBezTo>
                  <a:pt x="22" y="11"/>
                  <a:pt x="23" y="12"/>
                  <a:pt x="23" y="12"/>
                </a:cubicBezTo>
                <a:cubicBezTo>
                  <a:pt x="24" y="12"/>
                  <a:pt x="24" y="13"/>
                  <a:pt x="25" y="13"/>
                </a:cubicBezTo>
                <a:cubicBezTo>
                  <a:pt x="25" y="13"/>
                  <a:pt x="25" y="12"/>
                  <a:pt x="25" y="12"/>
                </a:cubicBezTo>
                <a:cubicBezTo>
                  <a:pt x="24" y="12"/>
                  <a:pt x="23" y="12"/>
                  <a:pt x="23" y="11"/>
                </a:cubicBezTo>
                <a:cubicBezTo>
                  <a:pt x="23" y="11"/>
                  <a:pt x="24" y="10"/>
                  <a:pt x="23" y="10"/>
                </a:cubicBezTo>
                <a:cubicBezTo>
                  <a:pt x="23" y="10"/>
                  <a:pt x="22" y="10"/>
                  <a:pt x="22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8"/>
                  <a:pt x="21" y="6"/>
                  <a:pt x="21" y="6"/>
                </a:cubicBezTo>
                <a:cubicBezTo>
                  <a:pt x="22" y="5"/>
                  <a:pt x="23" y="6"/>
                  <a:pt x="23" y="7"/>
                </a:cubicBezTo>
                <a:cubicBezTo>
                  <a:pt x="24" y="7"/>
                  <a:pt x="26" y="8"/>
                  <a:pt x="27" y="8"/>
                </a:cubicBezTo>
                <a:cubicBezTo>
                  <a:pt x="27" y="8"/>
                  <a:pt x="27" y="7"/>
                  <a:pt x="27" y="7"/>
                </a:cubicBezTo>
                <a:cubicBezTo>
                  <a:pt x="26" y="6"/>
                  <a:pt x="24" y="6"/>
                  <a:pt x="23" y="5"/>
                </a:cubicBezTo>
                <a:cubicBezTo>
                  <a:pt x="23" y="5"/>
                  <a:pt x="24" y="5"/>
                  <a:pt x="24" y="5"/>
                </a:cubicBezTo>
                <a:cubicBezTo>
                  <a:pt x="26" y="5"/>
                  <a:pt x="27" y="6"/>
                  <a:pt x="27" y="5"/>
                </a:cubicBezTo>
                <a:cubicBezTo>
                  <a:pt x="28" y="5"/>
                  <a:pt x="26" y="5"/>
                  <a:pt x="25" y="4"/>
                </a:cubicBezTo>
                <a:cubicBezTo>
                  <a:pt x="25" y="4"/>
                  <a:pt x="24" y="3"/>
                  <a:pt x="25" y="3"/>
                </a:cubicBezTo>
                <a:cubicBezTo>
                  <a:pt x="26" y="3"/>
                  <a:pt x="26" y="4"/>
                  <a:pt x="27" y="4"/>
                </a:cubicBezTo>
                <a:cubicBezTo>
                  <a:pt x="27" y="3"/>
                  <a:pt x="27" y="2"/>
                  <a:pt x="28" y="2"/>
                </a:cubicBezTo>
                <a:cubicBezTo>
                  <a:pt x="29" y="2"/>
                  <a:pt x="29" y="3"/>
                  <a:pt x="30" y="3"/>
                </a:cubicBezTo>
                <a:cubicBezTo>
                  <a:pt x="31" y="2"/>
                  <a:pt x="30" y="2"/>
                  <a:pt x="30" y="2"/>
                </a:cubicBezTo>
                <a:cubicBezTo>
                  <a:pt x="32" y="1"/>
                  <a:pt x="34" y="0"/>
                  <a:pt x="35" y="0"/>
                </a:cubicBezTo>
                <a:cubicBezTo>
                  <a:pt x="37" y="0"/>
                  <a:pt x="39" y="0"/>
                  <a:pt x="41" y="1"/>
                </a:cubicBezTo>
                <a:cubicBezTo>
                  <a:pt x="41" y="1"/>
                  <a:pt x="41" y="2"/>
                  <a:pt x="41" y="2"/>
                </a:cubicBezTo>
                <a:cubicBezTo>
                  <a:pt x="41" y="3"/>
                  <a:pt x="40" y="3"/>
                  <a:pt x="41" y="4"/>
                </a:cubicBezTo>
                <a:cubicBezTo>
                  <a:pt x="41" y="5"/>
                  <a:pt x="42" y="4"/>
                  <a:pt x="43" y="5"/>
                </a:cubicBezTo>
                <a:cubicBezTo>
                  <a:pt x="43" y="5"/>
                  <a:pt x="42" y="6"/>
                  <a:pt x="42" y="7"/>
                </a:cubicBezTo>
                <a:cubicBezTo>
                  <a:pt x="42" y="7"/>
                  <a:pt x="43" y="8"/>
                  <a:pt x="43" y="8"/>
                </a:cubicBezTo>
                <a:cubicBezTo>
                  <a:pt x="42" y="9"/>
                  <a:pt x="39" y="10"/>
                  <a:pt x="38" y="11"/>
                </a:cubicBezTo>
                <a:cubicBezTo>
                  <a:pt x="38" y="11"/>
                  <a:pt x="40" y="10"/>
                  <a:pt x="40" y="11"/>
                </a:cubicBezTo>
                <a:cubicBezTo>
                  <a:pt x="41" y="12"/>
                  <a:pt x="39" y="12"/>
                  <a:pt x="39" y="13"/>
                </a:cubicBezTo>
                <a:cubicBezTo>
                  <a:pt x="39" y="13"/>
                  <a:pt x="39" y="14"/>
                  <a:pt x="40" y="14"/>
                </a:cubicBezTo>
                <a:cubicBezTo>
                  <a:pt x="40" y="14"/>
                  <a:pt x="41" y="13"/>
                  <a:pt x="42" y="12"/>
                </a:cubicBezTo>
                <a:cubicBezTo>
                  <a:pt x="42" y="12"/>
                  <a:pt x="42" y="12"/>
                  <a:pt x="43" y="11"/>
                </a:cubicBezTo>
                <a:cubicBezTo>
                  <a:pt x="43" y="11"/>
                  <a:pt x="43" y="12"/>
                  <a:pt x="44" y="12"/>
                </a:cubicBezTo>
                <a:cubicBezTo>
                  <a:pt x="44" y="11"/>
                  <a:pt x="43" y="10"/>
                  <a:pt x="44" y="10"/>
                </a:cubicBezTo>
                <a:cubicBezTo>
                  <a:pt x="45" y="10"/>
                  <a:pt x="45" y="11"/>
                  <a:pt x="45" y="12"/>
                </a:cubicBezTo>
                <a:cubicBezTo>
                  <a:pt x="46" y="12"/>
                  <a:pt x="47" y="11"/>
                  <a:pt x="47" y="11"/>
                </a:cubicBezTo>
                <a:cubicBezTo>
                  <a:pt x="48" y="12"/>
                  <a:pt x="46" y="13"/>
                  <a:pt x="46" y="14"/>
                </a:cubicBezTo>
                <a:cubicBezTo>
                  <a:pt x="47" y="15"/>
                  <a:pt x="48" y="14"/>
                  <a:pt x="48" y="14"/>
                </a:cubicBezTo>
                <a:cubicBezTo>
                  <a:pt x="49" y="14"/>
                  <a:pt x="47" y="13"/>
                  <a:pt x="48" y="12"/>
                </a:cubicBezTo>
                <a:cubicBezTo>
                  <a:pt x="48" y="12"/>
                  <a:pt x="49" y="13"/>
                  <a:pt x="50" y="13"/>
                </a:cubicBezTo>
                <a:cubicBezTo>
                  <a:pt x="50" y="14"/>
                  <a:pt x="51" y="15"/>
                  <a:pt x="51" y="14"/>
                </a:cubicBezTo>
                <a:cubicBezTo>
                  <a:pt x="51" y="14"/>
                  <a:pt x="50" y="13"/>
                  <a:pt x="50" y="12"/>
                </a:cubicBezTo>
                <a:cubicBezTo>
                  <a:pt x="50" y="12"/>
                  <a:pt x="48" y="11"/>
                  <a:pt x="49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2" y="12"/>
                  <a:pt x="53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2" y="11"/>
                  <a:pt x="50" y="11"/>
                  <a:pt x="50" y="10"/>
                </a:cubicBezTo>
                <a:cubicBezTo>
                  <a:pt x="50" y="10"/>
                  <a:pt x="51" y="9"/>
                  <a:pt x="52" y="9"/>
                </a:cubicBezTo>
                <a:cubicBezTo>
                  <a:pt x="53" y="8"/>
                  <a:pt x="54" y="8"/>
                  <a:pt x="55" y="8"/>
                </a:cubicBezTo>
                <a:cubicBezTo>
                  <a:pt x="57" y="8"/>
                  <a:pt x="59" y="9"/>
                  <a:pt x="60" y="9"/>
                </a:cubicBezTo>
                <a:cubicBezTo>
                  <a:pt x="61" y="9"/>
                  <a:pt x="61" y="10"/>
                  <a:pt x="61" y="10"/>
                </a:cubicBezTo>
                <a:cubicBezTo>
                  <a:pt x="62" y="10"/>
                  <a:pt x="61" y="9"/>
                  <a:pt x="62" y="9"/>
                </a:cubicBezTo>
                <a:cubicBezTo>
                  <a:pt x="63" y="9"/>
                  <a:pt x="64" y="10"/>
                  <a:pt x="65" y="11"/>
                </a:cubicBezTo>
                <a:cubicBezTo>
                  <a:pt x="65" y="12"/>
                  <a:pt x="64" y="12"/>
                  <a:pt x="63" y="13"/>
                </a:cubicBezTo>
                <a:cubicBezTo>
                  <a:pt x="62" y="13"/>
                  <a:pt x="61" y="14"/>
                  <a:pt x="61" y="14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4"/>
                  <a:pt x="62" y="13"/>
                  <a:pt x="64" y="13"/>
                </a:cubicBezTo>
                <a:cubicBezTo>
                  <a:pt x="65" y="13"/>
                  <a:pt x="66" y="12"/>
                  <a:pt x="67" y="13"/>
                </a:cubicBezTo>
                <a:cubicBezTo>
                  <a:pt x="68" y="14"/>
                  <a:pt x="66" y="14"/>
                  <a:pt x="65" y="15"/>
                </a:cubicBezTo>
                <a:cubicBezTo>
                  <a:pt x="65" y="15"/>
                  <a:pt x="64" y="15"/>
                  <a:pt x="64" y="16"/>
                </a:cubicBezTo>
                <a:cubicBezTo>
                  <a:pt x="63" y="16"/>
                  <a:pt x="65" y="16"/>
                  <a:pt x="65" y="16"/>
                </a:cubicBezTo>
                <a:cubicBezTo>
                  <a:pt x="65" y="17"/>
                  <a:pt x="64" y="17"/>
                  <a:pt x="64" y="18"/>
                </a:cubicBezTo>
                <a:cubicBezTo>
                  <a:pt x="64" y="18"/>
                  <a:pt x="65" y="18"/>
                  <a:pt x="65" y="18"/>
                </a:cubicBezTo>
                <a:cubicBezTo>
                  <a:pt x="66" y="18"/>
                  <a:pt x="66" y="17"/>
                  <a:pt x="67" y="16"/>
                </a:cubicBezTo>
                <a:cubicBezTo>
                  <a:pt x="67" y="15"/>
                  <a:pt x="69" y="14"/>
                  <a:pt x="69" y="15"/>
                </a:cubicBezTo>
                <a:cubicBezTo>
                  <a:pt x="69" y="16"/>
                  <a:pt x="67" y="16"/>
                  <a:pt x="67" y="17"/>
                </a:cubicBezTo>
                <a:cubicBezTo>
                  <a:pt x="67" y="18"/>
                  <a:pt x="66" y="19"/>
                  <a:pt x="67" y="19"/>
                </a:cubicBezTo>
                <a:cubicBezTo>
                  <a:pt x="68" y="18"/>
                  <a:pt x="68" y="16"/>
                  <a:pt x="69" y="16"/>
                </a:cubicBezTo>
                <a:cubicBezTo>
                  <a:pt x="70" y="17"/>
                  <a:pt x="68" y="18"/>
                  <a:pt x="68" y="19"/>
                </a:cubicBezTo>
                <a:cubicBezTo>
                  <a:pt x="69" y="20"/>
                  <a:pt x="69" y="17"/>
                  <a:pt x="70" y="18"/>
                </a:cubicBezTo>
                <a:cubicBezTo>
                  <a:pt x="71" y="18"/>
                  <a:pt x="69" y="21"/>
                  <a:pt x="70" y="21"/>
                </a:cubicBezTo>
                <a:cubicBezTo>
                  <a:pt x="71" y="21"/>
                  <a:pt x="72" y="19"/>
                  <a:pt x="72" y="18"/>
                </a:cubicBezTo>
                <a:cubicBezTo>
                  <a:pt x="73" y="17"/>
                  <a:pt x="73" y="16"/>
                  <a:pt x="73" y="15"/>
                </a:cubicBezTo>
                <a:cubicBezTo>
                  <a:pt x="74" y="15"/>
                  <a:pt x="76" y="15"/>
                  <a:pt x="76" y="16"/>
                </a:cubicBezTo>
                <a:cubicBezTo>
                  <a:pt x="77" y="16"/>
                  <a:pt x="75" y="18"/>
                  <a:pt x="76" y="18"/>
                </a:cubicBezTo>
                <a:cubicBezTo>
                  <a:pt x="76" y="18"/>
                  <a:pt x="76" y="16"/>
                  <a:pt x="77" y="16"/>
                </a:cubicBezTo>
                <a:cubicBezTo>
                  <a:pt x="78" y="16"/>
                  <a:pt x="79" y="17"/>
                  <a:pt x="80" y="18"/>
                </a:cubicBezTo>
                <a:cubicBezTo>
                  <a:pt x="80" y="18"/>
                  <a:pt x="80" y="19"/>
                  <a:pt x="80" y="19"/>
                </a:cubicBezTo>
                <a:cubicBezTo>
                  <a:pt x="79" y="19"/>
                  <a:pt x="78" y="20"/>
                  <a:pt x="78" y="20"/>
                </a:cubicBezTo>
                <a:cubicBezTo>
                  <a:pt x="77" y="21"/>
                  <a:pt x="76" y="20"/>
                  <a:pt x="75" y="20"/>
                </a:cubicBezTo>
                <a:cubicBezTo>
                  <a:pt x="74" y="21"/>
                  <a:pt x="74" y="22"/>
                  <a:pt x="74" y="22"/>
                </a:cubicBezTo>
                <a:cubicBezTo>
                  <a:pt x="73" y="23"/>
                  <a:pt x="72" y="24"/>
                  <a:pt x="73" y="24"/>
                </a:cubicBezTo>
                <a:cubicBezTo>
                  <a:pt x="74" y="25"/>
                  <a:pt x="75" y="23"/>
                  <a:pt x="75" y="23"/>
                </a:cubicBezTo>
                <a:cubicBezTo>
                  <a:pt x="76" y="22"/>
                  <a:pt x="77" y="22"/>
                  <a:pt x="78" y="22"/>
                </a:cubicBezTo>
                <a:cubicBezTo>
                  <a:pt x="79" y="22"/>
                  <a:pt x="77" y="23"/>
                  <a:pt x="77" y="23"/>
                </a:cubicBezTo>
                <a:cubicBezTo>
                  <a:pt x="78" y="23"/>
                  <a:pt x="79" y="22"/>
                  <a:pt x="80" y="22"/>
                </a:cubicBezTo>
                <a:cubicBezTo>
                  <a:pt x="80" y="21"/>
                  <a:pt x="80" y="20"/>
                  <a:pt x="81" y="20"/>
                </a:cubicBezTo>
                <a:cubicBezTo>
                  <a:pt x="81" y="21"/>
                  <a:pt x="81" y="22"/>
                  <a:pt x="81" y="22"/>
                </a:cubicBezTo>
                <a:cubicBezTo>
                  <a:pt x="81" y="23"/>
                  <a:pt x="80" y="24"/>
                  <a:pt x="78" y="24"/>
                </a:cubicBezTo>
                <a:cubicBezTo>
                  <a:pt x="78" y="24"/>
                  <a:pt x="76" y="24"/>
                  <a:pt x="76" y="25"/>
                </a:cubicBezTo>
                <a:cubicBezTo>
                  <a:pt x="75" y="25"/>
                  <a:pt x="75" y="26"/>
                  <a:pt x="74" y="26"/>
                </a:cubicBezTo>
                <a:cubicBezTo>
                  <a:pt x="74" y="27"/>
                  <a:pt x="75" y="27"/>
                  <a:pt x="75" y="27"/>
                </a:cubicBezTo>
                <a:cubicBezTo>
                  <a:pt x="76" y="26"/>
                  <a:pt x="76" y="25"/>
                  <a:pt x="76" y="25"/>
                </a:cubicBezTo>
                <a:cubicBezTo>
                  <a:pt x="77" y="25"/>
                  <a:pt x="78" y="25"/>
                  <a:pt x="78" y="25"/>
                </a:cubicBezTo>
                <a:cubicBezTo>
                  <a:pt x="78" y="26"/>
                  <a:pt x="77" y="27"/>
                  <a:pt x="77" y="27"/>
                </a:cubicBezTo>
                <a:cubicBezTo>
                  <a:pt x="77" y="28"/>
                  <a:pt x="78" y="27"/>
                  <a:pt x="78" y="27"/>
                </a:cubicBezTo>
                <a:cubicBezTo>
                  <a:pt x="78" y="26"/>
                  <a:pt x="78" y="25"/>
                  <a:pt x="79" y="24"/>
                </a:cubicBezTo>
                <a:cubicBezTo>
                  <a:pt x="80" y="23"/>
                  <a:pt x="82" y="23"/>
                  <a:pt x="83" y="22"/>
                </a:cubicBezTo>
                <a:cubicBezTo>
                  <a:pt x="84" y="22"/>
                  <a:pt x="84" y="23"/>
                  <a:pt x="83" y="23"/>
                </a:cubicBezTo>
                <a:cubicBezTo>
                  <a:pt x="83" y="24"/>
                  <a:pt x="81" y="24"/>
                  <a:pt x="80" y="25"/>
                </a:cubicBezTo>
                <a:cubicBezTo>
                  <a:pt x="80" y="25"/>
                  <a:pt x="80" y="26"/>
                  <a:pt x="81" y="26"/>
                </a:cubicBezTo>
                <a:cubicBezTo>
                  <a:pt x="83" y="25"/>
                  <a:pt x="84" y="24"/>
                  <a:pt x="86" y="23"/>
                </a:cubicBezTo>
                <a:cubicBezTo>
                  <a:pt x="86" y="23"/>
                  <a:pt x="86" y="24"/>
                  <a:pt x="87" y="24"/>
                </a:cubicBezTo>
                <a:cubicBezTo>
                  <a:pt x="87" y="24"/>
                  <a:pt x="89" y="24"/>
                  <a:pt x="89" y="25"/>
                </a:cubicBezTo>
                <a:cubicBezTo>
                  <a:pt x="89" y="26"/>
                  <a:pt x="88" y="26"/>
                  <a:pt x="87" y="26"/>
                </a:cubicBezTo>
                <a:cubicBezTo>
                  <a:pt x="86" y="27"/>
                  <a:pt x="85" y="26"/>
                  <a:pt x="84" y="27"/>
                </a:cubicBezTo>
                <a:cubicBezTo>
                  <a:pt x="83" y="27"/>
                  <a:pt x="83" y="28"/>
                  <a:pt x="82" y="28"/>
                </a:cubicBezTo>
                <a:cubicBezTo>
                  <a:pt x="81" y="28"/>
                  <a:pt x="81" y="29"/>
                  <a:pt x="82" y="29"/>
                </a:cubicBezTo>
                <a:cubicBezTo>
                  <a:pt x="83" y="29"/>
                  <a:pt x="84" y="28"/>
                  <a:pt x="86" y="28"/>
                </a:cubicBezTo>
                <a:cubicBezTo>
                  <a:pt x="86" y="27"/>
                  <a:pt x="87" y="27"/>
                  <a:pt x="87" y="27"/>
                </a:cubicBezTo>
                <a:cubicBezTo>
                  <a:pt x="87" y="28"/>
                  <a:pt x="86" y="28"/>
                  <a:pt x="85" y="29"/>
                </a:cubicBezTo>
                <a:cubicBezTo>
                  <a:pt x="84" y="29"/>
                  <a:pt x="84" y="29"/>
                  <a:pt x="83" y="30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0"/>
                  <a:pt x="86" y="29"/>
                  <a:pt x="87" y="29"/>
                </a:cubicBezTo>
                <a:cubicBezTo>
                  <a:pt x="88" y="28"/>
                  <a:pt x="89" y="27"/>
                  <a:pt x="90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2" y="28"/>
                  <a:pt x="93" y="28"/>
                  <a:pt x="94" y="29"/>
                </a:cubicBezTo>
                <a:cubicBezTo>
                  <a:pt x="94" y="29"/>
                  <a:pt x="95" y="30"/>
                  <a:pt x="94" y="30"/>
                </a:cubicBezTo>
                <a:cubicBezTo>
                  <a:pt x="92" y="31"/>
                  <a:pt x="91" y="30"/>
                  <a:pt x="89" y="30"/>
                </a:cubicBezTo>
                <a:cubicBezTo>
                  <a:pt x="88" y="30"/>
                  <a:pt x="87" y="31"/>
                  <a:pt x="86" y="31"/>
                </a:cubicBezTo>
                <a:cubicBezTo>
                  <a:pt x="85" y="32"/>
                  <a:pt x="87" y="31"/>
                  <a:pt x="87" y="32"/>
                </a:cubicBezTo>
                <a:cubicBezTo>
                  <a:pt x="88" y="32"/>
                  <a:pt x="89" y="32"/>
                  <a:pt x="91" y="32"/>
                </a:cubicBezTo>
                <a:cubicBezTo>
                  <a:pt x="92" y="33"/>
                  <a:pt x="94" y="32"/>
                  <a:pt x="95" y="33"/>
                </a:cubicBezTo>
                <a:cubicBezTo>
                  <a:pt x="95" y="33"/>
                  <a:pt x="96" y="33"/>
                  <a:pt x="96" y="34"/>
                </a:cubicBezTo>
                <a:cubicBezTo>
                  <a:pt x="96" y="34"/>
                  <a:pt x="95" y="34"/>
                  <a:pt x="95" y="34"/>
                </a:cubicBezTo>
                <a:cubicBezTo>
                  <a:pt x="94" y="34"/>
                  <a:pt x="93" y="34"/>
                  <a:pt x="92" y="34"/>
                </a:cubicBezTo>
                <a:cubicBezTo>
                  <a:pt x="91" y="34"/>
                  <a:pt x="90" y="33"/>
                  <a:pt x="88" y="33"/>
                </a:cubicBezTo>
                <a:cubicBezTo>
                  <a:pt x="87" y="33"/>
                  <a:pt x="86" y="34"/>
                  <a:pt x="86" y="34"/>
                </a:cubicBezTo>
                <a:cubicBezTo>
                  <a:pt x="85" y="34"/>
                  <a:pt x="85" y="35"/>
                  <a:pt x="86" y="35"/>
                </a:cubicBezTo>
                <a:cubicBezTo>
                  <a:pt x="86" y="36"/>
                  <a:pt x="87" y="35"/>
                  <a:pt x="89" y="35"/>
                </a:cubicBezTo>
                <a:cubicBezTo>
                  <a:pt x="89" y="35"/>
                  <a:pt x="90" y="35"/>
                  <a:pt x="90" y="35"/>
                </a:cubicBezTo>
                <a:cubicBezTo>
                  <a:pt x="91" y="36"/>
                  <a:pt x="89" y="36"/>
                  <a:pt x="89" y="36"/>
                </a:cubicBezTo>
                <a:cubicBezTo>
                  <a:pt x="88" y="36"/>
                  <a:pt x="87" y="35"/>
                  <a:pt x="87" y="36"/>
                </a:cubicBezTo>
                <a:cubicBezTo>
                  <a:pt x="87" y="37"/>
                  <a:pt x="90" y="37"/>
                  <a:pt x="89" y="37"/>
                </a:cubicBezTo>
                <a:cubicBezTo>
                  <a:pt x="88" y="38"/>
                  <a:pt x="86" y="37"/>
                  <a:pt x="85" y="37"/>
                </a:cubicBezTo>
                <a:cubicBezTo>
                  <a:pt x="84" y="37"/>
                  <a:pt x="84" y="38"/>
                  <a:pt x="85" y="38"/>
                </a:cubicBezTo>
                <a:cubicBezTo>
                  <a:pt x="86" y="38"/>
                  <a:pt x="87" y="37"/>
                  <a:pt x="88" y="38"/>
                </a:cubicBezTo>
                <a:cubicBezTo>
                  <a:pt x="89" y="39"/>
                  <a:pt x="85" y="39"/>
                  <a:pt x="86" y="39"/>
                </a:cubicBezTo>
                <a:cubicBezTo>
                  <a:pt x="88" y="40"/>
                  <a:pt x="91" y="39"/>
                  <a:pt x="93" y="39"/>
                </a:cubicBezTo>
                <a:cubicBezTo>
                  <a:pt x="94" y="40"/>
                  <a:pt x="89" y="39"/>
                  <a:pt x="89" y="40"/>
                </a:cubicBezTo>
                <a:cubicBezTo>
                  <a:pt x="89" y="41"/>
                  <a:pt x="92" y="40"/>
                  <a:pt x="92" y="40"/>
                </a:cubicBezTo>
                <a:cubicBezTo>
                  <a:pt x="93" y="41"/>
                  <a:pt x="90" y="41"/>
                  <a:pt x="90" y="42"/>
                </a:cubicBezTo>
                <a:cubicBezTo>
                  <a:pt x="90" y="43"/>
                  <a:pt x="92" y="41"/>
                  <a:pt x="92" y="41"/>
                </a:cubicBezTo>
                <a:cubicBezTo>
                  <a:pt x="93" y="41"/>
                  <a:pt x="92" y="42"/>
                  <a:pt x="92" y="42"/>
                </a:cubicBezTo>
                <a:cubicBezTo>
                  <a:pt x="93" y="43"/>
                  <a:pt x="94" y="41"/>
                  <a:pt x="95" y="41"/>
                </a:cubicBezTo>
                <a:cubicBezTo>
                  <a:pt x="96" y="42"/>
                  <a:pt x="94" y="43"/>
                  <a:pt x="94" y="44"/>
                </a:cubicBezTo>
                <a:cubicBezTo>
                  <a:pt x="95" y="44"/>
                  <a:pt x="95" y="42"/>
                  <a:pt x="96" y="43"/>
                </a:cubicBezTo>
                <a:cubicBezTo>
                  <a:pt x="97" y="43"/>
                  <a:pt x="95" y="45"/>
                  <a:pt x="96" y="45"/>
                </a:cubicBezTo>
                <a:cubicBezTo>
                  <a:pt x="97" y="45"/>
                  <a:pt x="97" y="42"/>
                  <a:pt x="98" y="43"/>
                </a:cubicBezTo>
                <a:cubicBezTo>
                  <a:pt x="99" y="43"/>
                  <a:pt x="97" y="46"/>
                  <a:pt x="98" y="45"/>
                </a:cubicBezTo>
                <a:cubicBezTo>
                  <a:pt x="99" y="45"/>
                  <a:pt x="99" y="43"/>
                  <a:pt x="99" y="42"/>
                </a:cubicBezTo>
                <a:cubicBezTo>
                  <a:pt x="100" y="42"/>
                  <a:pt x="101" y="42"/>
                  <a:pt x="101" y="43"/>
                </a:cubicBezTo>
                <a:cubicBezTo>
                  <a:pt x="101" y="44"/>
                  <a:pt x="99" y="44"/>
                  <a:pt x="100" y="45"/>
                </a:cubicBezTo>
                <a:cubicBezTo>
                  <a:pt x="100" y="46"/>
                  <a:pt x="102" y="45"/>
                  <a:pt x="103" y="46"/>
                </a:cubicBezTo>
                <a:cubicBezTo>
                  <a:pt x="103" y="46"/>
                  <a:pt x="103" y="46"/>
                  <a:pt x="103" y="47"/>
                </a:cubicBezTo>
                <a:cubicBezTo>
                  <a:pt x="102" y="47"/>
                  <a:pt x="101" y="46"/>
                  <a:pt x="100" y="47"/>
                </a:cubicBezTo>
                <a:cubicBezTo>
                  <a:pt x="100" y="48"/>
                  <a:pt x="101" y="49"/>
                  <a:pt x="102" y="49"/>
                </a:cubicBezTo>
                <a:cubicBezTo>
                  <a:pt x="103" y="49"/>
                  <a:pt x="103" y="48"/>
                  <a:pt x="105" y="48"/>
                </a:cubicBezTo>
                <a:cubicBezTo>
                  <a:pt x="105" y="48"/>
                  <a:pt x="105" y="48"/>
                  <a:pt x="106" y="48"/>
                </a:cubicBezTo>
                <a:cubicBezTo>
                  <a:pt x="106" y="48"/>
                  <a:pt x="107" y="47"/>
                  <a:pt x="108" y="48"/>
                </a:cubicBezTo>
                <a:cubicBezTo>
                  <a:pt x="108" y="48"/>
                  <a:pt x="106" y="49"/>
                  <a:pt x="106" y="50"/>
                </a:cubicBezTo>
                <a:cubicBezTo>
                  <a:pt x="106" y="50"/>
                  <a:pt x="105" y="51"/>
                  <a:pt x="105" y="51"/>
                </a:cubicBezTo>
                <a:cubicBezTo>
                  <a:pt x="105" y="52"/>
                  <a:pt x="105" y="52"/>
                  <a:pt x="106" y="52"/>
                </a:cubicBezTo>
                <a:cubicBezTo>
                  <a:pt x="106" y="51"/>
                  <a:pt x="106" y="50"/>
                  <a:pt x="107" y="50"/>
                </a:cubicBezTo>
                <a:cubicBezTo>
                  <a:pt x="108" y="50"/>
                  <a:pt x="107" y="52"/>
                  <a:pt x="107" y="52"/>
                </a:cubicBezTo>
                <a:cubicBezTo>
                  <a:pt x="108" y="52"/>
                  <a:pt x="108" y="50"/>
                  <a:pt x="108" y="50"/>
                </a:cubicBezTo>
                <a:cubicBezTo>
                  <a:pt x="109" y="50"/>
                  <a:pt x="109" y="52"/>
                  <a:pt x="110" y="51"/>
                </a:cubicBezTo>
                <a:cubicBezTo>
                  <a:pt x="110" y="51"/>
                  <a:pt x="110" y="50"/>
                  <a:pt x="110" y="50"/>
                </a:cubicBezTo>
                <a:cubicBezTo>
                  <a:pt x="111" y="50"/>
                  <a:pt x="112" y="50"/>
                  <a:pt x="113" y="51"/>
                </a:cubicBezTo>
                <a:cubicBezTo>
                  <a:pt x="113" y="51"/>
                  <a:pt x="114" y="52"/>
                  <a:pt x="114" y="52"/>
                </a:cubicBezTo>
                <a:cubicBezTo>
                  <a:pt x="113" y="53"/>
                  <a:pt x="111" y="52"/>
                  <a:pt x="111" y="53"/>
                </a:cubicBezTo>
                <a:cubicBezTo>
                  <a:pt x="111" y="54"/>
                  <a:pt x="113" y="53"/>
                  <a:pt x="113" y="54"/>
                </a:cubicBezTo>
                <a:cubicBezTo>
                  <a:pt x="113" y="55"/>
                  <a:pt x="112" y="55"/>
                  <a:pt x="111" y="55"/>
                </a:cubicBezTo>
                <a:cubicBezTo>
                  <a:pt x="110" y="55"/>
                  <a:pt x="109" y="54"/>
                  <a:pt x="108" y="55"/>
                </a:cubicBezTo>
                <a:cubicBezTo>
                  <a:pt x="108" y="55"/>
                  <a:pt x="107" y="55"/>
                  <a:pt x="107" y="55"/>
                </a:cubicBezTo>
                <a:cubicBezTo>
                  <a:pt x="108" y="56"/>
                  <a:pt x="109" y="56"/>
                  <a:pt x="110" y="56"/>
                </a:cubicBezTo>
                <a:cubicBezTo>
                  <a:pt x="110" y="56"/>
                  <a:pt x="109" y="57"/>
                  <a:pt x="109" y="57"/>
                </a:cubicBezTo>
                <a:cubicBezTo>
                  <a:pt x="108" y="57"/>
                  <a:pt x="106" y="56"/>
                  <a:pt x="106" y="57"/>
                </a:cubicBezTo>
                <a:cubicBezTo>
                  <a:pt x="106" y="58"/>
                  <a:pt x="109" y="58"/>
                  <a:pt x="109" y="59"/>
                </a:cubicBezTo>
                <a:cubicBezTo>
                  <a:pt x="109" y="60"/>
                  <a:pt x="107" y="58"/>
                  <a:pt x="106" y="59"/>
                </a:cubicBezTo>
                <a:cubicBezTo>
                  <a:pt x="106" y="59"/>
                  <a:pt x="107" y="59"/>
                  <a:pt x="107" y="59"/>
                </a:cubicBezTo>
                <a:cubicBezTo>
                  <a:pt x="106" y="60"/>
                  <a:pt x="105" y="60"/>
                  <a:pt x="104" y="59"/>
                </a:cubicBezTo>
                <a:cubicBezTo>
                  <a:pt x="104" y="59"/>
                  <a:pt x="104" y="58"/>
                  <a:pt x="104" y="58"/>
                </a:cubicBezTo>
                <a:cubicBezTo>
                  <a:pt x="103" y="59"/>
                  <a:pt x="103" y="60"/>
                  <a:pt x="103" y="61"/>
                </a:cubicBezTo>
                <a:cubicBezTo>
                  <a:pt x="103" y="62"/>
                  <a:pt x="104" y="63"/>
                  <a:pt x="103" y="64"/>
                </a:cubicBezTo>
                <a:cubicBezTo>
                  <a:pt x="102" y="65"/>
                  <a:pt x="102" y="64"/>
                  <a:pt x="101" y="63"/>
                </a:cubicBezTo>
                <a:cubicBezTo>
                  <a:pt x="100" y="63"/>
                  <a:pt x="100" y="62"/>
                  <a:pt x="100" y="62"/>
                </a:cubicBezTo>
                <a:cubicBezTo>
                  <a:pt x="99" y="61"/>
                  <a:pt x="99" y="63"/>
                  <a:pt x="99" y="63"/>
                </a:cubicBezTo>
                <a:cubicBezTo>
                  <a:pt x="98" y="63"/>
                  <a:pt x="98" y="62"/>
                  <a:pt x="97" y="61"/>
                </a:cubicBezTo>
                <a:cubicBezTo>
                  <a:pt x="97" y="61"/>
                  <a:pt x="98" y="61"/>
                  <a:pt x="97" y="60"/>
                </a:cubicBezTo>
                <a:cubicBezTo>
                  <a:pt x="97" y="60"/>
                  <a:pt x="97" y="60"/>
                  <a:pt x="97" y="59"/>
                </a:cubicBezTo>
                <a:cubicBezTo>
                  <a:pt x="96" y="59"/>
                  <a:pt x="96" y="58"/>
                  <a:pt x="97" y="58"/>
                </a:cubicBezTo>
                <a:cubicBezTo>
                  <a:pt x="97" y="57"/>
                  <a:pt x="99" y="57"/>
                  <a:pt x="99" y="56"/>
                </a:cubicBezTo>
                <a:cubicBezTo>
                  <a:pt x="99" y="56"/>
                  <a:pt x="100" y="55"/>
                  <a:pt x="99" y="55"/>
                </a:cubicBezTo>
                <a:cubicBezTo>
                  <a:pt x="98" y="55"/>
                  <a:pt x="97" y="56"/>
                  <a:pt x="96" y="57"/>
                </a:cubicBezTo>
                <a:cubicBezTo>
                  <a:pt x="95" y="57"/>
                  <a:pt x="95" y="57"/>
                  <a:pt x="95" y="57"/>
                </a:cubicBezTo>
                <a:cubicBezTo>
                  <a:pt x="94" y="56"/>
                  <a:pt x="95" y="56"/>
                  <a:pt x="95" y="55"/>
                </a:cubicBezTo>
                <a:cubicBezTo>
                  <a:pt x="94" y="55"/>
                  <a:pt x="93" y="56"/>
                  <a:pt x="92" y="55"/>
                </a:cubicBezTo>
                <a:cubicBezTo>
                  <a:pt x="92" y="55"/>
                  <a:pt x="91" y="55"/>
                  <a:pt x="91" y="54"/>
                </a:cubicBezTo>
                <a:cubicBezTo>
                  <a:pt x="91" y="54"/>
                  <a:pt x="91" y="53"/>
                  <a:pt x="91" y="53"/>
                </a:cubicBezTo>
                <a:cubicBezTo>
                  <a:pt x="90" y="52"/>
                  <a:pt x="88" y="52"/>
                  <a:pt x="87" y="53"/>
                </a:cubicBezTo>
                <a:cubicBezTo>
                  <a:pt x="87" y="54"/>
                  <a:pt x="89" y="54"/>
                  <a:pt x="89" y="55"/>
                </a:cubicBezTo>
                <a:cubicBezTo>
                  <a:pt x="89" y="55"/>
                  <a:pt x="88" y="55"/>
                  <a:pt x="87" y="55"/>
                </a:cubicBezTo>
                <a:cubicBezTo>
                  <a:pt x="87" y="55"/>
                  <a:pt x="87" y="54"/>
                  <a:pt x="86" y="54"/>
                </a:cubicBezTo>
                <a:cubicBezTo>
                  <a:pt x="86" y="54"/>
                  <a:pt x="86" y="55"/>
                  <a:pt x="86" y="56"/>
                </a:cubicBezTo>
                <a:cubicBezTo>
                  <a:pt x="87" y="56"/>
                  <a:pt x="89" y="57"/>
                  <a:pt x="88" y="57"/>
                </a:cubicBezTo>
                <a:cubicBezTo>
                  <a:pt x="88" y="58"/>
                  <a:pt x="86" y="58"/>
                  <a:pt x="85" y="58"/>
                </a:cubicBezTo>
                <a:cubicBezTo>
                  <a:pt x="84" y="57"/>
                  <a:pt x="85" y="56"/>
                  <a:pt x="84" y="55"/>
                </a:cubicBezTo>
                <a:cubicBezTo>
                  <a:pt x="83" y="55"/>
                  <a:pt x="83" y="56"/>
                  <a:pt x="84" y="57"/>
                </a:cubicBezTo>
                <a:cubicBezTo>
                  <a:pt x="84" y="58"/>
                  <a:pt x="84" y="59"/>
                  <a:pt x="85" y="59"/>
                </a:cubicBezTo>
                <a:cubicBezTo>
                  <a:pt x="86" y="60"/>
                  <a:pt x="87" y="59"/>
                  <a:pt x="87" y="59"/>
                </a:cubicBezTo>
                <a:cubicBezTo>
                  <a:pt x="88" y="60"/>
                  <a:pt x="88" y="62"/>
                  <a:pt x="88" y="63"/>
                </a:cubicBezTo>
                <a:cubicBezTo>
                  <a:pt x="88" y="64"/>
                  <a:pt x="87" y="65"/>
                  <a:pt x="88" y="65"/>
                </a:cubicBezTo>
                <a:cubicBezTo>
                  <a:pt x="89" y="66"/>
                  <a:pt x="89" y="64"/>
                  <a:pt x="90" y="64"/>
                </a:cubicBezTo>
                <a:cubicBezTo>
                  <a:pt x="91" y="64"/>
                  <a:pt x="91" y="65"/>
                  <a:pt x="92" y="65"/>
                </a:cubicBezTo>
                <a:cubicBezTo>
                  <a:pt x="92" y="65"/>
                  <a:pt x="94" y="65"/>
                  <a:pt x="94" y="65"/>
                </a:cubicBezTo>
                <a:cubicBezTo>
                  <a:pt x="94" y="66"/>
                  <a:pt x="93" y="67"/>
                  <a:pt x="94" y="68"/>
                </a:cubicBezTo>
                <a:cubicBezTo>
                  <a:pt x="94" y="68"/>
                  <a:pt x="95" y="67"/>
                  <a:pt x="95" y="68"/>
                </a:cubicBezTo>
                <a:cubicBezTo>
                  <a:pt x="95" y="68"/>
                  <a:pt x="95" y="69"/>
                  <a:pt x="95" y="69"/>
                </a:cubicBezTo>
                <a:cubicBezTo>
                  <a:pt x="95" y="70"/>
                  <a:pt x="95" y="70"/>
                  <a:pt x="96" y="71"/>
                </a:cubicBezTo>
                <a:cubicBezTo>
                  <a:pt x="97" y="72"/>
                  <a:pt x="98" y="73"/>
                  <a:pt x="98" y="75"/>
                </a:cubicBezTo>
                <a:cubicBezTo>
                  <a:pt x="98" y="75"/>
                  <a:pt x="97" y="75"/>
                  <a:pt x="96" y="75"/>
                </a:cubicBezTo>
                <a:cubicBezTo>
                  <a:pt x="95" y="75"/>
                  <a:pt x="95" y="73"/>
                  <a:pt x="94" y="73"/>
                </a:cubicBezTo>
                <a:cubicBezTo>
                  <a:pt x="94" y="75"/>
                  <a:pt x="95" y="77"/>
                  <a:pt x="95" y="78"/>
                </a:cubicBezTo>
                <a:cubicBezTo>
                  <a:pt x="95" y="79"/>
                  <a:pt x="94" y="78"/>
                  <a:pt x="94" y="78"/>
                </a:cubicBezTo>
                <a:cubicBezTo>
                  <a:pt x="93" y="78"/>
                  <a:pt x="94" y="79"/>
                  <a:pt x="94" y="7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6" name="Freeform 1292"/>
          <p:cNvSpPr>
            <a:spLocks/>
          </p:cNvSpPr>
          <p:nvPr/>
        </p:nvSpPr>
        <p:spPr bwMode="auto">
          <a:xfrm>
            <a:off x="3679825" y="2432050"/>
            <a:ext cx="44450" cy="49213"/>
          </a:xfrm>
          <a:custGeom>
            <a:avLst/>
            <a:gdLst>
              <a:gd name="T0" fmla="*/ 38894 w 8"/>
              <a:gd name="T1" fmla="*/ 5468 h 9"/>
              <a:gd name="T2" fmla="*/ 44450 w 8"/>
              <a:gd name="T3" fmla="*/ 10936 h 9"/>
              <a:gd name="T4" fmla="*/ 38894 w 8"/>
              <a:gd name="T5" fmla="*/ 32809 h 9"/>
              <a:gd name="T6" fmla="*/ 22225 w 8"/>
              <a:gd name="T7" fmla="*/ 43745 h 9"/>
              <a:gd name="T8" fmla="*/ 5556 w 8"/>
              <a:gd name="T9" fmla="*/ 43745 h 9"/>
              <a:gd name="T10" fmla="*/ 0 w 8"/>
              <a:gd name="T11" fmla="*/ 38277 h 9"/>
              <a:gd name="T12" fmla="*/ 5556 w 8"/>
              <a:gd name="T13" fmla="*/ 16404 h 9"/>
              <a:gd name="T14" fmla="*/ 16669 w 8"/>
              <a:gd name="T15" fmla="*/ 5468 h 9"/>
              <a:gd name="T16" fmla="*/ 27781 w 8"/>
              <a:gd name="T17" fmla="*/ 0 h 9"/>
              <a:gd name="T18" fmla="*/ 38894 w 8"/>
              <a:gd name="T19" fmla="*/ 5468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9"/>
              <a:gd name="T32" fmla="*/ 8 w 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9">
                <a:moveTo>
                  <a:pt x="7" y="1"/>
                </a:moveTo>
                <a:cubicBezTo>
                  <a:pt x="8" y="1"/>
                  <a:pt x="8" y="1"/>
                  <a:pt x="8" y="2"/>
                </a:cubicBezTo>
                <a:cubicBezTo>
                  <a:pt x="8" y="3"/>
                  <a:pt x="8" y="5"/>
                  <a:pt x="7" y="6"/>
                </a:cubicBezTo>
                <a:cubicBezTo>
                  <a:pt x="7" y="7"/>
                  <a:pt x="5" y="8"/>
                  <a:pt x="4" y="8"/>
                </a:cubicBezTo>
                <a:cubicBezTo>
                  <a:pt x="3" y="9"/>
                  <a:pt x="2" y="8"/>
                  <a:pt x="1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0" y="4"/>
                  <a:pt x="1" y="3"/>
                </a:cubicBezTo>
                <a:cubicBezTo>
                  <a:pt x="1" y="3"/>
                  <a:pt x="2" y="2"/>
                  <a:pt x="3" y="1"/>
                </a:cubicBezTo>
                <a:cubicBezTo>
                  <a:pt x="3" y="1"/>
                  <a:pt x="4" y="0"/>
                  <a:pt x="5" y="0"/>
                </a:cubicBezTo>
                <a:cubicBezTo>
                  <a:pt x="6" y="0"/>
                  <a:pt x="7" y="1"/>
                  <a:pt x="7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7" name="Freeform 1293"/>
          <p:cNvSpPr>
            <a:spLocks/>
          </p:cNvSpPr>
          <p:nvPr/>
        </p:nvSpPr>
        <p:spPr bwMode="auto">
          <a:xfrm>
            <a:off x="3724275" y="2432050"/>
            <a:ext cx="44450" cy="22225"/>
          </a:xfrm>
          <a:custGeom>
            <a:avLst/>
            <a:gdLst>
              <a:gd name="T0" fmla="*/ 5556 w 8"/>
              <a:gd name="T1" fmla="*/ 5556 h 4"/>
              <a:gd name="T2" fmla="*/ 0 w 8"/>
              <a:gd name="T3" fmla="*/ 11113 h 4"/>
              <a:gd name="T4" fmla="*/ 5556 w 8"/>
              <a:gd name="T5" fmla="*/ 22225 h 4"/>
              <a:gd name="T6" fmla="*/ 27781 w 8"/>
              <a:gd name="T7" fmla="*/ 22225 h 4"/>
              <a:gd name="T8" fmla="*/ 38894 w 8"/>
              <a:gd name="T9" fmla="*/ 22225 h 4"/>
              <a:gd name="T10" fmla="*/ 44450 w 8"/>
              <a:gd name="T11" fmla="*/ 11113 h 4"/>
              <a:gd name="T12" fmla="*/ 27781 w 8"/>
              <a:gd name="T13" fmla="*/ 5556 h 4"/>
              <a:gd name="T14" fmla="*/ 16669 w 8"/>
              <a:gd name="T15" fmla="*/ 0 h 4"/>
              <a:gd name="T16" fmla="*/ 5556 w 8"/>
              <a:gd name="T17" fmla="*/ 555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4"/>
              <a:gd name="T29" fmla="*/ 8 w 8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4">
                <a:moveTo>
                  <a:pt x="1" y="1"/>
                </a:moveTo>
                <a:cubicBezTo>
                  <a:pt x="0" y="1"/>
                  <a:pt x="0" y="2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" y="4"/>
                  <a:pt x="3" y="4"/>
                  <a:pt x="5" y="4"/>
                </a:cubicBezTo>
                <a:cubicBezTo>
                  <a:pt x="6" y="4"/>
                  <a:pt x="7" y="4"/>
                  <a:pt x="7" y="4"/>
                </a:cubicBezTo>
                <a:cubicBezTo>
                  <a:pt x="8" y="4"/>
                  <a:pt x="8" y="3"/>
                  <a:pt x="8" y="2"/>
                </a:cubicBezTo>
                <a:cubicBezTo>
                  <a:pt x="7" y="1"/>
                  <a:pt x="6" y="2"/>
                  <a:pt x="5" y="1"/>
                </a:cubicBezTo>
                <a:cubicBezTo>
                  <a:pt x="5" y="1"/>
                  <a:pt x="4" y="1"/>
                  <a:pt x="3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8" name="Freeform 1294"/>
          <p:cNvSpPr>
            <a:spLocks/>
          </p:cNvSpPr>
          <p:nvPr/>
        </p:nvSpPr>
        <p:spPr bwMode="auto">
          <a:xfrm>
            <a:off x="3636963" y="2212975"/>
            <a:ext cx="109537" cy="42863"/>
          </a:xfrm>
          <a:custGeom>
            <a:avLst/>
            <a:gdLst>
              <a:gd name="T0" fmla="*/ 43815 w 20"/>
              <a:gd name="T1" fmla="*/ 5358 h 8"/>
              <a:gd name="T2" fmla="*/ 71200 w 20"/>
              <a:gd name="T3" fmla="*/ 5358 h 8"/>
              <a:gd name="T4" fmla="*/ 87630 w 20"/>
              <a:gd name="T5" fmla="*/ 16074 h 8"/>
              <a:gd name="T6" fmla="*/ 98584 w 20"/>
              <a:gd name="T7" fmla="*/ 21432 h 8"/>
              <a:gd name="T8" fmla="*/ 109538 w 20"/>
              <a:gd name="T9" fmla="*/ 32147 h 8"/>
              <a:gd name="T10" fmla="*/ 109538 w 20"/>
              <a:gd name="T11" fmla="*/ 37505 h 8"/>
              <a:gd name="T12" fmla="*/ 87630 w 20"/>
              <a:gd name="T13" fmla="*/ 32147 h 8"/>
              <a:gd name="T14" fmla="*/ 60246 w 20"/>
              <a:gd name="T15" fmla="*/ 32147 h 8"/>
              <a:gd name="T16" fmla="*/ 32861 w 20"/>
              <a:gd name="T17" fmla="*/ 37505 h 8"/>
              <a:gd name="T18" fmla="*/ 21908 w 20"/>
              <a:gd name="T19" fmla="*/ 37505 h 8"/>
              <a:gd name="T20" fmla="*/ 10954 w 20"/>
              <a:gd name="T21" fmla="*/ 32147 h 8"/>
              <a:gd name="T22" fmla="*/ 10954 w 20"/>
              <a:gd name="T23" fmla="*/ 21432 h 8"/>
              <a:gd name="T24" fmla="*/ 10954 w 20"/>
              <a:gd name="T25" fmla="*/ 21432 h 8"/>
              <a:gd name="T26" fmla="*/ 0 w 20"/>
              <a:gd name="T27" fmla="*/ 16074 h 8"/>
              <a:gd name="T28" fmla="*/ 5477 w 20"/>
              <a:gd name="T29" fmla="*/ 0 h 8"/>
              <a:gd name="T30" fmla="*/ 16431 w 20"/>
              <a:gd name="T31" fmla="*/ 0 h 8"/>
              <a:gd name="T32" fmla="*/ 43815 w 20"/>
              <a:gd name="T33" fmla="*/ 5358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8"/>
              <a:gd name="T53" fmla="*/ 20 w 20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8">
                <a:moveTo>
                  <a:pt x="8" y="1"/>
                </a:moveTo>
                <a:cubicBezTo>
                  <a:pt x="10" y="1"/>
                  <a:pt x="11" y="1"/>
                  <a:pt x="13" y="1"/>
                </a:cubicBezTo>
                <a:cubicBezTo>
                  <a:pt x="14" y="1"/>
                  <a:pt x="15" y="2"/>
                  <a:pt x="16" y="3"/>
                </a:cubicBezTo>
                <a:cubicBezTo>
                  <a:pt x="17" y="3"/>
                  <a:pt x="18" y="3"/>
                  <a:pt x="18" y="4"/>
                </a:cubicBezTo>
                <a:cubicBezTo>
                  <a:pt x="19" y="4"/>
                  <a:pt x="20" y="5"/>
                  <a:pt x="20" y="6"/>
                </a:cubicBezTo>
                <a:cubicBezTo>
                  <a:pt x="20" y="6"/>
                  <a:pt x="20" y="7"/>
                  <a:pt x="20" y="7"/>
                </a:cubicBezTo>
                <a:cubicBezTo>
                  <a:pt x="18" y="7"/>
                  <a:pt x="17" y="6"/>
                  <a:pt x="16" y="6"/>
                </a:cubicBezTo>
                <a:cubicBezTo>
                  <a:pt x="14" y="6"/>
                  <a:pt x="12" y="6"/>
                  <a:pt x="11" y="6"/>
                </a:cubicBezTo>
                <a:cubicBezTo>
                  <a:pt x="9" y="6"/>
                  <a:pt x="8" y="7"/>
                  <a:pt x="6" y="7"/>
                </a:cubicBezTo>
                <a:cubicBezTo>
                  <a:pt x="5" y="7"/>
                  <a:pt x="4" y="8"/>
                  <a:pt x="4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0" y="4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5" y="0"/>
                  <a:pt x="6" y="1"/>
                  <a:pt x="8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Freeform 1295"/>
          <p:cNvSpPr>
            <a:spLocks/>
          </p:cNvSpPr>
          <p:nvPr/>
        </p:nvSpPr>
        <p:spPr bwMode="auto">
          <a:xfrm>
            <a:off x="3295650" y="2190750"/>
            <a:ext cx="138113" cy="109538"/>
          </a:xfrm>
          <a:custGeom>
            <a:avLst/>
            <a:gdLst>
              <a:gd name="T0" fmla="*/ 132588 w 25"/>
              <a:gd name="T1" fmla="*/ 10954 h 20"/>
              <a:gd name="T2" fmla="*/ 138113 w 25"/>
              <a:gd name="T3" fmla="*/ 10954 h 20"/>
              <a:gd name="T4" fmla="*/ 121539 w 25"/>
              <a:gd name="T5" fmla="*/ 27385 h 20"/>
              <a:gd name="T6" fmla="*/ 99441 w 25"/>
              <a:gd name="T7" fmla="*/ 43815 h 20"/>
              <a:gd name="T8" fmla="*/ 82868 w 25"/>
              <a:gd name="T9" fmla="*/ 71200 h 20"/>
              <a:gd name="T10" fmla="*/ 49721 w 25"/>
              <a:gd name="T11" fmla="*/ 60246 h 20"/>
              <a:gd name="T12" fmla="*/ 38672 w 25"/>
              <a:gd name="T13" fmla="*/ 65723 h 20"/>
              <a:gd name="T14" fmla="*/ 38672 w 25"/>
              <a:gd name="T15" fmla="*/ 71200 h 20"/>
              <a:gd name="T16" fmla="*/ 49721 w 25"/>
              <a:gd name="T17" fmla="*/ 71200 h 20"/>
              <a:gd name="T18" fmla="*/ 49721 w 25"/>
              <a:gd name="T19" fmla="*/ 82153 h 20"/>
              <a:gd name="T20" fmla="*/ 27623 w 25"/>
              <a:gd name="T21" fmla="*/ 109538 h 20"/>
              <a:gd name="T22" fmla="*/ 22098 w 25"/>
              <a:gd name="T23" fmla="*/ 104061 h 20"/>
              <a:gd name="T24" fmla="*/ 5525 w 25"/>
              <a:gd name="T25" fmla="*/ 104061 h 20"/>
              <a:gd name="T26" fmla="*/ 11049 w 25"/>
              <a:gd name="T27" fmla="*/ 93107 h 20"/>
              <a:gd name="T28" fmla="*/ 11049 w 25"/>
              <a:gd name="T29" fmla="*/ 76677 h 20"/>
              <a:gd name="T30" fmla="*/ 0 w 25"/>
              <a:gd name="T31" fmla="*/ 71200 h 20"/>
              <a:gd name="T32" fmla="*/ 11049 w 25"/>
              <a:gd name="T33" fmla="*/ 38338 h 20"/>
              <a:gd name="T34" fmla="*/ 11049 w 25"/>
              <a:gd name="T35" fmla="*/ 32861 h 20"/>
              <a:gd name="T36" fmla="*/ 11049 w 25"/>
              <a:gd name="T37" fmla="*/ 21908 h 20"/>
              <a:gd name="T38" fmla="*/ 27623 w 25"/>
              <a:gd name="T39" fmla="*/ 21908 h 20"/>
              <a:gd name="T40" fmla="*/ 33147 w 25"/>
              <a:gd name="T41" fmla="*/ 21908 h 20"/>
              <a:gd name="T42" fmla="*/ 22098 w 25"/>
              <a:gd name="T43" fmla="*/ 10954 h 20"/>
              <a:gd name="T44" fmla="*/ 33147 w 25"/>
              <a:gd name="T45" fmla="*/ 5477 h 20"/>
              <a:gd name="T46" fmla="*/ 55245 w 25"/>
              <a:gd name="T47" fmla="*/ 0 h 20"/>
              <a:gd name="T48" fmla="*/ 60770 w 25"/>
              <a:gd name="T49" fmla="*/ 5477 h 20"/>
              <a:gd name="T50" fmla="*/ 66294 w 25"/>
              <a:gd name="T51" fmla="*/ 0 h 20"/>
              <a:gd name="T52" fmla="*/ 93917 w 25"/>
              <a:gd name="T53" fmla="*/ 0 h 20"/>
              <a:gd name="T54" fmla="*/ 93917 w 25"/>
              <a:gd name="T55" fmla="*/ 10954 h 20"/>
              <a:gd name="T56" fmla="*/ 104966 w 25"/>
              <a:gd name="T57" fmla="*/ 0 h 20"/>
              <a:gd name="T58" fmla="*/ 132588 w 25"/>
              <a:gd name="T59" fmla="*/ 10954 h 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5"/>
              <a:gd name="T91" fmla="*/ 0 h 20"/>
              <a:gd name="T92" fmla="*/ 25 w 25"/>
              <a:gd name="T93" fmla="*/ 20 h 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5" h="20">
                <a:moveTo>
                  <a:pt x="24" y="2"/>
                </a:moveTo>
                <a:cubicBezTo>
                  <a:pt x="24" y="2"/>
                  <a:pt x="25" y="2"/>
                  <a:pt x="25" y="2"/>
                </a:cubicBezTo>
                <a:cubicBezTo>
                  <a:pt x="24" y="3"/>
                  <a:pt x="23" y="4"/>
                  <a:pt x="22" y="5"/>
                </a:cubicBezTo>
                <a:cubicBezTo>
                  <a:pt x="21" y="6"/>
                  <a:pt x="20" y="7"/>
                  <a:pt x="18" y="8"/>
                </a:cubicBezTo>
                <a:cubicBezTo>
                  <a:pt x="17" y="10"/>
                  <a:pt x="16" y="12"/>
                  <a:pt x="15" y="13"/>
                </a:cubicBezTo>
                <a:cubicBezTo>
                  <a:pt x="13" y="13"/>
                  <a:pt x="11" y="12"/>
                  <a:pt x="9" y="11"/>
                </a:cubicBezTo>
                <a:cubicBezTo>
                  <a:pt x="8" y="11"/>
                  <a:pt x="8" y="11"/>
                  <a:pt x="7" y="12"/>
                </a:cubicBezTo>
                <a:cubicBezTo>
                  <a:pt x="6" y="12"/>
                  <a:pt x="7" y="12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9" y="14"/>
                  <a:pt x="9" y="14"/>
                  <a:pt x="9" y="15"/>
                </a:cubicBezTo>
                <a:cubicBezTo>
                  <a:pt x="8" y="17"/>
                  <a:pt x="6" y="18"/>
                  <a:pt x="5" y="20"/>
                </a:cubicBezTo>
                <a:cubicBezTo>
                  <a:pt x="5" y="20"/>
                  <a:pt x="4" y="20"/>
                  <a:pt x="4" y="19"/>
                </a:cubicBezTo>
                <a:cubicBezTo>
                  <a:pt x="3" y="19"/>
                  <a:pt x="2" y="20"/>
                  <a:pt x="1" y="19"/>
                </a:cubicBezTo>
                <a:cubicBezTo>
                  <a:pt x="0" y="19"/>
                  <a:pt x="1" y="18"/>
                  <a:pt x="2" y="17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3"/>
                  <a:pt x="0" y="13"/>
                  <a:pt x="0" y="13"/>
                </a:cubicBezTo>
                <a:cubicBezTo>
                  <a:pt x="0" y="11"/>
                  <a:pt x="1" y="9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5"/>
                  <a:pt x="2" y="4"/>
                  <a:pt x="2" y="4"/>
                </a:cubicBezTo>
                <a:cubicBezTo>
                  <a:pt x="3" y="3"/>
                  <a:pt x="4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3"/>
                  <a:pt x="4" y="3"/>
                  <a:pt x="4" y="2"/>
                </a:cubicBezTo>
                <a:cubicBezTo>
                  <a:pt x="4" y="1"/>
                  <a:pt x="5" y="1"/>
                  <a:pt x="6" y="1"/>
                </a:cubicBezTo>
                <a:cubicBezTo>
                  <a:pt x="7" y="0"/>
                  <a:pt x="9" y="0"/>
                  <a:pt x="10" y="0"/>
                </a:cubicBezTo>
                <a:cubicBezTo>
                  <a:pt x="11" y="0"/>
                  <a:pt x="11" y="1"/>
                  <a:pt x="11" y="1"/>
                </a:cubicBezTo>
                <a:cubicBezTo>
                  <a:pt x="11" y="1"/>
                  <a:pt x="12" y="0"/>
                  <a:pt x="12" y="0"/>
                </a:cubicBezTo>
                <a:cubicBezTo>
                  <a:pt x="14" y="0"/>
                  <a:pt x="15" y="0"/>
                  <a:pt x="17" y="0"/>
                </a:cubicBezTo>
                <a:cubicBezTo>
                  <a:pt x="17" y="0"/>
                  <a:pt x="17" y="2"/>
                  <a:pt x="17" y="2"/>
                </a:cubicBezTo>
                <a:cubicBezTo>
                  <a:pt x="18" y="2"/>
                  <a:pt x="18" y="0"/>
                  <a:pt x="19" y="0"/>
                </a:cubicBezTo>
                <a:cubicBezTo>
                  <a:pt x="21" y="0"/>
                  <a:pt x="22" y="1"/>
                  <a:pt x="24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0" name="Freeform 1296"/>
          <p:cNvSpPr>
            <a:spLocks/>
          </p:cNvSpPr>
          <p:nvPr/>
        </p:nvSpPr>
        <p:spPr bwMode="auto">
          <a:xfrm>
            <a:off x="3141663" y="2212975"/>
            <a:ext cx="131762" cy="109538"/>
          </a:xfrm>
          <a:custGeom>
            <a:avLst/>
            <a:gdLst>
              <a:gd name="T0" fmla="*/ 93332 w 24"/>
              <a:gd name="T1" fmla="*/ 38338 h 20"/>
              <a:gd name="T2" fmla="*/ 98822 w 24"/>
              <a:gd name="T3" fmla="*/ 32861 h 20"/>
              <a:gd name="T4" fmla="*/ 120783 w 24"/>
              <a:gd name="T5" fmla="*/ 21908 h 20"/>
              <a:gd name="T6" fmla="*/ 115293 w 24"/>
              <a:gd name="T7" fmla="*/ 10954 h 20"/>
              <a:gd name="T8" fmla="*/ 131763 w 24"/>
              <a:gd name="T9" fmla="*/ 5477 h 20"/>
              <a:gd name="T10" fmla="*/ 120783 w 24"/>
              <a:gd name="T11" fmla="*/ 0 h 20"/>
              <a:gd name="T12" fmla="*/ 98822 w 24"/>
              <a:gd name="T13" fmla="*/ 5477 h 20"/>
              <a:gd name="T14" fmla="*/ 82352 w 24"/>
              <a:gd name="T15" fmla="*/ 5477 h 20"/>
              <a:gd name="T16" fmla="*/ 65882 w 24"/>
              <a:gd name="T17" fmla="*/ 5477 h 20"/>
              <a:gd name="T18" fmla="*/ 60391 w 24"/>
              <a:gd name="T19" fmla="*/ 5477 h 20"/>
              <a:gd name="T20" fmla="*/ 54901 w 24"/>
              <a:gd name="T21" fmla="*/ 0 h 20"/>
              <a:gd name="T22" fmla="*/ 38431 w 24"/>
              <a:gd name="T23" fmla="*/ 5477 h 20"/>
              <a:gd name="T24" fmla="*/ 49411 w 24"/>
              <a:gd name="T25" fmla="*/ 10954 h 20"/>
              <a:gd name="T26" fmla="*/ 49411 w 24"/>
              <a:gd name="T27" fmla="*/ 16431 h 20"/>
              <a:gd name="T28" fmla="*/ 32941 w 24"/>
              <a:gd name="T29" fmla="*/ 10954 h 20"/>
              <a:gd name="T30" fmla="*/ 32941 w 24"/>
              <a:gd name="T31" fmla="*/ 16431 h 20"/>
              <a:gd name="T32" fmla="*/ 43921 w 24"/>
              <a:gd name="T33" fmla="*/ 27385 h 20"/>
              <a:gd name="T34" fmla="*/ 60391 w 24"/>
              <a:gd name="T35" fmla="*/ 27385 h 20"/>
              <a:gd name="T36" fmla="*/ 49411 w 24"/>
              <a:gd name="T37" fmla="*/ 32861 h 20"/>
              <a:gd name="T38" fmla="*/ 54901 w 24"/>
              <a:gd name="T39" fmla="*/ 43815 h 20"/>
              <a:gd name="T40" fmla="*/ 38431 w 24"/>
              <a:gd name="T41" fmla="*/ 54769 h 20"/>
              <a:gd name="T42" fmla="*/ 27451 w 24"/>
              <a:gd name="T43" fmla="*/ 49292 h 20"/>
              <a:gd name="T44" fmla="*/ 16470 w 24"/>
              <a:gd name="T45" fmla="*/ 38338 h 20"/>
              <a:gd name="T46" fmla="*/ 5490 w 24"/>
              <a:gd name="T47" fmla="*/ 38338 h 20"/>
              <a:gd name="T48" fmla="*/ 0 w 24"/>
              <a:gd name="T49" fmla="*/ 49292 h 20"/>
              <a:gd name="T50" fmla="*/ 5490 w 24"/>
              <a:gd name="T51" fmla="*/ 65723 h 20"/>
              <a:gd name="T52" fmla="*/ 16470 w 24"/>
              <a:gd name="T53" fmla="*/ 71200 h 20"/>
              <a:gd name="T54" fmla="*/ 27451 w 24"/>
              <a:gd name="T55" fmla="*/ 71200 h 20"/>
              <a:gd name="T56" fmla="*/ 38431 w 24"/>
              <a:gd name="T57" fmla="*/ 82153 h 20"/>
              <a:gd name="T58" fmla="*/ 43921 w 24"/>
              <a:gd name="T59" fmla="*/ 93107 h 20"/>
              <a:gd name="T60" fmla="*/ 54901 w 24"/>
              <a:gd name="T61" fmla="*/ 98584 h 20"/>
              <a:gd name="T62" fmla="*/ 60391 w 24"/>
              <a:gd name="T63" fmla="*/ 109538 h 20"/>
              <a:gd name="T64" fmla="*/ 65882 w 24"/>
              <a:gd name="T65" fmla="*/ 109538 h 20"/>
              <a:gd name="T66" fmla="*/ 76862 w 24"/>
              <a:gd name="T67" fmla="*/ 109538 h 20"/>
              <a:gd name="T68" fmla="*/ 82352 w 24"/>
              <a:gd name="T69" fmla="*/ 104061 h 20"/>
              <a:gd name="T70" fmla="*/ 82352 w 24"/>
              <a:gd name="T71" fmla="*/ 93107 h 20"/>
              <a:gd name="T72" fmla="*/ 93332 w 24"/>
              <a:gd name="T73" fmla="*/ 98584 h 20"/>
              <a:gd name="T74" fmla="*/ 109803 w 24"/>
              <a:gd name="T75" fmla="*/ 98584 h 20"/>
              <a:gd name="T76" fmla="*/ 120783 w 24"/>
              <a:gd name="T77" fmla="*/ 87630 h 20"/>
              <a:gd name="T78" fmla="*/ 120783 w 24"/>
              <a:gd name="T79" fmla="*/ 71200 h 20"/>
              <a:gd name="T80" fmla="*/ 131763 w 24"/>
              <a:gd name="T81" fmla="*/ 65723 h 20"/>
              <a:gd name="T82" fmla="*/ 131763 w 24"/>
              <a:gd name="T83" fmla="*/ 54769 h 20"/>
              <a:gd name="T84" fmla="*/ 115293 w 24"/>
              <a:gd name="T85" fmla="*/ 54769 h 20"/>
              <a:gd name="T86" fmla="*/ 120783 w 24"/>
              <a:gd name="T87" fmla="*/ 49292 h 20"/>
              <a:gd name="T88" fmla="*/ 115293 w 24"/>
              <a:gd name="T89" fmla="*/ 38338 h 20"/>
              <a:gd name="T90" fmla="*/ 104312 w 24"/>
              <a:gd name="T91" fmla="*/ 32861 h 20"/>
              <a:gd name="T92" fmla="*/ 93332 w 24"/>
              <a:gd name="T93" fmla="*/ 38338 h 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"/>
              <a:gd name="T142" fmla="*/ 0 h 20"/>
              <a:gd name="T143" fmla="*/ 24 w 24"/>
              <a:gd name="T144" fmla="*/ 20 h 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" h="20">
                <a:moveTo>
                  <a:pt x="17" y="7"/>
                </a:moveTo>
                <a:cubicBezTo>
                  <a:pt x="16" y="7"/>
                  <a:pt x="17" y="6"/>
                  <a:pt x="18" y="6"/>
                </a:cubicBezTo>
                <a:cubicBezTo>
                  <a:pt x="19" y="5"/>
                  <a:pt x="21" y="5"/>
                  <a:pt x="22" y="4"/>
                </a:cubicBezTo>
                <a:cubicBezTo>
                  <a:pt x="22" y="3"/>
                  <a:pt x="21" y="3"/>
                  <a:pt x="21" y="2"/>
                </a:cubicBezTo>
                <a:cubicBezTo>
                  <a:pt x="22" y="2"/>
                  <a:pt x="24" y="1"/>
                  <a:pt x="24" y="1"/>
                </a:cubicBezTo>
                <a:cubicBezTo>
                  <a:pt x="24" y="0"/>
                  <a:pt x="23" y="0"/>
                  <a:pt x="22" y="0"/>
                </a:cubicBezTo>
                <a:cubicBezTo>
                  <a:pt x="21" y="0"/>
                  <a:pt x="19" y="1"/>
                  <a:pt x="18" y="1"/>
                </a:cubicBezTo>
                <a:cubicBezTo>
                  <a:pt x="17" y="1"/>
                  <a:pt x="16" y="2"/>
                  <a:pt x="15" y="1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1"/>
                  <a:pt x="7" y="1"/>
                  <a:pt x="7" y="1"/>
                </a:cubicBezTo>
                <a:cubicBezTo>
                  <a:pt x="7" y="2"/>
                  <a:pt x="9" y="2"/>
                  <a:pt x="9" y="2"/>
                </a:cubicBezTo>
                <a:cubicBezTo>
                  <a:pt x="10" y="2"/>
                  <a:pt x="9" y="3"/>
                  <a:pt x="9" y="3"/>
                </a:cubicBezTo>
                <a:cubicBezTo>
                  <a:pt x="8" y="3"/>
                  <a:pt x="7" y="2"/>
                  <a:pt x="6" y="2"/>
                </a:cubicBezTo>
                <a:cubicBezTo>
                  <a:pt x="6" y="2"/>
                  <a:pt x="5" y="3"/>
                  <a:pt x="6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5"/>
                  <a:pt x="10" y="4"/>
                  <a:pt x="11" y="5"/>
                </a:cubicBezTo>
                <a:cubicBezTo>
                  <a:pt x="11" y="5"/>
                  <a:pt x="9" y="6"/>
                  <a:pt x="9" y="6"/>
                </a:cubicBezTo>
                <a:cubicBezTo>
                  <a:pt x="9" y="7"/>
                  <a:pt x="11" y="7"/>
                  <a:pt x="10" y="8"/>
                </a:cubicBezTo>
                <a:cubicBezTo>
                  <a:pt x="10" y="9"/>
                  <a:pt x="9" y="9"/>
                  <a:pt x="7" y="10"/>
                </a:cubicBezTo>
                <a:cubicBezTo>
                  <a:pt x="7" y="10"/>
                  <a:pt x="6" y="10"/>
                  <a:pt x="5" y="9"/>
                </a:cubicBezTo>
                <a:cubicBezTo>
                  <a:pt x="4" y="9"/>
                  <a:pt x="4" y="8"/>
                  <a:pt x="3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8"/>
                  <a:pt x="0" y="9"/>
                  <a:pt x="0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1" y="12"/>
                  <a:pt x="2" y="13"/>
                  <a:pt x="3" y="13"/>
                </a:cubicBezTo>
                <a:cubicBezTo>
                  <a:pt x="3" y="13"/>
                  <a:pt x="4" y="13"/>
                  <a:pt x="5" y="13"/>
                </a:cubicBezTo>
                <a:cubicBezTo>
                  <a:pt x="6" y="14"/>
                  <a:pt x="7" y="14"/>
                  <a:pt x="7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9" y="18"/>
                  <a:pt x="10" y="17"/>
                  <a:pt x="10" y="18"/>
                </a:cubicBezTo>
                <a:cubicBezTo>
                  <a:pt x="11" y="18"/>
                  <a:pt x="10" y="19"/>
                  <a:pt x="11" y="20"/>
                </a:cubicBezTo>
                <a:cubicBezTo>
                  <a:pt x="11" y="20"/>
                  <a:pt x="12" y="20"/>
                  <a:pt x="12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4" y="20"/>
                  <a:pt x="15" y="19"/>
                  <a:pt x="15" y="19"/>
                </a:cubicBezTo>
                <a:cubicBezTo>
                  <a:pt x="16" y="18"/>
                  <a:pt x="15" y="17"/>
                  <a:pt x="15" y="17"/>
                </a:cubicBezTo>
                <a:cubicBezTo>
                  <a:pt x="15" y="16"/>
                  <a:pt x="16" y="18"/>
                  <a:pt x="17" y="18"/>
                </a:cubicBezTo>
                <a:cubicBezTo>
                  <a:pt x="17" y="18"/>
                  <a:pt x="19" y="18"/>
                  <a:pt x="20" y="18"/>
                </a:cubicBezTo>
                <a:cubicBezTo>
                  <a:pt x="20" y="18"/>
                  <a:pt x="22" y="17"/>
                  <a:pt x="22" y="16"/>
                </a:cubicBezTo>
                <a:cubicBezTo>
                  <a:pt x="22" y="15"/>
                  <a:pt x="21" y="14"/>
                  <a:pt x="22" y="13"/>
                </a:cubicBezTo>
                <a:cubicBezTo>
                  <a:pt x="22" y="13"/>
                  <a:pt x="24" y="12"/>
                  <a:pt x="24" y="12"/>
                </a:cubicBezTo>
                <a:cubicBezTo>
                  <a:pt x="24" y="11"/>
                  <a:pt x="24" y="10"/>
                  <a:pt x="24" y="10"/>
                </a:cubicBezTo>
                <a:cubicBezTo>
                  <a:pt x="23" y="9"/>
                  <a:pt x="22" y="10"/>
                  <a:pt x="21" y="10"/>
                </a:cubicBezTo>
                <a:cubicBezTo>
                  <a:pt x="20" y="10"/>
                  <a:pt x="22" y="9"/>
                  <a:pt x="22" y="9"/>
                </a:cubicBezTo>
                <a:cubicBezTo>
                  <a:pt x="22" y="8"/>
                  <a:pt x="21" y="7"/>
                  <a:pt x="21" y="7"/>
                </a:cubicBezTo>
                <a:cubicBezTo>
                  <a:pt x="20" y="7"/>
                  <a:pt x="19" y="6"/>
                  <a:pt x="19" y="6"/>
                </a:cubicBezTo>
                <a:cubicBezTo>
                  <a:pt x="18" y="6"/>
                  <a:pt x="17" y="8"/>
                  <a:pt x="17" y="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1" name="Freeform 1297"/>
          <p:cNvSpPr>
            <a:spLocks/>
          </p:cNvSpPr>
          <p:nvPr/>
        </p:nvSpPr>
        <p:spPr bwMode="auto">
          <a:xfrm>
            <a:off x="3295650" y="2141538"/>
            <a:ext cx="93663" cy="49212"/>
          </a:xfrm>
          <a:custGeom>
            <a:avLst/>
            <a:gdLst>
              <a:gd name="T0" fmla="*/ 88153 w 17"/>
              <a:gd name="T1" fmla="*/ 27341 h 9"/>
              <a:gd name="T2" fmla="*/ 82644 w 17"/>
              <a:gd name="T3" fmla="*/ 43745 h 9"/>
              <a:gd name="T4" fmla="*/ 77134 w 17"/>
              <a:gd name="T5" fmla="*/ 49213 h 9"/>
              <a:gd name="T6" fmla="*/ 55096 w 17"/>
              <a:gd name="T7" fmla="*/ 43745 h 9"/>
              <a:gd name="T8" fmla="*/ 38567 w 17"/>
              <a:gd name="T9" fmla="*/ 43745 h 9"/>
              <a:gd name="T10" fmla="*/ 38567 w 17"/>
              <a:gd name="T11" fmla="*/ 38277 h 9"/>
              <a:gd name="T12" fmla="*/ 27548 w 17"/>
              <a:gd name="T13" fmla="*/ 43745 h 9"/>
              <a:gd name="T14" fmla="*/ 16529 w 17"/>
              <a:gd name="T15" fmla="*/ 38277 h 9"/>
              <a:gd name="T16" fmla="*/ 16529 w 17"/>
              <a:gd name="T17" fmla="*/ 32809 h 9"/>
              <a:gd name="T18" fmla="*/ 11019 w 17"/>
              <a:gd name="T19" fmla="*/ 32809 h 9"/>
              <a:gd name="T20" fmla="*/ 11019 w 17"/>
              <a:gd name="T21" fmla="*/ 27341 h 9"/>
              <a:gd name="T22" fmla="*/ 0 w 17"/>
              <a:gd name="T23" fmla="*/ 27341 h 9"/>
              <a:gd name="T24" fmla="*/ 11019 w 17"/>
              <a:gd name="T25" fmla="*/ 21872 h 9"/>
              <a:gd name="T26" fmla="*/ 27548 w 17"/>
              <a:gd name="T27" fmla="*/ 16404 h 9"/>
              <a:gd name="T28" fmla="*/ 44077 w 17"/>
              <a:gd name="T29" fmla="*/ 5468 h 9"/>
              <a:gd name="T30" fmla="*/ 60605 w 17"/>
              <a:gd name="T31" fmla="*/ 0 h 9"/>
              <a:gd name="T32" fmla="*/ 77134 w 17"/>
              <a:gd name="T33" fmla="*/ 5468 h 9"/>
              <a:gd name="T34" fmla="*/ 93663 w 17"/>
              <a:gd name="T35" fmla="*/ 16404 h 9"/>
              <a:gd name="T36" fmla="*/ 88153 w 17"/>
              <a:gd name="T37" fmla="*/ 27341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9"/>
              <a:gd name="T59" fmla="*/ 17 w 17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9">
                <a:moveTo>
                  <a:pt x="16" y="5"/>
                </a:moveTo>
                <a:cubicBezTo>
                  <a:pt x="16" y="6"/>
                  <a:pt x="16" y="7"/>
                  <a:pt x="15" y="8"/>
                </a:cubicBezTo>
                <a:cubicBezTo>
                  <a:pt x="15" y="8"/>
                  <a:pt x="14" y="8"/>
                  <a:pt x="14" y="9"/>
                </a:cubicBezTo>
                <a:cubicBezTo>
                  <a:pt x="13" y="9"/>
                  <a:pt x="11" y="9"/>
                  <a:pt x="10" y="8"/>
                </a:cubicBezTo>
                <a:cubicBezTo>
                  <a:pt x="9" y="8"/>
                  <a:pt x="8" y="8"/>
                  <a:pt x="7" y="8"/>
                </a:cubicBezTo>
                <a:cubicBezTo>
                  <a:pt x="7" y="8"/>
                  <a:pt x="7" y="7"/>
                  <a:pt x="7" y="7"/>
                </a:cubicBezTo>
                <a:cubicBezTo>
                  <a:pt x="6" y="7"/>
                  <a:pt x="6" y="8"/>
                  <a:pt x="5" y="8"/>
                </a:cubicBezTo>
                <a:cubicBezTo>
                  <a:pt x="4" y="8"/>
                  <a:pt x="4" y="7"/>
                  <a:pt x="3" y="7"/>
                </a:cubicBezTo>
                <a:cubicBezTo>
                  <a:pt x="3" y="7"/>
                  <a:pt x="4" y="6"/>
                  <a:pt x="3" y="6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2" y="5"/>
                  <a:pt x="2" y="5"/>
                </a:cubicBezTo>
                <a:cubicBezTo>
                  <a:pt x="1" y="5"/>
                  <a:pt x="0" y="6"/>
                  <a:pt x="0" y="5"/>
                </a:cubicBezTo>
                <a:cubicBezTo>
                  <a:pt x="0" y="5"/>
                  <a:pt x="1" y="4"/>
                  <a:pt x="2" y="4"/>
                </a:cubicBezTo>
                <a:cubicBezTo>
                  <a:pt x="3" y="3"/>
                  <a:pt x="4" y="3"/>
                  <a:pt x="5" y="3"/>
                </a:cubicBezTo>
                <a:cubicBezTo>
                  <a:pt x="6" y="2"/>
                  <a:pt x="7" y="1"/>
                  <a:pt x="8" y="1"/>
                </a:cubicBezTo>
                <a:cubicBezTo>
                  <a:pt x="9" y="0"/>
                  <a:pt x="10" y="0"/>
                  <a:pt x="11" y="0"/>
                </a:cubicBezTo>
                <a:cubicBezTo>
                  <a:pt x="12" y="0"/>
                  <a:pt x="14" y="1"/>
                  <a:pt x="14" y="1"/>
                </a:cubicBezTo>
                <a:cubicBezTo>
                  <a:pt x="15" y="2"/>
                  <a:pt x="16" y="2"/>
                  <a:pt x="17" y="3"/>
                </a:cubicBezTo>
                <a:cubicBezTo>
                  <a:pt x="17" y="4"/>
                  <a:pt x="16" y="4"/>
                  <a:pt x="16" y="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2" name="Freeform 1298"/>
          <p:cNvSpPr>
            <a:spLocks/>
          </p:cNvSpPr>
          <p:nvPr/>
        </p:nvSpPr>
        <p:spPr bwMode="auto">
          <a:xfrm>
            <a:off x="3048000" y="2212975"/>
            <a:ext cx="50800" cy="42863"/>
          </a:xfrm>
          <a:custGeom>
            <a:avLst/>
            <a:gdLst>
              <a:gd name="T0" fmla="*/ 45156 w 9"/>
              <a:gd name="T1" fmla="*/ 5358 h 8"/>
              <a:gd name="T2" fmla="*/ 50800 w 9"/>
              <a:gd name="T3" fmla="*/ 10716 h 8"/>
              <a:gd name="T4" fmla="*/ 33867 w 9"/>
              <a:gd name="T5" fmla="*/ 32147 h 8"/>
              <a:gd name="T6" fmla="*/ 28222 w 9"/>
              <a:gd name="T7" fmla="*/ 37505 h 8"/>
              <a:gd name="T8" fmla="*/ 22578 w 9"/>
              <a:gd name="T9" fmla="*/ 32147 h 8"/>
              <a:gd name="T10" fmla="*/ 16933 w 9"/>
              <a:gd name="T11" fmla="*/ 16074 h 8"/>
              <a:gd name="T12" fmla="*/ 5644 w 9"/>
              <a:gd name="T13" fmla="*/ 10716 h 8"/>
              <a:gd name="T14" fmla="*/ 11289 w 9"/>
              <a:gd name="T15" fmla="*/ 5358 h 8"/>
              <a:gd name="T16" fmla="*/ 16933 w 9"/>
              <a:gd name="T17" fmla="*/ 5358 h 8"/>
              <a:gd name="T18" fmla="*/ 28222 w 9"/>
              <a:gd name="T19" fmla="*/ 5358 h 8"/>
              <a:gd name="T20" fmla="*/ 33867 w 9"/>
              <a:gd name="T21" fmla="*/ 0 h 8"/>
              <a:gd name="T22" fmla="*/ 45156 w 9"/>
              <a:gd name="T23" fmla="*/ 5358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8"/>
              <a:gd name="T38" fmla="*/ 9 w 9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8">
                <a:moveTo>
                  <a:pt x="8" y="1"/>
                </a:moveTo>
                <a:cubicBezTo>
                  <a:pt x="8" y="1"/>
                  <a:pt x="9" y="2"/>
                  <a:pt x="9" y="2"/>
                </a:cubicBezTo>
                <a:cubicBezTo>
                  <a:pt x="8" y="4"/>
                  <a:pt x="7" y="5"/>
                  <a:pt x="6" y="6"/>
                </a:cubicBezTo>
                <a:cubicBezTo>
                  <a:pt x="6" y="6"/>
                  <a:pt x="6" y="8"/>
                  <a:pt x="5" y="7"/>
                </a:cubicBezTo>
                <a:cubicBezTo>
                  <a:pt x="5" y="7"/>
                  <a:pt x="5" y="6"/>
                  <a:pt x="4" y="6"/>
                </a:cubicBezTo>
                <a:cubicBezTo>
                  <a:pt x="4" y="5"/>
                  <a:pt x="3" y="4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0"/>
                  <a:pt x="4" y="1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7" y="0"/>
                  <a:pt x="8" y="0"/>
                  <a:pt x="8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3" name="Freeform 1299"/>
          <p:cNvSpPr>
            <a:spLocks/>
          </p:cNvSpPr>
          <p:nvPr/>
        </p:nvSpPr>
        <p:spPr bwMode="auto">
          <a:xfrm>
            <a:off x="2735263" y="2235200"/>
            <a:ext cx="406400" cy="196850"/>
          </a:xfrm>
          <a:custGeom>
            <a:avLst/>
            <a:gdLst>
              <a:gd name="T0" fmla="*/ 329513 w 74"/>
              <a:gd name="T1" fmla="*/ 54681 h 36"/>
              <a:gd name="T2" fmla="*/ 329513 w 74"/>
              <a:gd name="T3" fmla="*/ 92957 h 36"/>
              <a:gd name="T4" fmla="*/ 367957 w 74"/>
              <a:gd name="T5" fmla="*/ 114829 h 36"/>
              <a:gd name="T6" fmla="*/ 400908 w 74"/>
              <a:gd name="T7" fmla="*/ 131233 h 36"/>
              <a:gd name="T8" fmla="*/ 384432 w 74"/>
              <a:gd name="T9" fmla="*/ 147637 h 36"/>
              <a:gd name="T10" fmla="*/ 351481 w 74"/>
              <a:gd name="T11" fmla="*/ 147637 h 36"/>
              <a:gd name="T12" fmla="*/ 335005 w 74"/>
              <a:gd name="T13" fmla="*/ 153106 h 36"/>
              <a:gd name="T14" fmla="*/ 345989 w 74"/>
              <a:gd name="T15" fmla="*/ 169510 h 36"/>
              <a:gd name="T16" fmla="*/ 367957 w 74"/>
              <a:gd name="T17" fmla="*/ 164042 h 36"/>
              <a:gd name="T18" fmla="*/ 324022 w 74"/>
              <a:gd name="T19" fmla="*/ 185914 h 36"/>
              <a:gd name="T20" fmla="*/ 296562 w 74"/>
              <a:gd name="T21" fmla="*/ 180446 h 36"/>
              <a:gd name="T22" fmla="*/ 274595 w 74"/>
              <a:gd name="T23" fmla="*/ 169510 h 36"/>
              <a:gd name="T24" fmla="*/ 263611 w 74"/>
              <a:gd name="T25" fmla="*/ 158574 h 36"/>
              <a:gd name="T26" fmla="*/ 219676 w 74"/>
              <a:gd name="T27" fmla="*/ 180446 h 36"/>
              <a:gd name="T28" fmla="*/ 186724 w 74"/>
              <a:gd name="T29" fmla="*/ 191382 h 36"/>
              <a:gd name="T30" fmla="*/ 137297 w 74"/>
              <a:gd name="T31" fmla="*/ 196850 h 36"/>
              <a:gd name="T32" fmla="*/ 93362 w 74"/>
              <a:gd name="T33" fmla="*/ 180446 h 36"/>
              <a:gd name="T34" fmla="*/ 60411 w 74"/>
              <a:gd name="T35" fmla="*/ 169510 h 36"/>
              <a:gd name="T36" fmla="*/ 32951 w 74"/>
              <a:gd name="T37" fmla="*/ 158574 h 36"/>
              <a:gd name="T38" fmla="*/ 38443 w 74"/>
              <a:gd name="T39" fmla="*/ 131233 h 36"/>
              <a:gd name="T40" fmla="*/ 87870 w 74"/>
              <a:gd name="T41" fmla="*/ 125765 h 36"/>
              <a:gd name="T42" fmla="*/ 137297 w 74"/>
              <a:gd name="T43" fmla="*/ 131233 h 36"/>
              <a:gd name="T44" fmla="*/ 159265 w 74"/>
              <a:gd name="T45" fmla="*/ 120297 h 36"/>
              <a:gd name="T46" fmla="*/ 98854 w 74"/>
              <a:gd name="T47" fmla="*/ 109361 h 36"/>
              <a:gd name="T48" fmla="*/ 43935 w 74"/>
              <a:gd name="T49" fmla="*/ 109361 h 36"/>
              <a:gd name="T50" fmla="*/ 16476 w 74"/>
              <a:gd name="T51" fmla="*/ 98425 h 36"/>
              <a:gd name="T52" fmla="*/ 60411 w 74"/>
              <a:gd name="T53" fmla="*/ 87489 h 36"/>
              <a:gd name="T54" fmla="*/ 87870 w 74"/>
              <a:gd name="T55" fmla="*/ 76553 h 36"/>
              <a:gd name="T56" fmla="*/ 38443 w 74"/>
              <a:gd name="T57" fmla="*/ 87489 h 36"/>
              <a:gd name="T58" fmla="*/ 21968 w 74"/>
              <a:gd name="T59" fmla="*/ 87489 h 36"/>
              <a:gd name="T60" fmla="*/ 10984 w 74"/>
              <a:gd name="T61" fmla="*/ 71085 h 36"/>
              <a:gd name="T62" fmla="*/ 21968 w 74"/>
              <a:gd name="T63" fmla="*/ 54681 h 36"/>
              <a:gd name="T64" fmla="*/ 27459 w 74"/>
              <a:gd name="T65" fmla="*/ 38276 h 36"/>
              <a:gd name="T66" fmla="*/ 82378 w 74"/>
              <a:gd name="T67" fmla="*/ 10936 h 36"/>
              <a:gd name="T68" fmla="*/ 131805 w 74"/>
              <a:gd name="T69" fmla="*/ 0 h 36"/>
              <a:gd name="T70" fmla="*/ 137297 w 74"/>
              <a:gd name="T71" fmla="*/ 21872 h 36"/>
              <a:gd name="T72" fmla="*/ 120822 w 74"/>
              <a:gd name="T73" fmla="*/ 32808 h 36"/>
              <a:gd name="T74" fmla="*/ 148281 w 74"/>
              <a:gd name="T75" fmla="*/ 27340 h 36"/>
              <a:gd name="T76" fmla="*/ 197708 w 74"/>
              <a:gd name="T77" fmla="*/ 21872 h 36"/>
              <a:gd name="T78" fmla="*/ 175741 w 74"/>
              <a:gd name="T79" fmla="*/ 43744 h 36"/>
              <a:gd name="T80" fmla="*/ 197708 w 74"/>
              <a:gd name="T81" fmla="*/ 43744 h 36"/>
              <a:gd name="T82" fmla="*/ 219676 w 74"/>
              <a:gd name="T83" fmla="*/ 32808 h 36"/>
              <a:gd name="T84" fmla="*/ 230659 w 74"/>
              <a:gd name="T85" fmla="*/ 16404 h 36"/>
              <a:gd name="T86" fmla="*/ 247135 w 74"/>
              <a:gd name="T87" fmla="*/ 54681 h 36"/>
              <a:gd name="T88" fmla="*/ 280086 w 74"/>
              <a:gd name="T89" fmla="*/ 65617 h 36"/>
              <a:gd name="T90" fmla="*/ 274595 w 74"/>
              <a:gd name="T91" fmla="*/ 21872 h 36"/>
              <a:gd name="T92" fmla="*/ 296562 w 74"/>
              <a:gd name="T93" fmla="*/ 5468 h 36"/>
              <a:gd name="T94" fmla="*/ 335005 w 74"/>
              <a:gd name="T95" fmla="*/ 21872 h 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4"/>
              <a:gd name="T145" fmla="*/ 0 h 36"/>
              <a:gd name="T146" fmla="*/ 74 w 74"/>
              <a:gd name="T147" fmla="*/ 36 h 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4" h="36">
                <a:moveTo>
                  <a:pt x="61" y="4"/>
                </a:moveTo>
                <a:cubicBezTo>
                  <a:pt x="61" y="4"/>
                  <a:pt x="61" y="5"/>
                  <a:pt x="61" y="6"/>
                </a:cubicBezTo>
                <a:cubicBezTo>
                  <a:pt x="61" y="8"/>
                  <a:pt x="60" y="9"/>
                  <a:pt x="60" y="10"/>
                </a:cubicBezTo>
                <a:cubicBezTo>
                  <a:pt x="60" y="11"/>
                  <a:pt x="61" y="12"/>
                  <a:pt x="62" y="12"/>
                </a:cubicBezTo>
                <a:cubicBezTo>
                  <a:pt x="62" y="13"/>
                  <a:pt x="62" y="13"/>
                  <a:pt x="62" y="14"/>
                </a:cubicBezTo>
                <a:cubicBezTo>
                  <a:pt x="62" y="15"/>
                  <a:pt x="60" y="16"/>
                  <a:pt x="60" y="17"/>
                </a:cubicBezTo>
                <a:cubicBezTo>
                  <a:pt x="60" y="18"/>
                  <a:pt x="61" y="19"/>
                  <a:pt x="62" y="20"/>
                </a:cubicBezTo>
                <a:cubicBezTo>
                  <a:pt x="63" y="20"/>
                  <a:pt x="64" y="21"/>
                  <a:pt x="65" y="21"/>
                </a:cubicBezTo>
                <a:cubicBezTo>
                  <a:pt x="66" y="21"/>
                  <a:pt x="67" y="21"/>
                  <a:pt x="67" y="21"/>
                </a:cubicBezTo>
                <a:cubicBezTo>
                  <a:pt x="68" y="21"/>
                  <a:pt x="69" y="22"/>
                  <a:pt x="70" y="23"/>
                </a:cubicBezTo>
                <a:cubicBezTo>
                  <a:pt x="70" y="23"/>
                  <a:pt x="70" y="24"/>
                  <a:pt x="71" y="24"/>
                </a:cubicBezTo>
                <a:cubicBezTo>
                  <a:pt x="72" y="24"/>
                  <a:pt x="73" y="24"/>
                  <a:pt x="73" y="24"/>
                </a:cubicBezTo>
                <a:cubicBezTo>
                  <a:pt x="74" y="24"/>
                  <a:pt x="73" y="25"/>
                  <a:pt x="73" y="26"/>
                </a:cubicBezTo>
                <a:cubicBezTo>
                  <a:pt x="73" y="27"/>
                  <a:pt x="72" y="28"/>
                  <a:pt x="72" y="28"/>
                </a:cubicBezTo>
                <a:cubicBezTo>
                  <a:pt x="71" y="28"/>
                  <a:pt x="70" y="27"/>
                  <a:pt x="70" y="27"/>
                </a:cubicBezTo>
                <a:cubicBezTo>
                  <a:pt x="69" y="27"/>
                  <a:pt x="69" y="28"/>
                  <a:pt x="69" y="28"/>
                </a:cubicBezTo>
                <a:cubicBezTo>
                  <a:pt x="68" y="27"/>
                  <a:pt x="68" y="27"/>
                  <a:pt x="67" y="27"/>
                </a:cubicBezTo>
                <a:cubicBezTo>
                  <a:pt x="66" y="26"/>
                  <a:pt x="65" y="26"/>
                  <a:pt x="64" y="27"/>
                </a:cubicBezTo>
                <a:cubicBezTo>
                  <a:pt x="64" y="27"/>
                  <a:pt x="65" y="28"/>
                  <a:pt x="64" y="28"/>
                </a:cubicBezTo>
                <a:cubicBezTo>
                  <a:pt x="64" y="29"/>
                  <a:pt x="63" y="28"/>
                  <a:pt x="62" y="28"/>
                </a:cubicBezTo>
                <a:cubicBezTo>
                  <a:pt x="62" y="28"/>
                  <a:pt x="61" y="27"/>
                  <a:pt x="61" y="28"/>
                </a:cubicBezTo>
                <a:cubicBezTo>
                  <a:pt x="61" y="28"/>
                  <a:pt x="62" y="28"/>
                  <a:pt x="62" y="29"/>
                </a:cubicBezTo>
                <a:cubicBezTo>
                  <a:pt x="62" y="30"/>
                  <a:pt x="61" y="31"/>
                  <a:pt x="62" y="31"/>
                </a:cubicBezTo>
                <a:cubicBezTo>
                  <a:pt x="62" y="32"/>
                  <a:pt x="62" y="31"/>
                  <a:pt x="63" y="31"/>
                </a:cubicBezTo>
                <a:cubicBezTo>
                  <a:pt x="64" y="30"/>
                  <a:pt x="64" y="30"/>
                  <a:pt x="64" y="30"/>
                </a:cubicBezTo>
                <a:cubicBezTo>
                  <a:pt x="65" y="29"/>
                  <a:pt x="65" y="29"/>
                  <a:pt x="66" y="29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3"/>
                  <a:pt x="64" y="34"/>
                  <a:pt x="64" y="34"/>
                </a:cubicBezTo>
                <a:cubicBezTo>
                  <a:pt x="62" y="34"/>
                  <a:pt x="61" y="34"/>
                  <a:pt x="59" y="34"/>
                </a:cubicBezTo>
                <a:cubicBezTo>
                  <a:pt x="58" y="34"/>
                  <a:pt x="57" y="34"/>
                  <a:pt x="56" y="33"/>
                </a:cubicBezTo>
                <a:cubicBezTo>
                  <a:pt x="56" y="33"/>
                  <a:pt x="55" y="33"/>
                  <a:pt x="55" y="33"/>
                </a:cubicBezTo>
                <a:cubicBezTo>
                  <a:pt x="54" y="33"/>
                  <a:pt x="54" y="34"/>
                  <a:pt x="54" y="33"/>
                </a:cubicBezTo>
                <a:cubicBezTo>
                  <a:pt x="53" y="33"/>
                  <a:pt x="54" y="32"/>
                  <a:pt x="54" y="32"/>
                </a:cubicBezTo>
                <a:cubicBezTo>
                  <a:pt x="53" y="31"/>
                  <a:pt x="53" y="32"/>
                  <a:pt x="52" y="31"/>
                </a:cubicBezTo>
                <a:cubicBezTo>
                  <a:pt x="51" y="31"/>
                  <a:pt x="50" y="32"/>
                  <a:pt x="50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9"/>
                  <a:pt x="48" y="29"/>
                  <a:pt x="48" y="29"/>
                </a:cubicBezTo>
                <a:cubicBezTo>
                  <a:pt x="47" y="30"/>
                  <a:pt x="47" y="30"/>
                  <a:pt x="46" y="31"/>
                </a:cubicBezTo>
                <a:cubicBezTo>
                  <a:pt x="45" y="31"/>
                  <a:pt x="44" y="32"/>
                  <a:pt x="43" y="33"/>
                </a:cubicBezTo>
                <a:cubicBezTo>
                  <a:pt x="42" y="33"/>
                  <a:pt x="41" y="33"/>
                  <a:pt x="40" y="33"/>
                </a:cubicBezTo>
                <a:cubicBezTo>
                  <a:pt x="40" y="33"/>
                  <a:pt x="39" y="33"/>
                  <a:pt x="38" y="33"/>
                </a:cubicBezTo>
                <a:cubicBezTo>
                  <a:pt x="37" y="33"/>
                  <a:pt x="37" y="34"/>
                  <a:pt x="36" y="34"/>
                </a:cubicBezTo>
                <a:cubicBezTo>
                  <a:pt x="35" y="35"/>
                  <a:pt x="34" y="35"/>
                  <a:pt x="34" y="35"/>
                </a:cubicBezTo>
                <a:cubicBezTo>
                  <a:pt x="33" y="35"/>
                  <a:pt x="33" y="36"/>
                  <a:pt x="31" y="36"/>
                </a:cubicBezTo>
                <a:cubicBezTo>
                  <a:pt x="30" y="36"/>
                  <a:pt x="29" y="35"/>
                  <a:pt x="28" y="36"/>
                </a:cubicBezTo>
                <a:cubicBezTo>
                  <a:pt x="27" y="36"/>
                  <a:pt x="26" y="36"/>
                  <a:pt x="25" y="36"/>
                </a:cubicBezTo>
                <a:cubicBezTo>
                  <a:pt x="23" y="36"/>
                  <a:pt x="22" y="36"/>
                  <a:pt x="20" y="36"/>
                </a:cubicBezTo>
                <a:cubicBezTo>
                  <a:pt x="19" y="36"/>
                  <a:pt x="18" y="35"/>
                  <a:pt x="17" y="35"/>
                </a:cubicBezTo>
                <a:cubicBezTo>
                  <a:pt x="17" y="34"/>
                  <a:pt x="17" y="34"/>
                  <a:pt x="17" y="33"/>
                </a:cubicBezTo>
                <a:cubicBezTo>
                  <a:pt x="17" y="33"/>
                  <a:pt x="17" y="32"/>
                  <a:pt x="17" y="31"/>
                </a:cubicBezTo>
                <a:cubicBezTo>
                  <a:pt x="17" y="31"/>
                  <a:pt x="16" y="31"/>
                  <a:pt x="15" y="31"/>
                </a:cubicBezTo>
                <a:cubicBezTo>
                  <a:pt x="14" y="31"/>
                  <a:pt x="12" y="31"/>
                  <a:pt x="11" y="31"/>
                </a:cubicBezTo>
                <a:cubicBezTo>
                  <a:pt x="10" y="31"/>
                  <a:pt x="9" y="30"/>
                  <a:pt x="8" y="30"/>
                </a:cubicBezTo>
                <a:cubicBezTo>
                  <a:pt x="7" y="30"/>
                  <a:pt x="6" y="30"/>
                  <a:pt x="6" y="30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8"/>
                  <a:pt x="4" y="27"/>
                  <a:pt x="4" y="27"/>
                </a:cubicBezTo>
                <a:cubicBezTo>
                  <a:pt x="4" y="26"/>
                  <a:pt x="3" y="26"/>
                  <a:pt x="4" y="25"/>
                </a:cubicBezTo>
                <a:cubicBezTo>
                  <a:pt x="4" y="25"/>
                  <a:pt x="6" y="25"/>
                  <a:pt x="7" y="24"/>
                </a:cubicBezTo>
                <a:cubicBezTo>
                  <a:pt x="8" y="24"/>
                  <a:pt x="9" y="24"/>
                  <a:pt x="10" y="24"/>
                </a:cubicBezTo>
                <a:cubicBezTo>
                  <a:pt x="12" y="24"/>
                  <a:pt x="13" y="24"/>
                  <a:pt x="14" y="24"/>
                </a:cubicBezTo>
                <a:cubicBezTo>
                  <a:pt x="15" y="23"/>
                  <a:pt x="15" y="23"/>
                  <a:pt x="16" y="23"/>
                </a:cubicBezTo>
                <a:cubicBezTo>
                  <a:pt x="18" y="23"/>
                  <a:pt x="19" y="23"/>
                  <a:pt x="20" y="23"/>
                </a:cubicBezTo>
                <a:cubicBezTo>
                  <a:pt x="21" y="23"/>
                  <a:pt x="22" y="23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26" y="24"/>
                  <a:pt x="26" y="23"/>
                  <a:pt x="26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29" y="23"/>
                  <a:pt x="29" y="23"/>
                  <a:pt x="29" y="22"/>
                </a:cubicBezTo>
                <a:cubicBezTo>
                  <a:pt x="28" y="22"/>
                  <a:pt x="26" y="22"/>
                  <a:pt x="25" y="21"/>
                </a:cubicBezTo>
                <a:cubicBezTo>
                  <a:pt x="23" y="21"/>
                  <a:pt x="22" y="21"/>
                  <a:pt x="20" y="20"/>
                </a:cubicBezTo>
                <a:cubicBezTo>
                  <a:pt x="20" y="20"/>
                  <a:pt x="19" y="20"/>
                  <a:pt x="18" y="20"/>
                </a:cubicBezTo>
                <a:cubicBezTo>
                  <a:pt x="17" y="20"/>
                  <a:pt x="17" y="21"/>
                  <a:pt x="15" y="21"/>
                </a:cubicBezTo>
                <a:cubicBezTo>
                  <a:pt x="14" y="21"/>
                  <a:pt x="13" y="21"/>
                  <a:pt x="11" y="21"/>
                </a:cubicBezTo>
                <a:cubicBezTo>
                  <a:pt x="10" y="21"/>
                  <a:pt x="9" y="20"/>
                  <a:pt x="8" y="20"/>
                </a:cubicBezTo>
                <a:cubicBezTo>
                  <a:pt x="6" y="20"/>
                  <a:pt x="6" y="20"/>
                  <a:pt x="5" y="20"/>
                </a:cubicBezTo>
                <a:cubicBezTo>
                  <a:pt x="4" y="20"/>
                  <a:pt x="3" y="20"/>
                  <a:pt x="3" y="19"/>
                </a:cubicBezTo>
                <a:cubicBezTo>
                  <a:pt x="3" y="19"/>
                  <a:pt x="3" y="18"/>
                  <a:pt x="3" y="18"/>
                </a:cubicBezTo>
                <a:cubicBezTo>
                  <a:pt x="4" y="17"/>
                  <a:pt x="5" y="17"/>
                  <a:pt x="6" y="17"/>
                </a:cubicBezTo>
                <a:cubicBezTo>
                  <a:pt x="7" y="16"/>
                  <a:pt x="8" y="16"/>
                  <a:pt x="9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2" y="16"/>
                  <a:pt x="12" y="15"/>
                  <a:pt x="13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7" y="14"/>
                  <a:pt x="16" y="14"/>
                </a:cubicBezTo>
                <a:cubicBezTo>
                  <a:pt x="15" y="14"/>
                  <a:pt x="15" y="14"/>
                  <a:pt x="14" y="14"/>
                </a:cubicBezTo>
                <a:cubicBezTo>
                  <a:pt x="13" y="14"/>
                  <a:pt x="12" y="14"/>
                  <a:pt x="11" y="14"/>
                </a:cubicBezTo>
                <a:cubicBezTo>
                  <a:pt x="9" y="15"/>
                  <a:pt x="8" y="16"/>
                  <a:pt x="7" y="16"/>
                </a:cubicBezTo>
                <a:cubicBezTo>
                  <a:pt x="7" y="16"/>
                  <a:pt x="7" y="15"/>
                  <a:pt x="6" y="15"/>
                </a:cubicBezTo>
                <a:cubicBezTo>
                  <a:pt x="6" y="15"/>
                  <a:pt x="6" y="16"/>
                  <a:pt x="5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5" y="15"/>
                  <a:pt x="5" y="14"/>
                </a:cubicBezTo>
                <a:cubicBezTo>
                  <a:pt x="6" y="14"/>
                  <a:pt x="5" y="13"/>
                  <a:pt x="4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1" y="13"/>
                  <a:pt x="1" y="14"/>
                  <a:pt x="1" y="13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11"/>
                  <a:pt x="3" y="11"/>
                  <a:pt x="4" y="10"/>
                </a:cubicBezTo>
                <a:cubicBezTo>
                  <a:pt x="5" y="10"/>
                  <a:pt x="6" y="9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5" y="7"/>
                  <a:pt x="5" y="7"/>
                </a:cubicBezTo>
                <a:cubicBezTo>
                  <a:pt x="6" y="6"/>
                  <a:pt x="7" y="5"/>
                  <a:pt x="8" y="5"/>
                </a:cubicBezTo>
                <a:cubicBezTo>
                  <a:pt x="8" y="4"/>
                  <a:pt x="9" y="4"/>
                  <a:pt x="10" y="4"/>
                </a:cubicBezTo>
                <a:cubicBezTo>
                  <a:pt x="11" y="3"/>
                  <a:pt x="13" y="3"/>
                  <a:pt x="15" y="2"/>
                </a:cubicBezTo>
                <a:cubicBezTo>
                  <a:pt x="16" y="2"/>
                  <a:pt x="17" y="2"/>
                  <a:pt x="18" y="1"/>
                </a:cubicBezTo>
                <a:cubicBezTo>
                  <a:pt x="19" y="1"/>
                  <a:pt x="20" y="0"/>
                  <a:pt x="21" y="0"/>
                </a:cubicBezTo>
                <a:cubicBezTo>
                  <a:pt x="22" y="0"/>
                  <a:pt x="23" y="0"/>
                  <a:pt x="24" y="0"/>
                </a:cubicBezTo>
                <a:cubicBezTo>
                  <a:pt x="25" y="0"/>
                  <a:pt x="25" y="0"/>
                  <a:pt x="26" y="1"/>
                </a:cubicBezTo>
                <a:cubicBezTo>
                  <a:pt x="26" y="1"/>
                  <a:pt x="25" y="2"/>
                  <a:pt x="25" y="3"/>
                </a:cubicBezTo>
                <a:cubicBezTo>
                  <a:pt x="25" y="3"/>
                  <a:pt x="25" y="4"/>
                  <a:pt x="25" y="4"/>
                </a:cubicBezTo>
                <a:cubicBezTo>
                  <a:pt x="25" y="4"/>
                  <a:pt x="24" y="4"/>
                  <a:pt x="23" y="4"/>
                </a:cubicBezTo>
                <a:cubicBezTo>
                  <a:pt x="23" y="5"/>
                  <a:pt x="22" y="5"/>
                  <a:pt x="21" y="6"/>
                </a:cubicBezTo>
                <a:cubicBezTo>
                  <a:pt x="21" y="6"/>
                  <a:pt x="22" y="6"/>
                  <a:pt x="22" y="6"/>
                </a:cubicBezTo>
                <a:cubicBezTo>
                  <a:pt x="23" y="6"/>
                  <a:pt x="24" y="5"/>
                  <a:pt x="25" y="5"/>
                </a:cubicBezTo>
                <a:cubicBezTo>
                  <a:pt x="25" y="5"/>
                  <a:pt x="26" y="6"/>
                  <a:pt x="27" y="6"/>
                </a:cubicBezTo>
                <a:cubicBezTo>
                  <a:pt x="28" y="6"/>
                  <a:pt x="27" y="5"/>
                  <a:pt x="27" y="5"/>
                </a:cubicBezTo>
                <a:cubicBezTo>
                  <a:pt x="28" y="4"/>
                  <a:pt x="28" y="3"/>
                  <a:pt x="29" y="2"/>
                </a:cubicBezTo>
                <a:cubicBezTo>
                  <a:pt x="30" y="2"/>
                  <a:pt x="31" y="3"/>
                  <a:pt x="33" y="3"/>
                </a:cubicBezTo>
                <a:cubicBezTo>
                  <a:pt x="34" y="4"/>
                  <a:pt x="35" y="4"/>
                  <a:pt x="36" y="4"/>
                </a:cubicBezTo>
                <a:cubicBezTo>
                  <a:pt x="36" y="5"/>
                  <a:pt x="36" y="5"/>
                  <a:pt x="36" y="6"/>
                </a:cubicBezTo>
                <a:cubicBezTo>
                  <a:pt x="34" y="7"/>
                  <a:pt x="33" y="7"/>
                  <a:pt x="31" y="8"/>
                </a:cubicBezTo>
                <a:cubicBezTo>
                  <a:pt x="31" y="8"/>
                  <a:pt x="32" y="8"/>
                  <a:pt x="32" y="8"/>
                </a:cubicBezTo>
                <a:cubicBezTo>
                  <a:pt x="33" y="8"/>
                  <a:pt x="33" y="9"/>
                  <a:pt x="34" y="9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8"/>
                  <a:pt x="35" y="8"/>
                  <a:pt x="36" y="8"/>
                </a:cubicBezTo>
                <a:cubicBezTo>
                  <a:pt x="36" y="8"/>
                  <a:pt x="36" y="7"/>
                  <a:pt x="37" y="7"/>
                </a:cubicBezTo>
                <a:cubicBezTo>
                  <a:pt x="37" y="6"/>
                  <a:pt x="38" y="6"/>
                  <a:pt x="39" y="6"/>
                </a:cubicBezTo>
                <a:cubicBezTo>
                  <a:pt x="39" y="6"/>
                  <a:pt x="40" y="7"/>
                  <a:pt x="40" y="6"/>
                </a:cubicBezTo>
                <a:cubicBezTo>
                  <a:pt x="41" y="6"/>
                  <a:pt x="41" y="5"/>
                  <a:pt x="41" y="5"/>
                </a:cubicBezTo>
                <a:cubicBezTo>
                  <a:pt x="41" y="4"/>
                  <a:pt x="40" y="4"/>
                  <a:pt x="40" y="3"/>
                </a:cubicBezTo>
                <a:cubicBezTo>
                  <a:pt x="40" y="3"/>
                  <a:pt x="41" y="3"/>
                  <a:pt x="42" y="3"/>
                </a:cubicBezTo>
                <a:cubicBezTo>
                  <a:pt x="43" y="3"/>
                  <a:pt x="44" y="3"/>
                  <a:pt x="45" y="4"/>
                </a:cubicBezTo>
                <a:cubicBezTo>
                  <a:pt x="45" y="5"/>
                  <a:pt x="47" y="6"/>
                  <a:pt x="47" y="7"/>
                </a:cubicBezTo>
                <a:cubicBezTo>
                  <a:pt x="47" y="8"/>
                  <a:pt x="45" y="9"/>
                  <a:pt x="45" y="10"/>
                </a:cubicBezTo>
                <a:cubicBezTo>
                  <a:pt x="45" y="11"/>
                  <a:pt x="46" y="12"/>
                  <a:pt x="47" y="12"/>
                </a:cubicBezTo>
                <a:cubicBezTo>
                  <a:pt x="47" y="13"/>
                  <a:pt x="48" y="13"/>
                  <a:pt x="48" y="13"/>
                </a:cubicBezTo>
                <a:cubicBezTo>
                  <a:pt x="49" y="13"/>
                  <a:pt x="50" y="12"/>
                  <a:pt x="51" y="12"/>
                </a:cubicBezTo>
                <a:cubicBezTo>
                  <a:pt x="51" y="11"/>
                  <a:pt x="51" y="11"/>
                  <a:pt x="50" y="10"/>
                </a:cubicBezTo>
                <a:cubicBezTo>
                  <a:pt x="50" y="10"/>
                  <a:pt x="49" y="10"/>
                  <a:pt x="49" y="9"/>
                </a:cubicBezTo>
                <a:cubicBezTo>
                  <a:pt x="49" y="7"/>
                  <a:pt x="50" y="5"/>
                  <a:pt x="50" y="4"/>
                </a:cubicBezTo>
                <a:cubicBezTo>
                  <a:pt x="50" y="3"/>
                  <a:pt x="50" y="1"/>
                  <a:pt x="50" y="0"/>
                </a:cubicBezTo>
                <a:cubicBezTo>
                  <a:pt x="51" y="0"/>
                  <a:pt x="51" y="0"/>
                  <a:pt x="52" y="0"/>
                </a:cubicBezTo>
                <a:cubicBezTo>
                  <a:pt x="53" y="0"/>
                  <a:pt x="53" y="1"/>
                  <a:pt x="54" y="1"/>
                </a:cubicBezTo>
                <a:cubicBezTo>
                  <a:pt x="55" y="1"/>
                  <a:pt x="54" y="0"/>
                  <a:pt x="55" y="0"/>
                </a:cubicBezTo>
                <a:cubicBezTo>
                  <a:pt x="56" y="1"/>
                  <a:pt x="57" y="2"/>
                  <a:pt x="58" y="2"/>
                </a:cubicBezTo>
                <a:cubicBezTo>
                  <a:pt x="59" y="3"/>
                  <a:pt x="60" y="3"/>
                  <a:pt x="61" y="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4" name="Freeform 1300"/>
          <p:cNvSpPr>
            <a:spLocks/>
          </p:cNvSpPr>
          <p:nvPr/>
        </p:nvSpPr>
        <p:spPr bwMode="auto">
          <a:xfrm>
            <a:off x="2581275" y="2190750"/>
            <a:ext cx="269875" cy="131763"/>
          </a:xfrm>
          <a:custGeom>
            <a:avLst/>
            <a:gdLst>
              <a:gd name="T0" fmla="*/ 269875 w 49"/>
              <a:gd name="T1" fmla="*/ 38431 h 24"/>
              <a:gd name="T2" fmla="*/ 264367 w 49"/>
              <a:gd name="T3" fmla="*/ 27451 h 24"/>
              <a:gd name="T4" fmla="*/ 247844 w 49"/>
              <a:gd name="T5" fmla="*/ 21961 h 24"/>
              <a:gd name="T6" fmla="*/ 231321 w 49"/>
              <a:gd name="T7" fmla="*/ 10980 h 24"/>
              <a:gd name="T8" fmla="*/ 214798 w 49"/>
              <a:gd name="T9" fmla="*/ 10980 h 24"/>
              <a:gd name="T10" fmla="*/ 203783 w 49"/>
              <a:gd name="T11" fmla="*/ 10980 h 24"/>
              <a:gd name="T12" fmla="*/ 192768 w 49"/>
              <a:gd name="T13" fmla="*/ 21961 h 24"/>
              <a:gd name="T14" fmla="*/ 187260 w 49"/>
              <a:gd name="T15" fmla="*/ 16470 h 24"/>
              <a:gd name="T16" fmla="*/ 187260 w 49"/>
              <a:gd name="T17" fmla="*/ 10980 h 24"/>
              <a:gd name="T18" fmla="*/ 181753 w 49"/>
              <a:gd name="T19" fmla="*/ 10980 h 24"/>
              <a:gd name="T20" fmla="*/ 176245 w 49"/>
              <a:gd name="T21" fmla="*/ 16470 h 24"/>
              <a:gd name="T22" fmla="*/ 170737 w 49"/>
              <a:gd name="T23" fmla="*/ 10980 h 24"/>
              <a:gd name="T24" fmla="*/ 154214 w 49"/>
              <a:gd name="T25" fmla="*/ 5490 h 24"/>
              <a:gd name="T26" fmla="*/ 137691 w 49"/>
              <a:gd name="T27" fmla="*/ 0 h 24"/>
              <a:gd name="T28" fmla="*/ 121168 w 49"/>
              <a:gd name="T29" fmla="*/ 5490 h 24"/>
              <a:gd name="T30" fmla="*/ 93630 w 49"/>
              <a:gd name="T31" fmla="*/ 5490 h 24"/>
              <a:gd name="T32" fmla="*/ 66092 w 49"/>
              <a:gd name="T33" fmla="*/ 5490 h 24"/>
              <a:gd name="T34" fmla="*/ 60584 w 49"/>
              <a:gd name="T35" fmla="*/ 5490 h 24"/>
              <a:gd name="T36" fmla="*/ 66092 w 49"/>
              <a:gd name="T37" fmla="*/ 21961 h 24"/>
              <a:gd name="T38" fmla="*/ 66092 w 49"/>
              <a:gd name="T39" fmla="*/ 27451 h 24"/>
              <a:gd name="T40" fmla="*/ 66092 w 49"/>
              <a:gd name="T41" fmla="*/ 32941 h 24"/>
              <a:gd name="T42" fmla="*/ 60584 w 49"/>
              <a:gd name="T43" fmla="*/ 38431 h 24"/>
              <a:gd name="T44" fmla="*/ 44061 w 49"/>
              <a:gd name="T45" fmla="*/ 49411 h 24"/>
              <a:gd name="T46" fmla="*/ 38554 w 49"/>
              <a:gd name="T47" fmla="*/ 49411 h 24"/>
              <a:gd name="T48" fmla="*/ 44061 w 49"/>
              <a:gd name="T49" fmla="*/ 54901 h 24"/>
              <a:gd name="T50" fmla="*/ 38554 w 49"/>
              <a:gd name="T51" fmla="*/ 60391 h 24"/>
              <a:gd name="T52" fmla="*/ 33046 w 49"/>
              <a:gd name="T53" fmla="*/ 60391 h 24"/>
              <a:gd name="T54" fmla="*/ 27538 w 49"/>
              <a:gd name="T55" fmla="*/ 71372 h 24"/>
              <a:gd name="T56" fmla="*/ 22031 w 49"/>
              <a:gd name="T57" fmla="*/ 71372 h 24"/>
              <a:gd name="T58" fmla="*/ 11015 w 49"/>
              <a:gd name="T59" fmla="*/ 87842 h 24"/>
              <a:gd name="T60" fmla="*/ 5508 w 49"/>
              <a:gd name="T61" fmla="*/ 93332 h 24"/>
              <a:gd name="T62" fmla="*/ 0 w 49"/>
              <a:gd name="T63" fmla="*/ 98822 h 24"/>
              <a:gd name="T64" fmla="*/ 5508 w 49"/>
              <a:gd name="T65" fmla="*/ 98822 h 24"/>
              <a:gd name="T66" fmla="*/ 22031 w 49"/>
              <a:gd name="T67" fmla="*/ 98822 h 24"/>
              <a:gd name="T68" fmla="*/ 27538 w 49"/>
              <a:gd name="T69" fmla="*/ 98822 h 24"/>
              <a:gd name="T70" fmla="*/ 38554 w 49"/>
              <a:gd name="T71" fmla="*/ 104312 h 24"/>
              <a:gd name="T72" fmla="*/ 44061 w 49"/>
              <a:gd name="T73" fmla="*/ 115293 h 24"/>
              <a:gd name="T74" fmla="*/ 49569 w 49"/>
              <a:gd name="T75" fmla="*/ 126273 h 24"/>
              <a:gd name="T76" fmla="*/ 60584 w 49"/>
              <a:gd name="T77" fmla="*/ 131763 h 24"/>
              <a:gd name="T78" fmla="*/ 66092 w 49"/>
              <a:gd name="T79" fmla="*/ 126273 h 24"/>
              <a:gd name="T80" fmla="*/ 82615 w 49"/>
              <a:gd name="T81" fmla="*/ 120783 h 24"/>
              <a:gd name="T82" fmla="*/ 88122 w 49"/>
              <a:gd name="T83" fmla="*/ 115293 h 24"/>
              <a:gd name="T84" fmla="*/ 93630 w 49"/>
              <a:gd name="T85" fmla="*/ 120783 h 24"/>
              <a:gd name="T86" fmla="*/ 104645 w 49"/>
              <a:gd name="T87" fmla="*/ 120783 h 24"/>
              <a:gd name="T88" fmla="*/ 115661 w 49"/>
              <a:gd name="T89" fmla="*/ 115293 h 24"/>
              <a:gd name="T90" fmla="*/ 121168 w 49"/>
              <a:gd name="T91" fmla="*/ 98822 h 24"/>
              <a:gd name="T92" fmla="*/ 121168 w 49"/>
              <a:gd name="T93" fmla="*/ 93332 h 24"/>
              <a:gd name="T94" fmla="*/ 137691 w 49"/>
              <a:gd name="T95" fmla="*/ 87842 h 24"/>
              <a:gd name="T96" fmla="*/ 154214 w 49"/>
              <a:gd name="T97" fmla="*/ 82352 h 24"/>
              <a:gd name="T98" fmla="*/ 165230 w 49"/>
              <a:gd name="T99" fmla="*/ 76862 h 24"/>
              <a:gd name="T100" fmla="*/ 165230 w 49"/>
              <a:gd name="T101" fmla="*/ 71372 h 24"/>
              <a:gd name="T102" fmla="*/ 192768 w 49"/>
              <a:gd name="T103" fmla="*/ 60391 h 24"/>
              <a:gd name="T104" fmla="*/ 214798 w 49"/>
              <a:gd name="T105" fmla="*/ 54901 h 24"/>
              <a:gd name="T106" fmla="*/ 231321 w 49"/>
              <a:gd name="T107" fmla="*/ 43921 h 24"/>
              <a:gd name="T108" fmla="*/ 242337 w 49"/>
              <a:gd name="T109" fmla="*/ 43921 h 24"/>
              <a:gd name="T110" fmla="*/ 258860 w 49"/>
              <a:gd name="T111" fmla="*/ 43921 h 24"/>
              <a:gd name="T112" fmla="*/ 269875 w 49"/>
              <a:gd name="T113" fmla="*/ 38431 h 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"/>
              <a:gd name="T172" fmla="*/ 0 h 24"/>
              <a:gd name="T173" fmla="*/ 49 w 49"/>
              <a:gd name="T174" fmla="*/ 24 h 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" h="24">
                <a:moveTo>
                  <a:pt x="49" y="7"/>
                </a:moveTo>
                <a:cubicBezTo>
                  <a:pt x="49" y="6"/>
                  <a:pt x="48" y="6"/>
                  <a:pt x="48" y="5"/>
                </a:cubicBezTo>
                <a:cubicBezTo>
                  <a:pt x="47" y="5"/>
                  <a:pt x="46" y="5"/>
                  <a:pt x="45" y="4"/>
                </a:cubicBezTo>
                <a:cubicBezTo>
                  <a:pt x="44" y="4"/>
                  <a:pt x="43" y="3"/>
                  <a:pt x="42" y="2"/>
                </a:cubicBezTo>
                <a:cubicBezTo>
                  <a:pt x="41" y="2"/>
                  <a:pt x="40" y="2"/>
                  <a:pt x="39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6" y="3"/>
                  <a:pt x="36" y="3"/>
                  <a:pt x="35" y="4"/>
                </a:cubicBezTo>
                <a:cubicBezTo>
                  <a:pt x="35" y="4"/>
                  <a:pt x="34" y="4"/>
                  <a:pt x="34" y="3"/>
                </a:cubicBezTo>
                <a:cubicBezTo>
                  <a:pt x="33" y="3"/>
                  <a:pt x="34" y="3"/>
                  <a:pt x="34" y="2"/>
                </a:cubicBezTo>
                <a:cubicBezTo>
                  <a:pt x="34" y="2"/>
                  <a:pt x="33" y="2"/>
                  <a:pt x="33" y="2"/>
                </a:cubicBezTo>
                <a:cubicBezTo>
                  <a:pt x="32" y="2"/>
                  <a:pt x="32" y="3"/>
                  <a:pt x="32" y="3"/>
                </a:cubicBezTo>
                <a:cubicBezTo>
                  <a:pt x="32" y="3"/>
                  <a:pt x="32" y="2"/>
                  <a:pt x="31" y="2"/>
                </a:cubicBezTo>
                <a:cubicBezTo>
                  <a:pt x="30" y="2"/>
                  <a:pt x="29" y="2"/>
                  <a:pt x="28" y="1"/>
                </a:cubicBezTo>
                <a:cubicBezTo>
                  <a:pt x="27" y="1"/>
                  <a:pt x="27" y="0"/>
                  <a:pt x="25" y="0"/>
                </a:cubicBezTo>
                <a:cubicBezTo>
                  <a:pt x="24" y="0"/>
                  <a:pt x="23" y="0"/>
                  <a:pt x="22" y="1"/>
                </a:cubicBezTo>
                <a:cubicBezTo>
                  <a:pt x="20" y="1"/>
                  <a:pt x="19" y="1"/>
                  <a:pt x="17" y="1"/>
                </a:cubicBezTo>
                <a:cubicBezTo>
                  <a:pt x="15" y="1"/>
                  <a:pt x="13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3"/>
                  <a:pt x="12" y="4"/>
                </a:cubicBezTo>
                <a:cubicBezTo>
                  <a:pt x="12" y="4"/>
                  <a:pt x="12" y="4"/>
                  <a:pt x="12" y="5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6"/>
                  <a:pt x="11" y="7"/>
                  <a:pt x="11" y="7"/>
                </a:cubicBezTo>
                <a:cubicBezTo>
                  <a:pt x="10" y="8"/>
                  <a:pt x="9" y="8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7" y="10"/>
                  <a:pt x="8" y="10"/>
                  <a:pt x="8" y="10"/>
                </a:cubicBezTo>
                <a:cubicBezTo>
                  <a:pt x="8" y="11"/>
                  <a:pt x="7" y="11"/>
                  <a:pt x="7" y="11"/>
                </a:cubicBezTo>
                <a:cubicBezTo>
                  <a:pt x="7" y="12"/>
                  <a:pt x="6" y="11"/>
                  <a:pt x="6" y="11"/>
                </a:cubicBezTo>
                <a:cubicBezTo>
                  <a:pt x="5" y="12"/>
                  <a:pt x="6" y="13"/>
                  <a:pt x="5" y="13"/>
                </a:cubicBezTo>
                <a:cubicBezTo>
                  <a:pt x="5" y="14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0" y="17"/>
                  <a:pt x="0" y="18"/>
                </a:cubicBezTo>
                <a:cubicBezTo>
                  <a:pt x="0" y="18"/>
                  <a:pt x="1" y="18"/>
                  <a:pt x="1" y="18"/>
                </a:cubicBezTo>
                <a:cubicBezTo>
                  <a:pt x="2" y="18"/>
                  <a:pt x="2" y="17"/>
                  <a:pt x="4" y="18"/>
                </a:cubicBezTo>
                <a:cubicBezTo>
                  <a:pt x="4" y="18"/>
                  <a:pt x="5" y="18"/>
                  <a:pt x="5" y="18"/>
                </a:cubicBezTo>
                <a:cubicBezTo>
                  <a:pt x="6" y="19"/>
                  <a:pt x="7" y="19"/>
                  <a:pt x="7" y="19"/>
                </a:cubicBezTo>
                <a:cubicBezTo>
                  <a:pt x="7" y="20"/>
                  <a:pt x="8" y="20"/>
                  <a:pt x="8" y="21"/>
                </a:cubicBezTo>
                <a:cubicBezTo>
                  <a:pt x="8" y="22"/>
                  <a:pt x="8" y="22"/>
                  <a:pt x="9" y="23"/>
                </a:cubicBezTo>
                <a:cubicBezTo>
                  <a:pt x="9" y="24"/>
                  <a:pt x="10" y="24"/>
                  <a:pt x="11" y="24"/>
                </a:cubicBezTo>
                <a:cubicBezTo>
                  <a:pt x="11" y="24"/>
                  <a:pt x="11" y="23"/>
                  <a:pt x="12" y="23"/>
                </a:cubicBezTo>
                <a:cubicBezTo>
                  <a:pt x="13" y="22"/>
                  <a:pt x="14" y="22"/>
                  <a:pt x="15" y="22"/>
                </a:cubicBezTo>
                <a:cubicBezTo>
                  <a:pt x="15" y="22"/>
                  <a:pt x="15" y="21"/>
                  <a:pt x="16" y="21"/>
                </a:cubicBezTo>
                <a:cubicBezTo>
                  <a:pt x="16" y="21"/>
                  <a:pt x="16" y="22"/>
                  <a:pt x="17" y="22"/>
                </a:cubicBezTo>
                <a:cubicBezTo>
                  <a:pt x="17" y="22"/>
                  <a:pt x="18" y="22"/>
                  <a:pt x="19" y="22"/>
                </a:cubicBezTo>
                <a:cubicBezTo>
                  <a:pt x="20" y="22"/>
                  <a:pt x="20" y="22"/>
                  <a:pt x="21" y="21"/>
                </a:cubicBezTo>
                <a:cubicBezTo>
                  <a:pt x="22" y="20"/>
                  <a:pt x="22" y="19"/>
                  <a:pt x="22" y="18"/>
                </a:cubicBezTo>
                <a:cubicBezTo>
                  <a:pt x="23" y="18"/>
                  <a:pt x="22" y="17"/>
                  <a:pt x="22" y="17"/>
                </a:cubicBezTo>
                <a:cubicBezTo>
                  <a:pt x="23" y="17"/>
                  <a:pt x="24" y="16"/>
                  <a:pt x="25" y="16"/>
                </a:cubicBezTo>
                <a:cubicBezTo>
                  <a:pt x="25" y="16"/>
                  <a:pt x="27" y="16"/>
                  <a:pt x="28" y="15"/>
                </a:cubicBezTo>
                <a:cubicBezTo>
                  <a:pt x="28" y="15"/>
                  <a:pt x="29" y="14"/>
                  <a:pt x="30" y="14"/>
                </a:cubicBezTo>
                <a:cubicBezTo>
                  <a:pt x="30" y="13"/>
                  <a:pt x="30" y="13"/>
                  <a:pt x="30" y="13"/>
                </a:cubicBezTo>
                <a:cubicBezTo>
                  <a:pt x="32" y="12"/>
                  <a:pt x="33" y="12"/>
                  <a:pt x="35" y="11"/>
                </a:cubicBezTo>
                <a:cubicBezTo>
                  <a:pt x="36" y="11"/>
                  <a:pt x="37" y="10"/>
                  <a:pt x="39" y="10"/>
                </a:cubicBezTo>
                <a:cubicBezTo>
                  <a:pt x="40" y="9"/>
                  <a:pt x="41" y="9"/>
                  <a:pt x="42" y="8"/>
                </a:cubicBezTo>
                <a:cubicBezTo>
                  <a:pt x="43" y="8"/>
                  <a:pt x="43" y="8"/>
                  <a:pt x="44" y="8"/>
                </a:cubicBezTo>
                <a:cubicBezTo>
                  <a:pt x="45" y="8"/>
                  <a:pt x="46" y="8"/>
                  <a:pt x="47" y="8"/>
                </a:cubicBezTo>
                <a:cubicBezTo>
                  <a:pt x="48" y="7"/>
                  <a:pt x="48" y="7"/>
                  <a:pt x="49" y="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5" name="Freeform 1301"/>
          <p:cNvSpPr>
            <a:spLocks/>
          </p:cNvSpPr>
          <p:nvPr/>
        </p:nvSpPr>
        <p:spPr bwMode="auto">
          <a:xfrm>
            <a:off x="2828925" y="2074863"/>
            <a:ext cx="290513" cy="115887"/>
          </a:xfrm>
          <a:custGeom>
            <a:avLst/>
            <a:gdLst>
              <a:gd name="T0" fmla="*/ 246662 w 53"/>
              <a:gd name="T1" fmla="*/ 44148 h 21"/>
              <a:gd name="T2" fmla="*/ 224736 w 53"/>
              <a:gd name="T3" fmla="*/ 49666 h 21"/>
              <a:gd name="T4" fmla="*/ 224736 w 53"/>
              <a:gd name="T5" fmla="*/ 33111 h 21"/>
              <a:gd name="T6" fmla="*/ 224736 w 53"/>
              <a:gd name="T7" fmla="*/ 16555 h 21"/>
              <a:gd name="T8" fmla="*/ 219255 w 53"/>
              <a:gd name="T9" fmla="*/ 0 h 21"/>
              <a:gd name="T10" fmla="*/ 191848 w 53"/>
              <a:gd name="T11" fmla="*/ 16555 h 21"/>
              <a:gd name="T12" fmla="*/ 191848 w 53"/>
              <a:gd name="T13" fmla="*/ 33111 h 21"/>
              <a:gd name="T14" fmla="*/ 180885 w 53"/>
              <a:gd name="T15" fmla="*/ 44148 h 21"/>
              <a:gd name="T16" fmla="*/ 202811 w 53"/>
              <a:gd name="T17" fmla="*/ 49666 h 21"/>
              <a:gd name="T18" fmla="*/ 186367 w 53"/>
              <a:gd name="T19" fmla="*/ 60703 h 21"/>
              <a:gd name="T20" fmla="*/ 158960 w 53"/>
              <a:gd name="T21" fmla="*/ 55185 h 21"/>
              <a:gd name="T22" fmla="*/ 153479 w 53"/>
              <a:gd name="T23" fmla="*/ 49666 h 21"/>
              <a:gd name="T24" fmla="*/ 131553 w 53"/>
              <a:gd name="T25" fmla="*/ 49666 h 21"/>
              <a:gd name="T26" fmla="*/ 126072 w 53"/>
              <a:gd name="T27" fmla="*/ 33111 h 21"/>
              <a:gd name="T28" fmla="*/ 109628 w 53"/>
              <a:gd name="T29" fmla="*/ 27592 h 21"/>
              <a:gd name="T30" fmla="*/ 98665 w 53"/>
              <a:gd name="T31" fmla="*/ 22074 h 21"/>
              <a:gd name="T32" fmla="*/ 82221 w 53"/>
              <a:gd name="T33" fmla="*/ 16555 h 21"/>
              <a:gd name="T34" fmla="*/ 54814 w 53"/>
              <a:gd name="T35" fmla="*/ 27592 h 21"/>
              <a:gd name="T36" fmla="*/ 71258 w 53"/>
              <a:gd name="T37" fmla="*/ 33111 h 21"/>
              <a:gd name="T38" fmla="*/ 49332 w 53"/>
              <a:gd name="T39" fmla="*/ 33111 h 21"/>
              <a:gd name="T40" fmla="*/ 27407 w 53"/>
              <a:gd name="T41" fmla="*/ 44148 h 21"/>
              <a:gd name="T42" fmla="*/ 65777 w 53"/>
              <a:gd name="T43" fmla="*/ 44148 h 21"/>
              <a:gd name="T44" fmla="*/ 49332 w 53"/>
              <a:gd name="T45" fmla="*/ 49666 h 21"/>
              <a:gd name="T46" fmla="*/ 21926 w 53"/>
              <a:gd name="T47" fmla="*/ 49666 h 21"/>
              <a:gd name="T48" fmla="*/ 10963 w 53"/>
              <a:gd name="T49" fmla="*/ 60703 h 21"/>
              <a:gd name="T50" fmla="*/ 49332 w 53"/>
              <a:gd name="T51" fmla="*/ 55185 h 21"/>
              <a:gd name="T52" fmla="*/ 49332 w 53"/>
              <a:gd name="T53" fmla="*/ 60703 h 21"/>
              <a:gd name="T54" fmla="*/ 10963 w 53"/>
              <a:gd name="T55" fmla="*/ 66222 h 21"/>
              <a:gd name="T56" fmla="*/ 0 w 53"/>
              <a:gd name="T57" fmla="*/ 71740 h 21"/>
              <a:gd name="T58" fmla="*/ 27407 w 53"/>
              <a:gd name="T59" fmla="*/ 71740 h 21"/>
              <a:gd name="T60" fmla="*/ 49332 w 53"/>
              <a:gd name="T61" fmla="*/ 82777 h 21"/>
              <a:gd name="T62" fmla="*/ 60295 w 53"/>
              <a:gd name="T63" fmla="*/ 77259 h 21"/>
              <a:gd name="T64" fmla="*/ 76739 w 53"/>
              <a:gd name="T65" fmla="*/ 77259 h 21"/>
              <a:gd name="T66" fmla="*/ 82221 w 53"/>
              <a:gd name="T67" fmla="*/ 71740 h 21"/>
              <a:gd name="T68" fmla="*/ 87702 w 53"/>
              <a:gd name="T69" fmla="*/ 71740 h 21"/>
              <a:gd name="T70" fmla="*/ 109628 w 53"/>
              <a:gd name="T71" fmla="*/ 77259 h 21"/>
              <a:gd name="T72" fmla="*/ 120590 w 53"/>
              <a:gd name="T73" fmla="*/ 77259 h 21"/>
              <a:gd name="T74" fmla="*/ 142516 w 53"/>
              <a:gd name="T75" fmla="*/ 71740 h 21"/>
              <a:gd name="T76" fmla="*/ 131553 w 53"/>
              <a:gd name="T77" fmla="*/ 82777 h 21"/>
              <a:gd name="T78" fmla="*/ 104146 w 53"/>
              <a:gd name="T79" fmla="*/ 88296 h 21"/>
              <a:gd name="T80" fmla="*/ 87702 w 53"/>
              <a:gd name="T81" fmla="*/ 88296 h 21"/>
              <a:gd name="T82" fmla="*/ 65777 w 53"/>
              <a:gd name="T83" fmla="*/ 99333 h 21"/>
              <a:gd name="T84" fmla="*/ 109628 w 53"/>
              <a:gd name="T85" fmla="*/ 110370 h 21"/>
              <a:gd name="T86" fmla="*/ 142516 w 53"/>
              <a:gd name="T87" fmla="*/ 99333 h 21"/>
              <a:gd name="T88" fmla="*/ 180885 w 53"/>
              <a:gd name="T89" fmla="*/ 88296 h 21"/>
              <a:gd name="T90" fmla="*/ 208292 w 53"/>
              <a:gd name="T91" fmla="*/ 88296 h 21"/>
              <a:gd name="T92" fmla="*/ 230218 w 53"/>
              <a:gd name="T93" fmla="*/ 88296 h 21"/>
              <a:gd name="T94" fmla="*/ 263106 w 53"/>
              <a:gd name="T95" fmla="*/ 77259 h 21"/>
              <a:gd name="T96" fmla="*/ 279550 w 53"/>
              <a:gd name="T97" fmla="*/ 66222 h 21"/>
              <a:gd name="T98" fmla="*/ 279550 w 53"/>
              <a:gd name="T99" fmla="*/ 44148 h 21"/>
              <a:gd name="T100" fmla="*/ 257625 w 53"/>
              <a:gd name="T101" fmla="*/ 44148 h 2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"/>
              <a:gd name="T154" fmla="*/ 0 h 21"/>
              <a:gd name="T155" fmla="*/ 53 w 53"/>
              <a:gd name="T156" fmla="*/ 21 h 2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" h="21">
                <a:moveTo>
                  <a:pt x="46" y="10"/>
                </a:moveTo>
                <a:cubicBezTo>
                  <a:pt x="45" y="10"/>
                  <a:pt x="45" y="9"/>
                  <a:pt x="45" y="8"/>
                </a:cubicBezTo>
                <a:cubicBezTo>
                  <a:pt x="45" y="8"/>
                  <a:pt x="44" y="8"/>
                  <a:pt x="43" y="8"/>
                </a:cubicBezTo>
                <a:cubicBezTo>
                  <a:pt x="43" y="8"/>
                  <a:pt x="42" y="9"/>
                  <a:pt x="41" y="9"/>
                </a:cubicBezTo>
                <a:cubicBezTo>
                  <a:pt x="41" y="8"/>
                  <a:pt x="42" y="8"/>
                  <a:pt x="42" y="7"/>
                </a:cubicBezTo>
                <a:cubicBezTo>
                  <a:pt x="42" y="6"/>
                  <a:pt x="41" y="7"/>
                  <a:pt x="41" y="6"/>
                </a:cubicBezTo>
                <a:cubicBezTo>
                  <a:pt x="41" y="6"/>
                  <a:pt x="41" y="5"/>
                  <a:pt x="41" y="5"/>
                </a:cubicBezTo>
                <a:cubicBezTo>
                  <a:pt x="41" y="5"/>
                  <a:pt x="41" y="4"/>
                  <a:pt x="41" y="3"/>
                </a:cubicBezTo>
                <a:cubicBezTo>
                  <a:pt x="41" y="3"/>
                  <a:pt x="41" y="2"/>
                  <a:pt x="41" y="1"/>
                </a:cubicBezTo>
                <a:cubicBezTo>
                  <a:pt x="41" y="1"/>
                  <a:pt x="41" y="0"/>
                  <a:pt x="40" y="0"/>
                </a:cubicBezTo>
                <a:cubicBezTo>
                  <a:pt x="40" y="0"/>
                  <a:pt x="39" y="1"/>
                  <a:pt x="38" y="1"/>
                </a:cubicBezTo>
                <a:cubicBezTo>
                  <a:pt x="37" y="2"/>
                  <a:pt x="36" y="2"/>
                  <a:pt x="35" y="3"/>
                </a:cubicBezTo>
                <a:cubicBezTo>
                  <a:pt x="34" y="3"/>
                  <a:pt x="33" y="4"/>
                  <a:pt x="33" y="5"/>
                </a:cubicBezTo>
                <a:cubicBezTo>
                  <a:pt x="33" y="6"/>
                  <a:pt x="34" y="5"/>
                  <a:pt x="35" y="6"/>
                </a:cubicBezTo>
                <a:cubicBezTo>
                  <a:pt x="35" y="6"/>
                  <a:pt x="36" y="6"/>
                  <a:pt x="36" y="7"/>
                </a:cubicBezTo>
                <a:cubicBezTo>
                  <a:pt x="36" y="8"/>
                  <a:pt x="34" y="7"/>
                  <a:pt x="33" y="8"/>
                </a:cubicBezTo>
                <a:cubicBezTo>
                  <a:pt x="33" y="8"/>
                  <a:pt x="35" y="8"/>
                  <a:pt x="35" y="8"/>
                </a:cubicBezTo>
                <a:cubicBezTo>
                  <a:pt x="36" y="9"/>
                  <a:pt x="36" y="9"/>
                  <a:pt x="37" y="9"/>
                </a:cubicBezTo>
                <a:cubicBezTo>
                  <a:pt x="37" y="10"/>
                  <a:pt x="37" y="10"/>
                  <a:pt x="36" y="11"/>
                </a:cubicBezTo>
                <a:cubicBezTo>
                  <a:pt x="36" y="11"/>
                  <a:pt x="35" y="11"/>
                  <a:pt x="34" y="11"/>
                </a:cubicBezTo>
                <a:cubicBezTo>
                  <a:pt x="33" y="11"/>
                  <a:pt x="33" y="11"/>
                  <a:pt x="32" y="11"/>
                </a:cubicBezTo>
                <a:cubicBezTo>
                  <a:pt x="31" y="10"/>
                  <a:pt x="30" y="10"/>
                  <a:pt x="29" y="10"/>
                </a:cubicBezTo>
                <a:cubicBezTo>
                  <a:pt x="29" y="10"/>
                  <a:pt x="28" y="11"/>
                  <a:pt x="28" y="11"/>
                </a:cubicBezTo>
                <a:cubicBezTo>
                  <a:pt x="27" y="10"/>
                  <a:pt x="29" y="10"/>
                  <a:pt x="28" y="9"/>
                </a:cubicBezTo>
                <a:cubicBezTo>
                  <a:pt x="28" y="9"/>
                  <a:pt x="27" y="9"/>
                  <a:pt x="26" y="9"/>
                </a:cubicBezTo>
                <a:cubicBezTo>
                  <a:pt x="25" y="9"/>
                  <a:pt x="24" y="10"/>
                  <a:pt x="24" y="9"/>
                </a:cubicBezTo>
                <a:cubicBezTo>
                  <a:pt x="24" y="9"/>
                  <a:pt x="26" y="9"/>
                  <a:pt x="26" y="8"/>
                </a:cubicBezTo>
                <a:cubicBezTo>
                  <a:pt x="26" y="7"/>
                  <a:pt x="24" y="7"/>
                  <a:pt x="23" y="6"/>
                </a:cubicBezTo>
                <a:cubicBezTo>
                  <a:pt x="23" y="6"/>
                  <a:pt x="23" y="5"/>
                  <a:pt x="22" y="5"/>
                </a:cubicBezTo>
                <a:cubicBezTo>
                  <a:pt x="21" y="5"/>
                  <a:pt x="21" y="5"/>
                  <a:pt x="20" y="5"/>
                </a:cubicBezTo>
                <a:cubicBezTo>
                  <a:pt x="19" y="5"/>
                  <a:pt x="18" y="6"/>
                  <a:pt x="17" y="5"/>
                </a:cubicBezTo>
                <a:cubicBezTo>
                  <a:pt x="17" y="5"/>
                  <a:pt x="18" y="5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6" y="3"/>
                  <a:pt x="15" y="3"/>
                </a:cubicBezTo>
                <a:cubicBezTo>
                  <a:pt x="14" y="3"/>
                  <a:pt x="13" y="3"/>
                  <a:pt x="12" y="4"/>
                </a:cubicBezTo>
                <a:cubicBezTo>
                  <a:pt x="11" y="4"/>
                  <a:pt x="10" y="4"/>
                  <a:pt x="10" y="5"/>
                </a:cubicBezTo>
                <a:cubicBezTo>
                  <a:pt x="10" y="6"/>
                  <a:pt x="11" y="5"/>
                  <a:pt x="12" y="6"/>
                </a:cubicBezTo>
                <a:cubicBezTo>
                  <a:pt x="12" y="6"/>
                  <a:pt x="14" y="5"/>
                  <a:pt x="13" y="6"/>
                </a:cubicBezTo>
                <a:cubicBezTo>
                  <a:pt x="13" y="6"/>
                  <a:pt x="12" y="6"/>
                  <a:pt x="12" y="6"/>
                </a:cubicBezTo>
                <a:cubicBezTo>
                  <a:pt x="11" y="6"/>
                  <a:pt x="10" y="5"/>
                  <a:pt x="9" y="6"/>
                </a:cubicBezTo>
                <a:cubicBezTo>
                  <a:pt x="8" y="6"/>
                  <a:pt x="7" y="6"/>
                  <a:pt x="6" y="7"/>
                </a:cubicBezTo>
                <a:cubicBezTo>
                  <a:pt x="5" y="7"/>
                  <a:pt x="4" y="8"/>
                  <a:pt x="5" y="8"/>
                </a:cubicBezTo>
                <a:cubicBezTo>
                  <a:pt x="6" y="9"/>
                  <a:pt x="7" y="8"/>
                  <a:pt x="9" y="8"/>
                </a:cubicBezTo>
                <a:cubicBezTo>
                  <a:pt x="10" y="8"/>
                  <a:pt x="11" y="8"/>
                  <a:pt x="12" y="8"/>
                </a:cubicBezTo>
                <a:cubicBezTo>
                  <a:pt x="12" y="8"/>
                  <a:pt x="12" y="9"/>
                  <a:pt x="12" y="9"/>
                </a:cubicBezTo>
                <a:cubicBezTo>
                  <a:pt x="11" y="9"/>
                  <a:pt x="10" y="9"/>
                  <a:pt x="9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5" y="9"/>
                  <a:pt x="4" y="9"/>
                </a:cubicBezTo>
                <a:cubicBezTo>
                  <a:pt x="4" y="9"/>
                  <a:pt x="3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7" y="11"/>
                  <a:pt x="8" y="10"/>
                  <a:pt x="9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1" y="11"/>
                  <a:pt x="9" y="11"/>
                  <a:pt x="9" y="11"/>
                </a:cubicBezTo>
                <a:cubicBezTo>
                  <a:pt x="8" y="11"/>
                  <a:pt x="6" y="12"/>
                  <a:pt x="5" y="12"/>
                </a:cubicBezTo>
                <a:cubicBezTo>
                  <a:pt x="4" y="12"/>
                  <a:pt x="3" y="12"/>
                  <a:pt x="2" y="12"/>
                </a:cubicBezTo>
                <a:cubicBezTo>
                  <a:pt x="1" y="12"/>
                  <a:pt x="1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4"/>
                </a:cubicBezTo>
                <a:cubicBezTo>
                  <a:pt x="4" y="14"/>
                  <a:pt x="5" y="13"/>
                  <a:pt x="5" y="13"/>
                </a:cubicBezTo>
                <a:cubicBezTo>
                  <a:pt x="6" y="14"/>
                  <a:pt x="6" y="15"/>
                  <a:pt x="7" y="15"/>
                </a:cubicBezTo>
                <a:cubicBezTo>
                  <a:pt x="7" y="15"/>
                  <a:pt x="8" y="15"/>
                  <a:pt x="9" y="15"/>
                </a:cubicBezTo>
                <a:cubicBezTo>
                  <a:pt x="9" y="15"/>
                  <a:pt x="8" y="14"/>
                  <a:pt x="9" y="14"/>
                </a:cubicBezTo>
                <a:cubicBezTo>
                  <a:pt x="9" y="13"/>
                  <a:pt x="10" y="13"/>
                  <a:pt x="11" y="14"/>
                </a:cubicBezTo>
                <a:cubicBezTo>
                  <a:pt x="11" y="14"/>
                  <a:pt x="9" y="15"/>
                  <a:pt x="10" y="15"/>
                </a:cubicBezTo>
                <a:cubicBezTo>
                  <a:pt x="11" y="16"/>
                  <a:pt x="13" y="15"/>
                  <a:pt x="14" y="14"/>
                </a:cubicBezTo>
                <a:cubicBezTo>
                  <a:pt x="14" y="14"/>
                  <a:pt x="14" y="13"/>
                  <a:pt x="14" y="13"/>
                </a:cubicBezTo>
                <a:cubicBezTo>
                  <a:pt x="14" y="12"/>
                  <a:pt x="14" y="13"/>
                  <a:pt x="15" y="13"/>
                </a:cubicBezTo>
                <a:cubicBezTo>
                  <a:pt x="16" y="13"/>
                  <a:pt x="16" y="12"/>
                  <a:pt x="17" y="12"/>
                </a:cubicBezTo>
                <a:cubicBezTo>
                  <a:pt x="17" y="12"/>
                  <a:pt x="16" y="13"/>
                  <a:pt x="16" y="13"/>
                </a:cubicBezTo>
                <a:cubicBezTo>
                  <a:pt x="16" y="13"/>
                  <a:pt x="15" y="14"/>
                  <a:pt x="15" y="14"/>
                </a:cubicBezTo>
                <a:cubicBezTo>
                  <a:pt x="17" y="15"/>
                  <a:pt x="18" y="14"/>
                  <a:pt x="20" y="14"/>
                </a:cubicBezTo>
                <a:cubicBezTo>
                  <a:pt x="21" y="14"/>
                  <a:pt x="21" y="13"/>
                  <a:pt x="21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5" y="13"/>
                  <a:pt x="26" y="13"/>
                </a:cubicBezTo>
                <a:cubicBezTo>
                  <a:pt x="26" y="13"/>
                  <a:pt x="28" y="13"/>
                  <a:pt x="27" y="14"/>
                </a:cubicBezTo>
                <a:cubicBezTo>
                  <a:pt x="27" y="14"/>
                  <a:pt x="26" y="15"/>
                  <a:pt x="24" y="15"/>
                </a:cubicBezTo>
                <a:cubicBezTo>
                  <a:pt x="24" y="16"/>
                  <a:pt x="23" y="15"/>
                  <a:pt x="22" y="15"/>
                </a:cubicBezTo>
                <a:cubicBezTo>
                  <a:pt x="21" y="15"/>
                  <a:pt x="20" y="15"/>
                  <a:pt x="19" y="16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6"/>
                  <a:pt x="16" y="16"/>
                  <a:pt x="16" y="16"/>
                </a:cubicBezTo>
                <a:cubicBezTo>
                  <a:pt x="15" y="17"/>
                  <a:pt x="14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9"/>
                  <a:pt x="14" y="20"/>
                  <a:pt x="15" y="20"/>
                </a:cubicBezTo>
                <a:cubicBezTo>
                  <a:pt x="17" y="21"/>
                  <a:pt x="18" y="21"/>
                  <a:pt x="20" y="20"/>
                </a:cubicBezTo>
                <a:cubicBezTo>
                  <a:pt x="21" y="20"/>
                  <a:pt x="22" y="19"/>
                  <a:pt x="23" y="19"/>
                </a:cubicBezTo>
                <a:cubicBezTo>
                  <a:pt x="24" y="18"/>
                  <a:pt x="25" y="19"/>
                  <a:pt x="26" y="18"/>
                </a:cubicBezTo>
                <a:cubicBezTo>
                  <a:pt x="27" y="18"/>
                  <a:pt x="27" y="17"/>
                  <a:pt x="28" y="16"/>
                </a:cubicBezTo>
                <a:cubicBezTo>
                  <a:pt x="30" y="16"/>
                  <a:pt x="31" y="16"/>
                  <a:pt x="33" y="16"/>
                </a:cubicBezTo>
                <a:cubicBezTo>
                  <a:pt x="35" y="16"/>
                  <a:pt x="35" y="14"/>
                  <a:pt x="36" y="14"/>
                </a:cubicBezTo>
                <a:cubicBezTo>
                  <a:pt x="37" y="14"/>
                  <a:pt x="38" y="16"/>
                  <a:pt x="38" y="16"/>
                </a:cubicBezTo>
                <a:cubicBezTo>
                  <a:pt x="39" y="16"/>
                  <a:pt x="40" y="15"/>
                  <a:pt x="41" y="15"/>
                </a:cubicBezTo>
                <a:cubicBezTo>
                  <a:pt x="41" y="15"/>
                  <a:pt x="41" y="16"/>
                  <a:pt x="42" y="16"/>
                </a:cubicBezTo>
                <a:cubicBezTo>
                  <a:pt x="43" y="16"/>
                  <a:pt x="44" y="15"/>
                  <a:pt x="45" y="15"/>
                </a:cubicBezTo>
                <a:cubicBezTo>
                  <a:pt x="46" y="14"/>
                  <a:pt x="47" y="15"/>
                  <a:pt x="48" y="14"/>
                </a:cubicBezTo>
                <a:cubicBezTo>
                  <a:pt x="48" y="14"/>
                  <a:pt x="48" y="13"/>
                  <a:pt x="48" y="13"/>
                </a:cubicBezTo>
                <a:cubicBezTo>
                  <a:pt x="49" y="12"/>
                  <a:pt x="50" y="13"/>
                  <a:pt x="51" y="12"/>
                </a:cubicBezTo>
                <a:cubicBezTo>
                  <a:pt x="51" y="11"/>
                  <a:pt x="52" y="10"/>
                  <a:pt x="52" y="9"/>
                </a:cubicBezTo>
                <a:cubicBezTo>
                  <a:pt x="53" y="8"/>
                  <a:pt x="51" y="8"/>
                  <a:pt x="51" y="8"/>
                </a:cubicBezTo>
                <a:cubicBezTo>
                  <a:pt x="50" y="7"/>
                  <a:pt x="49" y="6"/>
                  <a:pt x="48" y="6"/>
                </a:cubicBezTo>
                <a:cubicBezTo>
                  <a:pt x="47" y="6"/>
                  <a:pt x="47" y="7"/>
                  <a:pt x="47" y="8"/>
                </a:cubicBezTo>
                <a:cubicBezTo>
                  <a:pt x="46" y="8"/>
                  <a:pt x="47" y="10"/>
                  <a:pt x="46" y="1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6" name="Freeform 1302"/>
          <p:cNvSpPr>
            <a:spLocks/>
          </p:cNvSpPr>
          <p:nvPr/>
        </p:nvSpPr>
        <p:spPr bwMode="auto">
          <a:xfrm>
            <a:off x="2735263" y="2052638"/>
            <a:ext cx="180975" cy="66675"/>
          </a:xfrm>
          <a:custGeom>
            <a:avLst/>
            <a:gdLst>
              <a:gd name="T0" fmla="*/ 159039 w 33"/>
              <a:gd name="T1" fmla="*/ 0 h 12"/>
              <a:gd name="T2" fmla="*/ 180975 w 33"/>
              <a:gd name="T3" fmla="*/ 11113 h 12"/>
              <a:gd name="T4" fmla="*/ 175491 w 33"/>
              <a:gd name="T5" fmla="*/ 11113 h 12"/>
              <a:gd name="T6" fmla="*/ 164523 w 33"/>
              <a:gd name="T7" fmla="*/ 16669 h 12"/>
              <a:gd name="T8" fmla="*/ 159039 w 33"/>
              <a:gd name="T9" fmla="*/ 16669 h 12"/>
              <a:gd name="T10" fmla="*/ 164523 w 33"/>
              <a:gd name="T11" fmla="*/ 27781 h 12"/>
              <a:gd name="T12" fmla="*/ 153555 w 33"/>
              <a:gd name="T13" fmla="*/ 27781 h 12"/>
              <a:gd name="T14" fmla="*/ 159039 w 33"/>
              <a:gd name="T15" fmla="*/ 33338 h 12"/>
              <a:gd name="T16" fmla="*/ 137102 w 33"/>
              <a:gd name="T17" fmla="*/ 33338 h 12"/>
              <a:gd name="T18" fmla="*/ 126134 w 33"/>
              <a:gd name="T19" fmla="*/ 44450 h 12"/>
              <a:gd name="T20" fmla="*/ 115166 w 33"/>
              <a:gd name="T21" fmla="*/ 50006 h 12"/>
              <a:gd name="T22" fmla="*/ 109682 w 33"/>
              <a:gd name="T23" fmla="*/ 44450 h 12"/>
              <a:gd name="T24" fmla="*/ 115166 w 33"/>
              <a:gd name="T25" fmla="*/ 33338 h 12"/>
              <a:gd name="T26" fmla="*/ 115166 w 33"/>
              <a:gd name="T27" fmla="*/ 27781 h 12"/>
              <a:gd name="T28" fmla="*/ 109682 w 33"/>
              <a:gd name="T29" fmla="*/ 33338 h 12"/>
              <a:gd name="T30" fmla="*/ 98714 w 33"/>
              <a:gd name="T31" fmla="*/ 38894 h 12"/>
              <a:gd name="T32" fmla="*/ 87745 w 33"/>
              <a:gd name="T33" fmla="*/ 38894 h 12"/>
              <a:gd name="T34" fmla="*/ 98714 w 33"/>
              <a:gd name="T35" fmla="*/ 50006 h 12"/>
              <a:gd name="T36" fmla="*/ 82261 w 33"/>
              <a:gd name="T37" fmla="*/ 55563 h 12"/>
              <a:gd name="T38" fmla="*/ 76777 w 33"/>
              <a:gd name="T39" fmla="*/ 50006 h 12"/>
              <a:gd name="T40" fmla="*/ 76777 w 33"/>
              <a:gd name="T41" fmla="*/ 50006 h 12"/>
              <a:gd name="T42" fmla="*/ 76777 w 33"/>
              <a:gd name="T43" fmla="*/ 50006 h 12"/>
              <a:gd name="T44" fmla="*/ 65809 w 33"/>
              <a:gd name="T45" fmla="*/ 66675 h 12"/>
              <a:gd name="T46" fmla="*/ 49357 w 33"/>
              <a:gd name="T47" fmla="*/ 66675 h 12"/>
              <a:gd name="T48" fmla="*/ 49357 w 33"/>
              <a:gd name="T49" fmla="*/ 50006 h 12"/>
              <a:gd name="T50" fmla="*/ 43873 w 33"/>
              <a:gd name="T51" fmla="*/ 50006 h 12"/>
              <a:gd name="T52" fmla="*/ 38389 w 33"/>
              <a:gd name="T53" fmla="*/ 61119 h 12"/>
              <a:gd name="T54" fmla="*/ 32905 w 33"/>
              <a:gd name="T55" fmla="*/ 61119 h 12"/>
              <a:gd name="T56" fmla="*/ 21936 w 33"/>
              <a:gd name="T57" fmla="*/ 55563 h 12"/>
              <a:gd name="T58" fmla="*/ 10968 w 33"/>
              <a:gd name="T59" fmla="*/ 61119 h 12"/>
              <a:gd name="T60" fmla="*/ 0 w 33"/>
              <a:gd name="T61" fmla="*/ 61119 h 12"/>
              <a:gd name="T62" fmla="*/ 10968 w 33"/>
              <a:gd name="T63" fmla="*/ 50006 h 12"/>
              <a:gd name="T64" fmla="*/ 27420 w 33"/>
              <a:gd name="T65" fmla="*/ 44450 h 12"/>
              <a:gd name="T66" fmla="*/ 32905 w 33"/>
              <a:gd name="T67" fmla="*/ 44450 h 12"/>
              <a:gd name="T68" fmla="*/ 43873 w 33"/>
              <a:gd name="T69" fmla="*/ 33338 h 12"/>
              <a:gd name="T70" fmla="*/ 65809 w 33"/>
              <a:gd name="T71" fmla="*/ 27781 h 12"/>
              <a:gd name="T72" fmla="*/ 87745 w 33"/>
              <a:gd name="T73" fmla="*/ 16669 h 12"/>
              <a:gd name="T74" fmla="*/ 98714 w 33"/>
              <a:gd name="T75" fmla="*/ 5556 h 12"/>
              <a:gd name="T76" fmla="*/ 115166 w 33"/>
              <a:gd name="T77" fmla="*/ 5556 h 12"/>
              <a:gd name="T78" fmla="*/ 126134 w 33"/>
              <a:gd name="T79" fmla="*/ 5556 h 12"/>
              <a:gd name="T80" fmla="*/ 142586 w 33"/>
              <a:gd name="T81" fmla="*/ 11113 h 12"/>
              <a:gd name="T82" fmla="*/ 148070 w 33"/>
              <a:gd name="T83" fmla="*/ 11113 h 12"/>
              <a:gd name="T84" fmla="*/ 148070 w 33"/>
              <a:gd name="T85" fmla="*/ 5556 h 12"/>
              <a:gd name="T86" fmla="*/ 159039 w 33"/>
              <a:gd name="T87" fmla="*/ 0 h 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"/>
              <a:gd name="T133" fmla="*/ 0 h 12"/>
              <a:gd name="T134" fmla="*/ 33 w 33"/>
              <a:gd name="T135" fmla="*/ 12 h 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" h="12">
                <a:moveTo>
                  <a:pt x="29" y="0"/>
                </a:moveTo>
                <a:cubicBezTo>
                  <a:pt x="30" y="0"/>
                  <a:pt x="32" y="1"/>
                  <a:pt x="33" y="2"/>
                </a:cubicBezTo>
                <a:cubicBezTo>
                  <a:pt x="33" y="2"/>
                  <a:pt x="33" y="2"/>
                  <a:pt x="32" y="2"/>
                </a:cubicBezTo>
                <a:cubicBezTo>
                  <a:pt x="31" y="3"/>
                  <a:pt x="31" y="3"/>
                  <a:pt x="30" y="3"/>
                </a:cubicBezTo>
                <a:cubicBezTo>
                  <a:pt x="30" y="3"/>
                  <a:pt x="29" y="3"/>
                  <a:pt x="29" y="3"/>
                </a:cubicBezTo>
                <a:cubicBezTo>
                  <a:pt x="29" y="4"/>
                  <a:pt x="30" y="4"/>
                  <a:pt x="30" y="5"/>
                </a:cubicBezTo>
                <a:cubicBezTo>
                  <a:pt x="30" y="6"/>
                  <a:pt x="28" y="5"/>
                  <a:pt x="28" y="5"/>
                </a:cubicBezTo>
                <a:cubicBezTo>
                  <a:pt x="27" y="5"/>
                  <a:pt x="29" y="6"/>
                  <a:pt x="29" y="6"/>
                </a:cubicBezTo>
                <a:cubicBezTo>
                  <a:pt x="28" y="7"/>
                  <a:pt x="26" y="6"/>
                  <a:pt x="25" y="6"/>
                </a:cubicBezTo>
                <a:cubicBezTo>
                  <a:pt x="24" y="7"/>
                  <a:pt x="24" y="8"/>
                  <a:pt x="23" y="8"/>
                </a:cubicBezTo>
                <a:cubicBezTo>
                  <a:pt x="23" y="9"/>
                  <a:pt x="22" y="9"/>
                  <a:pt x="21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7"/>
                  <a:pt x="20" y="7"/>
                  <a:pt x="21" y="6"/>
                </a:cubicBezTo>
                <a:cubicBezTo>
                  <a:pt x="21" y="6"/>
                  <a:pt x="22" y="5"/>
                  <a:pt x="21" y="5"/>
                </a:cubicBezTo>
                <a:cubicBezTo>
                  <a:pt x="21" y="5"/>
                  <a:pt x="20" y="5"/>
                  <a:pt x="20" y="6"/>
                </a:cubicBezTo>
                <a:cubicBezTo>
                  <a:pt x="19" y="6"/>
                  <a:pt x="19" y="7"/>
                  <a:pt x="18" y="7"/>
                </a:cubicBezTo>
                <a:cubicBezTo>
                  <a:pt x="17" y="7"/>
                  <a:pt x="16" y="7"/>
                  <a:pt x="16" y="7"/>
                </a:cubicBezTo>
                <a:cubicBezTo>
                  <a:pt x="16" y="8"/>
                  <a:pt x="18" y="8"/>
                  <a:pt x="18" y="9"/>
                </a:cubicBezTo>
                <a:cubicBezTo>
                  <a:pt x="17" y="9"/>
                  <a:pt x="16" y="10"/>
                  <a:pt x="15" y="10"/>
                </a:cubicBezTo>
                <a:cubicBezTo>
                  <a:pt x="15" y="10"/>
                  <a:pt x="15" y="9"/>
                  <a:pt x="14" y="9"/>
                </a:cubicBezTo>
                <a:cubicBezTo>
                  <a:pt x="14" y="9"/>
                  <a:pt x="14" y="8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0"/>
                  <a:pt x="13" y="11"/>
                  <a:pt x="12" y="12"/>
                </a:cubicBezTo>
                <a:cubicBezTo>
                  <a:pt x="11" y="12"/>
                  <a:pt x="10" y="12"/>
                  <a:pt x="9" y="12"/>
                </a:cubicBezTo>
                <a:cubicBezTo>
                  <a:pt x="8" y="11"/>
                  <a:pt x="10" y="10"/>
                  <a:pt x="9" y="9"/>
                </a:cubicBezTo>
                <a:cubicBezTo>
                  <a:pt x="9" y="9"/>
                  <a:pt x="8" y="9"/>
                  <a:pt x="8" y="9"/>
                </a:cubicBezTo>
                <a:cubicBezTo>
                  <a:pt x="8" y="10"/>
                  <a:pt x="8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5" y="11"/>
                  <a:pt x="5" y="10"/>
                  <a:pt x="4" y="10"/>
                </a:cubicBezTo>
                <a:cubicBezTo>
                  <a:pt x="3" y="10"/>
                  <a:pt x="3" y="11"/>
                  <a:pt x="2" y="11"/>
                </a:cubicBezTo>
                <a:cubicBezTo>
                  <a:pt x="1" y="12"/>
                  <a:pt x="0" y="11"/>
                  <a:pt x="0" y="11"/>
                </a:cubicBezTo>
                <a:cubicBezTo>
                  <a:pt x="0" y="10"/>
                  <a:pt x="1" y="9"/>
                  <a:pt x="2" y="9"/>
                </a:cubicBezTo>
                <a:cubicBezTo>
                  <a:pt x="3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8"/>
                  <a:pt x="8" y="7"/>
                  <a:pt x="8" y="6"/>
                </a:cubicBezTo>
                <a:cubicBezTo>
                  <a:pt x="10" y="6"/>
                  <a:pt x="11" y="6"/>
                  <a:pt x="12" y="5"/>
                </a:cubicBezTo>
                <a:cubicBezTo>
                  <a:pt x="13" y="4"/>
                  <a:pt x="15" y="4"/>
                  <a:pt x="16" y="3"/>
                </a:cubicBezTo>
                <a:cubicBezTo>
                  <a:pt x="17" y="2"/>
                  <a:pt x="17" y="2"/>
                  <a:pt x="18" y="1"/>
                </a:cubicBezTo>
                <a:cubicBezTo>
                  <a:pt x="19" y="1"/>
                  <a:pt x="20" y="1"/>
                  <a:pt x="21" y="1"/>
                </a:cubicBezTo>
                <a:cubicBezTo>
                  <a:pt x="22" y="1"/>
                  <a:pt x="23" y="1"/>
                  <a:pt x="23" y="1"/>
                </a:cubicBezTo>
                <a:cubicBezTo>
                  <a:pt x="24" y="1"/>
                  <a:pt x="25" y="2"/>
                  <a:pt x="26" y="2"/>
                </a:cubicBezTo>
                <a:cubicBezTo>
                  <a:pt x="26" y="2"/>
                  <a:pt x="27" y="2"/>
                  <a:pt x="27" y="2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9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7" name="Freeform 1303"/>
          <p:cNvSpPr>
            <a:spLocks/>
          </p:cNvSpPr>
          <p:nvPr/>
        </p:nvSpPr>
        <p:spPr bwMode="auto">
          <a:xfrm>
            <a:off x="2938463" y="2032000"/>
            <a:ext cx="22225" cy="20638"/>
          </a:xfrm>
          <a:custGeom>
            <a:avLst/>
            <a:gdLst>
              <a:gd name="T0" fmla="*/ 0 w 4"/>
              <a:gd name="T1" fmla="*/ 5160 h 4"/>
              <a:gd name="T2" fmla="*/ 0 w 4"/>
              <a:gd name="T3" fmla="*/ 10319 h 4"/>
              <a:gd name="T4" fmla="*/ 11113 w 4"/>
              <a:gd name="T5" fmla="*/ 15478 h 4"/>
              <a:gd name="T6" fmla="*/ 11113 w 4"/>
              <a:gd name="T7" fmla="*/ 20638 h 4"/>
              <a:gd name="T8" fmla="*/ 22225 w 4"/>
              <a:gd name="T9" fmla="*/ 15478 h 4"/>
              <a:gd name="T10" fmla="*/ 16669 w 4"/>
              <a:gd name="T11" fmla="*/ 5160 h 4"/>
              <a:gd name="T12" fmla="*/ 16669 w 4"/>
              <a:gd name="T13" fmla="*/ 0 h 4"/>
              <a:gd name="T14" fmla="*/ 5556 w 4"/>
              <a:gd name="T15" fmla="*/ 0 h 4"/>
              <a:gd name="T16" fmla="*/ 0 w 4"/>
              <a:gd name="T17" fmla="*/ 516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Freeform 1304"/>
          <p:cNvSpPr>
            <a:spLocks/>
          </p:cNvSpPr>
          <p:nvPr/>
        </p:nvSpPr>
        <p:spPr bwMode="auto">
          <a:xfrm>
            <a:off x="2960688" y="2032000"/>
            <a:ext cx="87312" cy="20638"/>
          </a:xfrm>
          <a:custGeom>
            <a:avLst/>
            <a:gdLst>
              <a:gd name="T0" fmla="*/ 5457 w 16"/>
              <a:gd name="T1" fmla="*/ 5160 h 4"/>
              <a:gd name="T2" fmla="*/ 0 w 16"/>
              <a:gd name="T3" fmla="*/ 15478 h 4"/>
              <a:gd name="T4" fmla="*/ 10914 w 16"/>
              <a:gd name="T5" fmla="*/ 20638 h 4"/>
              <a:gd name="T6" fmla="*/ 21828 w 16"/>
              <a:gd name="T7" fmla="*/ 20638 h 4"/>
              <a:gd name="T8" fmla="*/ 43657 w 16"/>
              <a:gd name="T9" fmla="*/ 15478 h 4"/>
              <a:gd name="T10" fmla="*/ 49114 w 16"/>
              <a:gd name="T11" fmla="*/ 15478 h 4"/>
              <a:gd name="T12" fmla="*/ 60028 w 16"/>
              <a:gd name="T13" fmla="*/ 15478 h 4"/>
              <a:gd name="T14" fmla="*/ 70942 w 16"/>
              <a:gd name="T15" fmla="*/ 15478 h 4"/>
              <a:gd name="T16" fmla="*/ 70942 w 16"/>
              <a:gd name="T17" fmla="*/ 10319 h 4"/>
              <a:gd name="T18" fmla="*/ 60028 w 16"/>
              <a:gd name="T19" fmla="*/ 10319 h 4"/>
              <a:gd name="T20" fmla="*/ 49114 w 16"/>
              <a:gd name="T21" fmla="*/ 10319 h 4"/>
              <a:gd name="T22" fmla="*/ 65485 w 16"/>
              <a:gd name="T23" fmla="*/ 5160 h 4"/>
              <a:gd name="T24" fmla="*/ 81856 w 16"/>
              <a:gd name="T25" fmla="*/ 5160 h 4"/>
              <a:gd name="T26" fmla="*/ 87313 w 16"/>
              <a:gd name="T27" fmla="*/ 0 h 4"/>
              <a:gd name="T28" fmla="*/ 81856 w 16"/>
              <a:gd name="T29" fmla="*/ 0 h 4"/>
              <a:gd name="T30" fmla="*/ 54571 w 16"/>
              <a:gd name="T31" fmla="*/ 0 h 4"/>
              <a:gd name="T32" fmla="*/ 32742 w 16"/>
              <a:gd name="T33" fmla="*/ 5160 h 4"/>
              <a:gd name="T34" fmla="*/ 21828 w 16"/>
              <a:gd name="T35" fmla="*/ 5160 h 4"/>
              <a:gd name="T36" fmla="*/ 5457 w 16"/>
              <a:gd name="T37" fmla="*/ 5160 h 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"/>
              <a:gd name="T58" fmla="*/ 0 h 4"/>
              <a:gd name="T59" fmla="*/ 16 w 16"/>
              <a:gd name="T60" fmla="*/ 4 h 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" h="4">
                <a:moveTo>
                  <a:pt x="1" y="1"/>
                </a:moveTo>
                <a:cubicBezTo>
                  <a:pt x="0" y="1"/>
                  <a:pt x="0" y="2"/>
                  <a:pt x="0" y="3"/>
                </a:cubicBezTo>
                <a:cubicBezTo>
                  <a:pt x="1" y="3"/>
                  <a:pt x="1" y="3"/>
                  <a:pt x="2" y="4"/>
                </a:cubicBezTo>
                <a:cubicBezTo>
                  <a:pt x="3" y="4"/>
                  <a:pt x="4" y="4"/>
                  <a:pt x="4" y="4"/>
                </a:cubicBezTo>
                <a:cubicBezTo>
                  <a:pt x="5" y="4"/>
                  <a:pt x="6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4"/>
                  <a:pt x="11" y="3"/>
                  <a:pt x="11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3" y="2"/>
                  <a:pt x="14" y="2"/>
                  <a:pt x="13" y="2"/>
                </a:cubicBezTo>
                <a:cubicBezTo>
                  <a:pt x="13" y="2"/>
                  <a:pt x="12" y="2"/>
                  <a:pt x="11" y="2"/>
                </a:cubicBezTo>
                <a:cubicBezTo>
                  <a:pt x="11" y="2"/>
                  <a:pt x="9" y="2"/>
                  <a:pt x="9" y="2"/>
                </a:cubicBezTo>
                <a:cubicBezTo>
                  <a:pt x="10" y="1"/>
                  <a:pt x="11" y="1"/>
                  <a:pt x="12" y="1"/>
                </a:cubicBezTo>
                <a:cubicBezTo>
                  <a:pt x="13" y="1"/>
                  <a:pt x="14" y="1"/>
                  <a:pt x="15" y="1"/>
                </a:cubicBezTo>
                <a:cubicBezTo>
                  <a:pt x="15" y="1"/>
                  <a:pt x="16" y="1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9" y="0"/>
                  <a:pt x="8" y="0"/>
                  <a:pt x="6" y="1"/>
                </a:cubicBezTo>
                <a:cubicBezTo>
                  <a:pt x="6" y="1"/>
                  <a:pt x="4" y="1"/>
                  <a:pt x="4" y="1"/>
                </a:cubicBezTo>
                <a:cubicBezTo>
                  <a:pt x="2" y="1"/>
                  <a:pt x="2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" name="Freeform 1305"/>
          <p:cNvSpPr>
            <a:spLocks/>
          </p:cNvSpPr>
          <p:nvPr/>
        </p:nvSpPr>
        <p:spPr bwMode="auto">
          <a:xfrm>
            <a:off x="2960688" y="1987550"/>
            <a:ext cx="87312" cy="44450"/>
          </a:xfrm>
          <a:custGeom>
            <a:avLst/>
            <a:gdLst>
              <a:gd name="T0" fmla="*/ 76399 w 16"/>
              <a:gd name="T1" fmla="*/ 0 h 8"/>
              <a:gd name="T2" fmla="*/ 87313 w 16"/>
              <a:gd name="T3" fmla="*/ 22225 h 8"/>
              <a:gd name="T4" fmla="*/ 87313 w 16"/>
              <a:gd name="T5" fmla="*/ 38894 h 8"/>
              <a:gd name="T6" fmla="*/ 76399 w 16"/>
              <a:gd name="T7" fmla="*/ 38894 h 8"/>
              <a:gd name="T8" fmla="*/ 65485 w 16"/>
              <a:gd name="T9" fmla="*/ 38894 h 8"/>
              <a:gd name="T10" fmla="*/ 54571 w 16"/>
              <a:gd name="T11" fmla="*/ 33337 h 8"/>
              <a:gd name="T12" fmla="*/ 49114 w 16"/>
              <a:gd name="T13" fmla="*/ 44450 h 8"/>
              <a:gd name="T14" fmla="*/ 38199 w 16"/>
              <a:gd name="T15" fmla="*/ 38894 h 8"/>
              <a:gd name="T16" fmla="*/ 27285 w 16"/>
              <a:gd name="T17" fmla="*/ 27781 h 8"/>
              <a:gd name="T18" fmla="*/ 16371 w 16"/>
              <a:gd name="T19" fmla="*/ 38894 h 8"/>
              <a:gd name="T20" fmla="*/ 5457 w 16"/>
              <a:gd name="T21" fmla="*/ 38894 h 8"/>
              <a:gd name="T22" fmla="*/ 5457 w 16"/>
              <a:gd name="T23" fmla="*/ 27781 h 8"/>
              <a:gd name="T24" fmla="*/ 32742 w 16"/>
              <a:gd name="T25" fmla="*/ 16669 h 8"/>
              <a:gd name="T26" fmla="*/ 49114 w 16"/>
              <a:gd name="T27" fmla="*/ 16669 h 8"/>
              <a:gd name="T28" fmla="*/ 65485 w 16"/>
              <a:gd name="T29" fmla="*/ 0 h 8"/>
              <a:gd name="T30" fmla="*/ 76399 w 16"/>
              <a:gd name="T31" fmla="*/ 0 h 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"/>
              <a:gd name="T49" fmla="*/ 0 h 8"/>
              <a:gd name="T50" fmla="*/ 16 w 16"/>
              <a:gd name="T51" fmla="*/ 8 h 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" h="8">
                <a:moveTo>
                  <a:pt x="14" y="0"/>
                </a:moveTo>
                <a:cubicBezTo>
                  <a:pt x="15" y="1"/>
                  <a:pt x="16" y="2"/>
                  <a:pt x="16" y="4"/>
                </a:cubicBezTo>
                <a:cubicBezTo>
                  <a:pt x="16" y="5"/>
                  <a:pt x="16" y="7"/>
                  <a:pt x="16" y="7"/>
                </a:cubicBezTo>
                <a:cubicBezTo>
                  <a:pt x="16" y="8"/>
                  <a:pt x="15" y="7"/>
                  <a:pt x="14" y="7"/>
                </a:cubicBezTo>
                <a:cubicBezTo>
                  <a:pt x="14" y="7"/>
                  <a:pt x="13" y="8"/>
                  <a:pt x="12" y="7"/>
                </a:cubicBezTo>
                <a:cubicBezTo>
                  <a:pt x="12" y="7"/>
                  <a:pt x="11" y="5"/>
                  <a:pt x="10" y="6"/>
                </a:cubicBezTo>
                <a:cubicBezTo>
                  <a:pt x="10" y="6"/>
                  <a:pt x="9" y="7"/>
                  <a:pt x="9" y="8"/>
                </a:cubicBezTo>
                <a:cubicBezTo>
                  <a:pt x="8" y="8"/>
                  <a:pt x="7" y="7"/>
                  <a:pt x="7" y="7"/>
                </a:cubicBezTo>
                <a:cubicBezTo>
                  <a:pt x="6" y="7"/>
                  <a:pt x="6" y="5"/>
                  <a:pt x="5" y="5"/>
                </a:cubicBezTo>
                <a:cubicBezTo>
                  <a:pt x="4" y="5"/>
                  <a:pt x="4" y="7"/>
                  <a:pt x="3" y="7"/>
                </a:cubicBezTo>
                <a:cubicBezTo>
                  <a:pt x="2" y="8"/>
                  <a:pt x="1" y="8"/>
                  <a:pt x="1" y="7"/>
                </a:cubicBezTo>
                <a:cubicBezTo>
                  <a:pt x="0" y="7"/>
                  <a:pt x="1" y="5"/>
                  <a:pt x="1" y="5"/>
                </a:cubicBezTo>
                <a:cubicBezTo>
                  <a:pt x="3" y="4"/>
                  <a:pt x="5" y="4"/>
                  <a:pt x="6" y="3"/>
                </a:cubicBezTo>
                <a:cubicBezTo>
                  <a:pt x="7" y="3"/>
                  <a:pt x="8" y="3"/>
                  <a:pt x="9" y="3"/>
                </a:cubicBezTo>
                <a:cubicBezTo>
                  <a:pt x="10" y="2"/>
                  <a:pt x="11" y="1"/>
                  <a:pt x="12" y="0"/>
                </a:cubicBezTo>
                <a:cubicBezTo>
                  <a:pt x="12" y="0"/>
                  <a:pt x="14" y="0"/>
                  <a:pt x="1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Freeform 1306"/>
          <p:cNvSpPr>
            <a:spLocks/>
          </p:cNvSpPr>
          <p:nvPr/>
        </p:nvSpPr>
        <p:spPr bwMode="auto">
          <a:xfrm>
            <a:off x="3119438" y="2141538"/>
            <a:ext cx="22225" cy="22225"/>
          </a:xfrm>
          <a:custGeom>
            <a:avLst/>
            <a:gdLst>
              <a:gd name="T0" fmla="*/ 11113 w 4"/>
              <a:gd name="T1" fmla="*/ 5556 h 4"/>
              <a:gd name="T2" fmla="*/ 16669 w 4"/>
              <a:gd name="T3" fmla="*/ 5556 h 4"/>
              <a:gd name="T4" fmla="*/ 22225 w 4"/>
              <a:gd name="T5" fmla="*/ 16669 h 4"/>
              <a:gd name="T6" fmla="*/ 11113 w 4"/>
              <a:gd name="T7" fmla="*/ 22225 h 4"/>
              <a:gd name="T8" fmla="*/ 5556 w 4"/>
              <a:gd name="T9" fmla="*/ 22225 h 4"/>
              <a:gd name="T10" fmla="*/ 0 w 4"/>
              <a:gd name="T11" fmla="*/ 16669 h 4"/>
              <a:gd name="T12" fmla="*/ 5556 w 4"/>
              <a:gd name="T13" fmla="*/ 5556 h 4"/>
              <a:gd name="T14" fmla="*/ 11113 w 4"/>
              <a:gd name="T15" fmla="*/ 5556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2" y="1"/>
                </a:moveTo>
                <a:cubicBezTo>
                  <a:pt x="2" y="1"/>
                  <a:pt x="3" y="0"/>
                  <a:pt x="3" y="1"/>
                </a:cubicBezTo>
                <a:cubicBezTo>
                  <a:pt x="4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1" name="Freeform 1307"/>
          <p:cNvSpPr>
            <a:spLocks/>
          </p:cNvSpPr>
          <p:nvPr/>
        </p:nvSpPr>
        <p:spPr bwMode="auto">
          <a:xfrm>
            <a:off x="3119438" y="2032000"/>
            <a:ext cx="44450" cy="42863"/>
          </a:xfrm>
          <a:custGeom>
            <a:avLst/>
            <a:gdLst>
              <a:gd name="T0" fmla="*/ 5556 w 8"/>
              <a:gd name="T1" fmla="*/ 0 h 8"/>
              <a:gd name="T2" fmla="*/ 27781 w 8"/>
              <a:gd name="T3" fmla="*/ 16074 h 8"/>
              <a:gd name="T4" fmla="*/ 44450 w 8"/>
              <a:gd name="T5" fmla="*/ 32147 h 8"/>
              <a:gd name="T6" fmla="*/ 27781 w 8"/>
              <a:gd name="T7" fmla="*/ 42863 h 8"/>
              <a:gd name="T8" fmla="*/ 11113 w 8"/>
              <a:gd name="T9" fmla="*/ 26789 h 8"/>
              <a:gd name="T10" fmla="*/ 0 w 8"/>
              <a:gd name="T11" fmla="*/ 5358 h 8"/>
              <a:gd name="T12" fmla="*/ 0 w 8"/>
              <a:gd name="T13" fmla="*/ 0 h 8"/>
              <a:gd name="T14" fmla="*/ 5556 w 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1" y="0"/>
                </a:moveTo>
                <a:cubicBezTo>
                  <a:pt x="3" y="1"/>
                  <a:pt x="4" y="2"/>
                  <a:pt x="5" y="3"/>
                </a:cubicBezTo>
                <a:cubicBezTo>
                  <a:pt x="6" y="4"/>
                  <a:pt x="8" y="5"/>
                  <a:pt x="8" y="6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3" y="6"/>
                  <a:pt x="2" y="5"/>
                </a:cubicBezTo>
                <a:cubicBezTo>
                  <a:pt x="1" y="4"/>
                  <a:pt x="0" y="3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Freeform 1308"/>
          <p:cNvSpPr>
            <a:spLocks/>
          </p:cNvSpPr>
          <p:nvPr/>
        </p:nvSpPr>
        <p:spPr bwMode="auto">
          <a:xfrm>
            <a:off x="3141663" y="2074863"/>
            <a:ext cx="44450" cy="22225"/>
          </a:xfrm>
          <a:custGeom>
            <a:avLst/>
            <a:gdLst>
              <a:gd name="T0" fmla="*/ 27781 w 8"/>
              <a:gd name="T1" fmla="*/ 5556 h 4"/>
              <a:gd name="T2" fmla="*/ 44450 w 8"/>
              <a:gd name="T3" fmla="*/ 16669 h 4"/>
              <a:gd name="T4" fmla="*/ 27781 w 8"/>
              <a:gd name="T5" fmla="*/ 22225 h 4"/>
              <a:gd name="T6" fmla="*/ 11113 w 8"/>
              <a:gd name="T7" fmla="*/ 16669 h 4"/>
              <a:gd name="T8" fmla="*/ 0 w 8"/>
              <a:gd name="T9" fmla="*/ 5556 h 4"/>
              <a:gd name="T10" fmla="*/ 27781 w 8"/>
              <a:gd name="T11" fmla="*/ 555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5" y="1"/>
                </a:moveTo>
                <a:cubicBezTo>
                  <a:pt x="6" y="1"/>
                  <a:pt x="8" y="2"/>
                  <a:pt x="8" y="3"/>
                </a:cubicBezTo>
                <a:cubicBezTo>
                  <a:pt x="8" y="4"/>
                  <a:pt x="6" y="4"/>
                  <a:pt x="5" y="4"/>
                </a:cubicBezTo>
                <a:cubicBezTo>
                  <a:pt x="5" y="4"/>
                  <a:pt x="3" y="4"/>
                  <a:pt x="2" y="3"/>
                </a:cubicBezTo>
                <a:cubicBezTo>
                  <a:pt x="2" y="3"/>
                  <a:pt x="0" y="2"/>
                  <a:pt x="0" y="1"/>
                </a:cubicBezTo>
                <a:cubicBezTo>
                  <a:pt x="2" y="0"/>
                  <a:pt x="3" y="1"/>
                  <a:pt x="5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3" name="Freeform 1309"/>
          <p:cNvSpPr>
            <a:spLocks/>
          </p:cNvSpPr>
          <p:nvPr/>
        </p:nvSpPr>
        <p:spPr bwMode="auto">
          <a:xfrm>
            <a:off x="3141663" y="2097088"/>
            <a:ext cx="44450" cy="22225"/>
          </a:xfrm>
          <a:custGeom>
            <a:avLst/>
            <a:gdLst>
              <a:gd name="T0" fmla="*/ 38894 w 8"/>
              <a:gd name="T1" fmla="*/ 0 h 4"/>
              <a:gd name="T2" fmla="*/ 44450 w 8"/>
              <a:gd name="T3" fmla="*/ 5556 h 4"/>
              <a:gd name="T4" fmla="*/ 33337 w 8"/>
              <a:gd name="T5" fmla="*/ 22225 h 4"/>
              <a:gd name="T6" fmla="*/ 11113 w 8"/>
              <a:gd name="T7" fmla="*/ 22225 h 4"/>
              <a:gd name="T8" fmla="*/ 0 w 8"/>
              <a:gd name="T9" fmla="*/ 22225 h 4"/>
              <a:gd name="T10" fmla="*/ 0 w 8"/>
              <a:gd name="T11" fmla="*/ 11113 h 4"/>
              <a:gd name="T12" fmla="*/ 22225 w 8"/>
              <a:gd name="T13" fmla="*/ 5556 h 4"/>
              <a:gd name="T14" fmla="*/ 38894 w 8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4"/>
              <a:gd name="T26" fmla="*/ 8 w 8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4">
                <a:moveTo>
                  <a:pt x="7" y="0"/>
                </a:moveTo>
                <a:cubicBezTo>
                  <a:pt x="8" y="0"/>
                  <a:pt x="8" y="1"/>
                  <a:pt x="8" y="1"/>
                </a:cubicBezTo>
                <a:cubicBezTo>
                  <a:pt x="8" y="2"/>
                  <a:pt x="7" y="3"/>
                  <a:pt x="6" y="4"/>
                </a:cubicBezTo>
                <a:cubicBezTo>
                  <a:pt x="5" y="4"/>
                  <a:pt x="3" y="4"/>
                  <a:pt x="2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3"/>
                  <a:pt x="0" y="2"/>
                  <a:pt x="0" y="2"/>
                </a:cubicBezTo>
                <a:cubicBezTo>
                  <a:pt x="1" y="0"/>
                  <a:pt x="3" y="2"/>
                  <a:pt x="4" y="1"/>
                </a:cubicBezTo>
                <a:cubicBezTo>
                  <a:pt x="5" y="1"/>
                  <a:pt x="6" y="0"/>
                  <a:pt x="7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Freeform 1310"/>
          <p:cNvSpPr>
            <a:spLocks/>
          </p:cNvSpPr>
          <p:nvPr/>
        </p:nvSpPr>
        <p:spPr bwMode="auto">
          <a:xfrm>
            <a:off x="3163888" y="2097088"/>
            <a:ext cx="131762" cy="66675"/>
          </a:xfrm>
          <a:custGeom>
            <a:avLst/>
            <a:gdLst>
              <a:gd name="T0" fmla="*/ 49411 w 24"/>
              <a:gd name="T1" fmla="*/ 50006 h 12"/>
              <a:gd name="T2" fmla="*/ 43921 w 24"/>
              <a:gd name="T3" fmla="*/ 55563 h 12"/>
              <a:gd name="T4" fmla="*/ 49411 w 24"/>
              <a:gd name="T5" fmla="*/ 55563 h 12"/>
              <a:gd name="T6" fmla="*/ 43921 w 24"/>
              <a:gd name="T7" fmla="*/ 61119 h 12"/>
              <a:gd name="T8" fmla="*/ 49411 w 24"/>
              <a:gd name="T9" fmla="*/ 66675 h 12"/>
              <a:gd name="T10" fmla="*/ 60391 w 24"/>
              <a:gd name="T11" fmla="*/ 66675 h 12"/>
              <a:gd name="T12" fmla="*/ 65882 w 24"/>
              <a:gd name="T13" fmla="*/ 66675 h 12"/>
              <a:gd name="T14" fmla="*/ 76862 w 24"/>
              <a:gd name="T15" fmla="*/ 66675 h 12"/>
              <a:gd name="T16" fmla="*/ 87842 w 24"/>
              <a:gd name="T17" fmla="*/ 66675 h 12"/>
              <a:gd name="T18" fmla="*/ 104312 w 24"/>
              <a:gd name="T19" fmla="*/ 66675 h 12"/>
              <a:gd name="T20" fmla="*/ 104312 w 24"/>
              <a:gd name="T21" fmla="*/ 61119 h 12"/>
              <a:gd name="T22" fmla="*/ 115293 w 24"/>
              <a:gd name="T23" fmla="*/ 61119 h 12"/>
              <a:gd name="T24" fmla="*/ 109803 w 24"/>
              <a:gd name="T25" fmla="*/ 55563 h 12"/>
              <a:gd name="T26" fmla="*/ 109803 w 24"/>
              <a:gd name="T27" fmla="*/ 50006 h 12"/>
              <a:gd name="T28" fmla="*/ 115293 w 24"/>
              <a:gd name="T29" fmla="*/ 44450 h 12"/>
              <a:gd name="T30" fmla="*/ 126273 w 24"/>
              <a:gd name="T31" fmla="*/ 50006 h 12"/>
              <a:gd name="T32" fmla="*/ 131763 w 24"/>
              <a:gd name="T33" fmla="*/ 44450 h 12"/>
              <a:gd name="T34" fmla="*/ 120783 w 24"/>
              <a:gd name="T35" fmla="*/ 38894 h 12"/>
              <a:gd name="T36" fmla="*/ 131763 w 24"/>
              <a:gd name="T37" fmla="*/ 22225 h 12"/>
              <a:gd name="T38" fmla="*/ 131763 w 24"/>
              <a:gd name="T39" fmla="*/ 16669 h 12"/>
              <a:gd name="T40" fmla="*/ 131763 w 24"/>
              <a:gd name="T41" fmla="*/ 5556 h 12"/>
              <a:gd name="T42" fmla="*/ 120783 w 24"/>
              <a:gd name="T43" fmla="*/ 0 h 12"/>
              <a:gd name="T44" fmla="*/ 115293 w 24"/>
              <a:gd name="T45" fmla="*/ 0 h 12"/>
              <a:gd name="T46" fmla="*/ 104312 w 24"/>
              <a:gd name="T47" fmla="*/ 11113 h 12"/>
              <a:gd name="T48" fmla="*/ 87842 w 24"/>
              <a:gd name="T49" fmla="*/ 0 h 12"/>
              <a:gd name="T50" fmla="*/ 65882 w 24"/>
              <a:gd name="T51" fmla="*/ 5556 h 12"/>
              <a:gd name="T52" fmla="*/ 60391 w 24"/>
              <a:gd name="T53" fmla="*/ 11113 h 12"/>
              <a:gd name="T54" fmla="*/ 65882 w 24"/>
              <a:gd name="T55" fmla="*/ 11113 h 12"/>
              <a:gd name="T56" fmla="*/ 65882 w 24"/>
              <a:gd name="T57" fmla="*/ 16669 h 12"/>
              <a:gd name="T58" fmla="*/ 76862 w 24"/>
              <a:gd name="T59" fmla="*/ 16669 h 12"/>
              <a:gd name="T60" fmla="*/ 71372 w 24"/>
              <a:gd name="T61" fmla="*/ 22225 h 12"/>
              <a:gd name="T62" fmla="*/ 76862 w 24"/>
              <a:gd name="T63" fmla="*/ 33338 h 12"/>
              <a:gd name="T64" fmla="*/ 60391 w 24"/>
              <a:gd name="T65" fmla="*/ 27781 h 12"/>
              <a:gd name="T66" fmla="*/ 49411 w 24"/>
              <a:gd name="T67" fmla="*/ 11113 h 12"/>
              <a:gd name="T68" fmla="*/ 32941 w 24"/>
              <a:gd name="T69" fmla="*/ 11113 h 12"/>
              <a:gd name="T70" fmla="*/ 21961 w 24"/>
              <a:gd name="T71" fmla="*/ 16669 h 12"/>
              <a:gd name="T72" fmla="*/ 38431 w 24"/>
              <a:gd name="T73" fmla="*/ 22225 h 12"/>
              <a:gd name="T74" fmla="*/ 27451 w 24"/>
              <a:gd name="T75" fmla="*/ 27781 h 12"/>
              <a:gd name="T76" fmla="*/ 38431 w 24"/>
              <a:gd name="T77" fmla="*/ 27781 h 12"/>
              <a:gd name="T78" fmla="*/ 38431 w 24"/>
              <a:gd name="T79" fmla="*/ 33338 h 12"/>
              <a:gd name="T80" fmla="*/ 27451 w 24"/>
              <a:gd name="T81" fmla="*/ 33338 h 12"/>
              <a:gd name="T82" fmla="*/ 10980 w 24"/>
              <a:gd name="T83" fmla="*/ 38894 h 12"/>
              <a:gd name="T84" fmla="*/ 0 w 24"/>
              <a:gd name="T85" fmla="*/ 44450 h 12"/>
              <a:gd name="T86" fmla="*/ 0 w 24"/>
              <a:gd name="T87" fmla="*/ 50006 h 12"/>
              <a:gd name="T88" fmla="*/ 21961 w 24"/>
              <a:gd name="T89" fmla="*/ 44450 h 12"/>
              <a:gd name="T90" fmla="*/ 32941 w 24"/>
              <a:gd name="T91" fmla="*/ 44450 h 12"/>
              <a:gd name="T92" fmla="*/ 49411 w 24"/>
              <a:gd name="T93" fmla="*/ 44450 h 12"/>
              <a:gd name="T94" fmla="*/ 65882 w 24"/>
              <a:gd name="T95" fmla="*/ 38894 h 12"/>
              <a:gd name="T96" fmla="*/ 82352 w 24"/>
              <a:gd name="T97" fmla="*/ 38894 h 12"/>
              <a:gd name="T98" fmla="*/ 71372 w 24"/>
              <a:gd name="T99" fmla="*/ 44450 h 12"/>
              <a:gd name="T100" fmla="*/ 65882 w 24"/>
              <a:gd name="T101" fmla="*/ 44450 h 12"/>
              <a:gd name="T102" fmla="*/ 49411 w 24"/>
              <a:gd name="T103" fmla="*/ 50006 h 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"/>
              <a:gd name="T157" fmla="*/ 0 h 12"/>
              <a:gd name="T158" fmla="*/ 24 w 24"/>
              <a:gd name="T159" fmla="*/ 12 h 1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" h="12">
                <a:moveTo>
                  <a:pt x="9" y="9"/>
                </a:moveTo>
                <a:cubicBezTo>
                  <a:pt x="9" y="9"/>
                  <a:pt x="8" y="10"/>
                  <a:pt x="8" y="10"/>
                </a:cubicBezTo>
                <a:cubicBezTo>
                  <a:pt x="8" y="10"/>
                  <a:pt x="9" y="10"/>
                  <a:pt x="9" y="10"/>
                </a:cubicBezTo>
                <a:cubicBezTo>
                  <a:pt x="9" y="11"/>
                  <a:pt x="9" y="10"/>
                  <a:pt x="8" y="11"/>
                </a:cubicBezTo>
                <a:cubicBezTo>
                  <a:pt x="8" y="11"/>
                  <a:pt x="8" y="12"/>
                  <a:pt x="9" y="12"/>
                </a:cubicBezTo>
                <a:cubicBezTo>
                  <a:pt x="9" y="12"/>
                  <a:pt x="10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3" y="12"/>
                  <a:pt x="14" y="12"/>
                </a:cubicBezTo>
                <a:cubicBezTo>
                  <a:pt x="14" y="12"/>
                  <a:pt x="15" y="12"/>
                  <a:pt x="16" y="12"/>
                </a:cubicBezTo>
                <a:cubicBezTo>
                  <a:pt x="16" y="12"/>
                  <a:pt x="18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19" y="11"/>
                  <a:pt x="20" y="12"/>
                  <a:pt x="21" y="11"/>
                </a:cubicBezTo>
                <a:cubicBezTo>
                  <a:pt x="21" y="11"/>
                  <a:pt x="20" y="11"/>
                  <a:pt x="20" y="10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4" y="7"/>
                  <a:pt x="22" y="7"/>
                  <a:pt x="22" y="7"/>
                </a:cubicBezTo>
                <a:cubicBezTo>
                  <a:pt x="22" y="6"/>
                  <a:pt x="23" y="5"/>
                  <a:pt x="24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4" y="2"/>
                  <a:pt x="24" y="2"/>
                  <a:pt x="24" y="1"/>
                </a:cubicBezTo>
                <a:cubicBezTo>
                  <a:pt x="24" y="1"/>
                  <a:pt x="23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0" y="1"/>
                  <a:pt x="20" y="2"/>
                  <a:pt x="19" y="2"/>
                </a:cubicBezTo>
                <a:cubicBezTo>
                  <a:pt x="18" y="2"/>
                  <a:pt x="17" y="0"/>
                  <a:pt x="16" y="0"/>
                </a:cubicBezTo>
                <a:cubicBezTo>
                  <a:pt x="15" y="0"/>
                  <a:pt x="13" y="0"/>
                  <a:pt x="12" y="1"/>
                </a:cubicBezTo>
                <a:cubicBezTo>
                  <a:pt x="11" y="1"/>
                  <a:pt x="10" y="1"/>
                  <a:pt x="11" y="2"/>
                </a:cubicBezTo>
                <a:cubicBezTo>
                  <a:pt x="11" y="2"/>
                  <a:pt x="12" y="2"/>
                  <a:pt x="12" y="2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4"/>
                  <a:pt x="14" y="3"/>
                  <a:pt x="14" y="3"/>
                </a:cubicBezTo>
                <a:cubicBezTo>
                  <a:pt x="14" y="4"/>
                  <a:pt x="13" y="4"/>
                  <a:pt x="13" y="4"/>
                </a:cubicBezTo>
                <a:cubicBezTo>
                  <a:pt x="13" y="5"/>
                  <a:pt x="15" y="5"/>
                  <a:pt x="14" y="6"/>
                </a:cubicBezTo>
                <a:cubicBezTo>
                  <a:pt x="13" y="6"/>
                  <a:pt x="12" y="5"/>
                  <a:pt x="11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2"/>
                  <a:pt x="4" y="3"/>
                  <a:pt x="4" y="3"/>
                </a:cubicBezTo>
                <a:cubicBezTo>
                  <a:pt x="4" y="4"/>
                  <a:pt x="6" y="3"/>
                  <a:pt x="7" y="4"/>
                </a:cubicBezTo>
                <a:cubicBezTo>
                  <a:pt x="7" y="4"/>
                  <a:pt x="5" y="4"/>
                  <a:pt x="5" y="5"/>
                </a:cubicBezTo>
                <a:cubicBezTo>
                  <a:pt x="6" y="5"/>
                  <a:pt x="7" y="4"/>
                  <a:pt x="7" y="5"/>
                </a:cubicBezTo>
                <a:cubicBezTo>
                  <a:pt x="8" y="5"/>
                  <a:pt x="8" y="6"/>
                  <a:pt x="7" y="6"/>
                </a:cubicBezTo>
                <a:cubicBezTo>
                  <a:pt x="7" y="7"/>
                  <a:pt x="6" y="6"/>
                  <a:pt x="5" y="6"/>
                </a:cubicBezTo>
                <a:cubicBezTo>
                  <a:pt x="4" y="6"/>
                  <a:pt x="3" y="7"/>
                  <a:pt x="2" y="7"/>
                </a:cubicBezTo>
                <a:cubicBezTo>
                  <a:pt x="2" y="8"/>
                  <a:pt x="1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8"/>
                  <a:pt x="8" y="8"/>
                  <a:pt x="9" y="8"/>
                </a:cubicBezTo>
                <a:cubicBezTo>
                  <a:pt x="10" y="8"/>
                  <a:pt x="11" y="7"/>
                  <a:pt x="12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5" y="7"/>
                  <a:pt x="14" y="7"/>
                  <a:pt x="1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9"/>
                  <a:pt x="10" y="9"/>
                  <a:pt x="9" y="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Freeform 1311"/>
          <p:cNvSpPr>
            <a:spLocks/>
          </p:cNvSpPr>
          <p:nvPr/>
        </p:nvSpPr>
        <p:spPr bwMode="auto">
          <a:xfrm>
            <a:off x="3141663" y="1965325"/>
            <a:ext cx="131762" cy="87313"/>
          </a:xfrm>
          <a:custGeom>
            <a:avLst/>
            <a:gdLst>
              <a:gd name="T0" fmla="*/ 115293 w 24"/>
              <a:gd name="T1" fmla="*/ 60028 h 16"/>
              <a:gd name="T2" fmla="*/ 131763 w 24"/>
              <a:gd name="T3" fmla="*/ 70942 h 16"/>
              <a:gd name="T4" fmla="*/ 126273 w 24"/>
              <a:gd name="T5" fmla="*/ 76399 h 16"/>
              <a:gd name="T6" fmla="*/ 104312 w 24"/>
              <a:gd name="T7" fmla="*/ 87313 h 16"/>
              <a:gd name="T8" fmla="*/ 98822 w 24"/>
              <a:gd name="T9" fmla="*/ 76399 h 16"/>
              <a:gd name="T10" fmla="*/ 87842 w 24"/>
              <a:gd name="T11" fmla="*/ 60028 h 16"/>
              <a:gd name="T12" fmla="*/ 76862 w 24"/>
              <a:gd name="T13" fmla="*/ 60028 h 16"/>
              <a:gd name="T14" fmla="*/ 54901 w 24"/>
              <a:gd name="T15" fmla="*/ 60028 h 16"/>
              <a:gd name="T16" fmla="*/ 49411 w 24"/>
              <a:gd name="T17" fmla="*/ 54571 h 16"/>
              <a:gd name="T18" fmla="*/ 27451 w 24"/>
              <a:gd name="T19" fmla="*/ 60028 h 16"/>
              <a:gd name="T20" fmla="*/ 10980 w 24"/>
              <a:gd name="T21" fmla="*/ 49114 h 16"/>
              <a:gd name="T22" fmla="*/ 10980 w 24"/>
              <a:gd name="T23" fmla="*/ 43657 h 16"/>
              <a:gd name="T24" fmla="*/ 32941 w 24"/>
              <a:gd name="T25" fmla="*/ 49114 h 16"/>
              <a:gd name="T26" fmla="*/ 43921 w 24"/>
              <a:gd name="T27" fmla="*/ 49114 h 16"/>
              <a:gd name="T28" fmla="*/ 43921 w 24"/>
              <a:gd name="T29" fmla="*/ 38199 h 16"/>
              <a:gd name="T30" fmla="*/ 43921 w 24"/>
              <a:gd name="T31" fmla="*/ 32742 h 16"/>
              <a:gd name="T32" fmla="*/ 27451 w 24"/>
              <a:gd name="T33" fmla="*/ 32742 h 16"/>
              <a:gd name="T34" fmla="*/ 32941 w 24"/>
              <a:gd name="T35" fmla="*/ 27285 h 16"/>
              <a:gd name="T36" fmla="*/ 27451 w 24"/>
              <a:gd name="T37" fmla="*/ 27285 h 16"/>
              <a:gd name="T38" fmla="*/ 16470 w 24"/>
              <a:gd name="T39" fmla="*/ 32742 h 16"/>
              <a:gd name="T40" fmla="*/ 16470 w 24"/>
              <a:gd name="T41" fmla="*/ 21828 h 16"/>
              <a:gd name="T42" fmla="*/ 16470 w 24"/>
              <a:gd name="T43" fmla="*/ 21828 h 16"/>
              <a:gd name="T44" fmla="*/ 5490 w 24"/>
              <a:gd name="T45" fmla="*/ 27285 h 16"/>
              <a:gd name="T46" fmla="*/ 0 w 24"/>
              <a:gd name="T47" fmla="*/ 10914 h 16"/>
              <a:gd name="T48" fmla="*/ 10980 w 24"/>
              <a:gd name="T49" fmla="*/ 5457 h 16"/>
              <a:gd name="T50" fmla="*/ 10980 w 24"/>
              <a:gd name="T51" fmla="*/ 0 h 16"/>
              <a:gd name="T52" fmla="*/ 21961 w 24"/>
              <a:gd name="T53" fmla="*/ 5457 h 16"/>
              <a:gd name="T54" fmla="*/ 38431 w 24"/>
              <a:gd name="T55" fmla="*/ 0 h 16"/>
              <a:gd name="T56" fmla="*/ 60391 w 24"/>
              <a:gd name="T57" fmla="*/ 0 h 16"/>
              <a:gd name="T58" fmla="*/ 65882 w 24"/>
              <a:gd name="T59" fmla="*/ 16371 h 16"/>
              <a:gd name="T60" fmla="*/ 65882 w 24"/>
              <a:gd name="T61" fmla="*/ 21828 h 16"/>
              <a:gd name="T62" fmla="*/ 82352 w 24"/>
              <a:gd name="T63" fmla="*/ 16371 h 16"/>
              <a:gd name="T64" fmla="*/ 98822 w 24"/>
              <a:gd name="T65" fmla="*/ 27285 h 16"/>
              <a:gd name="T66" fmla="*/ 98822 w 24"/>
              <a:gd name="T67" fmla="*/ 32742 h 16"/>
              <a:gd name="T68" fmla="*/ 115293 w 24"/>
              <a:gd name="T69" fmla="*/ 32742 h 16"/>
              <a:gd name="T70" fmla="*/ 120783 w 24"/>
              <a:gd name="T71" fmla="*/ 43657 h 16"/>
              <a:gd name="T72" fmla="*/ 115293 w 24"/>
              <a:gd name="T73" fmla="*/ 60028 h 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"/>
              <a:gd name="T112" fmla="*/ 0 h 16"/>
              <a:gd name="T113" fmla="*/ 24 w 24"/>
              <a:gd name="T114" fmla="*/ 16 h 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" h="16">
                <a:moveTo>
                  <a:pt x="21" y="11"/>
                </a:moveTo>
                <a:cubicBezTo>
                  <a:pt x="22" y="11"/>
                  <a:pt x="24" y="11"/>
                  <a:pt x="24" y="13"/>
                </a:cubicBezTo>
                <a:cubicBezTo>
                  <a:pt x="24" y="13"/>
                  <a:pt x="24" y="14"/>
                  <a:pt x="23" y="14"/>
                </a:cubicBezTo>
                <a:cubicBezTo>
                  <a:pt x="22" y="14"/>
                  <a:pt x="20" y="15"/>
                  <a:pt x="19" y="16"/>
                </a:cubicBezTo>
                <a:cubicBezTo>
                  <a:pt x="19" y="16"/>
                  <a:pt x="18" y="14"/>
                  <a:pt x="18" y="14"/>
                </a:cubicBezTo>
                <a:cubicBezTo>
                  <a:pt x="17" y="13"/>
                  <a:pt x="17" y="12"/>
                  <a:pt x="16" y="11"/>
                </a:cubicBezTo>
                <a:cubicBezTo>
                  <a:pt x="16" y="11"/>
                  <a:pt x="14" y="11"/>
                  <a:pt x="14" y="11"/>
                </a:cubicBezTo>
                <a:cubicBezTo>
                  <a:pt x="13" y="11"/>
                  <a:pt x="11" y="11"/>
                  <a:pt x="10" y="11"/>
                </a:cubicBezTo>
                <a:cubicBezTo>
                  <a:pt x="10" y="11"/>
                  <a:pt x="10" y="10"/>
                  <a:pt x="9" y="10"/>
                </a:cubicBezTo>
                <a:cubicBezTo>
                  <a:pt x="7" y="10"/>
                  <a:pt x="6" y="11"/>
                  <a:pt x="5" y="11"/>
                </a:cubicBezTo>
                <a:cubicBezTo>
                  <a:pt x="4" y="11"/>
                  <a:pt x="2" y="10"/>
                  <a:pt x="2" y="9"/>
                </a:cubicBezTo>
                <a:cubicBezTo>
                  <a:pt x="1" y="9"/>
                  <a:pt x="2" y="8"/>
                  <a:pt x="2" y="8"/>
                </a:cubicBezTo>
                <a:cubicBezTo>
                  <a:pt x="4" y="8"/>
                  <a:pt x="5" y="9"/>
                  <a:pt x="6" y="9"/>
                </a:cubicBezTo>
                <a:cubicBezTo>
                  <a:pt x="7" y="9"/>
                  <a:pt x="7" y="9"/>
                  <a:pt x="8" y="9"/>
                </a:cubicBezTo>
                <a:cubicBezTo>
                  <a:pt x="8" y="8"/>
                  <a:pt x="8" y="7"/>
                  <a:pt x="8" y="7"/>
                </a:cubicBezTo>
                <a:cubicBezTo>
                  <a:pt x="8" y="7"/>
                  <a:pt x="9" y="6"/>
                  <a:pt x="8" y="6"/>
                </a:cubicBezTo>
                <a:cubicBezTo>
                  <a:pt x="7" y="6"/>
                  <a:pt x="6" y="7"/>
                  <a:pt x="5" y="6"/>
                </a:cubicBezTo>
                <a:cubicBezTo>
                  <a:pt x="5" y="6"/>
                  <a:pt x="6" y="5"/>
                  <a:pt x="6" y="5"/>
                </a:cubicBezTo>
                <a:cubicBezTo>
                  <a:pt x="6" y="4"/>
                  <a:pt x="5" y="4"/>
                  <a:pt x="5" y="5"/>
                </a:cubicBezTo>
                <a:cubicBezTo>
                  <a:pt x="4" y="5"/>
                  <a:pt x="4" y="6"/>
                  <a:pt x="3" y="6"/>
                </a:cubicBezTo>
                <a:cubicBezTo>
                  <a:pt x="2" y="6"/>
                  <a:pt x="3" y="5"/>
                  <a:pt x="3" y="4"/>
                </a:cubicBezTo>
                <a:cubicBezTo>
                  <a:pt x="3" y="4"/>
                  <a:pt x="3" y="3"/>
                  <a:pt x="3" y="4"/>
                </a:cubicBezTo>
                <a:cubicBezTo>
                  <a:pt x="2" y="4"/>
                  <a:pt x="2" y="5"/>
                  <a:pt x="1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2"/>
                  <a:pt x="2" y="1"/>
                </a:cubicBezTo>
                <a:cubicBezTo>
                  <a:pt x="2" y="1"/>
                  <a:pt x="1" y="0"/>
                  <a:pt x="2" y="0"/>
                </a:cubicBezTo>
                <a:cubicBezTo>
                  <a:pt x="2" y="0"/>
                  <a:pt x="3" y="1"/>
                  <a:pt x="4" y="1"/>
                </a:cubicBezTo>
                <a:cubicBezTo>
                  <a:pt x="5" y="1"/>
                  <a:pt x="6" y="0"/>
                  <a:pt x="7" y="0"/>
                </a:cubicBezTo>
                <a:cubicBezTo>
                  <a:pt x="8" y="0"/>
                  <a:pt x="10" y="0"/>
                  <a:pt x="11" y="0"/>
                </a:cubicBezTo>
                <a:cubicBezTo>
                  <a:pt x="11" y="1"/>
                  <a:pt x="11" y="2"/>
                  <a:pt x="12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4" y="3"/>
                  <a:pt x="15" y="3"/>
                </a:cubicBezTo>
                <a:cubicBezTo>
                  <a:pt x="16" y="3"/>
                  <a:pt x="17" y="4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20" y="6"/>
                  <a:pt x="21" y="6"/>
                </a:cubicBezTo>
                <a:cubicBezTo>
                  <a:pt x="21" y="6"/>
                  <a:pt x="22" y="7"/>
                  <a:pt x="22" y="8"/>
                </a:cubicBezTo>
                <a:cubicBezTo>
                  <a:pt x="22" y="9"/>
                  <a:pt x="21" y="10"/>
                  <a:pt x="21" y="1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Freeform 1312"/>
          <p:cNvSpPr>
            <a:spLocks/>
          </p:cNvSpPr>
          <p:nvPr/>
        </p:nvSpPr>
        <p:spPr bwMode="auto">
          <a:xfrm>
            <a:off x="3295650" y="1943100"/>
            <a:ext cx="22225" cy="22225"/>
          </a:xfrm>
          <a:custGeom>
            <a:avLst/>
            <a:gdLst>
              <a:gd name="T0" fmla="*/ 11113 w 4"/>
              <a:gd name="T1" fmla="*/ 0 h 4"/>
              <a:gd name="T2" fmla="*/ 5556 w 4"/>
              <a:gd name="T3" fmla="*/ 11113 h 4"/>
              <a:gd name="T4" fmla="*/ 11113 w 4"/>
              <a:gd name="T5" fmla="*/ 16669 h 4"/>
              <a:gd name="T6" fmla="*/ 16669 w 4"/>
              <a:gd name="T7" fmla="*/ 22225 h 4"/>
              <a:gd name="T8" fmla="*/ 22225 w 4"/>
              <a:gd name="T9" fmla="*/ 16669 h 4"/>
              <a:gd name="T10" fmla="*/ 22225 w 4"/>
              <a:gd name="T11" fmla="*/ 5556 h 4"/>
              <a:gd name="T12" fmla="*/ 16669 w 4"/>
              <a:gd name="T13" fmla="*/ 5556 h 4"/>
              <a:gd name="T14" fmla="*/ 11113 w 4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2" y="0"/>
                </a:moveTo>
                <a:cubicBezTo>
                  <a:pt x="1" y="0"/>
                  <a:pt x="0" y="1"/>
                  <a:pt x="1" y="2"/>
                </a:cubicBezTo>
                <a:cubicBezTo>
                  <a:pt x="1" y="3"/>
                  <a:pt x="2" y="2"/>
                  <a:pt x="2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2"/>
                  <a:pt x="4" y="1"/>
                  <a:pt x="4" y="1"/>
                </a:cubicBezTo>
                <a:cubicBezTo>
                  <a:pt x="4" y="0"/>
                  <a:pt x="3" y="1"/>
                  <a:pt x="3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Freeform 1313"/>
          <p:cNvSpPr>
            <a:spLocks/>
          </p:cNvSpPr>
          <p:nvPr/>
        </p:nvSpPr>
        <p:spPr bwMode="auto">
          <a:xfrm>
            <a:off x="3295650" y="1987550"/>
            <a:ext cx="93663" cy="65088"/>
          </a:xfrm>
          <a:custGeom>
            <a:avLst/>
            <a:gdLst>
              <a:gd name="T0" fmla="*/ 16529 w 17"/>
              <a:gd name="T1" fmla="*/ 0 h 12"/>
              <a:gd name="T2" fmla="*/ 49586 w 17"/>
              <a:gd name="T3" fmla="*/ 5424 h 12"/>
              <a:gd name="T4" fmla="*/ 60605 w 17"/>
              <a:gd name="T5" fmla="*/ 16272 h 12"/>
              <a:gd name="T6" fmla="*/ 71625 w 17"/>
              <a:gd name="T7" fmla="*/ 21696 h 12"/>
              <a:gd name="T8" fmla="*/ 88153 w 17"/>
              <a:gd name="T9" fmla="*/ 27120 h 12"/>
              <a:gd name="T10" fmla="*/ 77134 w 17"/>
              <a:gd name="T11" fmla="*/ 37968 h 12"/>
              <a:gd name="T12" fmla="*/ 82644 w 17"/>
              <a:gd name="T13" fmla="*/ 48816 h 12"/>
              <a:gd name="T14" fmla="*/ 55096 w 17"/>
              <a:gd name="T15" fmla="*/ 59664 h 12"/>
              <a:gd name="T16" fmla="*/ 38567 w 17"/>
              <a:gd name="T17" fmla="*/ 54240 h 12"/>
              <a:gd name="T18" fmla="*/ 22038 w 17"/>
              <a:gd name="T19" fmla="*/ 65088 h 12"/>
              <a:gd name="T20" fmla="*/ 22038 w 17"/>
              <a:gd name="T21" fmla="*/ 54240 h 12"/>
              <a:gd name="T22" fmla="*/ 11019 w 17"/>
              <a:gd name="T23" fmla="*/ 43392 h 12"/>
              <a:gd name="T24" fmla="*/ 0 w 17"/>
              <a:gd name="T25" fmla="*/ 21696 h 12"/>
              <a:gd name="T26" fmla="*/ 5510 w 17"/>
              <a:gd name="T27" fmla="*/ 5424 h 12"/>
              <a:gd name="T28" fmla="*/ 16529 w 17"/>
              <a:gd name="T29" fmla="*/ 0 h 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2"/>
              <a:gd name="T47" fmla="*/ 17 w 17"/>
              <a:gd name="T48" fmla="*/ 12 h 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2">
                <a:moveTo>
                  <a:pt x="3" y="0"/>
                </a:moveTo>
                <a:cubicBezTo>
                  <a:pt x="5" y="0"/>
                  <a:pt x="7" y="1"/>
                  <a:pt x="9" y="1"/>
                </a:cubicBezTo>
                <a:cubicBezTo>
                  <a:pt x="10" y="2"/>
                  <a:pt x="10" y="2"/>
                  <a:pt x="11" y="3"/>
                </a:cubicBezTo>
                <a:cubicBezTo>
                  <a:pt x="12" y="3"/>
                  <a:pt x="13" y="4"/>
                  <a:pt x="13" y="4"/>
                </a:cubicBezTo>
                <a:cubicBezTo>
                  <a:pt x="14" y="4"/>
                  <a:pt x="16" y="4"/>
                  <a:pt x="16" y="5"/>
                </a:cubicBezTo>
                <a:cubicBezTo>
                  <a:pt x="17" y="6"/>
                  <a:pt x="15" y="6"/>
                  <a:pt x="14" y="7"/>
                </a:cubicBezTo>
                <a:cubicBezTo>
                  <a:pt x="14" y="8"/>
                  <a:pt x="15" y="9"/>
                  <a:pt x="15" y="9"/>
                </a:cubicBezTo>
                <a:cubicBezTo>
                  <a:pt x="13" y="11"/>
                  <a:pt x="12" y="11"/>
                  <a:pt x="10" y="11"/>
                </a:cubicBezTo>
                <a:cubicBezTo>
                  <a:pt x="9" y="11"/>
                  <a:pt x="8" y="10"/>
                  <a:pt x="7" y="10"/>
                </a:cubicBezTo>
                <a:cubicBezTo>
                  <a:pt x="6" y="11"/>
                  <a:pt x="6" y="12"/>
                  <a:pt x="4" y="12"/>
                </a:cubicBezTo>
                <a:cubicBezTo>
                  <a:pt x="4" y="12"/>
                  <a:pt x="4" y="11"/>
                  <a:pt x="4" y="10"/>
                </a:cubicBezTo>
                <a:cubicBezTo>
                  <a:pt x="3" y="9"/>
                  <a:pt x="2" y="9"/>
                  <a:pt x="2" y="8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1" y="2"/>
                  <a:pt x="1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8" name="Freeform 1314"/>
          <p:cNvSpPr>
            <a:spLocks/>
          </p:cNvSpPr>
          <p:nvPr/>
        </p:nvSpPr>
        <p:spPr bwMode="auto">
          <a:xfrm>
            <a:off x="3344863" y="2052638"/>
            <a:ext cx="66675" cy="0"/>
          </a:xfrm>
          <a:custGeom>
            <a:avLst/>
            <a:gdLst>
              <a:gd name="T0" fmla="*/ 16669 w 12"/>
              <a:gd name="T1" fmla="*/ 0 w 12"/>
              <a:gd name="T2" fmla="*/ 0 w 12"/>
              <a:gd name="T3" fmla="*/ 33338 w 12"/>
              <a:gd name="T4" fmla="*/ 55563 w 12"/>
              <a:gd name="T5" fmla="*/ 61119 w 12"/>
              <a:gd name="T6" fmla="*/ 61119 w 12"/>
              <a:gd name="T7" fmla="*/ 55563 w 12"/>
              <a:gd name="T8" fmla="*/ 44450 w 12"/>
              <a:gd name="T9" fmla="*/ 22225 w 12"/>
              <a:gd name="T10" fmla="*/ 16669 w 12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w 12"/>
              <a:gd name="T23" fmla="*/ 12 w 12"/>
            </a:gdLst>
            <a:ahLst/>
            <a:cxnLst>
              <a:cxn ang="T11">
                <a:pos x="T0" y="0"/>
              </a:cxn>
              <a:cxn ang="T12">
                <a:pos x="T1" y="0"/>
              </a:cxn>
              <a:cxn ang="T13">
                <a:pos x="T2" y="0"/>
              </a:cxn>
              <a:cxn ang="T14">
                <a:pos x="T3" y="0"/>
              </a:cxn>
              <a:cxn ang="T15">
                <a:pos x="T4" y="0"/>
              </a:cxn>
              <a:cxn ang="T16">
                <a:pos x="T5" y="0"/>
              </a:cxn>
              <a:cxn ang="T17">
                <a:pos x="T6" y="0"/>
              </a:cxn>
              <a:cxn ang="T18">
                <a:pos x="T7" y="0"/>
              </a:cxn>
              <a:cxn ang="T19">
                <a:pos x="T8" y="0"/>
              </a:cxn>
              <a:cxn ang="T20">
                <a:pos x="T9" y="0"/>
              </a:cxn>
              <a:cxn ang="T21">
                <a:pos x="T10" y="0"/>
              </a:cxn>
            </a:cxnLst>
            <a:rect l="T22" t="0" r="T23" b="0"/>
            <a:pathLst>
              <a:path w="12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7" y="0"/>
                  <a:pt x="8" y="0"/>
                  <a:pt x="10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1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5" y="0"/>
                  <a:pt x="4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" name="Freeform 1315"/>
          <p:cNvSpPr>
            <a:spLocks/>
          </p:cNvSpPr>
          <p:nvPr/>
        </p:nvSpPr>
        <p:spPr bwMode="auto">
          <a:xfrm>
            <a:off x="3454400" y="2052638"/>
            <a:ext cx="22225" cy="22225"/>
          </a:xfrm>
          <a:custGeom>
            <a:avLst/>
            <a:gdLst>
              <a:gd name="T0" fmla="*/ 5556 w 4"/>
              <a:gd name="T1" fmla="*/ 0 h 4"/>
              <a:gd name="T2" fmla="*/ 0 w 4"/>
              <a:gd name="T3" fmla="*/ 11113 h 4"/>
              <a:gd name="T4" fmla="*/ 5556 w 4"/>
              <a:gd name="T5" fmla="*/ 22225 h 4"/>
              <a:gd name="T6" fmla="*/ 16669 w 4"/>
              <a:gd name="T7" fmla="*/ 22225 h 4"/>
              <a:gd name="T8" fmla="*/ 22225 w 4"/>
              <a:gd name="T9" fmla="*/ 5556 h 4"/>
              <a:gd name="T10" fmla="*/ 11113 w 4"/>
              <a:gd name="T11" fmla="*/ 5556 h 4"/>
              <a:gd name="T12" fmla="*/ 5556 w 4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0" name="Freeform 1316"/>
          <p:cNvSpPr>
            <a:spLocks/>
          </p:cNvSpPr>
          <p:nvPr/>
        </p:nvSpPr>
        <p:spPr bwMode="auto">
          <a:xfrm>
            <a:off x="3317875" y="2074863"/>
            <a:ext cx="361950" cy="115887"/>
          </a:xfrm>
          <a:custGeom>
            <a:avLst/>
            <a:gdLst>
              <a:gd name="T0" fmla="*/ 350982 w 66"/>
              <a:gd name="T1" fmla="*/ 60703 h 21"/>
              <a:gd name="T2" fmla="*/ 356466 w 66"/>
              <a:gd name="T3" fmla="*/ 77259 h 21"/>
              <a:gd name="T4" fmla="*/ 345498 w 66"/>
              <a:gd name="T5" fmla="*/ 88296 h 21"/>
              <a:gd name="T6" fmla="*/ 356466 w 66"/>
              <a:gd name="T7" fmla="*/ 93814 h 21"/>
              <a:gd name="T8" fmla="*/ 340014 w 66"/>
              <a:gd name="T9" fmla="*/ 93814 h 21"/>
              <a:gd name="T10" fmla="*/ 340014 w 66"/>
              <a:gd name="T11" fmla="*/ 104851 h 21"/>
              <a:gd name="T12" fmla="*/ 318077 w 66"/>
              <a:gd name="T13" fmla="*/ 104851 h 21"/>
              <a:gd name="T14" fmla="*/ 285173 w 66"/>
              <a:gd name="T15" fmla="*/ 110370 h 21"/>
              <a:gd name="T16" fmla="*/ 268720 w 66"/>
              <a:gd name="T17" fmla="*/ 104851 h 21"/>
              <a:gd name="T18" fmla="*/ 241300 w 66"/>
              <a:gd name="T19" fmla="*/ 104851 h 21"/>
              <a:gd name="T20" fmla="*/ 230332 w 66"/>
              <a:gd name="T21" fmla="*/ 104851 h 21"/>
              <a:gd name="T22" fmla="*/ 219364 w 66"/>
              <a:gd name="T23" fmla="*/ 110370 h 21"/>
              <a:gd name="T24" fmla="*/ 208395 w 66"/>
              <a:gd name="T25" fmla="*/ 110370 h 21"/>
              <a:gd name="T26" fmla="*/ 197427 w 66"/>
              <a:gd name="T27" fmla="*/ 110370 h 21"/>
              <a:gd name="T28" fmla="*/ 159039 w 66"/>
              <a:gd name="T29" fmla="*/ 93814 h 21"/>
              <a:gd name="T30" fmla="*/ 148070 w 66"/>
              <a:gd name="T31" fmla="*/ 99333 h 21"/>
              <a:gd name="T32" fmla="*/ 126134 w 66"/>
              <a:gd name="T33" fmla="*/ 104851 h 21"/>
              <a:gd name="T34" fmla="*/ 104198 w 66"/>
              <a:gd name="T35" fmla="*/ 104851 h 21"/>
              <a:gd name="T36" fmla="*/ 87745 w 66"/>
              <a:gd name="T37" fmla="*/ 82777 h 21"/>
              <a:gd name="T38" fmla="*/ 87745 w 66"/>
              <a:gd name="T39" fmla="*/ 77259 h 21"/>
              <a:gd name="T40" fmla="*/ 98714 w 66"/>
              <a:gd name="T41" fmla="*/ 60703 h 21"/>
              <a:gd name="T42" fmla="*/ 87745 w 66"/>
              <a:gd name="T43" fmla="*/ 44148 h 21"/>
              <a:gd name="T44" fmla="*/ 71293 w 66"/>
              <a:gd name="T45" fmla="*/ 38629 h 21"/>
              <a:gd name="T46" fmla="*/ 38389 w 66"/>
              <a:gd name="T47" fmla="*/ 38629 h 21"/>
              <a:gd name="T48" fmla="*/ 38389 w 66"/>
              <a:gd name="T49" fmla="*/ 27592 h 21"/>
              <a:gd name="T50" fmla="*/ 16452 w 66"/>
              <a:gd name="T51" fmla="*/ 22074 h 21"/>
              <a:gd name="T52" fmla="*/ 10968 w 66"/>
              <a:gd name="T53" fmla="*/ 22074 h 21"/>
              <a:gd name="T54" fmla="*/ 10968 w 66"/>
              <a:gd name="T55" fmla="*/ 11037 h 21"/>
              <a:gd name="T56" fmla="*/ 16452 w 66"/>
              <a:gd name="T57" fmla="*/ 0 h 21"/>
              <a:gd name="T58" fmla="*/ 49357 w 66"/>
              <a:gd name="T59" fmla="*/ 0 h 21"/>
              <a:gd name="T60" fmla="*/ 76777 w 66"/>
              <a:gd name="T61" fmla="*/ 5518 h 21"/>
              <a:gd name="T62" fmla="*/ 82261 w 66"/>
              <a:gd name="T63" fmla="*/ 16555 h 21"/>
              <a:gd name="T64" fmla="*/ 87745 w 66"/>
              <a:gd name="T65" fmla="*/ 16555 h 21"/>
              <a:gd name="T66" fmla="*/ 126134 w 66"/>
              <a:gd name="T67" fmla="*/ 16555 h 21"/>
              <a:gd name="T68" fmla="*/ 137102 w 66"/>
              <a:gd name="T69" fmla="*/ 27592 h 21"/>
              <a:gd name="T70" fmla="*/ 120650 w 66"/>
              <a:gd name="T71" fmla="*/ 27592 h 21"/>
              <a:gd name="T72" fmla="*/ 153555 w 66"/>
              <a:gd name="T73" fmla="*/ 33111 h 21"/>
              <a:gd name="T74" fmla="*/ 159039 w 66"/>
              <a:gd name="T75" fmla="*/ 38629 h 21"/>
              <a:gd name="T76" fmla="*/ 115166 w 66"/>
              <a:gd name="T77" fmla="*/ 33111 h 21"/>
              <a:gd name="T78" fmla="*/ 131618 w 66"/>
              <a:gd name="T79" fmla="*/ 44148 h 21"/>
              <a:gd name="T80" fmla="*/ 120650 w 66"/>
              <a:gd name="T81" fmla="*/ 49666 h 21"/>
              <a:gd name="T82" fmla="*/ 148070 w 66"/>
              <a:gd name="T83" fmla="*/ 49666 h 21"/>
              <a:gd name="T84" fmla="*/ 148070 w 66"/>
              <a:gd name="T85" fmla="*/ 60703 h 21"/>
              <a:gd name="T86" fmla="*/ 142586 w 66"/>
              <a:gd name="T87" fmla="*/ 66222 h 21"/>
              <a:gd name="T88" fmla="*/ 153555 w 66"/>
              <a:gd name="T89" fmla="*/ 71740 h 21"/>
              <a:gd name="T90" fmla="*/ 164523 w 66"/>
              <a:gd name="T91" fmla="*/ 66222 h 21"/>
              <a:gd name="T92" fmla="*/ 180975 w 66"/>
              <a:gd name="T93" fmla="*/ 66222 h 21"/>
              <a:gd name="T94" fmla="*/ 191943 w 66"/>
              <a:gd name="T95" fmla="*/ 66222 h 21"/>
              <a:gd name="T96" fmla="*/ 213880 w 66"/>
              <a:gd name="T97" fmla="*/ 71740 h 21"/>
              <a:gd name="T98" fmla="*/ 230332 w 66"/>
              <a:gd name="T99" fmla="*/ 71740 h 21"/>
              <a:gd name="T100" fmla="*/ 246784 w 66"/>
              <a:gd name="T101" fmla="*/ 60703 h 21"/>
              <a:gd name="T102" fmla="*/ 274205 w 66"/>
              <a:gd name="T103" fmla="*/ 49666 h 21"/>
              <a:gd name="T104" fmla="*/ 307109 w 66"/>
              <a:gd name="T105" fmla="*/ 49666 h 21"/>
              <a:gd name="T106" fmla="*/ 334529 w 66"/>
              <a:gd name="T107" fmla="*/ 55185 h 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"/>
              <a:gd name="T163" fmla="*/ 0 h 21"/>
              <a:gd name="T164" fmla="*/ 66 w 66"/>
              <a:gd name="T165" fmla="*/ 21 h 2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" h="21">
                <a:moveTo>
                  <a:pt x="64" y="11"/>
                </a:moveTo>
                <a:cubicBezTo>
                  <a:pt x="65" y="11"/>
                  <a:pt x="63" y="11"/>
                  <a:pt x="64" y="11"/>
                </a:cubicBezTo>
                <a:cubicBezTo>
                  <a:pt x="64" y="12"/>
                  <a:pt x="65" y="11"/>
                  <a:pt x="65" y="11"/>
                </a:cubicBezTo>
                <a:cubicBezTo>
                  <a:pt x="66" y="12"/>
                  <a:pt x="65" y="13"/>
                  <a:pt x="65" y="14"/>
                </a:cubicBezTo>
                <a:cubicBezTo>
                  <a:pt x="64" y="14"/>
                  <a:pt x="63" y="14"/>
                  <a:pt x="62" y="15"/>
                </a:cubicBezTo>
                <a:cubicBezTo>
                  <a:pt x="62" y="15"/>
                  <a:pt x="62" y="16"/>
                  <a:pt x="63" y="16"/>
                </a:cubicBezTo>
                <a:cubicBezTo>
                  <a:pt x="64" y="16"/>
                  <a:pt x="64" y="15"/>
                  <a:pt x="65" y="15"/>
                </a:cubicBezTo>
                <a:cubicBezTo>
                  <a:pt x="65" y="15"/>
                  <a:pt x="65" y="16"/>
                  <a:pt x="65" y="17"/>
                </a:cubicBezTo>
                <a:cubicBezTo>
                  <a:pt x="65" y="17"/>
                  <a:pt x="64" y="18"/>
                  <a:pt x="64" y="18"/>
                </a:cubicBezTo>
                <a:cubicBezTo>
                  <a:pt x="63" y="18"/>
                  <a:pt x="63" y="16"/>
                  <a:pt x="62" y="17"/>
                </a:cubicBezTo>
                <a:cubicBezTo>
                  <a:pt x="62" y="17"/>
                  <a:pt x="62" y="17"/>
                  <a:pt x="62" y="18"/>
                </a:cubicBezTo>
                <a:cubicBezTo>
                  <a:pt x="62" y="18"/>
                  <a:pt x="63" y="19"/>
                  <a:pt x="62" y="19"/>
                </a:cubicBezTo>
                <a:cubicBezTo>
                  <a:pt x="62" y="19"/>
                  <a:pt x="61" y="19"/>
                  <a:pt x="60" y="19"/>
                </a:cubicBezTo>
                <a:cubicBezTo>
                  <a:pt x="59" y="19"/>
                  <a:pt x="59" y="19"/>
                  <a:pt x="58" y="19"/>
                </a:cubicBezTo>
                <a:cubicBezTo>
                  <a:pt x="57" y="19"/>
                  <a:pt x="57" y="19"/>
                  <a:pt x="56" y="20"/>
                </a:cubicBezTo>
                <a:cubicBezTo>
                  <a:pt x="55" y="20"/>
                  <a:pt x="53" y="20"/>
                  <a:pt x="52" y="20"/>
                </a:cubicBezTo>
                <a:cubicBezTo>
                  <a:pt x="51" y="19"/>
                  <a:pt x="51" y="17"/>
                  <a:pt x="50" y="17"/>
                </a:cubicBezTo>
                <a:cubicBezTo>
                  <a:pt x="50" y="17"/>
                  <a:pt x="50" y="19"/>
                  <a:pt x="49" y="19"/>
                </a:cubicBezTo>
                <a:cubicBezTo>
                  <a:pt x="48" y="20"/>
                  <a:pt x="47" y="19"/>
                  <a:pt x="46" y="19"/>
                </a:cubicBezTo>
                <a:cubicBezTo>
                  <a:pt x="45" y="19"/>
                  <a:pt x="44" y="20"/>
                  <a:pt x="44" y="19"/>
                </a:cubicBezTo>
                <a:cubicBezTo>
                  <a:pt x="43" y="19"/>
                  <a:pt x="43" y="18"/>
                  <a:pt x="43" y="18"/>
                </a:cubicBezTo>
                <a:cubicBezTo>
                  <a:pt x="43" y="18"/>
                  <a:pt x="43" y="19"/>
                  <a:pt x="42" y="19"/>
                </a:cubicBezTo>
                <a:cubicBezTo>
                  <a:pt x="41" y="19"/>
                  <a:pt x="41" y="18"/>
                  <a:pt x="41" y="18"/>
                </a:cubicBezTo>
                <a:cubicBezTo>
                  <a:pt x="40" y="19"/>
                  <a:pt x="41" y="20"/>
                  <a:pt x="40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8" y="19"/>
                  <a:pt x="38" y="20"/>
                  <a:pt x="38" y="20"/>
                </a:cubicBezTo>
                <a:cubicBezTo>
                  <a:pt x="37" y="20"/>
                  <a:pt x="37" y="19"/>
                  <a:pt x="36" y="19"/>
                </a:cubicBezTo>
                <a:cubicBezTo>
                  <a:pt x="36" y="19"/>
                  <a:pt x="36" y="20"/>
                  <a:pt x="36" y="20"/>
                </a:cubicBezTo>
                <a:cubicBezTo>
                  <a:pt x="34" y="20"/>
                  <a:pt x="31" y="21"/>
                  <a:pt x="29" y="20"/>
                </a:cubicBezTo>
                <a:cubicBezTo>
                  <a:pt x="28" y="20"/>
                  <a:pt x="30" y="18"/>
                  <a:pt x="29" y="17"/>
                </a:cubicBezTo>
                <a:cubicBezTo>
                  <a:pt x="28" y="17"/>
                  <a:pt x="28" y="18"/>
                  <a:pt x="28" y="18"/>
                </a:cubicBezTo>
                <a:cubicBezTo>
                  <a:pt x="27" y="19"/>
                  <a:pt x="27" y="17"/>
                  <a:pt x="27" y="18"/>
                </a:cubicBezTo>
                <a:cubicBezTo>
                  <a:pt x="26" y="18"/>
                  <a:pt x="27" y="19"/>
                  <a:pt x="26" y="19"/>
                </a:cubicBezTo>
                <a:cubicBezTo>
                  <a:pt x="25" y="19"/>
                  <a:pt x="24" y="19"/>
                  <a:pt x="23" y="19"/>
                </a:cubicBezTo>
                <a:cubicBezTo>
                  <a:pt x="21" y="19"/>
                  <a:pt x="21" y="17"/>
                  <a:pt x="20" y="17"/>
                </a:cubicBezTo>
                <a:cubicBezTo>
                  <a:pt x="20" y="17"/>
                  <a:pt x="20" y="19"/>
                  <a:pt x="19" y="19"/>
                </a:cubicBezTo>
                <a:cubicBezTo>
                  <a:pt x="18" y="19"/>
                  <a:pt x="17" y="18"/>
                  <a:pt x="16" y="17"/>
                </a:cubicBezTo>
                <a:cubicBezTo>
                  <a:pt x="16" y="17"/>
                  <a:pt x="16" y="16"/>
                  <a:pt x="16" y="15"/>
                </a:cubicBezTo>
                <a:cubicBezTo>
                  <a:pt x="16" y="15"/>
                  <a:pt x="17" y="15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3"/>
                  <a:pt x="16" y="12"/>
                  <a:pt x="16" y="12"/>
                </a:cubicBezTo>
                <a:cubicBezTo>
                  <a:pt x="17" y="11"/>
                  <a:pt x="17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6" y="8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6"/>
                  <a:pt x="14" y="7"/>
                  <a:pt x="13" y="7"/>
                </a:cubicBezTo>
                <a:cubicBezTo>
                  <a:pt x="12" y="6"/>
                  <a:pt x="10" y="6"/>
                  <a:pt x="8" y="6"/>
                </a:cubicBezTo>
                <a:cubicBezTo>
                  <a:pt x="7" y="6"/>
                  <a:pt x="7" y="7"/>
                  <a:pt x="7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7" y="6"/>
                  <a:pt x="7" y="5"/>
                </a:cubicBezTo>
                <a:cubicBezTo>
                  <a:pt x="6" y="5"/>
                  <a:pt x="5" y="5"/>
                  <a:pt x="4" y="5"/>
                </a:cubicBezTo>
                <a:cubicBezTo>
                  <a:pt x="4" y="5"/>
                  <a:pt x="3" y="5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3" y="3"/>
                  <a:pt x="2" y="4"/>
                  <a:pt x="2" y="4"/>
                </a:cubicBezTo>
                <a:cubicBezTo>
                  <a:pt x="1" y="3"/>
                  <a:pt x="0" y="3"/>
                  <a:pt x="0" y="3"/>
                </a:cubicBezTo>
                <a:cubicBezTo>
                  <a:pt x="1" y="2"/>
                  <a:pt x="2" y="3"/>
                  <a:pt x="2" y="2"/>
                </a:cubicBezTo>
                <a:cubicBezTo>
                  <a:pt x="3" y="2"/>
                  <a:pt x="1" y="2"/>
                  <a:pt x="1" y="1"/>
                </a:cubicBezTo>
                <a:cubicBezTo>
                  <a:pt x="2" y="1"/>
                  <a:pt x="3" y="1"/>
                  <a:pt x="3" y="0"/>
                </a:cubicBezTo>
                <a:cubicBezTo>
                  <a:pt x="4" y="0"/>
                  <a:pt x="5" y="0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10" y="1"/>
                  <a:pt x="11" y="1"/>
                  <a:pt x="12" y="1"/>
                </a:cubicBezTo>
                <a:cubicBezTo>
                  <a:pt x="13" y="1"/>
                  <a:pt x="13" y="1"/>
                  <a:pt x="14" y="1"/>
                </a:cubicBezTo>
                <a:cubicBezTo>
                  <a:pt x="14" y="1"/>
                  <a:pt x="15" y="2"/>
                  <a:pt x="15" y="2"/>
                </a:cubicBezTo>
                <a:cubicBezTo>
                  <a:pt x="16" y="2"/>
                  <a:pt x="15" y="3"/>
                  <a:pt x="15" y="3"/>
                </a:cubicBezTo>
                <a:cubicBezTo>
                  <a:pt x="15" y="4"/>
                  <a:pt x="13" y="5"/>
                  <a:pt x="14" y="5"/>
                </a:cubicBezTo>
                <a:cubicBezTo>
                  <a:pt x="15" y="5"/>
                  <a:pt x="16" y="4"/>
                  <a:pt x="16" y="3"/>
                </a:cubicBezTo>
                <a:cubicBezTo>
                  <a:pt x="17" y="3"/>
                  <a:pt x="18" y="4"/>
                  <a:pt x="19" y="4"/>
                </a:cubicBezTo>
                <a:cubicBezTo>
                  <a:pt x="20" y="4"/>
                  <a:pt x="21" y="3"/>
                  <a:pt x="23" y="3"/>
                </a:cubicBezTo>
                <a:cubicBezTo>
                  <a:pt x="24" y="3"/>
                  <a:pt x="25" y="4"/>
                  <a:pt x="26" y="4"/>
                </a:cubicBezTo>
                <a:cubicBezTo>
                  <a:pt x="26" y="5"/>
                  <a:pt x="25" y="5"/>
                  <a:pt x="25" y="5"/>
                </a:cubicBezTo>
                <a:cubicBezTo>
                  <a:pt x="24" y="5"/>
                  <a:pt x="23" y="4"/>
                  <a:pt x="22" y="4"/>
                </a:cubicBezTo>
                <a:cubicBezTo>
                  <a:pt x="22" y="5"/>
                  <a:pt x="22" y="5"/>
                  <a:pt x="22" y="5"/>
                </a:cubicBezTo>
                <a:cubicBezTo>
                  <a:pt x="24" y="6"/>
                  <a:pt x="26" y="6"/>
                  <a:pt x="27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6"/>
                  <a:pt x="30" y="6"/>
                  <a:pt x="30" y="6"/>
                </a:cubicBezTo>
                <a:cubicBezTo>
                  <a:pt x="30" y="6"/>
                  <a:pt x="30" y="7"/>
                  <a:pt x="29" y="7"/>
                </a:cubicBezTo>
                <a:cubicBezTo>
                  <a:pt x="28" y="8"/>
                  <a:pt x="27" y="7"/>
                  <a:pt x="25" y="7"/>
                </a:cubicBezTo>
                <a:cubicBezTo>
                  <a:pt x="24" y="7"/>
                  <a:pt x="22" y="6"/>
                  <a:pt x="21" y="6"/>
                </a:cubicBezTo>
                <a:cubicBezTo>
                  <a:pt x="21" y="6"/>
                  <a:pt x="21" y="6"/>
                  <a:pt x="21" y="7"/>
                </a:cubicBezTo>
                <a:cubicBezTo>
                  <a:pt x="22" y="7"/>
                  <a:pt x="24" y="7"/>
                  <a:pt x="24" y="8"/>
                </a:cubicBezTo>
                <a:cubicBezTo>
                  <a:pt x="24" y="9"/>
                  <a:pt x="22" y="8"/>
                  <a:pt x="21" y="9"/>
                </a:cubicBezTo>
                <a:cubicBezTo>
                  <a:pt x="21" y="9"/>
                  <a:pt x="22" y="9"/>
                  <a:pt x="22" y="9"/>
                </a:cubicBezTo>
                <a:cubicBezTo>
                  <a:pt x="23" y="9"/>
                  <a:pt x="24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10"/>
                  <a:pt x="28" y="9"/>
                  <a:pt x="29" y="10"/>
                </a:cubicBezTo>
                <a:cubicBezTo>
                  <a:pt x="29" y="10"/>
                  <a:pt x="28" y="11"/>
                  <a:pt x="27" y="11"/>
                </a:cubicBezTo>
                <a:cubicBezTo>
                  <a:pt x="27" y="11"/>
                  <a:pt x="27" y="11"/>
                  <a:pt x="26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8" y="11"/>
                  <a:pt x="28" y="12"/>
                </a:cubicBezTo>
                <a:cubicBezTo>
                  <a:pt x="29" y="12"/>
                  <a:pt x="28" y="13"/>
                  <a:pt x="28" y="13"/>
                </a:cubicBezTo>
                <a:cubicBezTo>
                  <a:pt x="29" y="13"/>
                  <a:pt x="30" y="13"/>
                  <a:pt x="30" y="13"/>
                </a:cubicBezTo>
                <a:cubicBezTo>
                  <a:pt x="30" y="13"/>
                  <a:pt x="30" y="12"/>
                  <a:pt x="30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1" y="11"/>
                  <a:pt x="32" y="12"/>
                  <a:pt x="33" y="12"/>
                </a:cubicBezTo>
                <a:cubicBezTo>
                  <a:pt x="33" y="13"/>
                  <a:pt x="33" y="12"/>
                  <a:pt x="34" y="12"/>
                </a:cubicBezTo>
                <a:cubicBezTo>
                  <a:pt x="34" y="12"/>
                  <a:pt x="34" y="12"/>
                  <a:pt x="35" y="12"/>
                </a:cubicBezTo>
                <a:cubicBezTo>
                  <a:pt x="35" y="12"/>
                  <a:pt x="35" y="11"/>
                  <a:pt x="36" y="11"/>
                </a:cubicBezTo>
                <a:cubicBezTo>
                  <a:pt x="37" y="11"/>
                  <a:pt x="38" y="12"/>
                  <a:pt x="39" y="13"/>
                </a:cubicBezTo>
                <a:cubicBezTo>
                  <a:pt x="39" y="13"/>
                  <a:pt x="38" y="13"/>
                  <a:pt x="39" y="13"/>
                </a:cubicBezTo>
                <a:cubicBezTo>
                  <a:pt x="40" y="14"/>
                  <a:pt x="41" y="14"/>
                  <a:pt x="42" y="13"/>
                </a:cubicBezTo>
                <a:cubicBezTo>
                  <a:pt x="43" y="13"/>
                  <a:pt x="40" y="12"/>
                  <a:pt x="40" y="12"/>
                </a:cubicBezTo>
                <a:cubicBezTo>
                  <a:pt x="41" y="11"/>
                  <a:pt x="43" y="11"/>
                  <a:pt x="45" y="11"/>
                </a:cubicBezTo>
                <a:cubicBezTo>
                  <a:pt x="46" y="11"/>
                  <a:pt x="48" y="10"/>
                  <a:pt x="50" y="10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9"/>
                  <a:pt x="52" y="10"/>
                  <a:pt x="52" y="10"/>
                </a:cubicBezTo>
                <a:cubicBezTo>
                  <a:pt x="54" y="10"/>
                  <a:pt x="55" y="9"/>
                  <a:pt x="56" y="9"/>
                </a:cubicBezTo>
                <a:cubicBezTo>
                  <a:pt x="58" y="9"/>
                  <a:pt x="59" y="9"/>
                  <a:pt x="61" y="9"/>
                </a:cubicBezTo>
                <a:cubicBezTo>
                  <a:pt x="61" y="9"/>
                  <a:pt x="61" y="10"/>
                  <a:pt x="61" y="10"/>
                </a:cubicBezTo>
                <a:cubicBezTo>
                  <a:pt x="62" y="10"/>
                  <a:pt x="64" y="10"/>
                  <a:pt x="64" y="1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1" name="Freeform 1317"/>
          <p:cNvSpPr>
            <a:spLocks/>
          </p:cNvSpPr>
          <p:nvPr/>
        </p:nvSpPr>
        <p:spPr bwMode="auto">
          <a:xfrm>
            <a:off x="3367088" y="1871663"/>
            <a:ext cx="247650" cy="160337"/>
          </a:xfrm>
          <a:custGeom>
            <a:avLst/>
            <a:gdLst>
              <a:gd name="T0" fmla="*/ 115570 w 45"/>
              <a:gd name="T1" fmla="*/ 11058 h 29"/>
              <a:gd name="T2" fmla="*/ 148590 w 45"/>
              <a:gd name="T3" fmla="*/ 49760 h 29"/>
              <a:gd name="T4" fmla="*/ 181610 w 45"/>
              <a:gd name="T5" fmla="*/ 66347 h 29"/>
              <a:gd name="T6" fmla="*/ 203623 w 45"/>
              <a:gd name="T7" fmla="*/ 60818 h 29"/>
              <a:gd name="T8" fmla="*/ 203623 w 45"/>
              <a:gd name="T9" fmla="*/ 77405 h 29"/>
              <a:gd name="T10" fmla="*/ 214630 w 45"/>
              <a:gd name="T11" fmla="*/ 82933 h 29"/>
              <a:gd name="T12" fmla="*/ 231140 w 45"/>
              <a:gd name="T13" fmla="*/ 88462 h 29"/>
              <a:gd name="T14" fmla="*/ 203623 w 45"/>
              <a:gd name="T15" fmla="*/ 110578 h 29"/>
              <a:gd name="T16" fmla="*/ 187113 w 45"/>
              <a:gd name="T17" fmla="*/ 116107 h 29"/>
              <a:gd name="T18" fmla="*/ 165100 w 45"/>
              <a:gd name="T19" fmla="*/ 116107 h 29"/>
              <a:gd name="T20" fmla="*/ 159597 w 45"/>
              <a:gd name="T21" fmla="*/ 138222 h 29"/>
              <a:gd name="T22" fmla="*/ 143087 w 45"/>
              <a:gd name="T23" fmla="*/ 149280 h 29"/>
              <a:gd name="T24" fmla="*/ 115570 w 45"/>
              <a:gd name="T25" fmla="*/ 138222 h 29"/>
              <a:gd name="T26" fmla="*/ 104563 w 45"/>
              <a:gd name="T27" fmla="*/ 149280 h 29"/>
              <a:gd name="T28" fmla="*/ 77047 w 45"/>
              <a:gd name="T29" fmla="*/ 154809 h 29"/>
              <a:gd name="T30" fmla="*/ 71543 w 45"/>
              <a:gd name="T31" fmla="*/ 138222 h 29"/>
              <a:gd name="T32" fmla="*/ 49530 w 45"/>
              <a:gd name="T33" fmla="*/ 127165 h 29"/>
              <a:gd name="T34" fmla="*/ 44027 w 45"/>
              <a:gd name="T35" fmla="*/ 121636 h 29"/>
              <a:gd name="T36" fmla="*/ 93557 w 45"/>
              <a:gd name="T37" fmla="*/ 105049 h 29"/>
              <a:gd name="T38" fmla="*/ 82550 w 45"/>
              <a:gd name="T39" fmla="*/ 105049 h 29"/>
              <a:gd name="T40" fmla="*/ 71543 w 45"/>
              <a:gd name="T41" fmla="*/ 93991 h 29"/>
              <a:gd name="T42" fmla="*/ 44027 w 45"/>
              <a:gd name="T43" fmla="*/ 99520 h 29"/>
              <a:gd name="T44" fmla="*/ 11007 w 45"/>
              <a:gd name="T45" fmla="*/ 88462 h 29"/>
              <a:gd name="T46" fmla="*/ 33020 w 45"/>
              <a:gd name="T47" fmla="*/ 82933 h 29"/>
              <a:gd name="T48" fmla="*/ 0 w 45"/>
              <a:gd name="T49" fmla="*/ 71876 h 29"/>
              <a:gd name="T50" fmla="*/ 44027 w 45"/>
              <a:gd name="T51" fmla="*/ 71876 h 29"/>
              <a:gd name="T52" fmla="*/ 27517 w 45"/>
              <a:gd name="T53" fmla="*/ 66347 h 29"/>
              <a:gd name="T54" fmla="*/ 16510 w 45"/>
              <a:gd name="T55" fmla="*/ 49760 h 29"/>
              <a:gd name="T56" fmla="*/ 60537 w 45"/>
              <a:gd name="T57" fmla="*/ 49760 h 29"/>
              <a:gd name="T58" fmla="*/ 38523 w 45"/>
              <a:gd name="T59" fmla="*/ 33173 h 29"/>
              <a:gd name="T60" fmla="*/ 66040 w 45"/>
              <a:gd name="T61" fmla="*/ 27644 h 29"/>
              <a:gd name="T62" fmla="*/ 88053 w 45"/>
              <a:gd name="T63" fmla="*/ 16587 h 29"/>
              <a:gd name="T64" fmla="*/ 60537 w 45"/>
              <a:gd name="T65" fmla="*/ 11058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"/>
              <a:gd name="T100" fmla="*/ 0 h 29"/>
              <a:gd name="T101" fmla="*/ 45 w 45"/>
              <a:gd name="T102" fmla="*/ 29 h 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" h="29">
                <a:moveTo>
                  <a:pt x="12" y="1"/>
                </a:moveTo>
                <a:cubicBezTo>
                  <a:pt x="15" y="1"/>
                  <a:pt x="18" y="0"/>
                  <a:pt x="21" y="2"/>
                </a:cubicBezTo>
                <a:cubicBezTo>
                  <a:pt x="23" y="3"/>
                  <a:pt x="23" y="6"/>
                  <a:pt x="24" y="7"/>
                </a:cubicBezTo>
                <a:cubicBezTo>
                  <a:pt x="25" y="8"/>
                  <a:pt x="26" y="9"/>
                  <a:pt x="27" y="9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10"/>
                  <a:pt x="31" y="12"/>
                  <a:pt x="33" y="12"/>
                </a:cubicBezTo>
                <a:cubicBezTo>
                  <a:pt x="34" y="13"/>
                  <a:pt x="33" y="10"/>
                  <a:pt x="33" y="10"/>
                </a:cubicBezTo>
                <a:cubicBezTo>
                  <a:pt x="35" y="10"/>
                  <a:pt x="36" y="10"/>
                  <a:pt x="37" y="11"/>
                </a:cubicBezTo>
                <a:cubicBezTo>
                  <a:pt x="37" y="11"/>
                  <a:pt x="35" y="12"/>
                  <a:pt x="35" y="12"/>
                </a:cubicBezTo>
                <a:cubicBezTo>
                  <a:pt x="35" y="13"/>
                  <a:pt x="37" y="13"/>
                  <a:pt x="37" y="14"/>
                </a:cubicBezTo>
                <a:cubicBezTo>
                  <a:pt x="37" y="15"/>
                  <a:pt x="33" y="16"/>
                  <a:pt x="34" y="16"/>
                </a:cubicBezTo>
                <a:cubicBezTo>
                  <a:pt x="35" y="17"/>
                  <a:pt x="37" y="15"/>
                  <a:pt x="39" y="15"/>
                </a:cubicBezTo>
                <a:cubicBezTo>
                  <a:pt x="39" y="15"/>
                  <a:pt x="40" y="16"/>
                  <a:pt x="41" y="16"/>
                </a:cubicBezTo>
                <a:cubicBezTo>
                  <a:pt x="41" y="16"/>
                  <a:pt x="41" y="16"/>
                  <a:pt x="42" y="16"/>
                </a:cubicBezTo>
                <a:cubicBezTo>
                  <a:pt x="43" y="17"/>
                  <a:pt x="45" y="18"/>
                  <a:pt x="44" y="19"/>
                </a:cubicBezTo>
                <a:cubicBezTo>
                  <a:pt x="42" y="20"/>
                  <a:pt x="39" y="20"/>
                  <a:pt x="37" y="20"/>
                </a:cubicBezTo>
                <a:cubicBezTo>
                  <a:pt x="36" y="21"/>
                  <a:pt x="36" y="21"/>
                  <a:pt x="35" y="22"/>
                </a:cubicBezTo>
                <a:cubicBezTo>
                  <a:pt x="35" y="22"/>
                  <a:pt x="35" y="21"/>
                  <a:pt x="34" y="21"/>
                </a:cubicBezTo>
                <a:cubicBezTo>
                  <a:pt x="33" y="22"/>
                  <a:pt x="33" y="24"/>
                  <a:pt x="31" y="24"/>
                </a:cubicBezTo>
                <a:cubicBezTo>
                  <a:pt x="30" y="24"/>
                  <a:pt x="31" y="22"/>
                  <a:pt x="30" y="21"/>
                </a:cubicBezTo>
                <a:cubicBezTo>
                  <a:pt x="30" y="21"/>
                  <a:pt x="29" y="22"/>
                  <a:pt x="29" y="22"/>
                </a:cubicBezTo>
                <a:cubicBezTo>
                  <a:pt x="29" y="23"/>
                  <a:pt x="30" y="25"/>
                  <a:pt x="29" y="25"/>
                </a:cubicBezTo>
                <a:cubicBezTo>
                  <a:pt x="29" y="26"/>
                  <a:pt x="28" y="24"/>
                  <a:pt x="27" y="25"/>
                </a:cubicBezTo>
                <a:cubicBezTo>
                  <a:pt x="26" y="25"/>
                  <a:pt x="27" y="27"/>
                  <a:pt x="26" y="27"/>
                </a:cubicBezTo>
                <a:cubicBezTo>
                  <a:pt x="24" y="28"/>
                  <a:pt x="23" y="26"/>
                  <a:pt x="22" y="25"/>
                </a:cubicBezTo>
                <a:cubicBezTo>
                  <a:pt x="21" y="25"/>
                  <a:pt x="20" y="25"/>
                  <a:pt x="21" y="25"/>
                </a:cubicBezTo>
                <a:cubicBezTo>
                  <a:pt x="21" y="26"/>
                  <a:pt x="24" y="27"/>
                  <a:pt x="23" y="28"/>
                </a:cubicBezTo>
                <a:cubicBezTo>
                  <a:pt x="23" y="29"/>
                  <a:pt x="21" y="26"/>
                  <a:pt x="19" y="27"/>
                </a:cubicBezTo>
                <a:cubicBezTo>
                  <a:pt x="18" y="27"/>
                  <a:pt x="20" y="28"/>
                  <a:pt x="19" y="29"/>
                </a:cubicBezTo>
                <a:cubicBezTo>
                  <a:pt x="17" y="29"/>
                  <a:pt x="16" y="28"/>
                  <a:pt x="14" y="28"/>
                </a:cubicBezTo>
                <a:cubicBezTo>
                  <a:pt x="12" y="28"/>
                  <a:pt x="10" y="28"/>
                  <a:pt x="10" y="26"/>
                </a:cubicBezTo>
                <a:cubicBezTo>
                  <a:pt x="10" y="25"/>
                  <a:pt x="14" y="26"/>
                  <a:pt x="13" y="25"/>
                </a:cubicBezTo>
                <a:cubicBezTo>
                  <a:pt x="13" y="24"/>
                  <a:pt x="11" y="25"/>
                  <a:pt x="10" y="25"/>
                </a:cubicBezTo>
                <a:cubicBezTo>
                  <a:pt x="9" y="24"/>
                  <a:pt x="9" y="24"/>
                  <a:pt x="9" y="23"/>
                </a:cubicBezTo>
                <a:cubicBezTo>
                  <a:pt x="9" y="23"/>
                  <a:pt x="10" y="23"/>
                  <a:pt x="10" y="23"/>
                </a:cubicBezTo>
                <a:cubicBezTo>
                  <a:pt x="10" y="22"/>
                  <a:pt x="7" y="22"/>
                  <a:pt x="8" y="22"/>
                </a:cubicBezTo>
                <a:cubicBezTo>
                  <a:pt x="8" y="20"/>
                  <a:pt x="10" y="20"/>
                  <a:pt x="12" y="19"/>
                </a:cubicBezTo>
                <a:cubicBezTo>
                  <a:pt x="14" y="19"/>
                  <a:pt x="16" y="19"/>
                  <a:pt x="17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8" y="18"/>
                  <a:pt x="16" y="19"/>
                  <a:pt x="15" y="19"/>
                </a:cubicBezTo>
                <a:cubicBezTo>
                  <a:pt x="15" y="18"/>
                  <a:pt x="16" y="18"/>
                  <a:pt x="16" y="17"/>
                </a:cubicBezTo>
                <a:cubicBezTo>
                  <a:pt x="16" y="17"/>
                  <a:pt x="14" y="17"/>
                  <a:pt x="13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9" y="18"/>
                  <a:pt x="9" y="18"/>
                  <a:pt x="8" y="18"/>
                </a:cubicBezTo>
                <a:cubicBezTo>
                  <a:pt x="7" y="18"/>
                  <a:pt x="6" y="19"/>
                  <a:pt x="4" y="19"/>
                </a:cubicBezTo>
                <a:cubicBezTo>
                  <a:pt x="3" y="18"/>
                  <a:pt x="2" y="17"/>
                  <a:pt x="2" y="16"/>
                </a:cubicBezTo>
                <a:cubicBezTo>
                  <a:pt x="4" y="15"/>
                  <a:pt x="6" y="16"/>
                  <a:pt x="8" y="16"/>
                </a:cubicBezTo>
                <a:cubicBezTo>
                  <a:pt x="8" y="16"/>
                  <a:pt x="7" y="15"/>
                  <a:pt x="6" y="15"/>
                </a:cubicBezTo>
                <a:cubicBezTo>
                  <a:pt x="5" y="15"/>
                  <a:pt x="4" y="16"/>
                  <a:pt x="2" y="16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3" y="12"/>
                  <a:pt x="5" y="13"/>
                  <a:pt x="8" y="13"/>
                </a:cubicBezTo>
                <a:cubicBezTo>
                  <a:pt x="8" y="13"/>
                  <a:pt x="10" y="12"/>
                  <a:pt x="9" y="12"/>
                </a:cubicBezTo>
                <a:cubicBezTo>
                  <a:pt x="8" y="11"/>
                  <a:pt x="6" y="12"/>
                  <a:pt x="5" y="12"/>
                </a:cubicBezTo>
                <a:cubicBezTo>
                  <a:pt x="4" y="12"/>
                  <a:pt x="3" y="11"/>
                  <a:pt x="3" y="11"/>
                </a:cubicBezTo>
                <a:cubicBezTo>
                  <a:pt x="2" y="10"/>
                  <a:pt x="3" y="10"/>
                  <a:pt x="3" y="9"/>
                </a:cubicBezTo>
                <a:cubicBezTo>
                  <a:pt x="4" y="9"/>
                  <a:pt x="6" y="9"/>
                  <a:pt x="8" y="9"/>
                </a:cubicBezTo>
                <a:cubicBezTo>
                  <a:pt x="9" y="9"/>
                  <a:pt x="10" y="9"/>
                  <a:pt x="11" y="9"/>
                </a:cubicBezTo>
                <a:cubicBezTo>
                  <a:pt x="12" y="8"/>
                  <a:pt x="10" y="8"/>
                  <a:pt x="9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5"/>
                  <a:pt x="8" y="5"/>
                  <a:pt x="10" y="5"/>
                </a:cubicBezTo>
                <a:cubicBezTo>
                  <a:pt x="11" y="4"/>
                  <a:pt x="12" y="5"/>
                  <a:pt x="12" y="5"/>
                </a:cubicBezTo>
                <a:cubicBezTo>
                  <a:pt x="14" y="5"/>
                  <a:pt x="16" y="4"/>
                  <a:pt x="17" y="4"/>
                </a:cubicBezTo>
                <a:cubicBezTo>
                  <a:pt x="17" y="3"/>
                  <a:pt x="16" y="3"/>
                  <a:pt x="16" y="3"/>
                </a:cubicBezTo>
                <a:cubicBezTo>
                  <a:pt x="14" y="3"/>
                  <a:pt x="13" y="3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1" y="1"/>
                  <a:pt x="12" y="1"/>
                  <a:pt x="12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2" name="Freeform 1318"/>
          <p:cNvSpPr>
            <a:spLocks/>
          </p:cNvSpPr>
          <p:nvPr/>
        </p:nvSpPr>
        <p:spPr bwMode="auto">
          <a:xfrm>
            <a:off x="3476625" y="1784350"/>
            <a:ext cx="669925" cy="334963"/>
          </a:xfrm>
          <a:custGeom>
            <a:avLst/>
            <a:gdLst>
              <a:gd name="T0" fmla="*/ 115315 w 122"/>
              <a:gd name="T1" fmla="*/ 153754 h 61"/>
              <a:gd name="T2" fmla="*/ 148262 w 122"/>
              <a:gd name="T3" fmla="*/ 186701 h 61"/>
              <a:gd name="T4" fmla="*/ 131789 w 122"/>
              <a:gd name="T5" fmla="*/ 203174 h 61"/>
              <a:gd name="T6" fmla="*/ 170227 w 122"/>
              <a:gd name="T7" fmla="*/ 214157 h 61"/>
              <a:gd name="T8" fmla="*/ 120806 w 122"/>
              <a:gd name="T9" fmla="*/ 208666 h 61"/>
              <a:gd name="T10" fmla="*/ 65894 w 122"/>
              <a:gd name="T11" fmla="*/ 241613 h 61"/>
              <a:gd name="T12" fmla="*/ 120806 w 122"/>
              <a:gd name="T13" fmla="*/ 230630 h 61"/>
              <a:gd name="T14" fmla="*/ 104333 w 122"/>
              <a:gd name="T15" fmla="*/ 258086 h 61"/>
              <a:gd name="T16" fmla="*/ 115315 w 122"/>
              <a:gd name="T17" fmla="*/ 274560 h 61"/>
              <a:gd name="T18" fmla="*/ 164736 w 122"/>
              <a:gd name="T19" fmla="*/ 263577 h 61"/>
              <a:gd name="T20" fmla="*/ 93350 w 122"/>
              <a:gd name="T21" fmla="*/ 280051 h 61"/>
              <a:gd name="T22" fmla="*/ 49421 w 122"/>
              <a:gd name="T23" fmla="*/ 274560 h 61"/>
              <a:gd name="T24" fmla="*/ 38438 w 122"/>
              <a:gd name="T25" fmla="*/ 291033 h 61"/>
              <a:gd name="T26" fmla="*/ 16474 w 122"/>
              <a:gd name="T27" fmla="*/ 312998 h 61"/>
              <a:gd name="T28" fmla="*/ 32947 w 122"/>
              <a:gd name="T29" fmla="*/ 329472 h 61"/>
              <a:gd name="T30" fmla="*/ 82368 w 122"/>
              <a:gd name="T31" fmla="*/ 329472 h 61"/>
              <a:gd name="T32" fmla="*/ 104333 w 122"/>
              <a:gd name="T33" fmla="*/ 323981 h 61"/>
              <a:gd name="T34" fmla="*/ 148262 w 122"/>
              <a:gd name="T35" fmla="*/ 312998 h 61"/>
              <a:gd name="T36" fmla="*/ 159244 w 122"/>
              <a:gd name="T37" fmla="*/ 307507 h 61"/>
              <a:gd name="T38" fmla="*/ 186700 w 122"/>
              <a:gd name="T39" fmla="*/ 334963 h 61"/>
              <a:gd name="T40" fmla="*/ 258086 w 122"/>
              <a:gd name="T41" fmla="*/ 312998 h 61"/>
              <a:gd name="T42" fmla="*/ 225139 w 122"/>
              <a:gd name="T43" fmla="*/ 285542 h 61"/>
              <a:gd name="T44" fmla="*/ 175718 w 122"/>
              <a:gd name="T45" fmla="*/ 285542 h 61"/>
              <a:gd name="T46" fmla="*/ 214156 w 122"/>
              <a:gd name="T47" fmla="*/ 280051 h 61"/>
              <a:gd name="T48" fmla="*/ 291033 w 122"/>
              <a:gd name="T49" fmla="*/ 252595 h 61"/>
              <a:gd name="T50" fmla="*/ 340454 w 122"/>
              <a:gd name="T51" fmla="*/ 225139 h 61"/>
              <a:gd name="T52" fmla="*/ 291033 w 122"/>
              <a:gd name="T53" fmla="*/ 197683 h 61"/>
              <a:gd name="T54" fmla="*/ 356927 w 122"/>
              <a:gd name="T55" fmla="*/ 203174 h 61"/>
              <a:gd name="T56" fmla="*/ 356927 w 122"/>
              <a:gd name="T57" fmla="*/ 181210 h 61"/>
              <a:gd name="T58" fmla="*/ 384383 w 122"/>
              <a:gd name="T59" fmla="*/ 164736 h 61"/>
              <a:gd name="T60" fmla="*/ 417330 w 122"/>
              <a:gd name="T61" fmla="*/ 153754 h 61"/>
              <a:gd name="T62" fmla="*/ 527154 w 122"/>
              <a:gd name="T63" fmla="*/ 115315 h 61"/>
              <a:gd name="T64" fmla="*/ 565592 w 122"/>
              <a:gd name="T65" fmla="*/ 87859 h 61"/>
              <a:gd name="T66" fmla="*/ 582066 w 122"/>
              <a:gd name="T67" fmla="*/ 71386 h 61"/>
              <a:gd name="T68" fmla="*/ 653451 w 122"/>
              <a:gd name="T69" fmla="*/ 32947 h 61"/>
              <a:gd name="T70" fmla="*/ 582066 w 122"/>
              <a:gd name="T71" fmla="*/ 16474 h 61"/>
              <a:gd name="T72" fmla="*/ 554610 w 122"/>
              <a:gd name="T73" fmla="*/ 10982 h 61"/>
              <a:gd name="T74" fmla="*/ 455769 w 122"/>
              <a:gd name="T75" fmla="*/ 10982 h 61"/>
              <a:gd name="T76" fmla="*/ 411839 w 122"/>
              <a:gd name="T77" fmla="*/ 21965 h 61"/>
              <a:gd name="T78" fmla="*/ 329471 w 122"/>
              <a:gd name="T79" fmla="*/ 5491 h 61"/>
              <a:gd name="T80" fmla="*/ 296524 w 122"/>
              <a:gd name="T81" fmla="*/ 16474 h 61"/>
              <a:gd name="T82" fmla="*/ 263577 w 122"/>
              <a:gd name="T83" fmla="*/ 27456 h 61"/>
              <a:gd name="T84" fmla="*/ 225139 w 122"/>
              <a:gd name="T85" fmla="*/ 27456 h 61"/>
              <a:gd name="T86" fmla="*/ 258086 w 122"/>
              <a:gd name="T87" fmla="*/ 54912 h 61"/>
              <a:gd name="T88" fmla="*/ 208665 w 122"/>
              <a:gd name="T89" fmla="*/ 54912 h 61"/>
              <a:gd name="T90" fmla="*/ 131789 w 122"/>
              <a:gd name="T91" fmla="*/ 38438 h 61"/>
              <a:gd name="T92" fmla="*/ 120806 w 122"/>
              <a:gd name="T93" fmla="*/ 60403 h 61"/>
              <a:gd name="T94" fmla="*/ 142771 w 122"/>
              <a:gd name="T95" fmla="*/ 93350 h 61"/>
              <a:gd name="T96" fmla="*/ 71385 w 122"/>
              <a:gd name="T97" fmla="*/ 109824 h 61"/>
              <a:gd name="T98" fmla="*/ 153753 w 122"/>
              <a:gd name="T99" fmla="*/ 104333 h 61"/>
              <a:gd name="T100" fmla="*/ 131789 w 122"/>
              <a:gd name="T101" fmla="*/ 126298 h 61"/>
              <a:gd name="T102" fmla="*/ 186700 w 122"/>
              <a:gd name="T103" fmla="*/ 126298 h 61"/>
              <a:gd name="T104" fmla="*/ 219648 w 122"/>
              <a:gd name="T105" fmla="*/ 131789 h 61"/>
              <a:gd name="T106" fmla="*/ 312998 w 122"/>
              <a:gd name="T107" fmla="*/ 87859 h 61"/>
              <a:gd name="T108" fmla="*/ 334963 w 122"/>
              <a:gd name="T109" fmla="*/ 109824 h 61"/>
              <a:gd name="T110" fmla="*/ 247104 w 122"/>
              <a:gd name="T111" fmla="*/ 126298 h 61"/>
              <a:gd name="T112" fmla="*/ 241612 w 122"/>
              <a:gd name="T113" fmla="*/ 137280 h 61"/>
              <a:gd name="T114" fmla="*/ 208665 w 122"/>
              <a:gd name="T115" fmla="*/ 170227 h 61"/>
              <a:gd name="T116" fmla="*/ 203174 w 122"/>
              <a:gd name="T117" fmla="*/ 175718 h 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2"/>
              <a:gd name="T178" fmla="*/ 0 h 61"/>
              <a:gd name="T179" fmla="*/ 122 w 122"/>
              <a:gd name="T180" fmla="*/ 61 h 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2" h="61">
                <a:moveTo>
                  <a:pt x="31" y="27"/>
                </a:moveTo>
                <a:cubicBezTo>
                  <a:pt x="29" y="26"/>
                  <a:pt x="28" y="26"/>
                  <a:pt x="27" y="26"/>
                </a:cubicBezTo>
                <a:cubicBezTo>
                  <a:pt x="25" y="26"/>
                  <a:pt x="24" y="25"/>
                  <a:pt x="22" y="26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21" y="29"/>
                  <a:pt x="21" y="29"/>
                  <a:pt x="20" y="29"/>
                </a:cubicBezTo>
                <a:cubicBezTo>
                  <a:pt x="20" y="29"/>
                  <a:pt x="20" y="30"/>
                  <a:pt x="20" y="30"/>
                </a:cubicBezTo>
                <a:cubicBezTo>
                  <a:pt x="21" y="31"/>
                  <a:pt x="22" y="31"/>
                  <a:pt x="24" y="31"/>
                </a:cubicBezTo>
                <a:cubicBezTo>
                  <a:pt x="24" y="32"/>
                  <a:pt x="25" y="32"/>
                  <a:pt x="26" y="33"/>
                </a:cubicBezTo>
                <a:cubicBezTo>
                  <a:pt x="26" y="33"/>
                  <a:pt x="27" y="34"/>
                  <a:pt x="27" y="34"/>
                </a:cubicBezTo>
                <a:cubicBezTo>
                  <a:pt x="28" y="35"/>
                  <a:pt x="28" y="35"/>
                  <a:pt x="29" y="36"/>
                </a:cubicBezTo>
                <a:cubicBezTo>
                  <a:pt x="30" y="36"/>
                  <a:pt x="31" y="37"/>
                  <a:pt x="30" y="37"/>
                </a:cubicBezTo>
                <a:cubicBezTo>
                  <a:pt x="29" y="37"/>
                  <a:pt x="28" y="36"/>
                  <a:pt x="27" y="36"/>
                </a:cubicBezTo>
                <a:cubicBezTo>
                  <a:pt x="26" y="36"/>
                  <a:pt x="25" y="36"/>
                  <a:pt x="24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5" y="38"/>
                  <a:pt x="26" y="38"/>
                  <a:pt x="27" y="38"/>
                </a:cubicBezTo>
                <a:cubicBezTo>
                  <a:pt x="28" y="38"/>
                  <a:pt x="30" y="38"/>
                  <a:pt x="32" y="38"/>
                </a:cubicBezTo>
                <a:cubicBezTo>
                  <a:pt x="33" y="38"/>
                  <a:pt x="34" y="38"/>
                  <a:pt x="35" y="38"/>
                </a:cubicBezTo>
                <a:cubicBezTo>
                  <a:pt x="36" y="38"/>
                  <a:pt x="36" y="39"/>
                  <a:pt x="35" y="39"/>
                </a:cubicBezTo>
                <a:cubicBezTo>
                  <a:pt x="34" y="40"/>
                  <a:pt x="33" y="39"/>
                  <a:pt x="31" y="39"/>
                </a:cubicBezTo>
                <a:cubicBezTo>
                  <a:pt x="31" y="40"/>
                  <a:pt x="33" y="40"/>
                  <a:pt x="33" y="40"/>
                </a:cubicBezTo>
                <a:cubicBezTo>
                  <a:pt x="33" y="40"/>
                  <a:pt x="33" y="41"/>
                  <a:pt x="33" y="41"/>
                </a:cubicBezTo>
                <a:cubicBezTo>
                  <a:pt x="31" y="41"/>
                  <a:pt x="30" y="40"/>
                  <a:pt x="29" y="40"/>
                </a:cubicBezTo>
                <a:cubicBezTo>
                  <a:pt x="27" y="39"/>
                  <a:pt x="26" y="40"/>
                  <a:pt x="25" y="39"/>
                </a:cubicBezTo>
                <a:cubicBezTo>
                  <a:pt x="24" y="39"/>
                  <a:pt x="23" y="38"/>
                  <a:pt x="22" y="38"/>
                </a:cubicBezTo>
                <a:cubicBezTo>
                  <a:pt x="21" y="38"/>
                  <a:pt x="21" y="39"/>
                  <a:pt x="20" y="39"/>
                </a:cubicBezTo>
                <a:cubicBezTo>
                  <a:pt x="18" y="39"/>
                  <a:pt x="16" y="39"/>
                  <a:pt x="15" y="39"/>
                </a:cubicBezTo>
                <a:cubicBezTo>
                  <a:pt x="15" y="40"/>
                  <a:pt x="15" y="41"/>
                  <a:pt x="15" y="41"/>
                </a:cubicBezTo>
                <a:cubicBezTo>
                  <a:pt x="14" y="42"/>
                  <a:pt x="13" y="42"/>
                  <a:pt x="12" y="42"/>
                </a:cubicBezTo>
                <a:cubicBezTo>
                  <a:pt x="12" y="43"/>
                  <a:pt x="12" y="44"/>
                  <a:pt x="12" y="44"/>
                </a:cubicBezTo>
                <a:cubicBezTo>
                  <a:pt x="13" y="45"/>
                  <a:pt x="14" y="45"/>
                  <a:pt x="15" y="45"/>
                </a:cubicBezTo>
                <a:cubicBezTo>
                  <a:pt x="15" y="45"/>
                  <a:pt x="16" y="44"/>
                  <a:pt x="16" y="44"/>
                </a:cubicBezTo>
                <a:cubicBezTo>
                  <a:pt x="17" y="44"/>
                  <a:pt x="16" y="45"/>
                  <a:pt x="17" y="45"/>
                </a:cubicBezTo>
                <a:cubicBezTo>
                  <a:pt x="18" y="45"/>
                  <a:pt x="18" y="44"/>
                  <a:pt x="19" y="44"/>
                </a:cubicBezTo>
                <a:cubicBezTo>
                  <a:pt x="20" y="43"/>
                  <a:pt x="21" y="42"/>
                  <a:pt x="22" y="42"/>
                </a:cubicBezTo>
                <a:cubicBezTo>
                  <a:pt x="22" y="41"/>
                  <a:pt x="23" y="41"/>
                  <a:pt x="23" y="42"/>
                </a:cubicBezTo>
                <a:cubicBezTo>
                  <a:pt x="23" y="42"/>
                  <a:pt x="22" y="43"/>
                  <a:pt x="22" y="43"/>
                </a:cubicBezTo>
                <a:cubicBezTo>
                  <a:pt x="22" y="44"/>
                  <a:pt x="24" y="43"/>
                  <a:pt x="24" y="44"/>
                </a:cubicBezTo>
                <a:cubicBezTo>
                  <a:pt x="23" y="44"/>
                  <a:pt x="22" y="44"/>
                  <a:pt x="21" y="44"/>
                </a:cubicBezTo>
                <a:cubicBezTo>
                  <a:pt x="20" y="45"/>
                  <a:pt x="19" y="46"/>
                  <a:pt x="19" y="47"/>
                </a:cubicBezTo>
                <a:cubicBezTo>
                  <a:pt x="19" y="47"/>
                  <a:pt x="20" y="46"/>
                  <a:pt x="20" y="47"/>
                </a:cubicBezTo>
                <a:cubicBezTo>
                  <a:pt x="20" y="47"/>
                  <a:pt x="20" y="47"/>
                  <a:pt x="20" y="48"/>
                </a:cubicBezTo>
                <a:cubicBezTo>
                  <a:pt x="20" y="48"/>
                  <a:pt x="19" y="49"/>
                  <a:pt x="20" y="49"/>
                </a:cubicBezTo>
                <a:cubicBezTo>
                  <a:pt x="20" y="49"/>
                  <a:pt x="21" y="49"/>
                  <a:pt x="21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2" y="50"/>
                  <a:pt x="23" y="50"/>
                  <a:pt x="24" y="50"/>
                </a:cubicBezTo>
                <a:cubicBezTo>
                  <a:pt x="25" y="50"/>
                  <a:pt x="27" y="49"/>
                  <a:pt x="28" y="49"/>
                </a:cubicBezTo>
                <a:cubicBezTo>
                  <a:pt x="29" y="48"/>
                  <a:pt x="30" y="46"/>
                  <a:pt x="31" y="45"/>
                </a:cubicBezTo>
                <a:cubicBezTo>
                  <a:pt x="31" y="45"/>
                  <a:pt x="32" y="45"/>
                  <a:pt x="32" y="45"/>
                </a:cubicBezTo>
                <a:cubicBezTo>
                  <a:pt x="32" y="46"/>
                  <a:pt x="31" y="47"/>
                  <a:pt x="30" y="48"/>
                </a:cubicBezTo>
                <a:cubicBezTo>
                  <a:pt x="29" y="49"/>
                  <a:pt x="28" y="49"/>
                  <a:pt x="28" y="50"/>
                </a:cubicBezTo>
                <a:cubicBezTo>
                  <a:pt x="27" y="50"/>
                  <a:pt x="27" y="51"/>
                  <a:pt x="26" y="51"/>
                </a:cubicBezTo>
                <a:cubicBezTo>
                  <a:pt x="25" y="51"/>
                  <a:pt x="23" y="51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0" y="52"/>
                  <a:pt x="18" y="52"/>
                  <a:pt x="17" y="51"/>
                </a:cubicBezTo>
                <a:cubicBezTo>
                  <a:pt x="16" y="50"/>
                  <a:pt x="16" y="48"/>
                  <a:pt x="15" y="47"/>
                </a:cubicBezTo>
                <a:cubicBezTo>
                  <a:pt x="14" y="46"/>
                  <a:pt x="13" y="46"/>
                  <a:pt x="12" y="46"/>
                </a:cubicBezTo>
                <a:cubicBezTo>
                  <a:pt x="10" y="47"/>
                  <a:pt x="9" y="47"/>
                  <a:pt x="8" y="47"/>
                </a:cubicBezTo>
                <a:cubicBezTo>
                  <a:pt x="7" y="48"/>
                  <a:pt x="8" y="49"/>
                  <a:pt x="8" y="49"/>
                </a:cubicBezTo>
                <a:cubicBezTo>
                  <a:pt x="8" y="50"/>
                  <a:pt x="9" y="50"/>
                  <a:pt x="9" y="50"/>
                </a:cubicBezTo>
                <a:cubicBezTo>
                  <a:pt x="9" y="51"/>
                  <a:pt x="9" y="51"/>
                  <a:pt x="10" y="51"/>
                </a:cubicBezTo>
                <a:cubicBezTo>
                  <a:pt x="10" y="52"/>
                  <a:pt x="11" y="51"/>
                  <a:pt x="12" y="51"/>
                </a:cubicBezTo>
                <a:cubicBezTo>
                  <a:pt x="12" y="52"/>
                  <a:pt x="13" y="52"/>
                  <a:pt x="12" y="53"/>
                </a:cubicBezTo>
                <a:cubicBezTo>
                  <a:pt x="12" y="53"/>
                  <a:pt x="11" y="53"/>
                  <a:pt x="11" y="53"/>
                </a:cubicBezTo>
                <a:cubicBezTo>
                  <a:pt x="9" y="53"/>
                  <a:pt x="8" y="53"/>
                  <a:pt x="7" y="53"/>
                </a:cubicBezTo>
                <a:cubicBezTo>
                  <a:pt x="6" y="53"/>
                  <a:pt x="5" y="53"/>
                  <a:pt x="5" y="53"/>
                </a:cubicBezTo>
                <a:cubicBezTo>
                  <a:pt x="3" y="54"/>
                  <a:pt x="2" y="54"/>
                  <a:pt x="0" y="55"/>
                </a:cubicBezTo>
                <a:cubicBezTo>
                  <a:pt x="0" y="56"/>
                  <a:pt x="0" y="57"/>
                  <a:pt x="0" y="57"/>
                </a:cubicBezTo>
                <a:cubicBezTo>
                  <a:pt x="1" y="58"/>
                  <a:pt x="2" y="59"/>
                  <a:pt x="3" y="59"/>
                </a:cubicBezTo>
                <a:cubicBezTo>
                  <a:pt x="3" y="59"/>
                  <a:pt x="3" y="57"/>
                  <a:pt x="3" y="57"/>
                </a:cubicBezTo>
                <a:cubicBezTo>
                  <a:pt x="4" y="58"/>
                  <a:pt x="3" y="60"/>
                  <a:pt x="4" y="59"/>
                </a:cubicBezTo>
                <a:cubicBezTo>
                  <a:pt x="5" y="59"/>
                  <a:pt x="4" y="57"/>
                  <a:pt x="5" y="56"/>
                </a:cubicBezTo>
                <a:cubicBezTo>
                  <a:pt x="5" y="56"/>
                  <a:pt x="5" y="57"/>
                  <a:pt x="5" y="57"/>
                </a:cubicBezTo>
                <a:cubicBezTo>
                  <a:pt x="5" y="58"/>
                  <a:pt x="5" y="59"/>
                  <a:pt x="5" y="60"/>
                </a:cubicBezTo>
                <a:cubicBezTo>
                  <a:pt x="5" y="60"/>
                  <a:pt x="6" y="60"/>
                  <a:pt x="6" y="60"/>
                </a:cubicBezTo>
                <a:cubicBezTo>
                  <a:pt x="7" y="59"/>
                  <a:pt x="8" y="58"/>
                  <a:pt x="9" y="58"/>
                </a:cubicBezTo>
                <a:cubicBezTo>
                  <a:pt x="9" y="58"/>
                  <a:pt x="10" y="60"/>
                  <a:pt x="10" y="60"/>
                </a:cubicBezTo>
                <a:cubicBezTo>
                  <a:pt x="11" y="60"/>
                  <a:pt x="12" y="58"/>
                  <a:pt x="12" y="58"/>
                </a:cubicBezTo>
                <a:cubicBezTo>
                  <a:pt x="13" y="58"/>
                  <a:pt x="12" y="59"/>
                  <a:pt x="12" y="60"/>
                </a:cubicBezTo>
                <a:cubicBezTo>
                  <a:pt x="13" y="60"/>
                  <a:pt x="14" y="60"/>
                  <a:pt x="15" y="60"/>
                </a:cubicBezTo>
                <a:cubicBezTo>
                  <a:pt x="15" y="60"/>
                  <a:pt x="15" y="61"/>
                  <a:pt x="16" y="61"/>
                </a:cubicBezTo>
                <a:cubicBezTo>
                  <a:pt x="17" y="61"/>
                  <a:pt x="18" y="61"/>
                  <a:pt x="19" y="60"/>
                </a:cubicBezTo>
                <a:cubicBezTo>
                  <a:pt x="19" y="60"/>
                  <a:pt x="18" y="60"/>
                  <a:pt x="18" y="60"/>
                </a:cubicBezTo>
                <a:cubicBezTo>
                  <a:pt x="18" y="59"/>
                  <a:pt x="18" y="59"/>
                  <a:pt x="18" y="58"/>
                </a:cubicBezTo>
                <a:cubicBezTo>
                  <a:pt x="18" y="58"/>
                  <a:pt x="18" y="59"/>
                  <a:pt x="19" y="59"/>
                </a:cubicBezTo>
                <a:cubicBezTo>
                  <a:pt x="20" y="59"/>
                  <a:pt x="21" y="58"/>
                  <a:pt x="22" y="58"/>
                </a:cubicBezTo>
                <a:cubicBezTo>
                  <a:pt x="22" y="58"/>
                  <a:pt x="22" y="59"/>
                  <a:pt x="22" y="59"/>
                </a:cubicBezTo>
                <a:cubicBezTo>
                  <a:pt x="24" y="59"/>
                  <a:pt x="25" y="60"/>
                  <a:pt x="26" y="59"/>
                </a:cubicBezTo>
                <a:cubicBezTo>
                  <a:pt x="26" y="59"/>
                  <a:pt x="25" y="57"/>
                  <a:pt x="26" y="56"/>
                </a:cubicBezTo>
                <a:cubicBezTo>
                  <a:pt x="26" y="56"/>
                  <a:pt x="27" y="56"/>
                  <a:pt x="27" y="57"/>
                </a:cubicBezTo>
                <a:cubicBezTo>
                  <a:pt x="27" y="57"/>
                  <a:pt x="27" y="59"/>
                  <a:pt x="27" y="60"/>
                </a:cubicBezTo>
                <a:cubicBezTo>
                  <a:pt x="27" y="60"/>
                  <a:pt x="28" y="60"/>
                  <a:pt x="29" y="60"/>
                </a:cubicBezTo>
                <a:cubicBezTo>
                  <a:pt x="30" y="59"/>
                  <a:pt x="30" y="59"/>
                  <a:pt x="30" y="58"/>
                </a:cubicBezTo>
                <a:cubicBezTo>
                  <a:pt x="30" y="57"/>
                  <a:pt x="30" y="57"/>
                  <a:pt x="29" y="57"/>
                </a:cubicBezTo>
                <a:cubicBezTo>
                  <a:pt x="29" y="57"/>
                  <a:pt x="29" y="56"/>
                  <a:pt x="29" y="56"/>
                </a:cubicBezTo>
                <a:cubicBezTo>
                  <a:pt x="30" y="56"/>
                  <a:pt x="31" y="56"/>
                  <a:pt x="31" y="57"/>
                </a:cubicBezTo>
                <a:cubicBezTo>
                  <a:pt x="32" y="57"/>
                  <a:pt x="31" y="59"/>
                  <a:pt x="31" y="59"/>
                </a:cubicBezTo>
                <a:cubicBezTo>
                  <a:pt x="32" y="60"/>
                  <a:pt x="33" y="59"/>
                  <a:pt x="34" y="59"/>
                </a:cubicBezTo>
                <a:cubicBezTo>
                  <a:pt x="34" y="59"/>
                  <a:pt x="35" y="59"/>
                  <a:pt x="35" y="59"/>
                </a:cubicBezTo>
                <a:cubicBezTo>
                  <a:pt x="35" y="60"/>
                  <a:pt x="33" y="61"/>
                  <a:pt x="34" y="61"/>
                </a:cubicBezTo>
                <a:cubicBezTo>
                  <a:pt x="35" y="61"/>
                  <a:pt x="35" y="60"/>
                  <a:pt x="37" y="60"/>
                </a:cubicBezTo>
                <a:cubicBezTo>
                  <a:pt x="38" y="60"/>
                  <a:pt x="39" y="60"/>
                  <a:pt x="40" y="60"/>
                </a:cubicBezTo>
                <a:cubicBezTo>
                  <a:pt x="41" y="60"/>
                  <a:pt x="42" y="58"/>
                  <a:pt x="43" y="58"/>
                </a:cubicBezTo>
                <a:cubicBezTo>
                  <a:pt x="43" y="58"/>
                  <a:pt x="43" y="60"/>
                  <a:pt x="44" y="60"/>
                </a:cubicBezTo>
                <a:cubicBezTo>
                  <a:pt x="45" y="59"/>
                  <a:pt x="46" y="58"/>
                  <a:pt x="47" y="57"/>
                </a:cubicBezTo>
                <a:cubicBezTo>
                  <a:pt x="47" y="56"/>
                  <a:pt x="48" y="54"/>
                  <a:pt x="47" y="54"/>
                </a:cubicBezTo>
                <a:cubicBezTo>
                  <a:pt x="46" y="54"/>
                  <a:pt x="45" y="56"/>
                  <a:pt x="43" y="56"/>
                </a:cubicBezTo>
                <a:cubicBezTo>
                  <a:pt x="43" y="56"/>
                  <a:pt x="42" y="55"/>
                  <a:pt x="42" y="55"/>
                </a:cubicBezTo>
                <a:cubicBezTo>
                  <a:pt x="42" y="54"/>
                  <a:pt x="43" y="53"/>
                  <a:pt x="43" y="53"/>
                </a:cubicBezTo>
                <a:cubicBezTo>
                  <a:pt x="43" y="52"/>
                  <a:pt x="41" y="52"/>
                  <a:pt x="41" y="52"/>
                </a:cubicBezTo>
                <a:cubicBezTo>
                  <a:pt x="40" y="52"/>
                  <a:pt x="40" y="53"/>
                  <a:pt x="39" y="53"/>
                </a:cubicBezTo>
                <a:cubicBezTo>
                  <a:pt x="39" y="53"/>
                  <a:pt x="39" y="52"/>
                  <a:pt x="39" y="52"/>
                </a:cubicBezTo>
                <a:cubicBezTo>
                  <a:pt x="38" y="52"/>
                  <a:pt x="37" y="51"/>
                  <a:pt x="35" y="52"/>
                </a:cubicBezTo>
                <a:cubicBezTo>
                  <a:pt x="34" y="52"/>
                  <a:pt x="34" y="53"/>
                  <a:pt x="33" y="53"/>
                </a:cubicBezTo>
                <a:cubicBezTo>
                  <a:pt x="32" y="53"/>
                  <a:pt x="32" y="52"/>
                  <a:pt x="32" y="52"/>
                </a:cubicBezTo>
                <a:cubicBezTo>
                  <a:pt x="33" y="51"/>
                  <a:pt x="34" y="52"/>
                  <a:pt x="34" y="51"/>
                </a:cubicBezTo>
                <a:cubicBezTo>
                  <a:pt x="34" y="51"/>
                  <a:pt x="33" y="51"/>
                  <a:pt x="33" y="51"/>
                </a:cubicBezTo>
                <a:cubicBezTo>
                  <a:pt x="33" y="50"/>
                  <a:pt x="33" y="49"/>
                  <a:pt x="34" y="49"/>
                </a:cubicBezTo>
                <a:cubicBezTo>
                  <a:pt x="34" y="49"/>
                  <a:pt x="35" y="50"/>
                  <a:pt x="35" y="51"/>
                </a:cubicBezTo>
                <a:cubicBezTo>
                  <a:pt x="37" y="51"/>
                  <a:pt x="38" y="51"/>
                  <a:pt x="39" y="51"/>
                </a:cubicBezTo>
                <a:cubicBezTo>
                  <a:pt x="41" y="52"/>
                  <a:pt x="42" y="52"/>
                  <a:pt x="44" y="52"/>
                </a:cubicBezTo>
                <a:cubicBezTo>
                  <a:pt x="45" y="51"/>
                  <a:pt x="47" y="51"/>
                  <a:pt x="48" y="50"/>
                </a:cubicBezTo>
                <a:cubicBezTo>
                  <a:pt x="49" y="50"/>
                  <a:pt x="47" y="49"/>
                  <a:pt x="47" y="48"/>
                </a:cubicBezTo>
                <a:cubicBezTo>
                  <a:pt x="48" y="47"/>
                  <a:pt x="49" y="46"/>
                  <a:pt x="49" y="46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5" y="45"/>
                  <a:pt x="56" y="45"/>
                </a:cubicBezTo>
                <a:cubicBezTo>
                  <a:pt x="56" y="45"/>
                  <a:pt x="57" y="46"/>
                  <a:pt x="57" y="46"/>
                </a:cubicBezTo>
                <a:cubicBezTo>
                  <a:pt x="59" y="45"/>
                  <a:pt x="61" y="44"/>
                  <a:pt x="61" y="42"/>
                </a:cubicBezTo>
                <a:cubicBezTo>
                  <a:pt x="61" y="41"/>
                  <a:pt x="55" y="42"/>
                  <a:pt x="56" y="41"/>
                </a:cubicBezTo>
                <a:cubicBezTo>
                  <a:pt x="58" y="39"/>
                  <a:pt x="61" y="42"/>
                  <a:pt x="62" y="41"/>
                </a:cubicBezTo>
                <a:cubicBezTo>
                  <a:pt x="63" y="40"/>
                  <a:pt x="64" y="39"/>
                  <a:pt x="63" y="38"/>
                </a:cubicBezTo>
                <a:cubicBezTo>
                  <a:pt x="62" y="37"/>
                  <a:pt x="61" y="38"/>
                  <a:pt x="59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8" y="36"/>
                  <a:pt x="56" y="37"/>
                  <a:pt x="54" y="37"/>
                </a:cubicBezTo>
                <a:cubicBezTo>
                  <a:pt x="53" y="37"/>
                  <a:pt x="53" y="36"/>
                  <a:pt x="53" y="36"/>
                </a:cubicBezTo>
                <a:cubicBezTo>
                  <a:pt x="55" y="36"/>
                  <a:pt x="58" y="37"/>
                  <a:pt x="58" y="36"/>
                </a:cubicBezTo>
                <a:cubicBezTo>
                  <a:pt x="58" y="34"/>
                  <a:pt x="55" y="36"/>
                  <a:pt x="53" y="35"/>
                </a:cubicBezTo>
                <a:cubicBezTo>
                  <a:pt x="52" y="35"/>
                  <a:pt x="55" y="35"/>
                  <a:pt x="56" y="35"/>
                </a:cubicBezTo>
                <a:cubicBezTo>
                  <a:pt x="58" y="35"/>
                  <a:pt x="59" y="35"/>
                  <a:pt x="60" y="36"/>
                </a:cubicBezTo>
                <a:cubicBezTo>
                  <a:pt x="62" y="36"/>
                  <a:pt x="63" y="37"/>
                  <a:pt x="65" y="37"/>
                </a:cubicBezTo>
                <a:cubicBezTo>
                  <a:pt x="66" y="36"/>
                  <a:pt x="65" y="35"/>
                  <a:pt x="64" y="35"/>
                </a:cubicBezTo>
                <a:cubicBezTo>
                  <a:pt x="62" y="34"/>
                  <a:pt x="60" y="35"/>
                  <a:pt x="58" y="34"/>
                </a:cubicBezTo>
                <a:cubicBezTo>
                  <a:pt x="57" y="34"/>
                  <a:pt x="57" y="33"/>
                  <a:pt x="58" y="33"/>
                </a:cubicBezTo>
                <a:cubicBezTo>
                  <a:pt x="58" y="33"/>
                  <a:pt x="59" y="33"/>
                  <a:pt x="61" y="33"/>
                </a:cubicBezTo>
                <a:cubicBezTo>
                  <a:pt x="62" y="33"/>
                  <a:pt x="63" y="33"/>
                  <a:pt x="65" y="33"/>
                </a:cubicBezTo>
                <a:cubicBezTo>
                  <a:pt x="66" y="33"/>
                  <a:pt x="68" y="33"/>
                  <a:pt x="69" y="33"/>
                </a:cubicBezTo>
                <a:cubicBezTo>
                  <a:pt x="69" y="32"/>
                  <a:pt x="69" y="31"/>
                  <a:pt x="69" y="31"/>
                </a:cubicBezTo>
                <a:cubicBezTo>
                  <a:pt x="67" y="30"/>
                  <a:pt x="65" y="31"/>
                  <a:pt x="64" y="31"/>
                </a:cubicBezTo>
                <a:cubicBezTo>
                  <a:pt x="63" y="30"/>
                  <a:pt x="65" y="29"/>
                  <a:pt x="65" y="29"/>
                </a:cubicBezTo>
                <a:cubicBezTo>
                  <a:pt x="67" y="29"/>
                  <a:pt x="68" y="30"/>
                  <a:pt x="70" y="30"/>
                </a:cubicBezTo>
                <a:cubicBezTo>
                  <a:pt x="71" y="31"/>
                  <a:pt x="72" y="32"/>
                  <a:pt x="73" y="32"/>
                </a:cubicBezTo>
                <a:cubicBezTo>
                  <a:pt x="75" y="32"/>
                  <a:pt x="77" y="31"/>
                  <a:pt x="78" y="31"/>
                </a:cubicBezTo>
                <a:cubicBezTo>
                  <a:pt x="79" y="30"/>
                  <a:pt x="81" y="29"/>
                  <a:pt x="80" y="29"/>
                </a:cubicBezTo>
                <a:cubicBezTo>
                  <a:pt x="79" y="28"/>
                  <a:pt x="77" y="29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7"/>
                  <a:pt x="81" y="28"/>
                  <a:pt x="83" y="27"/>
                </a:cubicBezTo>
                <a:cubicBezTo>
                  <a:pt x="84" y="27"/>
                  <a:pt x="80" y="26"/>
                  <a:pt x="81" y="25"/>
                </a:cubicBezTo>
                <a:cubicBezTo>
                  <a:pt x="82" y="25"/>
                  <a:pt x="83" y="26"/>
                  <a:pt x="85" y="26"/>
                </a:cubicBezTo>
                <a:cubicBezTo>
                  <a:pt x="86" y="26"/>
                  <a:pt x="87" y="25"/>
                  <a:pt x="88" y="24"/>
                </a:cubicBezTo>
                <a:cubicBezTo>
                  <a:pt x="90" y="23"/>
                  <a:pt x="93" y="22"/>
                  <a:pt x="96" y="21"/>
                </a:cubicBezTo>
                <a:cubicBezTo>
                  <a:pt x="97" y="20"/>
                  <a:pt x="99" y="19"/>
                  <a:pt x="101" y="18"/>
                </a:cubicBezTo>
                <a:cubicBezTo>
                  <a:pt x="102" y="18"/>
                  <a:pt x="103" y="18"/>
                  <a:pt x="105" y="17"/>
                </a:cubicBezTo>
                <a:cubicBezTo>
                  <a:pt x="106" y="17"/>
                  <a:pt x="107" y="16"/>
                  <a:pt x="107" y="16"/>
                </a:cubicBezTo>
                <a:cubicBezTo>
                  <a:pt x="108" y="15"/>
                  <a:pt x="106" y="16"/>
                  <a:pt x="106" y="16"/>
                </a:cubicBezTo>
                <a:cubicBezTo>
                  <a:pt x="105" y="16"/>
                  <a:pt x="104" y="16"/>
                  <a:pt x="103" y="16"/>
                </a:cubicBezTo>
                <a:cubicBezTo>
                  <a:pt x="101" y="16"/>
                  <a:pt x="99" y="17"/>
                  <a:pt x="96" y="17"/>
                </a:cubicBezTo>
                <a:cubicBezTo>
                  <a:pt x="93" y="18"/>
                  <a:pt x="90" y="18"/>
                  <a:pt x="87" y="18"/>
                </a:cubicBezTo>
                <a:cubicBezTo>
                  <a:pt x="87" y="18"/>
                  <a:pt x="87" y="18"/>
                  <a:pt x="88" y="17"/>
                </a:cubicBezTo>
                <a:cubicBezTo>
                  <a:pt x="92" y="16"/>
                  <a:pt x="96" y="16"/>
                  <a:pt x="100" y="15"/>
                </a:cubicBezTo>
                <a:cubicBezTo>
                  <a:pt x="102" y="14"/>
                  <a:pt x="105" y="14"/>
                  <a:pt x="106" y="13"/>
                </a:cubicBezTo>
                <a:cubicBezTo>
                  <a:pt x="108" y="13"/>
                  <a:pt x="110" y="13"/>
                  <a:pt x="111" y="13"/>
                </a:cubicBezTo>
                <a:cubicBezTo>
                  <a:pt x="113" y="12"/>
                  <a:pt x="114" y="11"/>
                  <a:pt x="116" y="11"/>
                </a:cubicBezTo>
                <a:cubicBezTo>
                  <a:pt x="117" y="10"/>
                  <a:pt x="119" y="9"/>
                  <a:pt x="120" y="9"/>
                </a:cubicBezTo>
                <a:cubicBezTo>
                  <a:pt x="121" y="8"/>
                  <a:pt x="122" y="7"/>
                  <a:pt x="122" y="6"/>
                </a:cubicBezTo>
                <a:cubicBezTo>
                  <a:pt x="122" y="6"/>
                  <a:pt x="121" y="6"/>
                  <a:pt x="119" y="6"/>
                </a:cubicBezTo>
                <a:cubicBezTo>
                  <a:pt x="118" y="6"/>
                  <a:pt x="117" y="5"/>
                  <a:pt x="116" y="5"/>
                </a:cubicBezTo>
                <a:cubicBezTo>
                  <a:pt x="114" y="4"/>
                  <a:pt x="112" y="5"/>
                  <a:pt x="111" y="4"/>
                </a:cubicBezTo>
                <a:cubicBezTo>
                  <a:pt x="110" y="4"/>
                  <a:pt x="109" y="3"/>
                  <a:pt x="109" y="3"/>
                </a:cubicBezTo>
                <a:cubicBezTo>
                  <a:pt x="109" y="3"/>
                  <a:pt x="109" y="2"/>
                  <a:pt x="109" y="2"/>
                </a:cubicBezTo>
                <a:cubicBezTo>
                  <a:pt x="108" y="2"/>
                  <a:pt x="107" y="3"/>
                  <a:pt x="106" y="3"/>
                </a:cubicBezTo>
                <a:cubicBezTo>
                  <a:pt x="105" y="3"/>
                  <a:pt x="104" y="3"/>
                  <a:pt x="103" y="4"/>
                </a:cubicBezTo>
                <a:cubicBezTo>
                  <a:pt x="100" y="4"/>
                  <a:pt x="96" y="5"/>
                  <a:pt x="93" y="5"/>
                </a:cubicBezTo>
                <a:cubicBezTo>
                  <a:pt x="92" y="5"/>
                  <a:pt x="93" y="4"/>
                  <a:pt x="94" y="4"/>
                </a:cubicBezTo>
                <a:cubicBezTo>
                  <a:pt x="96" y="3"/>
                  <a:pt x="99" y="3"/>
                  <a:pt x="102" y="2"/>
                </a:cubicBezTo>
                <a:cubicBezTo>
                  <a:pt x="102" y="2"/>
                  <a:pt x="101" y="2"/>
                  <a:pt x="101" y="2"/>
                </a:cubicBezTo>
                <a:cubicBezTo>
                  <a:pt x="99" y="1"/>
                  <a:pt x="96" y="1"/>
                  <a:pt x="94" y="1"/>
                </a:cubicBezTo>
                <a:cubicBezTo>
                  <a:pt x="93" y="1"/>
                  <a:pt x="91" y="1"/>
                  <a:pt x="90" y="1"/>
                </a:cubicBezTo>
                <a:cubicBezTo>
                  <a:pt x="89" y="1"/>
                  <a:pt x="88" y="0"/>
                  <a:pt x="87" y="0"/>
                </a:cubicBezTo>
                <a:cubicBezTo>
                  <a:pt x="86" y="0"/>
                  <a:pt x="84" y="0"/>
                  <a:pt x="83" y="0"/>
                </a:cubicBezTo>
                <a:cubicBezTo>
                  <a:pt x="82" y="1"/>
                  <a:pt x="84" y="2"/>
                  <a:pt x="83" y="2"/>
                </a:cubicBezTo>
                <a:cubicBezTo>
                  <a:pt x="83" y="2"/>
                  <a:pt x="81" y="2"/>
                  <a:pt x="81" y="2"/>
                </a:cubicBezTo>
                <a:cubicBezTo>
                  <a:pt x="80" y="2"/>
                  <a:pt x="80" y="1"/>
                  <a:pt x="79" y="1"/>
                </a:cubicBezTo>
                <a:cubicBezTo>
                  <a:pt x="78" y="0"/>
                  <a:pt x="76" y="1"/>
                  <a:pt x="75" y="1"/>
                </a:cubicBezTo>
                <a:cubicBezTo>
                  <a:pt x="74" y="1"/>
                  <a:pt x="74" y="2"/>
                  <a:pt x="74" y="2"/>
                </a:cubicBezTo>
                <a:cubicBezTo>
                  <a:pt x="74" y="3"/>
                  <a:pt x="75" y="3"/>
                  <a:pt x="75" y="4"/>
                </a:cubicBezTo>
                <a:cubicBezTo>
                  <a:pt x="75" y="5"/>
                  <a:pt x="74" y="5"/>
                  <a:pt x="73" y="5"/>
                </a:cubicBezTo>
                <a:cubicBezTo>
                  <a:pt x="72" y="4"/>
                  <a:pt x="71" y="3"/>
                  <a:pt x="70" y="2"/>
                </a:cubicBezTo>
                <a:cubicBezTo>
                  <a:pt x="70" y="1"/>
                  <a:pt x="69" y="1"/>
                  <a:pt x="68" y="1"/>
                </a:cubicBezTo>
                <a:cubicBezTo>
                  <a:pt x="67" y="0"/>
                  <a:pt x="66" y="1"/>
                  <a:pt x="64" y="1"/>
                </a:cubicBezTo>
                <a:cubicBezTo>
                  <a:pt x="63" y="1"/>
                  <a:pt x="61" y="0"/>
                  <a:pt x="60" y="1"/>
                </a:cubicBezTo>
                <a:cubicBezTo>
                  <a:pt x="59" y="1"/>
                  <a:pt x="59" y="2"/>
                  <a:pt x="59" y="2"/>
                </a:cubicBezTo>
                <a:cubicBezTo>
                  <a:pt x="61" y="3"/>
                  <a:pt x="64" y="4"/>
                  <a:pt x="66" y="6"/>
                </a:cubicBezTo>
                <a:cubicBezTo>
                  <a:pt x="66" y="6"/>
                  <a:pt x="64" y="6"/>
                  <a:pt x="63" y="6"/>
                </a:cubicBezTo>
                <a:cubicBezTo>
                  <a:pt x="61" y="5"/>
                  <a:pt x="59" y="3"/>
                  <a:pt x="57" y="2"/>
                </a:cubicBezTo>
                <a:cubicBezTo>
                  <a:pt x="56" y="2"/>
                  <a:pt x="55" y="3"/>
                  <a:pt x="54" y="3"/>
                </a:cubicBezTo>
                <a:cubicBezTo>
                  <a:pt x="53" y="3"/>
                  <a:pt x="52" y="3"/>
                  <a:pt x="51" y="2"/>
                </a:cubicBezTo>
                <a:cubicBezTo>
                  <a:pt x="51" y="2"/>
                  <a:pt x="50" y="1"/>
                  <a:pt x="49" y="1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4"/>
                  <a:pt x="50" y="4"/>
                  <a:pt x="50" y="5"/>
                </a:cubicBezTo>
                <a:cubicBezTo>
                  <a:pt x="50" y="6"/>
                  <a:pt x="49" y="6"/>
                  <a:pt x="48" y="5"/>
                </a:cubicBezTo>
                <a:cubicBezTo>
                  <a:pt x="47" y="5"/>
                  <a:pt x="47" y="3"/>
                  <a:pt x="46" y="3"/>
                </a:cubicBezTo>
                <a:cubicBezTo>
                  <a:pt x="46" y="3"/>
                  <a:pt x="43" y="2"/>
                  <a:pt x="43" y="3"/>
                </a:cubicBezTo>
                <a:cubicBezTo>
                  <a:pt x="43" y="4"/>
                  <a:pt x="45" y="5"/>
                  <a:pt x="46" y="6"/>
                </a:cubicBezTo>
                <a:cubicBezTo>
                  <a:pt x="46" y="6"/>
                  <a:pt x="46" y="7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41" y="5"/>
                  <a:pt x="40" y="6"/>
                  <a:pt x="40" y="6"/>
                </a:cubicBezTo>
                <a:cubicBezTo>
                  <a:pt x="40" y="6"/>
                  <a:pt x="40" y="7"/>
                  <a:pt x="40" y="7"/>
                </a:cubicBezTo>
                <a:cubicBezTo>
                  <a:pt x="40" y="7"/>
                  <a:pt x="39" y="7"/>
                  <a:pt x="38" y="7"/>
                </a:cubicBezTo>
                <a:cubicBezTo>
                  <a:pt x="38" y="8"/>
                  <a:pt x="39" y="8"/>
                  <a:pt x="40" y="8"/>
                </a:cubicBezTo>
                <a:cubicBezTo>
                  <a:pt x="42" y="9"/>
                  <a:pt x="44" y="9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4" y="11"/>
                  <a:pt x="43" y="11"/>
                  <a:pt x="40" y="10"/>
                </a:cubicBezTo>
                <a:cubicBezTo>
                  <a:pt x="40" y="10"/>
                  <a:pt x="39" y="9"/>
                  <a:pt x="38" y="9"/>
                </a:cubicBezTo>
                <a:cubicBezTo>
                  <a:pt x="38" y="9"/>
                  <a:pt x="37" y="8"/>
                  <a:pt x="37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7" y="11"/>
                  <a:pt x="36" y="11"/>
                  <a:pt x="35" y="10"/>
                </a:cubicBezTo>
                <a:cubicBezTo>
                  <a:pt x="34" y="10"/>
                  <a:pt x="35" y="9"/>
                  <a:pt x="35" y="9"/>
                </a:cubicBezTo>
                <a:cubicBezTo>
                  <a:pt x="34" y="8"/>
                  <a:pt x="34" y="8"/>
                  <a:pt x="33" y="8"/>
                </a:cubicBezTo>
                <a:cubicBezTo>
                  <a:pt x="31" y="7"/>
                  <a:pt x="30" y="7"/>
                  <a:pt x="28" y="7"/>
                </a:cubicBezTo>
                <a:cubicBezTo>
                  <a:pt x="27" y="7"/>
                  <a:pt x="25" y="6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1" y="8"/>
                  <a:pt x="22" y="9"/>
                  <a:pt x="22" y="9"/>
                </a:cubicBezTo>
                <a:cubicBezTo>
                  <a:pt x="23" y="9"/>
                  <a:pt x="24" y="9"/>
                  <a:pt x="25" y="10"/>
                </a:cubicBezTo>
                <a:cubicBezTo>
                  <a:pt x="26" y="10"/>
                  <a:pt x="29" y="10"/>
                  <a:pt x="28" y="11"/>
                </a:cubicBezTo>
                <a:cubicBezTo>
                  <a:pt x="26" y="11"/>
                  <a:pt x="24" y="11"/>
                  <a:pt x="22" y="11"/>
                </a:cubicBezTo>
                <a:cubicBezTo>
                  <a:pt x="20" y="11"/>
                  <a:pt x="19" y="11"/>
                  <a:pt x="18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5" y="16"/>
                  <a:pt x="15" y="17"/>
                </a:cubicBezTo>
                <a:cubicBezTo>
                  <a:pt x="16" y="18"/>
                  <a:pt x="19" y="19"/>
                  <a:pt x="21" y="19"/>
                </a:cubicBezTo>
                <a:cubicBezTo>
                  <a:pt x="23" y="19"/>
                  <a:pt x="24" y="18"/>
                  <a:pt x="26" y="17"/>
                </a:cubicBezTo>
                <a:cubicBezTo>
                  <a:pt x="27" y="17"/>
                  <a:pt x="29" y="17"/>
                  <a:pt x="29" y="17"/>
                </a:cubicBezTo>
                <a:cubicBezTo>
                  <a:pt x="27" y="18"/>
                  <a:pt x="25" y="18"/>
                  <a:pt x="24" y="19"/>
                </a:cubicBezTo>
                <a:cubicBezTo>
                  <a:pt x="23" y="19"/>
                  <a:pt x="22" y="20"/>
                  <a:pt x="21" y="20"/>
                </a:cubicBezTo>
                <a:cubicBezTo>
                  <a:pt x="19" y="20"/>
                  <a:pt x="18" y="20"/>
                  <a:pt x="16" y="20"/>
                </a:cubicBezTo>
                <a:cubicBezTo>
                  <a:pt x="15" y="20"/>
                  <a:pt x="14" y="20"/>
                  <a:pt x="13" y="20"/>
                </a:cubicBezTo>
                <a:cubicBezTo>
                  <a:pt x="13" y="20"/>
                  <a:pt x="12" y="21"/>
                  <a:pt x="13" y="21"/>
                </a:cubicBezTo>
                <a:cubicBezTo>
                  <a:pt x="14" y="22"/>
                  <a:pt x="16" y="23"/>
                  <a:pt x="18" y="23"/>
                </a:cubicBezTo>
                <a:cubicBezTo>
                  <a:pt x="19" y="24"/>
                  <a:pt x="20" y="24"/>
                  <a:pt x="21" y="23"/>
                </a:cubicBezTo>
                <a:cubicBezTo>
                  <a:pt x="22" y="22"/>
                  <a:pt x="24" y="21"/>
                  <a:pt x="25" y="20"/>
                </a:cubicBezTo>
                <a:cubicBezTo>
                  <a:pt x="26" y="19"/>
                  <a:pt x="27" y="19"/>
                  <a:pt x="28" y="19"/>
                </a:cubicBezTo>
                <a:cubicBezTo>
                  <a:pt x="31" y="19"/>
                  <a:pt x="33" y="19"/>
                  <a:pt x="35" y="19"/>
                </a:cubicBezTo>
                <a:cubicBezTo>
                  <a:pt x="36" y="19"/>
                  <a:pt x="37" y="19"/>
                  <a:pt x="37" y="19"/>
                </a:cubicBezTo>
                <a:cubicBezTo>
                  <a:pt x="36" y="20"/>
                  <a:pt x="34" y="19"/>
                  <a:pt x="33" y="19"/>
                </a:cubicBezTo>
                <a:cubicBezTo>
                  <a:pt x="31" y="20"/>
                  <a:pt x="30" y="19"/>
                  <a:pt x="28" y="20"/>
                </a:cubicBezTo>
                <a:cubicBezTo>
                  <a:pt x="26" y="20"/>
                  <a:pt x="25" y="21"/>
                  <a:pt x="24" y="23"/>
                </a:cubicBezTo>
                <a:cubicBezTo>
                  <a:pt x="23" y="23"/>
                  <a:pt x="23" y="24"/>
                  <a:pt x="24" y="24"/>
                </a:cubicBezTo>
                <a:cubicBezTo>
                  <a:pt x="25" y="25"/>
                  <a:pt x="26" y="24"/>
                  <a:pt x="28" y="24"/>
                </a:cubicBezTo>
                <a:cubicBezTo>
                  <a:pt x="28" y="24"/>
                  <a:pt x="29" y="25"/>
                  <a:pt x="30" y="25"/>
                </a:cubicBezTo>
                <a:cubicBezTo>
                  <a:pt x="31" y="24"/>
                  <a:pt x="31" y="23"/>
                  <a:pt x="32" y="22"/>
                </a:cubicBezTo>
                <a:cubicBezTo>
                  <a:pt x="32" y="22"/>
                  <a:pt x="33" y="23"/>
                  <a:pt x="34" y="23"/>
                </a:cubicBezTo>
                <a:cubicBezTo>
                  <a:pt x="35" y="23"/>
                  <a:pt x="36" y="22"/>
                  <a:pt x="37" y="23"/>
                </a:cubicBezTo>
                <a:cubicBezTo>
                  <a:pt x="38" y="23"/>
                  <a:pt x="37" y="23"/>
                  <a:pt x="36" y="23"/>
                </a:cubicBezTo>
                <a:cubicBezTo>
                  <a:pt x="35" y="24"/>
                  <a:pt x="34" y="23"/>
                  <a:pt x="33" y="24"/>
                </a:cubicBezTo>
                <a:cubicBezTo>
                  <a:pt x="33" y="24"/>
                  <a:pt x="33" y="25"/>
                  <a:pt x="34" y="25"/>
                </a:cubicBezTo>
                <a:cubicBezTo>
                  <a:pt x="35" y="25"/>
                  <a:pt x="38" y="25"/>
                  <a:pt x="40" y="24"/>
                </a:cubicBezTo>
                <a:cubicBezTo>
                  <a:pt x="42" y="23"/>
                  <a:pt x="45" y="23"/>
                  <a:pt x="47" y="21"/>
                </a:cubicBezTo>
                <a:cubicBezTo>
                  <a:pt x="48" y="20"/>
                  <a:pt x="47" y="19"/>
                  <a:pt x="47" y="18"/>
                </a:cubicBezTo>
                <a:cubicBezTo>
                  <a:pt x="48" y="17"/>
                  <a:pt x="49" y="18"/>
                  <a:pt x="49" y="18"/>
                </a:cubicBezTo>
                <a:cubicBezTo>
                  <a:pt x="51" y="17"/>
                  <a:pt x="53" y="16"/>
                  <a:pt x="55" y="16"/>
                </a:cubicBezTo>
                <a:cubicBezTo>
                  <a:pt x="55" y="16"/>
                  <a:pt x="56" y="15"/>
                  <a:pt x="57" y="16"/>
                </a:cubicBezTo>
                <a:cubicBezTo>
                  <a:pt x="57" y="16"/>
                  <a:pt x="56" y="16"/>
                  <a:pt x="55" y="16"/>
                </a:cubicBezTo>
                <a:cubicBezTo>
                  <a:pt x="53" y="17"/>
                  <a:pt x="52" y="18"/>
                  <a:pt x="51" y="19"/>
                </a:cubicBezTo>
                <a:cubicBezTo>
                  <a:pt x="50" y="19"/>
                  <a:pt x="48" y="21"/>
                  <a:pt x="49" y="21"/>
                </a:cubicBezTo>
                <a:cubicBezTo>
                  <a:pt x="50" y="22"/>
                  <a:pt x="52" y="21"/>
                  <a:pt x="54" y="21"/>
                </a:cubicBezTo>
                <a:cubicBezTo>
                  <a:pt x="56" y="20"/>
                  <a:pt x="59" y="20"/>
                  <a:pt x="61" y="20"/>
                </a:cubicBezTo>
                <a:cubicBezTo>
                  <a:pt x="62" y="20"/>
                  <a:pt x="64" y="20"/>
                  <a:pt x="64" y="20"/>
                </a:cubicBezTo>
                <a:cubicBezTo>
                  <a:pt x="63" y="21"/>
                  <a:pt x="61" y="21"/>
                  <a:pt x="60" y="22"/>
                </a:cubicBezTo>
                <a:cubicBezTo>
                  <a:pt x="58" y="22"/>
                  <a:pt x="56" y="21"/>
                  <a:pt x="54" y="22"/>
                </a:cubicBezTo>
                <a:cubicBezTo>
                  <a:pt x="52" y="22"/>
                  <a:pt x="51" y="22"/>
                  <a:pt x="49" y="22"/>
                </a:cubicBezTo>
                <a:cubicBezTo>
                  <a:pt x="48" y="23"/>
                  <a:pt x="46" y="23"/>
                  <a:pt x="45" y="23"/>
                </a:cubicBezTo>
                <a:cubicBezTo>
                  <a:pt x="45" y="23"/>
                  <a:pt x="46" y="24"/>
                  <a:pt x="46" y="24"/>
                </a:cubicBezTo>
                <a:cubicBezTo>
                  <a:pt x="47" y="24"/>
                  <a:pt x="49" y="23"/>
                  <a:pt x="50" y="23"/>
                </a:cubicBezTo>
                <a:cubicBezTo>
                  <a:pt x="51" y="23"/>
                  <a:pt x="52" y="24"/>
                  <a:pt x="52" y="24"/>
                </a:cubicBezTo>
                <a:cubicBezTo>
                  <a:pt x="50" y="24"/>
                  <a:pt x="49" y="24"/>
                  <a:pt x="48" y="25"/>
                </a:cubicBezTo>
                <a:cubicBezTo>
                  <a:pt x="47" y="25"/>
                  <a:pt x="45" y="25"/>
                  <a:pt x="44" y="25"/>
                </a:cubicBezTo>
                <a:cubicBezTo>
                  <a:pt x="42" y="25"/>
                  <a:pt x="41" y="25"/>
                  <a:pt x="40" y="26"/>
                </a:cubicBezTo>
                <a:cubicBezTo>
                  <a:pt x="38" y="26"/>
                  <a:pt x="35" y="25"/>
                  <a:pt x="34" y="26"/>
                </a:cubicBezTo>
                <a:cubicBezTo>
                  <a:pt x="33" y="26"/>
                  <a:pt x="34" y="27"/>
                  <a:pt x="35" y="27"/>
                </a:cubicBezTo>
                <a:cubicBezTo>
                  <a:pt x="36" y="28"/>
                  <a:pt x="37" y="28"/>
                  <a:pt x="38" y="29"/>
                </a:cubicBezTo>
                <a:cubicBezTo>
                  <a:pt x="38" y="29"/>
                  <a:pt x="38" y="30"/>
                  <a:pt x="38" y="31"/>
                </a:cubicBezTo>
                <a:cubicBezTo>
                  <a:pt x="40" y="31"/>
                  <a:pt x="43" y="31"/>
                  <a:pt x="45" y="31"/>
                </a:cubicBezTo>
                <a:cubicBezTo>
                  <a:pt x="46" y="31"/>
                  <a:pt x="47" y="31"/>
                  <a:pt x="47" y="32"/>
                </a:cubicBezTo>
                <a:cubicBezTo>
                  <a:pt x="45" y="32"/>
                  <a:pt x="44" y="32"/>
                  <a:pt x="42" y="32"/>
                </a:cubicBezTo>
                <a:cubicBezTo>
                  <a:pt x="41" y="32"/>
                  <a:pt x="40" y="32"/>
                  <a:pt x="38" y="32"/>
                </a:cubicBezTo>
                <a:cubicBezTo>
                  <a:pt x="38" y="32"/>
                  <a:pt x="37" y="32"/>
                  <a:pt x="37" y="32"/>
                </a:cubicBezTo>
                <a:cubicBezTo>
                  <a:pt x="35" y="31"/>
                  <a:pt x="35" y="30"/>
                  <a:pt x="34" y="29"/>
                </a:cubicBezTo>
                <a:cubicBezTo>
                  <a:pt x="33" y="28"/>
                  <a:pt x="32" y="27"/>
                  <a:pt x="31" y="2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3" name="Freeform 1323"/>
          <p:cNvSpPr>
            <a:spLocks/>
          </p:cNvSpPr>
          <p:nvPr/>
        </p:nvSpPr>
        <p:spPr bwMode="auto">
          <a:xfrm>
            <a:off x="3970338" y="6019800"/>
            <a:ext cx="44450" cy="26988"/>
          </a:xfrm>
          <a:custGeom>
            <a:avLst/>
            <a:gdLst>
              <a:gd name="T0" fmla="*/ 11113 w 8"/>
              <a:gd name="T1" fmla="*/ 21590 h 5"/>
              <a:gd name="T2" fmla="*/ 44450 w 8"/>
              <a:gd name="T3" fmla="*/ 5398 h 5"/>
              <a:gd name="T4" fmla="*/ 38894 w 8"/>
              <a:gd name="T5" fmla="*/ 0 h 5"/>
              <a:gd name="T6" fmla="*/ 22225 w 8"/>
              <a:gd name="T7" fmla="*/ 5398 h 5"/>
              <a:gd name="T8" fmla="*/ 11113 w 8"/>
              <a:gd name="T9" fmla="*/ 5398 h 5"/>
              <a:gd name="T10" fmla="*/ 11113 w 8"/>
              <a:gd name="T11" fmla="*/ 5398 h 5"/>
              <a:gd name="T12" fmla="*/ 5556 w 8"/>
              <a:gd name="T13" fmla="*/ 10795 h 5"/>
              <a:gd name="T14" fmla="*/ 16669 w 8"/>
              <a:gd name="T15" fmla="*/ 10795 h 5"/>
              <a:gd name="T16" fmla="*/ 11113 w 8"/>
              <a:gd name="T17" fmla="*/ 16193 h 5"/>
              <a:gd name="T18" fmla="*/ 0 w 8"/>
              <a:gd name="T19" fmla="*/ 21590 h 5"/>
              <a:gd name="T20" fmla="*/ 11113 w 8"/>
              <a:gd name="T21" fmla="*/ 21590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5"/>
              <a:gd name="T35" fmla="*/ 8 w 8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5">
                <a:moveTo>
                  <a:pt x="2" y="4"/>
                </a:moveTo>
                <a:cubicBezTo>
                  <a:pt x="4" y="4"/>
                  <a:pt x="6" y="2"/>
                  <a:pt x="8" y="1"/>
                </a:cubicBezTo>
                <a:cubicBezTo>
                  <a:pt x="8" y="1"/>
                  <a:pt x="7" y="0"/>
                  <a:pt x="7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2" y="2"/>
                  <a:pt x="3" y="1"/>
                  <a:pt x="3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3"/>
                  <a:pt x="0" y="4"/>
                </a:cubicBezTo>
                <a:cubicBezTo>
                  <a:pt x="0" y="4"/>
                  <a:pt x="1" y="5"/>
                  <a:pt x="2" y="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4" name="Freeform 1324"/>
          <p:cNvSpPr>
            <a:spLocks/>
          </p:cNvSpPr>
          <p:nvPr/>
        </p:nvSpPr>
        <p:spPr bwMode="auto">
          <a:xfrm>
            <a:off x="4014788" y="6019800"/>
            <a:ext cx="44450" cy="26988"/>
          </a:xfrm>
          <a:custGeom>
            <a:avLst/>
            <a:gdLst>
              <a:gd name="T0" fmla="*/ 0 w 8"/>
              <a:gd name="T1" fmla="*/ 16193 h 5"/>
              <a:gd name="T2" fmla="*/ 33337 w 8"/>
              <a:gd name="T3" fmla="*/ 5398 h 5"/>
              <a:gd name="T4" fmla="*/ 44450 w 8"/>
              <a:gd name="T5" fmla="*/ 5398 h 5"/>
              <a:gd name="T6" fmla="*/ 38894 w 8"/>
              <a:gd name="T7" fmla="*/ 10795 h 5"/>
              <a:gd name="T8" fmla="*/ 27781 w 8"/>
              <a:gd name="T9" fmla="*/ 10795 h 5"/>
              <a:gd name="T10" fmla="*/ 22225 w 8"/>
              <a:gd name="T11" fmla="*/ 16193 h 5"/>
              <a:gd name="T12" fmla="*/ 11113 w 8"/>
              <a:gd name="T13" fmla="*/ 16193 h 5"/>
              <a:gd name="T14" fmla="*/ 11113 w 8"/>
              <a:gd name="T15" fmla="*/ 21590 h 5"/>
              <a:gd name="T16" fmla="*/ 0 w 8"/>
              <a:gd name="T17" fmla="*/ 21590 h 5"/>
              <a:gd name="T18" fmla="*/ 0 w 8"/>
              <a:gd name="T19" fmla="*/ 16193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5"/>
              <a:gd name="T32" fmla="*/ 8 w 8"/>
              <a:gd name="T33" fmla="*/ 5 h 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5">
                <a:moveTo>
                  <a:pt x="0" y="3"/>
                </a:moveTo>
                <a:cubicBezTo>
                  <a:pt x="2" y="2"/>
                  <a:pt x="4" y="1"/>
                  <a:pt x="6" y="1"/>
                </a:cubicBezTo>
                <a:cubicBezTo>
                  <a:pt x="7" y="0"/>
                  <a:pt x="8" y="1"/>
                  <a:pt x="8" y="1"/>
                </a:cubicBezTo>
                <a:cubicBezTo>
                  <a:pt x="8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5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5" name="Freeform 1325"/>
          <p:cNvSpPr>
            <a:spLocks/>
          </p:cNvSpPr>
          <p:nvPr/>
        </p:nvSpPr>
        <p:spPr bwMode="auto">
          <a:xfrm>
            <a:off x="3905250" y="6134100"/>
            <a:ext cx="22225" cy="0"/>
          </a:xfrm>
          <a:custGeom>
            <a:avLst/>
            <a:gdLst>
              <a:gd name="T0" fmla="*/ 0 w 4"/>
              <a:gd name="T1" fmla="*/ 5556 w 4"/>
              <a:gd name="T2" fmla="*/ 16669 w 4"/>
              <a:gd name="T3" fmla="*/ 16669 w 4"/>
              <a:gd name="T4" fmla="*/ 5556 w 4"/>
              <a:gd name="T5" fmla="*/ 5556 w 4"/>
              <a:gd name="T6" fmla="*/ 0 w 4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w 4"/>
              <a:gd name="T15" fmla="*/ 4 w 4"/>
            </a:gdLst>
            <a:ahLst/>
            <a:cxnLst>
              <a:cxn ang="T7">
                <a:pos x="T0" y="0"/>
              </a:cxn>
              <a:cxn ang="T8">
                <a:pos x="T1" y="0"/>
              </a:cxn>
              <a:cxn ang="T9">
                <a:pos x="T2" y="0"/>
              </a:cxn>
              <a:cxn ang="T10">
                <a:pos x="T3" y="0"/>
              </a:cxn>
              <a:cxn ang="T11">
                <a:pos x="T4" y="0"/>
              </a:cxn>
              <a:cxn ang="T12">
                <a:pos x="T5" y="0"/>
              </a:cxn>
              <a:cxn ang="T13">
                <a:pos x="T6" y="0"/>
              </a:cxn>
            </a:cxnLst>
            <a:rect l="T14" t="0" r="T15" b="0"/>
            <a:pathLst>
              <a:path w="4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6" name="Freeform 1326"/>
          <p:cNvSpPr>
            <a:spLocks/>
          </p:cNvSpPr>
          <p:nvPr/>
        </p:nvSpPr>
        <p:spPr bwMode="auto">
          <a:xfrm>
            <a:off x="2312988" y="3130550"/>
            <a:ext cx="1476375" cy="719138"/>
          </a:xfrm>
          <a:custGeom>
            <a:avLst/>
            <a:gdLst>
              <a:gd name="T0" fmla="*/ 795815 w 269"/>
              <a:gd name="T1" fmla="*/ 0 h 131"/>
              <a:gd name="T2" fmla="*/ 900095 w 269"/>
              <a:gd name="T3" fmla="*/ 27448 h 131"/>
              <a:gd name="T4" fmla="*/ 889118 w 269"/>
              <a:gd name="T5" fmla="*/ 65875 h 131"/>
              <a:gd name="T6" fmla="*/ 971444 w 269"/>
              <a:gd name="T7" fmla="*/ 43917 h 131"/>
              <a:gd name="T8" fmla="*/ 1031816 w 269"/>
              <a:gd name="T9" fmla="*/ 71365 h 131"/>
              <a:gd name="T10" fmla="*/ 1020839 w 269"/>
              <a:gd name="T11" fmla="*/ 93323 h 131"/>
              <a:gd name="T12" fmla="*/ 965955 w 269"/>
              <a:gd name="T13" fmla="*/ 126261 h 131"/>
              <a:gd name="T14" fmla="*/ 949490 w 269"/>
              <a:gd name="T15" fmla="*/ 203115 h 131"/>
              <a:gd name="T16" fmla="*/ 987909 w 269"/>
              <a:gd name="T17" fmla="*/ 159198 h 131"/>
              <a:gd name="T18" fmla="*/ 1026327 w 269"/>
              <a:gd name="T19" fmla="*/ 109792 h 131"/>
              <a:gd name="T20" fmla="*/ 1070235 w 269"/>
              <a:gd name="T21" fmla="*/ 142730 h 131"/>
              <a:gd name="T22" fmla="*/ 1081211 w 269"/>
              <a:gd name="T23" fmla="*/ 153709 h 131"/>
              <a:gd name="T24" fmla="*/ 1048281 w 269"/>
              <a:gd name="T25" fmla="*/ 214095 h 131"/>
              <a:gd name="T26" fmla="*/ 1174514 w 269"/>
              <a:gd name="T27" fmla="*/ 192136 h 131"/>
              <a:gd name="T28" fmla="*/ 1223909 w 269"/>
              <a:gd name="T29" fmla="*/ 175667 h 131"/>
              <a:gd name="T30" fmla="*/ 1278793 w 269"/>
              <a:gd name="T31" fmla="*/ 126261 h 131"/>
              <a:gd name="T32" fmla="*/ 1394049 w 269"/>
              <a:gd name="T33" fmla="*/ 104302 h 131"/>
              <a:gd name="T34" fmla="*/ 1443445 w 269"/>
              <a:gd name="T35" fmla="*/ 49406 h 131"/>
              <a:gd name="T36" fmla="*/ 1476375 w 269"/>
              <a:gd name="T37" fmla="*/ 98813 h 131"/>
              <a:gd name="T38" fmla="*/ 1399537 w 269"/>
              <a:gd name="T39" fmla="*/ 164688 h 131"/>
              <a:gd name="T40" fmla="*/ 1366607 w 269"/>
              <a:gd name="T41" fmla="*/ 225074 h 131"/>
              <a:gd name="T42" fmla="*/ 1284281 w 269"/>
              <a:gd name="T43" fmla="*/ 258011 h 131"/>
              <a:gd name="T44" fmla="*/ 1251351 w 269"/>
              <a:gd name="T45" fmla="*/ 307418 h 131"/>
              <a:gd name="T46" fmla="*/ 1229398 w 269"/>
              <a:gd name="T47" fmla="*/ 318397 h 131"/>
              <a:gd name="T48" fmla="*/ 1218421 w 269"/>
              <a:gd name="T49" fmla="*/ 340355 h 131"/>
              <a:gd name="T50" fmla="*/ 1229398 w 269"/>
              <a:gd name="T51" fmla="*/ 395251 h 131"/>
              <a:gd name="T52" fmla="*/ 1201956 w 269"/>
              <a:gd name="T53" fmla="*/ 428189 h 131"/>
              <a:gd name="T54" fmla="*/ 1125118 w 269"/>
              <a:gd name="T55" fmla="*/ 472106 h 131"/>
              <a:gd name="T56" fmla="*/ 1064746 w 269"/>
              <a:gd name="T57" fmla="*/ 548960 h 131"/>
              <a:gd name="T58" fmla="*/ 1075723 w 269"/>
              <a:gd name="T59" fmla="*/ 631304 h 131"/>
              <a:gd name="T60" fmla="*/ 1070235 w 269"/>
              <a:gd name="T61" fmla="*/ 719138 h 131"/>
              <a:gd name="T62" fmla="*/ 1037304 w 269"/>
              <a:gd name="T63" fmla="*/ 686200 h 131"/>
              <a:gd name="T64" fmla="*/ 1020839 w 269"/>
              <a:gd name="T65" fmla="*/ 631304 h 131"/>
              <a:gd name="T66" fmla="*/ 976932 w 269"/>
              <a:gd name="T67" fmla="*/ 576408 h 131"/>
              <a:gd name="T68" fmla="*/ 922048 w 269"/>
              <a:gd name="T69" fmla="*/ 565429 h 131"/>
              <a:gd name="T70" fmla="*/ 850699 w 269"/>
              <a:gd name="T71" fmla="*/ 565429 h 131"/>
              <a:gd name="T72" fmla="*/ 850699 w 269"/>
              <a:gd name="T73" fmla="*/ 576408 h 131"/>
              <a:gd name="T74" fmla="*/ 828746 w 269"/>
              <a:gd name="T75" fmla="*/ 592877 h 131"/>
              <a:gd name="T76" fmla="*/ 779350 w 269"/>
              <a:gd name="T77" fmla="*/ 581898 h 131"/>
              <a:gd name="T78" fmla="*/ 702513 w 269"/>
              <a:gd name="T79" fmla="*/ 581898 h 131"/>
              <a:gd name="T80" fmla="*/ 636652 w 269"/>
              <a:gd name="T81" fmla="*/ 636794 h 131"/>
              <a:gd name="T82" fmla="*/ 620187 w 269"/>
              <a:gd name="T83" fmla="*/ 686200 h 131"/>
              <a:gd name="T84" fmla="*/ 559815 w 269"/>
              <a:gd name="T85" fmla="*/ 609346 h 131"/>
              <a:gd name="T86" fmla="*/ 499443 w 269"/>
              <a:gd name="T87" fmla="*/ 581898 h 131"/>
              <a:gd name="T88" fmla="*/ 444559 w 269"/>
              <a:gd name="T89" fmla="*/ 548960 h 131"/>
              <a:gd name="T90" fmla="*/ 290884 w 269"/>
              <a:gd name="T91" fmla="*/ 532491 h 131"/>
              <a:gd name="T92" fmla="*/ 137210 w 269"/>
              <a:gd name="T93" fmla="*/ 483085 h 131"/>
              <a:gd name="T94" fmla="*/ 60372 w 269"/>
              <a:gd name="T95" fmla="*/ 422699 h 131"/>
              <a:gd name="T96" fmla="*/ 32930 w 269"/>
              <a:gd name="T97" fmla="*/ 340355 h 131"/>
              <a:gd name="T98" fmla="*/ 38419 w 269"/>
              <a:gd name="T99" fmla="*/ 329376 h 131"/>
              <a:gd name="T100" fmla="*/ 0 w 269"/>
              <a:gd name="T101" fmla="*/ 274480 h 131"/>
              <a:gd name="T102" fmla="*/ 10977 w 269"/>
              <a:gd name="T103" fmla="*/ 192136 h 131"/>
              <a:gd name="T104" fmla="*/ 49395 w 269"/>
              <a:gd name="T105" fmla="*/ 87834 h 131"/>
              <a:gd name="T106" fmla="*/ 60372 w 269"/>
              <a:gd name="T107" fmla="*/ 27448 h 131"/>
              <a:gd name="T108" fmla="*/ 82326 w 269"/>
              <a:gd name="T109" fmla="*/ 49406 h 131"/>
              <a:gd name="T110" fmla="*/ 104279 w 269"/>
              <a:gd name="T111" fmla="*/ 0 h 1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9"/>
              <a:gd name="T169" fmla="*/ 0 h 131"/>
              <a:gd name="T170" fmla="*/ 269 w 269"/>
              <a:gd name="T171" fmla="*/ 131 h 13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9" h="131">
                <a:moveTo>
                  <a:pt x="19" y="0"/>
                </a:moveTo>
                <a:cubicBezTo>
                  <a:pt x="22" y="0"/>
                  <a:pt x="25" y="0"/>
                  <a:pt x="28" y="0"/>
                </a:cubicBezTo>
                <a:cubicBezTo>
                  <a:pt x="45" y="0"/>
                  <a:pt x="61" y="0"/>
                  <a:pt x="77" y="0"/>
                </a:cubicBezTo>
                <a:cubicBezTo>
                  <a:pt x="90" y="0"/>
                  <a:pt x="103" y="1"/>
                  <a:pt x="117" y="1"/>
                </a:cubicBezTo>
                <a:cubicBezTo>
                  <a:pt x="123" y="1"/>
                  <a:pt x="130" y="1"/>
                  <a:pt x="137" y="0"/>
                </a:cubicBezTo>
                <a:cubicBezTo>
                  <a:pt x="139" y="0"/>
                  <a:pt x="142" y="0"/>
                  <a:pt x="145" y="0"/>
                </a:cubicBezTo>
                <a:cubicBezTo>
                  <a:pt x="146" y="0"/>
                  <a:pt x="146" y="0"/>
                  <a:pt x="147" y="1"/>
                </a:cubicBezTo>
                <a:cubicBezTo>
                  <a:pt x="149" y="1"/>
                  <a:pt x="149" y="2"/>
                  <a:pt x="151" y="2"/>
                </a:cubicBezTo>
                <a:cubicBezTo>
                  <a:pt x="152" y="2"/>
                  <a:pt x="153" y="2"/>
                  <a:pt x="154" y="2"/>
                </a:cubicBezTo>
                <a:cubicBezTo>
                  <a:pt x="155" y="3"/>
                  <a:pt x="156" y="3"/>
                  <a:pt x="157" y="4"/>
                </a:cubicBezTo>
                <a:cubicBezTo>
                  <a:pt x="158" y="4"/>
                  <a:pt x="159" y="5"/>
                  <a:pt x="161" y="5"/>
                </a:cubicBezTo>
                <a:cubicBezTo>
                  <a:pt x="162" y="5"/>
                  <a:pt x="163" y="5"/>
                  <a:pt x="164" y="5"/>
                </a:cubicBezTo>
                <a:cubicBezTo>
                  <a:pt x="165" y="5"/>
                  <a:pt x="167" y="6"/>
                  <a:pt x="168" y="6"/>
                </a:cubicBezTo>
                <a:cubicBezTo>
                  <a:pt x="167" y="6"/>
                  <a:pt x="166" y="7"/>
                  <a:pt x="165" y="7"/>
                </a:cubicBezTo>
                <a:cubicBezTo>
                  <a:pt x="164" y="8"/>
                  <a:pt x="162" y="9"/>
                  <a:pt x="161" y="9"/>
                </a:cubicBezTo>
                <a:cubicBezTo>
                  <a:pt x="160" y="10"/>
                  <a:pt x="158" y="11"/>
                  <a:pt x="157" y="12"/>
                </a:cubicBezTo>
                <a:cubicBezTo>
                  <a:pt x="157" y="12"/>
                  <a:pt x="158" y="13"/>
                  <a:pt x="158" y="13"/>
                </a:cubicBezTo>
                <a:cubicBezTo>
                  <a:pt x="159" y="13"/>
                  <a:pt x="160" y="12"/>
                  <a:pt x="162" y="12"/>
                </a:cubicBezTo>
                <a:cubicBezTo>
                  <a:pt x="162" y="12"/>
                  <a:pt x="162" y="12"/>
                  <a:pt x="163" y="12"/>
                </a:cubicBezTo>
                <a:cubicBezTo>
                  <a:pt x="163" y="12"/>
                  <a:pt x="164" y="13"/>
                  <a:pt x="164" y="13"/>
                </a:cubicBezTo>
                <a:cubicBezTo>
                  <a:pt x="165" y="13"/>
                  <a:pt x="167" y="12"/>
                  <a:pt x="168" y="12"/>
                </a:cubicBezTo>
                <a:cubicBezTo>
                  <a:pt x="169" y="11"/>
                  <a:pt x="170" y="11"/>
                  <a:pt x="172" y="11"/>
                </a:cubicBezTo>
                <a:cubicBezTo>
                  <a:pt x="173" y="10"/>
                  <a:pt x="174" y="9"/>
                  <a:pt x="175" y="8"/>
                </a:cubicBezTo>
                <a:cubicBezTo>
                  <a:pt x="176" y="8"/>
                  <a:pt x="177" y="8"/>
                  <a:pt x="177" y="8"/>
                </a:cubicBezTo>
                <a:cubicBezTo>
                  <a:pt x="177" y="8"/>
                  <a:pt x="176" y="9"/>
                  <a:pt x="176" y="9"/>
                </a:cubicBezTo>
                <a:cubicBezTo>
                  <a:pt x="175" y="10"/>
                  <a:pt x="174" y="10"/>
                  <a:pt x="174" y="11"/>
                </a:cubicBezTo>
                <a:cubicBezTo>
                  <a:pt x="174" y="12"/>
                  <a:pt x="176" y="12"/>
                  <a:pt x="177" y="12"/>
                </a:cubicBezTo>
                <a:cubicBezTo>
                  <a:pt x="178" y="13"/>
                  <a:pt x="179" y="13"/>
                  <a:pt x="180" y="13"/>
                </a:cubicBezTo>
                <a:cubicBezTo>
                  <a:pt x="182" y="14"/>
                  <a:pt x="183" y="13"/>
                  <a:pt x="185" y="13"/>
                </a:cubicBezTo>
                <a:cubicBezTo>
                  <a:pt x="187" y="13"/>
                  <a:pt x="188" y="12"/>
                  <a:pt x="188" y="13"/>
                </a:cubicBezTo>
                <a:cubicBezTo>
                  <a:pt x="189" y="13"/>
                  <a:pt x="189" y="14"/>
                  <a:pt x="189" y="14"/>
                </a:cubicBezTo>
                <a:cubicBezTo>
                  <a:pt x="190" y="15"/>
                  <a:pt x="190" y="15"/>
                  <a:pt x="191" y="16"/>
                </a:cubicBezTo>
                <a:cubicBezTo>
                  <a:pt x="191" y="16"/>
                  <a:pt x="192" y="16"/>
                  <a:pt x="192" y="17"/>
                </a:cubicBezTo>
                <a:cubicBezTo>
                  <a:pt x="193" y="17"/>
                  <a:pt x="191" y="17"/>
                  <a:pt x="191" y="17"/>
                </a:cubicBezTo>
                <a:cubicBezTo>
                  <a:pt x="190" y="17"/>
                  <a:pt x="189" y="17"/>
                  <a:pt x="188" y="17"/>
                </a:cubicBezTo>
                <a:cubicBezTo>
                  <a:pt x="187" y="17"/>
                  <a:pt x="186" y="17"/>
                  <a:pt x="186" y="17"/>
                </a:cubicBezTo>
                <a:cubicBezTo>
                  <a:pt x="185" y="17"/>
                  <a:pt x="184" y="18"/>
                  <a:pt x="183" y="18"/>
                </a:cubicBezTo>
                <a:cubicBezTo>
                  <a:pt x="182" y="18"/>
                  <a:pt x="180" y="17"/>
                  <a:pt x="179" y="17"/>
                </a:cubicBezTo>
                <a:cubicBezTo>
                  <a:pt x="177" y="18"/>
                  <a:pt x="177" y="19"/>
                  <a:pt x="176" y="20"/>
                </a:cubicBezTo>
                <a:cubicBezTo>
                  <a:pt x="175" y="21"/>
                  <a:pt x="174" y="23"/>
                  <a:pt x="174" y="25"/>
                </a:cubicBezTo>
                <a:cubicBezTo>
                  <a:pt x="174" y="25"/>
                  <a:pt x="175" y="25"/>
                  <a:pt x="175" y="25"/>
                </a:cubicBezTo>
                <a:cubicBezTo>
                  <a:pt x="175" y="24"/>
                  <a:pt x="176" y="23"/>
                  <a:pt x="176" y="23"/>
                </a:cubicBezTo>
                <a:cubicBezTo>
                  <a:pt x="177" y="22"/>
                  <a:pt x="177" y="21"/>
                  <a:pt x="177" y="21"/>
                </a:cubicBezTo>
                <a:cubicBezTo>
                  <a:pt x="178" y="20"/>
                  <a:pt x="178" y="20"/>
                  <a:pt x="178" y="21"/>
                </a:cubicBezTo>
                <a:cubicBezTo>
                  <a:pt x="178" y="22"/>
                  <a:pt x="177" y="23"/>
                  <a:pt x="177" y="25"/>
                </a:cubicBezTo>
                <a:cubicBezTo>
                  <a:pt x="176" y="26"/>
                  <a:pt x="175" y="28"/>
                  <a:pt x="174" y="29"/>
                </a:cubicBezTo>
                <a:cubicBezTo>
                  <a:pt x="174" y="30"/>
                  <a:pt x="173" y="32"/>
                  <a:pt x="173" y="33"/>
                </a:cubicBezTo>
                <a:cubicBezTo>
                  <a:pt x="173" y="34"/>
                  <a:pt x="173" y="35"/>
                  <a:pt x="173" y="37"/>
                </a:cubicBezTo>
                <a:cubicBezTo>
                  <a:pt x="173" y="38"/>
                  <a:pt x="172" y="39"/>
                  <a:pt x="173" y="40"/>
                </a:cubicBezTo>
                <a:cubicBezTo>
                  <a:pt x="173" y="40"/>
                  <a:pt x="174" y="40"/>
                  <a:pt x="174" y="41"/>
                </a:cubicBezTo>
                <a:cubicBezTo>
                  <a:pt x="175" y="41"/>
                  <a:pt x="175" y="41"/>
                  <a:pt x="176" y="40"/>
                </a:cubicBezTo>
                <a:cubicBezTo>
                  <a:pt x="177" y="39"/>
                  <a:pt x="178" y="38"/>
                  <a:pt x="179" y="37"/>
                </a:cubicBezTo>
                <a:cubicBezTo>
                  <a:pt x="180" y="36"/>
                  <a:pt x="180" y="35"/>
                  <a:pt x="180" y="34"/>
                </a:cubicBezTo>
                <a:cubicBezTo>
                  <a:pt x="180" y="32"/>
                  <a:pt x="180" y="30"/>
                  <a:pt x="180" y="29"/>
                </a:cubicBezTo>
                <a:cubicBezTo>
                  <a:pt x="180" y="27"/>
                  <a:pt x="181" y="26"/>
                  <a:pt x="182" y="25"/>
                </a:cubicBezTo>
                <a:cubicBezTo>
                  <a:pt x="182" y="24"/>
                  <a:pt x="182" y="23"/>
                  <a:pt x="183" y="23"/>
                </a:cubicBezTo>
                <a:cubicBezTo>
                  <a:pt x="183" y="22"/>
                  <a:pt x="184" y="22"/>
                  <a:pt x="185" y="22"/>
                </a:cubicBezTo>
                <a:cubicBezTo>
                  <a:pt x="185" y="22"/>
                  <a:pt x="185" y="23"/>
                  <a:pt x="185" y="23"/>
                </a:cubicBezTo>
                <a:cubicBezTo>
                  <a:pt x="185" y="23"/>
                  <a:pt x="186" y="22"/>
                  <a:pt x="186" y="22"/>
                </a:cubicBezTo>
                <a:cubicBezTo>
                  <a:pt x="187" y="21"/>
                  <a:pt x="187" y="21"/>
                  <a:pt x="187" y="20"/>
                </a:cubicBezTo>
                <a:cubicBezTo>
                  <a:pt x="187" y="20"/>
                  <a:pt x="188" y="19"/>
                  <a:pt x="188" y="18"/>
                </a:cubicBezTo>
                <a:cubicBezTo>
                  <a:pt x="189" y="18"/>
                  <a:pt x="190" y="18"/>
                  <a:pt x="190" y="18"/>
                </a:cubicBezTo>
                <a:cubicBezTo>
                  <a:pt x="191" y="18"/>
                  <a:pt x="191" y="19"/>
                  <a:pt x="192" y="20"/>
                </a:cubicBezTo>
                <a:cubicBezTo>
                  <a:pt x="193" y="20"/>
                  <a:pt x="194" y="20"/>
                  <a:pt x="195" y="21"/>
                </a:cubicBezTo>
                <a:cubicBezTo>
                  <a:pt x="195" y="22"/>
                  <a:pt x="195" y="22"/>
                  <a:pt x="195" y="23"/>
                </a:cubicBezTo>
                <a:cubicBezTo>
                  <a:pt x="195" y="24"/>
                  <a:pt x="195" y="25"/>
                  <a:pt x="195" y="26"/>
                </a:cubicBezTo>
                <a:cubicBezTo>
                  <a:pt x="195" y="26"/>
                  <a:pt x="195" y="27"/>
                  <a:pt x="194" y="27"/>
                </a:cubicBezTo>
                <a:cubicBezTo>
                  <a:pt x="193" y="28"/>
                  <a:pt x="192" y="27"/>
                  <a:pt x="191" y="28"/>
                </a:cubicBezTo>
                <a:cubicBezTo>
                  <a:pt x="191" y="28"/>
                  <a:pt x="191" y="29"/>
                  <a:pt x="191" y="29"/>
                </a:cubicBezTo>
                <a:cubicBezTo>
                  <a:pt x="192" y="29"/>
                  <a:pt x="193" y="28"/>
                  <a:pt x="194" y="28"/>
                </a:cubicBezTo>
                <a:cubicBezTo>
                  <a:pt x="195" y="28"/>
                  <a:pt x="195" y="28"/>
                  <a:pt x="196" y="28"/>
                </a:cubicBezTo>
                <a:cubicBezTo>
                  <a:pt x="196" y="28"/>
                  <a:pt x="197" y="28"/>
                  <a:pt x="197" y="28"/>
                </a:cubicBezTo>
                <a:cubicBezTo>
                  <a:pt x="198" y="30"/>
                  <a:pt x="198" y="32"/>
                  <a:pt x="198" y="34"/>
                </a:cubicBezTo>
                <a:cubicBezTo>
                  <a:pt x="198" y="35"/>
                  <a:pt x="198" y="35"/>
                  <a:pt x="197" y="36"/>
                </a:cubicBezTo>
                <a:cubicBezTo>
                  <a:pt x="196" y="36"/>
                  <a:pt x="195" y="36"/>
                  <a:pt x="195" y="36"/>
                </a:cubicBezTo>
                <a:cubicBezTo>
                  <a:pt x="195" y="36"/>
                  <a:pt x="195" y="37"/>
                  <a:pt x="194" y="37"/>
                </a:cubicBezTo>
                <a:cubicBezTo>
                  <a:pt x="194" y="37"/>
                  <a:pt x="194" y="38"/>
                  <a:pt x="193" y="38"/>
                </a:cubicBezTo>
                <a:cubicBezTo>
                  <a:pt x="193" y="39"/>
                  <a:pt x="192" y="39"/>
                  <a:pt x="191" y="39"/>
                </a:cubicBezTo>
                <a:cubicBezTo>
                  <a:pt x="191" y="40"/>
                  <a:pt x="191" y="40"/>
                  <a:pt x="191" y="41"/>
                </a:cubicBezTo>
                <a:cubicBezTo>
                  <a:pt x="193" y="41"/>
                  <a:pt x="194" y="42"/>
                  <a:pt x="195" y="42"/>
                </a:cubicBezTo>
                <a:cubicBezTo>
                  <a:pt x="196" y="42"/>
                  <a:pt x="198" y="42"/>
                  <a:pt x="200" y="41"/>
                </a:cubicBezTo>
                <a:cubicBezTo>
                  <a:pt x="201" y="41"/>
                  <a:pt x="202" y="40"/>
                  <a:pt x="203" y="40"/>
                </a:cubicBezTo>
                <a:cubicBezTo>
                  <a:pt x="205" y="39"/>
                  <a:pt x="207" y="38"/>
                  <a:pt x="209" y="37"/>
                </a:cubicBezTo>
                <a:cubicBezTo>
                  <a:pt x="211" y="37"/>
                  <a:pt x="213" y="36"/>
                  <a:pt x="214" y="35"/>
                </a:cubicBezTo>
                <a:cubicBezTo>
                  <a:pt x="214" y="35"/>
                  <a:pt x="214" y="35"/>
                  <a:pt x="214" y="35"/>
                </a:cubicBezTo>
                <a:cubicBezTo>
                  <a:pt x="214" y="34"/>
                  <a:pt x="214" y="34"/>
                  <a:pt x="214" y="34"/>
                </a:cubicBezTo>
                <a:cubicBezTo>
                  <a:pt x="214" y="33"/>
                  <a:pt x="214" y="33"/>
                  <a:pt x="214" y="32"/>
                </a:cubicBezTo>
                <a:cubicBezTo>
                  <a:pt x="214" y="32"/>
                  <a:pt x="215" y="32"/>
                  <a:pt x="215" y="32"/>
                </a:cubicBezTo>
                <a:cubicBezTo>
                  <a:pt x="216" y="32"/>
                  <a:pt x="218" y="32"/>
                  <a:pt x="219" y="32"/>
                </a:cubicBezTo>
                <a:cubicBezTo>
                  <a:pt x="221" y="32"/>
                  <a:pt x="222" y="32"/>
                  <a:pt x="223" y="32"/>
                </a:cubicBezTo>
                <a:cubicBezTo>
                  <a:pt x="224" y="32"/>
                  <a:pt x="226" y="32"/>
                  <a:pt x="227" y="31"/>
                </a:cubicBezTo>
                <a:cubicBezTo>
                  <a:pt x="228" y="31"/>
                  <a:pt x="227" y="30"/>
                  <a:pt x="227" y="30"/>
                </a:cubicBezTo>
                <a:cubicBezTo>
                  <a:pt x="227" y="29"/>
                  <a:pt x="227" y="28"/>
                  <a:pt x="227" y="28"/>
                </a:cubicBezTo>
                <a:cubicBezTo>
                  <a:pt x="227" y="27"/>
                  <a:pt x="229" y="27"/>
                  <a:pt x="229" y="27"/>
                </a:cubicBezTo>
                <a:cubicBezTo>
                  <a:pt x="230" y="26"/>
                  <a:pt x="230" y="26"/>
                  <a:pt x="231" y="25"/>
                </a:cubicBezTo>
                <a:cubicBezTo>
                  <a:pt x="232" y="24"/>
                  <a:pt x="232" y="24"/>
                  <a:pt x="233" y="23"/>
                </a:cubicBezTo>
                <a:cubicBezTo>
                  <a:pt x="235" y="23"/>
                  <a:pt x="238" y="23"/>
                  <a:pt x="240" y="23"/>
                </a:cubicBezTo>
                <a:cubicBezTo>
                  <a:pt x="243" y="23"/>
                  <a:pt x="247" y="23"/>
                  <a:pt x="250" y="23"/>
                </a:cubicBezTo>
                <a:cubicBezTo>
                  <a:pt x="250" y="23"/>
                  <a:pt x="249" y="22"/>
                  <a:pt x="250" y="22"/>
                </a:cubicBezTo>
                <a:cubicBezTo>
                  <a:pt x="250" y="21"/>
                  <a:pt x="250" y="21"/>
                  <a:pt x="251" y="21"/>
                </a:cubicBezTo>
                <a:cubicBezTo>
                  <a:pt x="252" y="21"/>
                  <a:pt x="253" y="21"/>
                  <a:pt x="253" y="21"/>
                </a:cubicBezTo>
                <a:cubicBezTo>
                  <a:pt x="254" y="21"/>
                  <a:pt x="254" y="20"/>
                  <a:pt x="254" y="19"/>
                </a:cubicBezTo>
                <a:cubicBezTo>
                  <a:pt x="255" y="19"/>
                  <a:pt x="255" y="19"/>
                  <a:pt x="256" y="18"/>
                </a:cubicBezTo>
                <a:cubicBezTo>
                  <a:pt x="256" y="18"/>
                  <a:pt x="256" y="17"/>
                  <a:pt x="256" y="16"/>
                </a:cubicBezTo>
                <a:cubicBezTo>
                  <a:pt x="257" y="16"/>
                  <a:pt x="258" y="15"/>
                  <a:pt x="258" y="14"/>
                </a:cubicBezTo>
                <a:cubicBezTo>
                  <a:pt x="258" y="14"/>
                  <a:pt x="258" y="14"/>
                  <a:pt x="258" y="13"/>
                </a:cubicBezTo>
                <a:cubicBezTo>
                  <a:pt x="258" y="12"/>
                  <a:pt x="260" y="11"/>
                  <a:pt x="260" y="10"/>
                </a:cubicBezTo>
                <a:cubicBezTo>
                  <a:pt x="261" y="10"/>
                  <a:pt x="262" y="9"/>
                  <a:pt x="263" y="9"/>
                </a:cubicBezTo>
                <a:cubicBezTo>
                  <a:pt x="263" y="9"/>
                  <a:pt x="263" y="10"/>
                  <a:pt x="264" y="10"/>
                </a:cubicBezTo>
                <a:cubicBezTo>
                  <a:pt x="265" y="11"/>
                  <a:pt x="265" y="9"/>
                  <a:pt x="266" y="9"/>
                </a:cubicBezTo>
                <a:cubicBezTo>
                  <a:pt x="266" y="9"/>
                  <a:pt x="267" y="10"/>
                  <a:pt x="268" y="10"/>
                </a:cubicBezTo>
                <a:cubicBezTo>
                  <a:pt x="268" y="10"/>
                  <a:pt x="268" y="10"/>
                  <a:pt x="269" y="10"/>
                </a:cubicBezTo>
                <a:cubicBezTo>
                  <a:pt x="268" y="13"/>
                  <a:pt x="268" y="15"/>
                  <a:pt x="268" y="18"/>
                </a:cubicBezTo>
                <a:cubicBezTo>
                  <a:pt x="268" y="18"/>
                  <a:pt x="268" y="18"/>
                  <a:pt x="269" y="18"/>
                </a:cubicBezTo>
                <a:cubicBezTo>
                  <a:pt x="269" y="19"/>
                  <a:pt x="269" y="21"/>
                  <a:pt x="269" y="22"/>
                </a:cubicBezTo>
                <a:cubicBezTo>
                  <a:pt x="269" y="23"/>
                  <a:pt x="269" y="25"/>
                  <a:pt x="268" y="26"/>
                </a:cubicBezTo>
                <a:cubicBezTo>
                  <a:pt x="267" y="27"/>
                  <a:pt x="266" y="28"/>
                  <a:pt x="264" y="28"/>
                </a:cubicBezTo>
                <a:cubicBezTo>
                  <a:pt x="263" y="28"/>
                  <a:pt x="262" y="27"/>
                  <a:pt x="261" y="27"/>
                </a:cubicBezTo>
                <a:cubicBezTo>
                  <a:pt x="260" y="28"/>
                  <a:pt x="259" y="29"/>
                  <a:pt x="258" y="29"/>
                </a:cubicBezTo>
                <a:cubicBezTo>
                  <a:pt x="258" y="29"/>
                  <a:pt x="256" y="29"/>
                  <a:pt x="255" y="30"/>
                </a:cubicBezTo>
                <a:cubicBezTo>
                  <a:pt x="254" y="30"/>
                  <a:pt x="253" y="31"/>
                  <a:pt x="253" y="32"/>
                </a:cubicBezTo>
                <a:cubicBezTo>
                  <a:pt x="252" y="33"/>
                  <a:pt x="252" y="34"/>
                  <a:pt x="251" y="36"/>
                </a:cubicBezTo>
                <a:cubicBezTo>
                  <a:pt x="251" y="36"/>
                  <a:pt x="251" y="37"/>
                  <a:pt x="251" y="38"/>
                </a:cubicBezTo>
                <a:cubicBezTo>
                  <a:pt x="251" y="38"/>
                  <a:pt x="252" y="39"/>
                  <a:pt x="252" y="40"/>
                </a:cubicBezTo>
                <a:cubicBezTo>
                  <a:pt x="252" y="41"/>
                  <a:pt x="251" y="42"/>
                  <a:pt x="250" y="43"/>
                </a:cubicBezTo>
                <a:cubicBezTo>
                  <a:pt x="249" y="43"/>
                  <a:pt x="250" y="41"/>
                  <a:pt x="249" y="41"/>
                </a:cubicBezTo>
                <a:cubicBezTo>
                  <a:pt x="249" y="41"/>
                  <a:pt x="248" y="41"/>
                  <a:pt x="247" y="42"/>
                </a:cubicBezTo>
                <a:cubicBezTo>
                  <a:pt x="247" y="42"/>
                  <a:pt x="248" y="43"/>
                  <a:pt x="247" y="43"/>
                </a:cubicBezTo>
                <a:cubicBezTo>
                  <a:pt x="246" y="43"/>
                  <a:pt x="244" y="43"/>
                  <a:pt x="243" y="43"/>
                </a:cubicBezTo>
                <a:cubicBezTo>
                  <a:pt x="242" y="43"/>
                  <a:pt x="240" y="43"/>
                  <a:pt x="240" y="43"/>
                </a:cubicBezTo>
                <a:cubicBezTo>
                  <a:pt x="238" y="44"/>
                  <a:pt x="237" y="44"/>
                  <a:pt x="236" y="45"/>
                </a:cubicBezTo>
                <a:cubicBezTo>
                  <a:pt x="235" y="46"/>
                  <a:pt x="235" y="46"/>
                  <a:pt x="234" y="47"/>
                </a:cubicBezTo>
                <a:cubicBezTo>
                  <a:pt x="234" y="48"/>
                  <a:pt x="235" y="48"/>
                  <a:pt x="235" y="48"/>
                </a:cubicBezTo>
                <a:cubicBezTo>
                  <a:pt x="235" y="50"/>
                  <a:pt x="235" y="51"/>
                  <a:pt x="234" y="52"/>
                </a:cubicBezTo>
                <a:cubicBezTo>
                  <a:pt x="233" y="53"/>
                  <a:pt x="232" y="54"/>
                  <a:pt x="231" y="55"/>
                </a:cubicBezTo>
                <a:cubicBezTo>
                  <a:pt x="230" y="55"/>
                  <a:pt x="230" y="56"/>
                  <a:pt x="229" y="56"/>
                </a:cubicBezTo>
                <a:cubicBezTo>
                  <a:pt x="229" y="56"/>
                  <a:pt x="228" y="55"/>
                  <a:pt x="228" y="55"/>
                </a:cubicBezTo>
                <a:cubicBezTo>
                  <a:pt x="227" y="55"/>
                  <a:pt x="228" y="56"/>
                  <a:pt x="228" y="56"/>
                </a:cubicBezTo>
                <a:cubicBezTo>
                  <a:pt x="228" y="56"/>
                  <a:pt x="229" y="57"/>
                  <a:pt x="228" y="57"/>
                </a:cubicBezTo>
                <a:cubicBezTo>
                  <a:pt x="228" y="59"/>
                  <a:pt x="228" y="60"/>
                  <a:pt x="227" y="62"/>
                </a:cubicBezTo>
                <a:cubicBezTo>
                  <a:pt x="227" y="63"/>
                  <a:pt x="226" y="64"/>
                  <a:pt x="225" y="64"/>
                </a:cubicBezTo>
                <a:cubicBezTo>
                  <a:pt x="224" y="64"/>
                  <a:pt x="224" y="64"/>
                  <a:pt x="224" y="63"/>
                </a:cubicBezTo>
                <a:cubicBezTo>
                  <a:pt x="224" y="63"/>
                  <a:pt x="224" y="62"/>
                  <a:pt x="224" y="61"/>
                </a:cubicBezTo>
                <a:cubicBezTo>
                  <a:pt x="223" y="60"/>
                  <a:pt x="224" y="59"/>
                  <a:pt x="224" y="58"/>
                </a:cubicBezTo>
                <a:cubicBezTo>
                  <a:pt x="224" y="57"/>
                  <a:pt x="223" y="56"/>
                  <a:pt x="224" y="56"/>
                </a:cubicBezTo>
                <a:cubicBezTo>
                  <a:pt x="224" y="55"/>
                  <a:pt x="225" y="55"/>
                  <a:pt x="225" y="54"/>
                </a:cubicBezTo>
                <a:cubicBezTo>
                  <a:pt x="225" y="54"/>
                  <a:pt x="224" y="53"/>
                  <a:pt x="224" y="54"/>
                </a:cubicBezTo>
                <a:cubicBezTo>
                  <a:pt x="223" y="54"/>
                  <a:pt x="222" y="55"/>
                  <a:pt x="222" y="56"/>
                </a:cubicBezTo>
                <a:cubicBezTo>
                  <a:pt x="222" y="57"/>
                  <a:pt x="222" y="58"/>
                  <a:pt x="222" y="59"/>
                </a:cubicBezTo>
                <a:cubicBezTo>
                  <a:pt x="222" y="60"/>
                  <a:pt x="222" y="61"/>
                  <a:pt x="222" y="62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5"/>
                  <a:pt x="221" y="66"/>
                  <a:pt x="221" y="67"/>
                </a:cubicBezTo>
                <a:cubicBezTo>
                  <a:pt x="221" y="68"/>
                  <a:pt x="221" y="68"/>
                  <a:pt x="221" y="69"/>
                </a:cubicBezTo>
                <a:cubicBezTo>
                  <a:pt x="222" y="69"/>
                  <a:pt x="223" y="69"/>
                  <a:pt x="223" y="69"/>
                </a:cubicBezTo>
                <a:cubicBezTo>
                  <a:pt x="224" y="70"/>
                  <a:pt x="223" y="71"/>
                  <a:pt x="223" y="72"/>
                </a:cubicBezTo>
                <a:cubicBezTo>
                  <a:pt x="223" y="72"/>
                  <a:pt x="224" y="72"/>
                  <a:pt x="224" y="72"/>
                </a:cubicBezTo>
                <a:cubicBezTo>
                  <a:pt x="223" y="73"/>
                  <a:pt x="222" y="72"/>
                  <a:pt x="221" y="73"/>
                </a:cubicBezTo>
                <a:cubicBezTo>
                  <a:pt x="221" y="73"/>
                  <a:pt x="221" y="73"/>
                  <a:pt x="221" y="73"/>
                </a:cubicBezTo>
                <a:cubicBezTo>
                  <a:pt x="222" y="74"/>
                  <a:pt x="224" y="74"/>
                  <a:pt x="224" y="74"/>
                </a:cubicBezTo>
                <a:cubicBezTo>
                  <a:pt x="224" y="75"/>
                  <a:pt x="223" y="76"/>
                  <a:pt x="222" y="76"/>
                </a:cubicBezTo>
                <a:cubicBezTo>
                  <a:pt x="221" y="76"/>
                  <a:pt x="220" y="75"/>
                  <a:pt x="219" y="76"/>
                </a:cubicBezTo>
                <a:cubicBezTo>
                  <a:pt x="218" y="76"/>
                  <a:pt x="219" y="77"/>
                  <a:pt x="219" y="78"/>
                </a:cubicBezTo>
                <a:cubicBezTo>
                  <a:pt x="219" y="78"/>
                  <a:pt x="221" y="77"/>
                  <a:pt x="221" y="78"/>
                </a:cubicBezTo>
                <a:cubicBezTo>
                  <a:pt x="221" y="79"/>
                  <a:pt x="220" y="79"/>
                  <a:pt x="220" y="80"/>
                </a:cubicBezTo>
                <a:cubicBezTo>
                  <a:pt x="219" y="80"/>
                  <a:pt x="217" y="80"/>
                  <a:pt x="216" y="80"/>
                </a:cubicBezTo>
                <a:cubicBezTo>
                  <a:pt x="214" y="81"/>
                  <a:pt x="214" y="82"/>
                  <a:pt x="213" y="83"/>
                </a:cubicBezTo>
                <a:cubicBezTo>
                  <a:pt x="211" y="83"/>
                  <a:pt x="210" y="83"/>
                  <a:pt x="209" y="84"/>
                </a:cubicBezTo>
                <a:cubicBezTo>
                  <a:pt x="207" y="84"/>
                  <a:pt x="206" y="85"/>
                  <a:pt x="205" y="86"/>
                </a:cubicBezTo>
                <a:cubicBezTo>
                  <a:pt x="205" y="87"/>
                  <a:pt x="206" y="87"/>
                  <a:pt x="206" y="88"/>
                </a:cubicBezTo>
                <a:cubicBezTo>
                  <a:pt x="204" y="89"/>
                  <a:pt x="203" y="90"/>
                  <a:pt x="201" y="91"/>
                </a:cubicBezTo>
                <a:cubicBezTo>
                  <a:pt x="201" y="91"/>
                  <a:pt x="199" y="91"/>
                  <a:pt x="199" y="91"/>
                </a:cubicBezTo>
                <a:cubicBezTo>
                  <a:pt x="198" y="92"/>
                  <a:pt x="198" y="93"/>
                  <a:pt x="198" y="94"/>
                </a:cubicBezTo>
                <a:cubicBezTo>
                  <a:pt x="197" y="94"/>
                  <a:pt x="196" y="95"/>
                  <a:pt x="195" y="96"/>
                </a:cubicBezTo>
                <a:cubicBezTo>
                  <a:pt x="195" y="97"/>
                  <a:pt x="194" y="99"/>
                  <a:pt x="194" y="100"/>
                </a:cubicBezTo>
                <a:cubicBezTo>
                  <a:pt x="194" y="101"/>
                  <a:pt x="194" y="102"/>
                  <a:pt x="194" y="102"/>
                </a:cubicBezTo>
                <a:cubicBezTo>
                  <a:pt x="194" y="103"/>
                  <a:pt x="193" y="105"/>
                  <a:pt x="193" y="106"/>
                </a:cubicBezTo>
                <a:cubicBezTo>
                  <a:pt x="194" y="108"/>
                  <a:pt x="196" y="109"/>
                  <a:pt x="196" y="111"/>
                </a:cubicBezTo>
                <a:cubicBezTo>
                  <a:pt x="196" y="111"/>
                  <a:pt x="196" y="112"/>
                  <a:pt x="196" y="113"/>
                </a:cubicBezTo>
                <a:cubicBezTo>
                  <a:pt x="196" y="114"/>
                  <a:pt x="196" y="112"/>
                  <a:pt x="196" y="113"/>
                </a:cubicBezTo>
                <a:cubicBezTo>
                  <a:pt x="196" y="113"/>
                  <a:pt x="196" y="114"/>
                  <a:pt x="196" y="115"/>
                </a:cubicBezTo>
                <a:cubicBezTo>
                  <a:pt x="196" y="116"/>
                  <a:pt x="197" y="116"/>
                  <a:pt x="198" y="117"/>
                </a:cubicBezTo>
                <a:cubicBezTo>
                  <a:pt x="198" y="118"/>
                  <a:pt x="198" y="119"/>
                  <a:pt x="199" y="120"/>
                </a:cubicBezTo>
                <a:cubicBezTo>
                  <a:pt x="199" y="121"/>
                  <a:pt x="199" y="122"/>
                  <a:pt x="199" y="123"/>
                </a:cubicBezTo>
                <a:cubicBezTo>
                  <a:pt x="198" y="124"/>
                  <a:pt x="197" y="125"/>
                  <a:pt x="197" y="127"/>
                </a:cubicBezTo>
                <a:cubicBezTo>
                  <a:pt x="196" y="128"/>
                  <a:pt x="197" y="129"/>
                  <a:pt x="196" y="130"/>
                </a:cubicBezTo>
                <a:cubicBezTo>
                  <a:pt x="196" y="130"/>
                  <a:pt x="196" y="131"/>
                  <a:pt x="195" y="131"/>
                </a:cubicBezTo>
                <a:cubicBezTo>
                  <a:pt x="195" y="131"/>
                  <a:pt x="196" y="130"/>
                  <a:pt x="195" y="130"/>
                </a:cubicBezTo>
                <a:cubicBezTo>
                  <a:pt x="194" y="129"/>
                  <a:pt x="193" y="130"/>
                  <a:pt x="191" y="130"/>
                </a:cubicBezTo>
                <a:cubicBezTo>
                  <a:pt x="191" y="130"/>
                  <a:pt x="191" y="129"/>
                  <a:pt x="191" y="129"/>
                </a:cubicBezTo>
                <a:cubicBezTo>
                  <a:pt x="192" y="128"/>
                  <a:pt x="193" y="128"/>
                  <a:pt x="193" y="128"/>
                </a:cubicBezTo>
                <a:cubicBezTo>
                  <a:pt x="193" y="127"/>
                  <a:pt x="191" y="127"/>
                  <a:pt x="191" y="127"/>
                </a:cubicBezTo>
                <a:cubicBezTo>
                  <a:pt x="190" y="126"/>
                  <a:pt x="190" y="126"/>
                  <a:pt x="189" y="125"/>
                </a:cubicBezTo>
                <a:cubicBezTo>
                  <a:pt x="188" y="124"/>
                  <a:pt x="188" y="122"/>
                  <a:pt x="188" y="121"/>
                </a:cubicBezTo>
                <a:cubicBezTo>
                  <a:pt x="188" y="121"/>
                  <a:pt x="188" y="120"/>
                  <a:pt x="188" y="120"/>
                </a:cubicBezTo>
                <a:cubicBezTo>
                  <a:pt x="188" y="120"/>
                  <a:pt x="187" y="120"/>
                  <a:pt x="187" y="120"/>
                </a:cubicBezTo>
                <a:cubicBezTo>
                  <a:pt x="187" y="120"/>
                  <a:pt x="187" y="119"/>
                  <a:pt x="187" y="118"/>
                </a:cubicBezTo>
                <a:cubicBezTo>
                  <a:pt x="187" y="118"/>
                  <a:pt x="186" y="117"/>
                  <a:pt x="186" y="116"/>
                </a:cubicBezTo>
                <a:cubicBezTo>
                  <a:pt x="186" y="116"/>
                  <a:pt x="186" y="116"/>
                  <a:pt x="186" y="115"/>
                </a:cubicBezTo>
                <a:cubicBezTo>
                  <a:pt x="186" y="115"/>
                  <a:pt x="186" y="114"/>
                  <a:pt x="186" y="113"/>
                </a:cubicBezTo>
                <a:cubicBezTo>
                  <a:pt x="186" y="112"/>
                  <a:pt x="187" y="112"/>
                  <a:pt x="187" y="111"/>
                </a:cubicBezTo>
                <a:cubicBezTo>
                  <a:pt x="187" y="110"/>
                  <a:pt x="186" y="109"/>
                  <a:pt x="186" y="108"/>
                </a:cubicBezTo>
                <a:cubicBezTo>
                  <a:pt x="185" y="108"/>
                  <a:pt x="184" y="108"/>
                  <a:pt x="184" y="108"/>
                </a:cubicBezTo>
                <a:cubicBezTo>
                  <a:pt x="183" y="106"/>
                  <a:pt x="182" y="104"/>
                  <a:pt x="181" y="104"/>
                </a:cubicBezTo>
                <a:cubicBezTo>
                  <a:pt x="180" y="103"/>
                  <a:pt x="179" y="104"/>
                  <a:pt x="178" y="105"/>
                </a:cubicBezTo>
                <a:cubicBezTo>
                  <a:pt x="178" y="105"/>
                  <a:pt x="177" y="106"/>
                  <a:pt x="176" y="106"/>
                </a:cubicBezTo>
                <a:cubicBezTo>
                  <a:pt x="176" y="106"/>
                  <a:pt x="175" y="106"/>
                  <a:pt x="174" y="106"/>
                </a:cubicBezTo>
                <a:cubicBezTo>
                  <a:pt x="174" y="105"/>
                  <a:pt x="174" y="104"/>
                  <a:pt x="173" y="103"/>
                </a:cubicBezTo>
                <a:cubicBezTo>
                  <a:pt x="173" y="103"/>
                  <a:pt x="172" y="103"/>
                  <a:pt x="172" y="103"/>
                </a:cubicBezTo>
                <a:cubicBezTo>
                  <a:pt x="171" y="103"/>
                  <a:pt x="170" y="102"/>
                  <a:pt x="170" y="102"/>
                </a:cubicBezTo>
                <a:cubicBezTo>
                  <a:pt x="169" y="102"/>
                  <a:pt x="169" y="103"/>
                  <a:pt x="168" y="103"/>
                </a:cubicBezTo>
                <a:cubicBezTo>
                  <a:pt x="168" y="103"/>
                  <a:pt x="167" y="102"/>
                  <a:pt x="167" y="102"/>
                </a:cubicBezTo>
                <a:cubicBezTo>
                  <a:pt x="167" y="102"/>
                  <a:pt x="166" y="103"/>
                  <a:pt x="166" y="103"/>
                </a:cubicBezTo>
                <a:cubicBezTo>
                  <a:pt x="165" y="103"/>
                  <a:pt x="165" y="103"/>
                  <a:pt x="164" y="103"/>
                </a:cubicBezTo>
                <a:cubicBezTo>
                  <a:pt x="164" y="102"/>
                  <a:pt x="163" y="102"/>
                  <a:pt x="162" y="102"/>
                </a:cubicBezTo>
                <a:cubicBezTo>
                  <a:pt x="161" y="102"/>
                  <a:pt x="159" y="102"/>
                  <a:pt x="157" y="102"/>
                </a:cubicBezTo>
                <a:cubicBezTo>
                  <a:pt x="157" y="103"/>
                  <a:pt x="156" y="103"/>
                  <a:pt x="155" y="103"/>
                </a:cubicBezTo>
                <a:cubicBezTo>
                  <a:pt x="154" y="103"/>
                  <a:pt x="154" y="102"/>
                  <a:pt x="153" y="102"/>
                </a:cubicBezTo>
                <a:cubicBezTo>
                  <a:pt x="152" y="102"/>
                  <a:pt x="152" y="102"/>
                  <a:pt x="151" y="102"/>
                </a:cubicBezTo>
                <a:cubicBezTo>
                  <a:pt x="151" y="103"/>
                  <a:pt x="152" y="103"/>
                  <a:pt x="152" y="104"/>
                </a:cubicBezTo>
                <a:cubicBezTo>
                  <a:pt x="152" y="104"/>
                  <a:pt x="153" y="105"/>
                  <a:pt x="154" y="105"/>
                </a:cubicBezTo>
                <a:cubicBezTo>
                  <a:pt x="154" y="105"/>
                  <a:pt x="154" y="104"/>
                  <a:pt x="154" y="104"/>
                </a:cubicBezTo>
                <a:cubicBezTo>
                  <a:pt x="155" y="104"/>
                  <a:pt x="155" y="104"/>
                  <a:pt x="155" y="105"/>
                </a:cubicBezTo>
                <a:cubicBezTo>
                  <a:pt x="155" y="105"/>
                  <a:pt x="154" y="106"/>
                  <a:pt x="155" y="106"/>
                </a:cubicBezTo>
                <a:cubicBezTo>
                  <a:pt x="155" y="107"/>
                  <a:pt x="156" y="107"/>
                  <a:pt x="157" y="108"/>
                </a:cubicBezTo>
                <a:cubicBezTo>
                  <a:pt x="157" y="108"/>
                  <a:pt x="157" y="110"/>
                  <a:pt x="157" y="110"/>
                </a:cubicBezTo>
                <a:cubicBezTo>
                  <a:pt x="156" y="110"/>
                  <a:pt x="156" y="108"/>
                  <a:pt x="155" y="108"/>
                </a:cubicBezTo>
                <a:cubicBezTo>
                  <a:pt x="154" y="107"/>
                  <a:pt x="152" y="105"/>
                  <a:pt x="151" y="105"/>
                </a:cubicBezTo>
                <a:cubicBezTo>
                  <a:pt x="150" y="106"/>
                  <a:pt x="152" y="108"/>
                  <a:pt x="151" y="108"/>
                </a:cubicBezTo>
                <a:cubicBezTo>
                  <a:pt x="151" y="109"/>
                  <a:pt x="149" y="108"/>
                  <a:pt x="149" y="108"/>
                </a:cubicBezTo>
                <a:cubicBezTo>
                  <a:pt x="148" y="108"/>
                  <a:pt x="148" y="109"/>
                  <a:pt x="147" y="109"/>
                </a:cubicBezTo>
                <a:cubicBezTo>
                  <a:pt x="147" y="109"/>
                  <a:pt x="146" y="108"/>
                  <a:pt x="146" y="108"/>
                </a:cubicBezTo>
                <a:cubicBezTo>
                  <a:pt x="145" y="107"/>
                  <a:pt x="145" y="106"/>
                  <a:pt x="145" y="106"/>
                </a:cubicBezTo>
                <a:cubicBezTo>
                  <a:pt x="144" y="105"/>
                  <a:pt x="144" y="105"/>
                  <a:pt x="143" y="105"/>
                </a:cubicBezTo>
                <a:cubicBezTo>
                  <a:pt x="143" y="105"/>
                  <a:pt x="143" y="106"/>
                  <a:pt x="142" y="106"/>
                </a:cubicBezTo>
                <a:cubicBezTo>
                  <a:pt x="141" y="106"/>
                  <a:pt x="140" y="106"/>
                  <a:pt x="139" y="106"/>
                </a:cubicBezTo>
                <a:cubicBezTo>
                  <a:pt x="138" y="106"/>
                  <a:pt x="137" y="105"/>
                  <a:pt x="136" y="105"/>
                </a:cubicBezTo>
                <a:cubicBezTo>
                  <a:pt x="135" y="105"/>
                  <a:pt x="134" y="106"/>
                  <a:pt x="133" y="106"/>
                </a:cubicBezTo>
                <a:cubicBezTo>
                  <a:pt x="132" y="106"/>
                  <a:pt x="131" y="107"/>
                  <a:pt x="130" y="107"/>
                </a:cubicBezTo>
                <a:cubicBezTo>
                  <a:pt x="130" y="107"/>
                  <a:pt x="130" y="106"/>
                  <a:pt x="129" y="106"/>
                </a:cubicBezTo>
                <a:cubicBezTo>
                  <a:pt x="129" y="106"/>
                  <a:pt x="128" y="106"/>
                  <a:pt x="128" y="106"/>
                </a:cubicBezTo>
                <a:cubicBezTo>
                  <a:pt x="128" y="107"/>
                  <a:pt x="129" y="108"/>
                  <a:pt x="129" y="108"/>
                </a:cubicBezTo>
                <a:cubicBezTo>
                  <a:pt x="128" y="109"/>
                  <a:pt x="127" y="109"/>
                  <a:pt x="126" y="110"/>
                </a:cubicBezTo>
                <a:cubicBezTo>
                  <a:pt x="126" y="111"/>
                  <a:pt x="125" y="112"/>
                  <a:pt x="124" y="112"/>
                </a:cubicBezTo>
                <a:cubicBezTo>
                  <a:pt x="123" y="112"/>
                  <a:pt x="122" y="112"/>
                  <a:pt x="121" y="112"/>
                </a:cubicBezTo>
                <a:cubicBezTo>
                  <a:pt x="120" y="113"/>
                  <a:pt x="120" y="113"/>
                  <a:pt x="119" y="113"/>
                </a:cubicBezTo>
                <a:cubicBezTo>
                  <a:pt x="118" y="114"/>
                  <a:pt x="117" y="115"/>
                  <a:pt x="116" y="116"/>
                </a:cubicBezTo>
                <a:cubicBezTo>
                  <a:pt x="116" y="116"/>
                  <a:pt x="116" y="117"/>
                  <a:pt x="116" y="117"/>
                </a:cubicBezTo>
                <a:cubicBezTo>
                  <a:pt x="116" y="118"/>
                  <a:pt x="115" y="119"/>
                  <a:pt x="115" y="119"/>
                </a:cubicBezTo>
                <a:cubicBezTo>
                  <a:pt x="115" y="121"/>
                  <a:pt x="116" y="122"/>
                  <a:pt x="116" y="123"/>
                </a:cubicBezTo>
                <a:cubicBezTo>
                  <a:pt x="116" y="123"/>
                  <a:pt x="116" y="124"/>
                  <a:pt x="116" y="125"/>
                </a:cubicBezTo>
                <a:cubicBezTo>
                  <a:pt x="116" y="125"/>
                  <a:pt x="115" y="126"/>
                  <a:pt x="115" y="126"/>
                </a:cubicBezTo>
                <a:cubicBezTo>
                  <a:pt x="115" y="126"/>
                  <a:pt x="114" y="125"/>
                  <a:pt x="113" y="125"/>
                </a:cubicBezTo>
                <a:cubicBezTo>
                  <a:pt x="113" y="124"/>
                  <a:pt x="112" y="125"/>
                  <a:pt x="111" y="125"/>
                </a:cubicBezTo>
                <a:cubicBezTo>
                  <a:pt x="110" y="124"/>
                  <a:pt x="109" y="124"/>
                  <a:pt x="108" y="123"/>
                </a:cubicBezTo>
                <a:cubicBezTo>
                  <a:pt x="107" y="122"/>
                  <a:pt x="107" y="121"/>
                  <a:pt x="106" y="120"/>
                </a:cubicBezTo>
                <a:cubicBezTo>
                  <a:pt x="105" y="119"/>
                  <a:pt x="106" y="118"/>
                  <a:pt x="105" y="118"/>
                </a:cubicBezTo>
                <a:cubicBezTo>
                  <a:pt x="105" y="117"/>
                  <a:pt x="104" y="116"/>
                  <a:pt x="104" y="115"/>
                </a:cubicBezTo>
                <a:cubicBezTo>
                  <a:pt x="103" y="114"/>
                  <a:pt x="102" y="113"/>
                  <a:pt x="102" y="111"/>
                </a:cubicBezTo>
                <a:cubicBezTo>
                  <a:pt x="101" y="110"/>
                  <a:pt x="101" y="109"/>
                  <a:pt x="100" y="108"/>
                </a:cubicBezTo>
                <a:cubicBezTo>
                  <a:pt x="100" y="106"/>
                  <a:pt x="99" y="105"/>
                  <a:pt x="99" y="105"/>
                </a:cubicBezTo>
                <a:cubicBezTo>
                  <a:pt x="97" y="105"/>
                  <a:pt x="97" y="105"/>
                  <a:pt x="95" y="105"/>
                </a:cubicBezTo>
                <a:cubicBezTo>
                  <a:pt x="95" y="105"/>
                  <a:pt x="94" y="105"/>
                  <a:pt x="94" y="105"/>
                </a:cubicBezTo>
                <a:cubicBezTo>
                  <a:pt x="93" y="105"/>
                  <a:pt x="92" y="105"/>
                  <a:pt x="92" y="105"/>
                </a:cubicBezTo>
                <a:cubicBezTo>
                  <a:pt x="92" y="106"/>
                  <a:pt x="92" y="106"/>
                  <a:pt x="91" y="106"/>
                </a:cubicBezTo>
                <a:cubicBezTo>
                  <a:pt x="91" y="107"/>
                  <a:pt x="91" y="108"/>
                  <a:pt x="91" y="109"/>
                </a:cubicBezTo>
                <a:cubicBezTo>
                  <a:pt x="91" y="109"/>
                  <a:pt x="90" y="109"/>
                  <a:pt x="90" y="109"/>
                </a:cubicBezTo>
                <a:cubicBezTo>
                  <a:pt x="89" y="109"/>
                  <a:pt x="87" y="108"/>
                  <a:pt x="86" y="108"/>
                </a:cubicBezTo>
                <a:cubicBezTo>
                  <a:pt x="85" y="107"/>
                  <a:pt x="84" y="107"/>
                  <a:pt x="84" y="106"/>
                </a:cubicBezTo>
                <a:cubicBezTo>
                  <a:pt x="82" y="105"/>
                  <a:pt x="82" y="104"/>
                  <a:pt x="82" y="103"/>
                </a:cubicBezTo>
                <a:cubicBezTo>
                  <a:pt x="81" y="102"/>
                  <a:pt x="81" y="101"/>
                  <a:pt x="81" y="100"/>
                </a:cubicBezTo>
                <a:cubicBezTo>
                  <a:pt x="80" y="99"/>
                  <a:pt x="79" y="98"/>
                  <a:pt x="77" y="97"/>
                </a:cubicBezTo>
                <a:cubicBezTo>
                  <a:pt x="77" y="96"/>
                  <a:pt x="76" y="95"/>
                  <a:pt x="76" y="94"/>
                </a:cubicBezTo>
                <a:cubicBezTo>
                  <a:pt x="73" y="94"/>
                  <a:pt x="71" y="94"/>
                  <a:pt x="68" y="94"/>
                </a:cubicBezTo>
                <a:cubicBezTo>
                  <a:pt x="68" y="95"/>
                  <a:pt x="67" y="96"/>
                  <a:pt x="67" y="97"/>
                </a:cubicBezTo>
                <a:cubicBezTo>
                  <a:pt x="63" y="97"/>
                  <a:pt x="59" y="97"/>
                  <a:pt x="54" y="97"/>
                </a:cubicBezTo>
                <a:cubicBezTo>
                  <a:pt x="54" y="97"/>
                  <a:pt x="54" y="97"/>
                  <a:pt x="53" y="97"/>
                </a:cubicBezTo>
                <a:cubicBezTo>
                  <a:pt x="48" y="95"/>
                  <a:pt x="42" y="93"/>
                  <a:pt x="37" y="91"/>
                </a:cubicBezTo>
                <a:cubicBezTo>
                  <a:pt x="37" y="91"/>
                  <a:pt x="37" y="90"/>
                  <a:pt x="37" y="90"/>
                </a:cubicBezTo>
                <a:cubicBezTo>
                  <a:pt x="33" y="90"/>
                  <a:pt x="31" y="90"/>
                  <a:pt x="28" y="90"/>
                </a:cubicBezTo>
                <a:cubicBezTo>
                  <a:pt x="27" y="90"/>
                  <a:pt x="27" y="91"/>
                  <a:pt x="26" y="91"/>
                </a:cubicBezTo>
                <a:cubicBezTo>
                  <a:pt x="26" y="91"/>
                  <a:pt x="25" y="90"/>
                  <a:pt x="25" y="90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7"/>
                  <a:pt x="24" y="86"/>
                  <a:pt x="24" y="85"/>
                </a:cubicBezTo>
                <a:cubicBezTo>
                  <a:pt x="23" y="84"/>
                  <a:pt x="22" y="83"/>
                  <a:pt x="21" y="82"/>
                </a:cubicBezTo>
                <a:cubicBezTo>
                  <a:pt x="20" y="82"/>
                  <a:pt x="19" y="82"/>
                  <a:pt x="18" y="82"/>
                </a:cubicBezTo>
                <a:cubicBezTo>
                  <a:pt x="17" y="82"/>
                  <a:pt x="16" y="81"/>
                  <a:pt x="15" y="80"/>
                </a:cubicBezTo>
                <a:cubicBezTo>
                  <a:pt x="14" y="80"/>
                  <a:pt x="12" y="80"/>
                  <a:pt x="11" y="80"/>
                </a:cubicBezTo>
                <a:cubicBezTo>
                  <a:pt x="10" y="79"/>
                  <a:pt x="11" y="78"/>
                  <a:pt x="11" y="77"/>
                </a:cubicBezTo>
                <a:cubicBezTo>
                  <a:pt x="11" y="76"/>
                  <a:pt x="10" y="75"/>
                  <a:pt x="9" y="74"/>
                </a:cubicBezTo>
                <a:cubicBezTo>
                  <a:pt x="9" y="73"/>
                  <a:pt x="8" y="71"/>
                  <a:pt x="7" y="69"/>
                </a:cubicBezTo>
                <a:cubicBezTo>
                  <a:pt x="7" y="69"/>
                  <a:pt x="8" y="68"/>
                  <a:pt x="8" y="67"/>
                </a:cubicBezTo>
                <a:cubicBezTo>
                  <a:pt x="8" y="67"/>
                  <a:pt x="7" y="67"/>
                  <a:pt x="7" y="66"/>
                </a:cubicBezTo>
                <a:cubicBezTo>
                  <a:pt x="6" y="66"/>
                  <a:pt x="6" y="65"/>
                  <a:pt x="6" y="65"/>
                </a:cubicBezTo>
                <a:cubicBezTo>
                  <a:pt x="6" y="64"/>
                  <a:pt x="6" y="63"/>
                  <a:pt x="6" y="62"/>
                </a:cubicBezTo>
                <a:cubicBezTo>
                  <a:pt x="6" y="62"/>
                  <a:pt x="6" y="61"/>
                  <a:pt x="6" y="61"/>
                </a:cubicBezTo>
                <a:cubicBezTo>
                  <a:pt x="7" y="61"/>
                  <a:pt x="7" y="62"/>
                  <a:pt x="7" y="62"/>
                </a:cubicBezTo>
                <a:cubicBezTo>
                  <a:pt x="7" y="62"/>
                  <a:pt x="7" y="62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7" y="59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1"/>
                  <a:pt x="6" y="61"/>
                  <a:pt x="6" y="60"/>
                </a:cubicBezTo>
                <a:cubicBezTo>
                  <a:pt x="5" y="60"/>
                  <a:pt x="4" y="60"/>
                  <a:pt x="4" y="59"/>
                </a:cubicBezTo>
                <a:cubicBezTo>
                  <a:pt x="4" y="59"/>
                  <a:pt x="3" y="58"/>
                  <a:pt x="2" y="57"/>
                </a:cubicBezTo>
                <a:cubicBezTo>
                  <a:pt x="2" y="57"/>
                  <a:pt x="1" y="56"/>
                  <a:pt x="1" y="55"/>
                </a:cubicBezTo>
                <a:cubicBezTo>
                  <a:pt x="1" y="54"/>
                  <a:pt x="2" y="54"/>
                  <a:pt x="1" y="53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49"/>
                  <a:pt x="0" y="49"/>
                  <a:pt x="0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1" y="44"/>
                  <a:pt x="2" y="44"/>
                  <a:pt x="2" y="43"/>
                </a:cubicBezTo>
                <a:cubicBezTo>
                  <a:pt x="2" y="42"/>
                  <a:pt x="1" y="42"/>
                  <a:pt x="1" y="41"/>
                </a:cubicBezTo>
                <a:cubicBezTo>
                  <a:pt x="1" y="40"/>
                  <a:pt x="2" y="40"/>
                  <a:pt x="2" y="39"/>
                </a:cubicBezTo>
                <a:cubicBezTo>
                  <a:pt x="2" y="38"/>
                  <a:pt x="2" y="37"/>
                  <a:pt x="2" y="35"/>
                </a:cubicBezTo>
                <a:cubicBezTo>
                  <a:pt x="2" y="35"/>
                  <a:pt x="2" y="35"/>
                  <a:pt x="2" y="34"/>
                </a:cubicBezTo>
                <a:cubicBezTo>
                  <a:pt x="3" y="33"/>
                  <a:pt x="4" y="31"/>
                  <a:pt x="4" y="30"/>
                </a:cubicBezTo>
                <a:cubicBezTo>
                  <a:pt x="5" y="27"/>
                  <a:pt x="6" y="25"/>
                  <a:pt x="7" y="22"/>
                </a:cubicBezTo>
                <a:cubicBezTo>
                  <a:pt x="7" y="21"/>
                  <a:pt x="8" y="19"/>
                  <a:pt x="9" y="17"/>
                </a:cubicBezTo>
                <a:cubicBezTo>
                  <a:pt x="9" y="17"/>
                  <a:pt x="10" y="17"/>
                  <a:pt x="10" y="16"/>
                </a:cubicBezTo>
                <a:cubicBezTo>
                  <a:pt x="10" y="16"/>
                  <a:pt x="9" y="17"/>
                  <a:pt x="9" y="16"/>
                </a:cubicBezTo>
                <a:cubicBezTo>
                  <a:pt x="9" y="16"/>
                  <a:pt x="9" y="15"/>
                  <a:pt x="9" y="15"/>
                </a:cubicBezTo>
                <a:cubicBezTo>
                  <a:pt x="9" y="13"/>
                  <a:pt x="10" y="12"/>
                  <a:pt x="10" y="11"/>
                </a:cubicBezTo>
                <a:cubicBezTo>
                  <a:pt x="9" y="9"/>
                  <a:pt x="8" y="8"/>
                  <a:pt x="8" y="6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10" y="4"/>
                  <a:pt x="10" y="4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4" y="5"/>
                  <a:pt x="15" y="4"/>
                  <a:pt x="16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8" y="7"/>
                  <a:pt x="17" y="8"/>
                  <a:pt x="17" y="8"/>
                </a:cubicBezTo>
                <a:cubicBezTo>
                  <a:pt x="17" y="9"/>
                  <a:pt x="16" y="9"/>
                  <a:pt x="15" y="9"/>
                </a:cubicBezTo>
                <a:cubicBezTo>
                  <a:pt x="15" y="10"/>
                  <a:pt x="15" y="11"/>
                  <a:pt x="15" y="11"/>
                </a:cubicBezTo>
                <a:cubicBezTo>
                  <a:pt x="16" y="10"/>
                  <a:pt x="17" y="10"/>
                  <a:pt x="18" y="9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5"/>
                  <a:pt x="19" y="4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1"/>
                  <a:pt x="19" y="1"/>
                  <a:pt x="19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7" name="Freeform 1327"/>
          <p:cNvSpPr>
            <a:spLocks/>
          </p:cNvSpPr>
          <p:nvPr/>
        </p:nvSpPr>
        <p:spPr bwMode="auto">
          <a:xfrm>
            <a:off x="3521075" y="4387850"/>
            <a:ext cx="1031875" cy="1071563"/>
          </a:xfrm>
          <a:custGeom>
            <a:avLst/>
            <a:gdLst>
              <a:gd name="T0" fmla="*/ 598268 w 188"/>
              <a:gd name="T1" fmla="*/ 1038592 h 195"/>
              <a:gd name="T2" fmla="*/ 548870 w 188"/>
              <a:gd name="T3" fmla="*/ 1011116 h 195"/>
              <a:gd name="T4" fmla="*/ 466539 w 188"/>
              <a:gd name="T5" fmla="*/ 972650 h 195"/>
              <a:gd name="T6" fmla="*/ 554358 w 188"/>
              <a:gd name="T7" fmla="*/ 868241 h 195"/>
              <a:gd name="T8" fmla="*/ 537892 w 188"/>
              <a:gd name="T9" fmla="*/ 813289 h 195"/>
              <a:gd name="T10" fmla="*/ 488494 w 188"/>
              <a:gd name="T11" fmla="*/ 741851 h 195"/>
              <a:gd name="T12" fmla="*/ 433607 w 188"/>
              <a:gd name="T13" fmla="*/ 681404 h 195"/>
              <a:gd name="T14" fmla="*/ 422630 w 188"/>
              <a:gd name="T15" fmla="*/ 582491 h 195"/>
              <a:gd name="T16" fmla="*/ 367743 w 188"/>
              <a:gd name="T17" fmla="*/ 538529 h 195"/>
              <a:gd name="T18" fmla="*/ 307367 w 188"/>
              <a:gd name="T19" fmla="*/ 494568 h 195"/>
              <a:gd name="T20" fmla="*/ 225037 w 188"/>
              <a:gd name="T21" fmla="*/ 423130 h 195"/>
              <a:gd name="T22" fmla="*/ 142706 w 188"/>
              <a:gd name="T23" fmla="*/ 434120 h 195"/>
              <a:gd name="T24" fmla="*/ 87819 w 188"/>
              <a:gd name="T25" fmla="*/ 395654 h 195"/>
              <a:gd name="T26" fmla="*/ 5489 w 188"/>
              <a:gd name="T27" fmla="*/ 368178 h 195"/>
              <a:gd name="T28" fmla="*/ 32932 w 188"/>
              <a:gd name="T29" fmla="*/ 291245 h 195"/>
              <a:gd name="T30" fmla="*/ 109774 w 188"/>
              <a:gd name="T31" fmla="*/ 252779 h 195"/>
              <a:gd name="T32" fmla="*/ 109774 w 188"/>
              <a:gd name="T33" fmla="*/ 120894 h 195"/>
              <a:gd name="T34" fmla="*/ 148195 w 188"/>
              <a:gd name="T35" fmla="*/ 87923 h 195"/>
              <a:gd name="T36" fmla="*/ 186616 w 188"/>
              <a:gd name="T37" fmla="*/ 104409 h 195"/>
              <a:gd name="T38" fmla="*/ 252480 w 188"/>
              <a:gd name="T39" fmla="*/ 98914 h 195"/>
              <a:gd name="T40" fmla="*/ 279924 w 188"/>
              <a:gd name="T41" fmla="*/ 71438 h 195"/>
              <a:gd name="T42" fmla="*/ 257969 w 188"/>
              <a:gd name="T43" fmla="*/ 38466 h 195"/>
              <a:gd name="T44" fmla="*/ 296390 w 188"/>
              <a:gd name="T45" fmla="*/ 32971 h 195"/>
              <a:gd name="T46" fmla="*/ 362254 w 188"/>
              <a:gd name="T47" fmla="*/ 0 h 195"/>
              <a:gd name="T48" fmla="*/ 384209 w 188"/>
              <a:gd name="T49" fmla="*/ 32971 h 195"/>
              <a:gd name="T50" fmla="*/ 389698 w 188"/>
              <a:gd name="T51" fmla="*/ 93418 h 195"/>
              <a:gd name="T52" fmla="*/ 422630 w 188"/>
              <a:gd name="T53" fmla="*/ 98914 h 195"/>
              <a:gd name="T54" fmla="*/ 472028 w 188"/>
              <a:gd name="T55" fmla="*/ 87923 h 195"/>
              <a:gd name="T56" fmla="*/ 499471 w 188"/>
              <a:gd name="T57" fmla="*/ 65942 h 195"/>
              <a:gd name="T58" fmla="*/ 543381 w 188"/>
              <a:gd name="T59" fmla="*/ 82428 h 195"/>
              <a:gd name="T60" fmla="*/ 592779 w 188"/>
              <a:gd name="T61" fmla="*/ 27476 h 195"/>
              <a:gd name="T62" fmla="*/ 625711 w 188"/>
              <a:gd name="T63" fmla="*/ 93418 h 195"/>
              <a:gd name="T64" fmla="*/ 614734 w 188"/>
              <a:gd name="T65" fmla="*/ 126389 h 195"/>
              <a:gd name="T66" fmla="*/ 537892 w 188"/>
              <a:gd name="T67" fmla="*/ 186837 h 195"/>
              <a:gd name="T68" fmla="*/ 576313 w 188"/>
              <a:gd name="T69" fmla="*/ 197827 h 195"/>
              <a:gd name="T70" fmla="*/ 614734 w 188"/>
              <a:gd name="T71" fmla="*/ 148370 h 195"/>
              <a:gd name="T72" fmla="*/ 664132 w 188"/>
              <a:gd name="T73" fmla="*/ 164856 h 195"/>
              <a:gd name="T74" fmla="*/ 647666 w 188"/>
              <a:gd name="T75" fmla="*/ 186837 h 195"/>
              <a:gd name="T76" fmla="*/ 653155 w 188"/>
              <a:gd name="T77" fmla="*/ 186837 h 195"/>
              <a:gd name="T78" fmla="*/ 724508 w 188"/>
              <a:gd name="T79" fmla="*/ 164856 h 195"/>
              <a:gd name="T80" fmla="*/ 779395 w 188"/>
              <a:gd name="T81" fmla="*/ 197827 h 195"/>
              <a:gd name="T82" fmla="*/ 856237 w 188"/>
              <a:gd name="T83" fmla="*/ 208817 h 195"/>
              <a:gd name="T84" fmla="*/ 960522 w 188"/>
              <a:gd name="T85" fmla="*/ 263769 h 195"/>
              <a:gd name="T86" fmla="*/ 1031875 w 188"/>
              <a:gd name="T87" fmla="*/ 329712 h 195"/>
              <a:gd name="T88" fmla="*/ 960522 w 188"/>
              <a:gd name="T89" fmla="*/ 456101 h 195"/>
              <a:gd name="T90" fmla="*/ 927590 w 188"/>
              <a:gd name="T91" fmla="*/ 538529 h 195"/>
              <a:gd name="T92" fmla="*/ 905635 w 188"/>
              <a:gd name="T93" fmla="*/ 675909 h 195"/>
              <a:gd name="T94" fmla="*/ 850748 w 188"/>
              <a:gd name="T95" fmla="*/ 763832 h 195"/>
              <a:gd name="T96" fmla="*/ 790372 w 188"/>
              <a:gd name="T97" fmla="*/ 769327 h 195"/>
              <a:gd name="T98" fmla="*/ 691576 w 188"/>
              <a:gd name="T99" fmla="*/ 846260 h 195"/>
              <a:gd name="T100" fmla="*/ 691576 w 188"/>
              <a:gd name="T101" fmla="*/ 928688 h 195"/>
              <a:gd name="T102" fmla="*/ 620223 w 188"/>
              <a:gd name="T103" fmla="*/ 1016611 h 195"/>
              <a:gd name="T104" fmla="*/ 625711 w 188"/>
              <a:gd name="T105" fmla="*/ 967154 h 195"/>
              <a:gd name="T106" fmla="*/ 603757 w 188"/>
              <a:gd name="T107" fmla="*/ 1044087 h 1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8"/>
              <a:gd name="T163" fmla="*/ 0 h 195"/>
              <a:gd name="T164" fmla="*/ 188 w 188"/>
              <a:gd name="T165" fmla="*/ 195 h 1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8" h="195">
                <a:moveTo>
                  <a:pt x="107" y="195"/>
                </a:moveTo>
                <a:cubicBezTo>
                  <a:pt x="106" y="195"/>
                  <a:pt x="106" y="195"/>
                  <a:pt x="105" y="194"/>
                </a:cubicBezTo>
                <a:cubicBezTo>
                  <a:pt x="105" y="194"/>
                  <a:pt x="106" y="193"/>
                  <a:pt x="106" y="193"/>
                </a:cubicBezTo>
                <a:cubicBezTo>
                  <a:pt x="106" y="192"/>
                  <a:pt x="106" y="191"/>
                  <a:pt x="107" y="190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9" y="190"/>
                  <a:pt x="109" y="189"/>
                  <a:pt x="109" y="189"/>
                </a:cubicBezTo>
                <a:cubicBezTo>
                  <a:pt x="109" y="188"/>
                  <a:pt x="110" y="187"/>
                  <a:pt x="109" y="187"/>
                </a:cubicBezTo>
                <a:cubicBezTo>
                  <a:pt x="108" y="186"/>
                  <a:pt x="109" y="188"/>
                  <a:pt x="108" y="189"/>
                </a:cubicBezTo>
                <a:cubicBezTo>
                  <a:pt x="108" y="189"/>
                  <a:pt x="107" y="189"/>
                  <a:pt x="106" y="189"/>
                </a:cubicBezTo>
                <a:cubicBezTo>
                  <a:pt x="106" y="189"/>
                  <a:pt x="105" y="189"/>
                  <a:pt x="105" y="188"/>
                </a:cubicBezTo>
                <a:cubicBezTo>
                  <a:pt x="105" y="188"/>
                  <a:pt x="105" y="187"/>
                  <a:pt x="104" y="187"/>
                </a:cubicBezTo>
                <a:cubicBezTo>
                  <a:pt x="103" y="186"/>
                  <a:pt x="102" y="184"/>
                  <a:pt x="100" y="184"/>
                </a:cubicBezTo>
                <a:cubicBezTo>
                  <a:pt x="99" y="183"/>
                  <a:pt x="97" y="183"/>
                  <a:pt x="96" y="182"/>
                </a:cubicBezTo>
                <a:cubicBezTo>
                  <a:pt x="95" y="182"/>
                  <a:pt x="95" y="181"/>
                  <a:pt x="94" y="180"/>
                </a:cubicBezTo>
                <a:cubicBezTo>
                  <a:pt x="94" y="180"/>
                  <a:pt x="94" y="180"/>
                  <a:pt x="93" y="181"/>
                </a:cubicBezTo>
                <a:cubicBezTo>
                  <a:pt x="93" y="181"/>
                  <a:pt x="93" y="181"/>
                  <a:pt x="92" y="181"/>
                </a:cubicBezTo>
                <a:cubicBezTo>
                  <a:pt x="91" y="180"/>
                  <a:pt x="91" y="177"/>
                  <a:pt x="89" y="176"/>
                </a:cubicBezTo>
                <a:cubicBezTo>
                  <a:pt x="88" y="175"/>
                  <a:pt x="86" y="176"/>
                  <a:pt x="85" y="177"/>
                </a:cubicBezTo>
                <a:cubicBezTo>
                  <a:pt x="87" y="175"/>
                  <a:pt x="88" y="174"/>
                  <a:pt x="89" y="172"/>
                </a:cubicBezTo>
                <a:cubicBezTo>
                  <a:pt x="90" y="170"/>
                  <a:pt x="91" y="168"/>
                  <a:pt x="92" y="167"/>
                </a:cubicBezTo>
                <a:cubicBezTo>
                  <a:pt x="93" y="166"/>
                  <a:pt x="94" y="166"/>
                  <a:pt x="95" y="165"/>
                </a:cubicBezTo>
                <a:cubicBezTo>
                  <a:pt x="96" y="165"/>
                  <a:pt x="96" y="164"/>
                  <a:pt x="97" y="163"/>
                </a:cubicBezTo>
                <a:cubicBezTo>
                  <a:pt x="98" y="162"/>
                  <a:pt x="101" y="162"/>
                  <a:pt x="101" y="161"/>
                </a:cubicBezTo>
                <a:cubicBezTo>
                  <a:pt x="102" y="160"/>
                  <a:pt x="101" y="159"/>
                  <a:pt x="101" y="158"/>
                </a:cubicBezTo>
                <a:cubicBezTo>
                  <a:pt x="101" y="157"/>
                  <a:pt x="102" y="156"/>
                  <a:pt x="102" y="155"/>
                </a:cubicBezTo>
                <a:cubicBezTo>
                  <a:pt x="102" y="155"/>
                  <a:pt x="101" y="154"/>
                  <a:pt x="100" y="153"/>
                </a:cubicBezTo>
                <a:cubicBezTo>
                  <a:pt x="100" y="153"/>
                  <a:pt x="100" y="152"/>
                  <a:pt x="99" y="152"/>
                </a:cubicBezTo>
                <a:cubicBezTo>
                  <a:pt x="98" y="152"/>
                  <a:pt x="98" y="152"/>
                  <a:pt x="97" y="152"/>
                </a:cubicBezTo>
                <a:cubicBezTo>
                  <a:pt x="97" y="152"/>
                  <a:pt x="97" y="151"/>
                  <a:pt x="97" y="150"/>
                </a:cubicBezTo>
                <a:cubicBezTo>
                  <a:pt x="98" y="150"/>
                  <a:pt x="98" y="149"/>
                  <a:pt x="98" y="148"/>
                </a:cubicBezTo>
                <a:cubicBezTo>
                  <a:pt x="98" y="147"/>
                  <a:pt x="99" y="145"/>
                  <a:pt x="99" y="144"/>
                </a:cubicBezTo>
                <a:cubicBezTo>
                  <a:pt x="99" y="143"/>
                  <a:pt x="98" y="143"/>
                  <a:pt x="97" y="143"/>
                </a:cubicBezTo>
                <a:cubicBezTo>
                  <a:pt x="95" y="143"/>
                  <a:pt x="94" y="144"/>
                  <a:pt x="93" y="144"/>
                </a:cubicBezTo>
                <a:cubicBezTo>
                  <a:pt x="92" y="143"/>
                  <a:pt x="91" y="142"/>
                  <a:pt x="91" y="141"/>
                </a:cubicBezTo>
                <a:cubicBezTo>
                  <a:pt x="90" y="140"/>
                  <a:pt x="92" y="138"/>
                  <a:pt x="92" y="136"/>
                </a:cubicBezTo>
                <a:cubicBezTo>
                  <a:pt x="91" y="135"/>
                  <a:pt x="90" y="135"/>
                  <a:pt x="89" y="135"/>
                </a:cubicBezTo>
                <a:cubicBezTo>
                  <a:pt x="87" y="134"/>
                  <a:pt x="86" y="135"/>
                  <a:pt x="84" y="134"/>
                </a:cubicBezTo>
                <a:cubicBezTo>
                  <a:pt x="83" y="134"/>
                  <a:pt x="82" y="135"/>
                  <a:pt x="81" y="134"/>
                </a:cubicBezTo>
                <a:cubicBezTo>
                  <a:pt x="81" y="134"/>
                  <a:pt x="81" y="134"/>
                  <a:pt x="81" y="133"/>
                </a:cubicBezTo>
                <a:cubicBezTo>
                  <a:pt x="81" y="132"/>
                  <a:pt x="81" y="130"/>
                  <a:pt x="81" y="129"/>
                </a:cubicBezTo>
                <a:cubicBezTo>
                  <a:pt x="81" y="128"/>
                  <a:pt x="79" y="128"/>
                  <a:pt x="79" y="127"/>
                </a:cubicBezTo>
                <a:cubicBezTo>
                  <a:pt x="78" y="126"/>
                  <a:pt x="79" y="125"/>
                  <a:pt x="79" y="124"/>
                </a:cubicBezTo>
                <a:cubicBezTo>
                  <a:pt x="79" y="122"/>
                  <a:pt x="80" y="121"/>
                  <a:pt x="80" y="119"/>
                </a:cubicBezTo>
                <a:cubicBezTo>
                  <a:pt x="81" y="117"/>
                  <a:pt x="81" y="116"/>
                  <a:pt x="81" y="114"/>
                </a:cubicBezTo>
                <a:cubicBezTo>
                  <a:pt x="80" y="113"/>
                  <a:pt x="80" y="112"/>
                  <a:pt x="79" y="111"/>
                </a:cubicBezTo>
                <a:cubicBezTo>
                  <a:pt x="79" y="110"/>
                  <a:pt x="77" y="110"/>
                  <a:pt x="76" y="110"/>
                </a:cubicBezTo>
                <a:cubicBezTo>
                  <a:pt x="76" y="109"/>
                  <a:pt x="77" y="108"/>
                  <a:pt x="77" y="107"/>
                </a:cubicBezTo>
                <a:cubicBezTo>
                  <a:pt x="78" y="107"/>
                  <a:pt x="77" y="106"/>
                  <a:pt x="77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4" y="106"/>
                  <a:pt x="71" y="106"/>
                  <a:pt x="68" y="106"/>
                </a:cubicBezTo>
                <a:cubicBezTo>
                  <a:pt x="68" y="106"/>
                  <a:pt x="68" y="106"/>
                  <a:pt x="68" y="105"/>
                </a:cubicBezTo>
                <a:cubicBezTo>
                  <a:pt x="67" y="104"/>
                  <a:pt x="66" y="102"/>
                  <a:pt x="66" y="101"/>
                </a:cubicBezTo>
                <a:cubicBezTo>
                  <a:pt x="66" y="100"/>
                  <a:pt x="67" y="100"/>
                  <a:pt x="67" y="100"/>
                </a:cubicBezTo>
                <a:cubicBezTo>
                  <a:pt x="68" y="99"/>
                  <a:pt x="68" y="98"/>
                  <a:pt x="67" y="98"/>
                </a:cubicBezTo>
                <a:cubicBezTo>
                  <a:pt x="67" y="97"/>
                  <a:pt x="67" y="96"/>
                  <a:pt x="66" y="96"/>
                </a:cubicBezTo>
                <a:cubicBezTo>
                  <a:pt x="66" y="95"/>
                  <a:pt x="67" y="93"/>
                  <a:pt x="66" y="93"/>
                </a:cubicBezTo>
                <a:cubicBezTo>
                  <a:pt x="66" y="92"/>
                  <a:pt x="64" y="92"/>
                  <a:pt x="63" y="92"/>
                </a:cubicBezTo>
                <a:cubicBezTo>
                  <a:pt x="62" y="92"/>
                  <a:pt x="61" y="92"/>
                  <a:pt x="59" y="92"/>
                </a:cubicBezTo>
                <a:cubicBezTo>
                  <a:pt x="58" y="91"/>
                  <a:pt x="58" y="90"/>
                  <a:pt x="57" y="90"/>
                </a:cubicBezTo>
                <a:cubicBezTo>
                  <a:pt x="57" y="90"/>
                  <a:pt x="56" y="90"/>
                  <a:pt x="56" y="90"/>
                </a:cubicBezTo>
                <a:cubicBezTo>
                  <a:pt x="55" y="89"/>
                  <a:pt x="55" y="88"/>
                  <a:pt x="54" y="88"/>
                </a:cubicBezTo>
                <a:cubicBezTo>
                  <a:pt x="53" y="87"/>
                  <a:pt x="52" y="88"/>
                  <a:pt x="51" y="88"/>
                </a:cubicBezTo>
                <a:cubicBezTo>
                  <a:pt x="50" y="87"/>
                  <a:pt x="48" y="88"/>
                  <a:pt x="47" y="87"/>
                </a:cubicBezTo>
                <a:cubicBezTo>
                  <a:pt x="46" y="86"/>
                  <a:pt x="44" y="84"/>
                  <a:pt x="43" y="83"/>
                </a:cubicBezTo>
                <a:cubicBezTo>
                  <a:pt x="43" y="82"/>
                  <a:pt x="43" y="81"/>
                  <a:pt x="42" y="81"/>
                </a:cubicBezTo>
                <a:cubicBezTo>
                  <a:pt x="42" y="80"/>
                  <a:pt x="42" y="78"/>
                  <a:pt x="41" y="77"/>
                </a:cubicBezTo>
                <a:cubicBezTo>
                  <a:pt x="41" y="76"/>
                  <a:pt x="43" y="74"/>
                  <a:pt x="42" y="73"/>
                </a:cubicBezTo>
                <a:cubicBezTo>
                  <a:pt x="40" y="74"/>
                  <a:pt x="38" y="73"/>
                  <a:pt x="36" y="74"/>
                </a:cubicBezTo>
                <a:cubicBezTo>
                  <a:pt x="35" y="74"/>
                  <a:pt x="35" y="75"/>
                  <a:pt x="34" y="76"/>
                </a:cubicBezTo>
                <a:cubicBezTo>
                  <a:pt x="33" y="76"/>
                  <a:pt x="32" y="76"/>
                  <a:pt x="31" y="76"/>
                </a:cubicBezTo>
                <a:cubicBezTo>
                  <a:pt x="30" y="77"/>
                  <a:pt x="30" y="78"/>
                  <a:pt x="29" y="78"/>
                </a:cubicBezTo>
                <a:cubicBezTo>
                  <a:pt x="28" y="79"/>
                  <a:pt x="27" y="79"/>
                  <a:pt x="26" y="79"/>
                </a:cubicBezTo>
                <a:cubicBezTo>
                  <a:pt x="25" y="80"/>
                  <a:pt x="24" y="79"/>
                  <a:pt x="24" y="79"/>
                </a:cubicBezTo>
                <a:cubicBezTo>
                  <a:pt x="23" y="79"/>
                  <a:pt x="23" y="79"/>
                  <a:pt x="22" y="79"/>
                </a:cubicBezTo>
                <a:cubicBezTo>
                  <a:pt x="22" y="79"/>
                  <a:pt x="21" y="79"/>
                  <a:pt x="21" y="79"/>
                </a:cubicBezTo>
                <a:cubicBezTo>
                  <a:pt x="20" y="79"/>
                  <a:pt x="18" y="80"/>
                  <a:pt x="18" y="79"/>
                </a:cubicBezTo>
                <a:cubicBezTo>
                  <a:pt x="16" y="77"/>
                  <a:pt x="17" y="74"/>
                  <a:pt x="17" y="72"/>
                </a:cubicBezTo>
                <a:cubicBezTo>
                  <a:pt x="17" y="72"/>
                  <a:pt x="16" y="72"/>
                  <a:pt x="16" y="72"/>
                </a:cubicBezTo>
                <a:cubicBezTo>
                  <a:pt x="15" y="73"/>
                  <a:pt x="15" y="74"/>
                  <a:pt x="13" y="75"/>
                </a:cubicBezTo>
                <a:cubicBezTo>
                  <a:pt x="12" y="75"/>
                  <a:pt x="11" y="75"/>
                  <a:pt x="10" y="75"/>
                </a:cubicBezTo>
                <a:cubicBezTo>
                  <a:pt x="9" y="74"/>
                  <a:pt x="9" y="73"/>
                  <a:pt x="9" y="72"/>
                </a:cubicBezTo>
                <a:cubicBezTo>
                  <a:pt x="8" y="72"/>
                  <a:pt x="6" y="72"/>
                  <a:pt x="5" y="72"/>
                </a:cubicBezTo>
                <a:cubicBezTo>
                  <a:pt x="5" y="71"/>
                  <a:pt x="6" y="70"/>
                  <a:pt x="6" y="69"/>
                </a:cubicBezTo>
                <a:cubicBezTo>
                  <a:pt x="5" y="68"/>
                  <a:pt x="2" y="68"/>
                  <a:pt x="1" y="67"/>
                </a:cubicBezTo>
                <a:cubicBezTo>
                  <a:pt x="1" y="66"/>
                  <a:pt x="1" y="65"/>
                  <a:pt x="1" y="64"/>
                </a:cubicBezTo>
                <a:cubicBezTo>
                  <a:pt x="1" y="63"/>
                  <a:pt x="1" y="62"/>
                  <a:pt x="1" y="61"/>
                </a:cubicBezTo>
                <a:cubicBezTo>
                  <a:pt x="1" y="61"/>
                  <a:pt x="0" y="60"/>
                  <a:pt x="1" y="59"/>
                </a:cubicBezTo>
                <a:cubicBezTo>
                  <a:pt x="2" y="58"/>
                  <a:pt x="4" y="58"/>
                  <a:pt x="5" y="56"/>
                </a:cubicBezTo>
                <a:cubicBezTo>
                  <a:pt x="5" y="56"/>
                  <a:pt x="4" y="56"/>
                  <a:pt x="4" y="55"/>
                </a:cubicBezTo>
                <a:cubicBezTo>
                  <a:pt x="4" y="54"/>
                  <a:pt x="5" y="54"/>
                  <a:pt x="6" y="53"/>
                </a:cubicBezTo>
                <a:cubicBezTo>
                  <a:pt x="6" y="52"/>
                  <a:pt x="5" y="51"/>
                  <a:pt x="6" y="50"/>
                </a:cubicBezTo>
                <a:cubicBezTo>
                  <a:pt x="7" y="49"/>
                  <a:pt x="8" y="48"/>
                  <a:pt x="9" y="48"/>
                </a:cubicBezTo>
                <a:cubicBezTo>
                  <a:pt x="10" y="48"/>
                  <a:pt x="11" y="48"/>
                  <a:pt x="11" y="48"/>
                </a:cubicBezTo>
                <a:cubicBezTo>
                  <a:pt x="13" y="48"/>
                  <a:pt x="14" y="47"/>
                  <a:pt x="15" y="47"/>
                </a:cubicBezTo>
                <a:cubicBezTo>
                  <a:pt x="16" y="47"/>
                  <a:pt x="17" y="46"/>
                  <a:pt x="18" y="46"/>
                </a:cubicBezTo>
                <a:cubicBezTo>
                  <a:pt x="18" y="46"/>
                  <a:pt x="19" y="46"/>
                  <a:pt x="20" y="46"/>
                </a:cubicBezTo>
                <a:cubicBezTo>
                  <a:pt x="20" y="42"/>
                  <a:pt x="21" y="37"/>
                  <a:pt x="22" y="32"/>
                </a:cubicBezTo>
                <a:cubicBezTo>
                  <a:pt x="22" y="31"/>
                  <a:pt x="22" y="31"/>
                  <a:pt x="23" y="30"/>
                </a:cubicBezTo>
                <a:cubicBezTo>
                  <a:pt x="22" y="29"/>
                  <a:pt x="21" y="29"/>
                  <a:pt x="21" y="28"/>
                </a:cubicBezTo>
                <a:cubicBezTo>
                  <a:pt x="20" y="28"/>
                  <a:pt x="19" y="28"/>
                  <a:pt x="19" y="27"/>
                </a:cubicBezTo>
                <a:cubicBezTo>
                  <a:pt x="19" y="26"/>
                  <a:pt x="19" y="24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19"/>
                  <a:pt x="21" y="20"/>
                  <a:pt x="21" y="20"/>
                </a:cubicBezTo>
                <a:cubicBezTo>
                  <a:pt x="20" y="18"/>
                  <a:pt x="20" y="18"/>
                  <a:pt x="20" y="17"/>
                </a:cubicBezTo>
                <a:cubicBezTo>
                  <a:pt x="23" y="17"/>
                  <a:pt x="25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9" y="16"/>
                </a:cubicBezTo>
                <a:cubicBezTo>
                  <a:pt x="29" y="16"/>
                  <a:pt x="29" y="15"/>
                  <a:pt x="30" y="15"/>
                </a:cubicBezTo>
                <a:cubicBezTo>
                  <a:pt x="31" y="14"/>
                  <a:pt x="31" y="15"/>
                  <a:pt x="31" y="16"/>
                </a:cubicBezTo>
                <a:cubicBezTo>
                  <a:pt x="32" y="17"/>
                  <a:pt x="32" y="18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35" y="20"/>
                  <a:pt x="35" y="21"/>
                  <a:pt x="37" y="22"/>
                </a:cubicBezTo>
                <a:cubicBezTo>
                  <a:pt x="37" y="22"/>
                  <a:pt x="38" y="22"/>
                  <a:pt x="40" y="22"/>
                </a:cubicBezTo>
                <a:cubicBezTo>
                  <a:pt x="41" y="21"/>
                  <a:pt x="42" y="20"/>
                  <a:pt x="43" y="19"/>
                </a:cubicBezTo>
                <a:cubicBezTo>
                  <a:pt x="43" y="19"/>
                  <a:pt x="44" y="19"/>
                  <a:pt x="44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7"/>
                  <a:pt x="46" y="16"/>
                  <a:pt x="46" y="16"/>
                </a:cubicBezTo>
                <a:cubicBezTo>
                  <a:pt x="47" y="15"/>
                  <a:pt x="48" y="16"/>
                  <a:pt x="49" y="15"/>
                </a:cubicBezTo>
                <a:cubicBezTo>
                  <a:pt x="49" y="15"/>
                  <a:pt x="48" y="15"/>
                  <a:pt x="49" y="15"/>
                </a:cubicBezTo>
                <a:cubicBezTo>
                  <a:pt x="49" y="14"/>
                  <a:pt x="50" y="14"/>
                  <a:pt x="51" y="14"/>
                </a:cubicBezTo>
                <a:cubicBezTo>
                  <a:pt x="51" y="13"/>
                  <a:pt x="51" y="13"/>
                  <a:pt x="51" y="13"/>
                </a:cubicBezTo>
                <a:cubicBezTo>
                  <a:pt x="49" y="13"/>
                  <a:pt x="48" y="13"/>
                  <a:pt x="47" y="13"/>
                </a:cubicBezTo>
                <a:cubicBezTo>
                  <a:pt x="47" y="13"/>
                  <a:pt x="46" y="13"/>
                  <a:pt x="46" y="12"/>
                </a:cubicBezTo>
                <a:cubicBezTo>
                  <a:pt x="46" y="12"/>
                  <a:pt x="46" y="11"/>
                  <a:pt x="46" y="11"/>
                </a:cubicBezTo>
                <a:cubicBezTo>
                  <a:pt x="46" y="11"/>
                  <a:pt x="46" y="11"/>
                  <a:pt x="46" y="10"/>
                </a:cubicBezTo>
                <a:cubicBezTo>
                  <a:pt x="46" y="10"/>
                  <a:pt x="47" y="9"/>
                  <a:pt x="47" y="9"/>
                </a:cubicBezTo>
                <a:cubicBezTo>
                  <a:pt x="47" y="8"/>
                  <a:pt x="47" y="7"/>
                  <a:pt x="47" y="7"/>
                </a:cubicBezTo>
                <a:cubicBezTo>
                  <a:pt x="46" y="6"/>
                  <a:pt x="45" y="6"/>
                  <a:pt x="45" y="6"/>
                </a:cubicBezTo>
                <a:cubicBezTo>
                  <a:pt x="45" y="5"/>
                  <a:pt x="46" y="5"/>
                  <a:pt x="46" y="5"/>
                </a:cubicBezTo>
                <a:cubicBezTo>
                  <a:pt x="48" y="5"/>
                  <a:pt x="48" y="6"/>
                  <a:pt x="49" y="6"/>
                </a:cubicBezTo>
                <a:cubicBezTo>
                  <a:pt x="50" y="7"/>
                  <a:pt x="51" y="6"/>
                  <a:pt x="51" y="6"/>
                </a:cubicBezTo>
                <a:cubicBezTo>
                  <a:pt x="52" y="7"/>
                  <a:pt x="53" y="7"/>
                  <a:pt x="54" y="7"/>
                </a:cubicBezTo>
                <a:cubicBezTo>
                  <a:pt x="54" y="7"/>
                  <a:pt x="54" y="6"/>
                  <a:pt x="54" y="6"/>
                </a:cubicBezTo>
                <a:cubicBezTo>
                  <a:pt x="56" y="5"/>
                  <a:pt x="58" y="6"/>
                  <a:pt x="59" y="5"/>
                </a:cubicBezTo>
                <a:cubicBezTo>
                  <a:pt x="60" y="5"/>
                  <a:pt x="60" y="4"/>
                  <a:pt x="61" y="4"/>
                </a:cubicBezTo>
                <a:cubicBezTo>
                  <a:pt x="62" y="4"/>
                  <a:pt x="62" y="4"/>
                  <a:pt x="63" y="4"/>
                </a:cubicBezTo>
                <a:cubicBezTo>
                  <a:pt x="63" y="3"/>
                  <a:pt x="64" y="3"/>
                  <a:pt x="64" y="2"/>
                </a:cubicBezTo>
                <a:cubicBezTo>
                  <a:pt x="64" y="1"/>
                  <a:pt x="64" y="0"/>
                  <a:pt x="64" y="0"/>
                </a:cubicBezTo>
                <a:cubicBezTo>
                  <a:pt x="65" y="0"/>
                  <a:pt x="65" y="0"/>
                  <a:pt x="66" y="0"/>
                </a:cubicBezTo>
                <a:cubicBezTo>
                  <a:pt x="67" y="0"/>
                  <a:pt x="67" y="1"/>
                  <a:pt x="67" y="1"/>
                </a:cubicBezTo>
                <a:cubicBezTo>
                  <a:pt x="67" y="2"/>
                  <a:pt x="66" y="2"/>
                  <a:pt x="66" y="2"/>
                </a:cubicBezTo>
                <a:cubicBezTo>
                  <a:pt x="66" y="3"/>
                  <a:pt x="66" y="3"/>
                  <a:pt x="66" y="3"/>
                </a:cubicBezTo>
                <a:cubicBezTo>
                  <a:pt x="67" y="4"/>
                  <a:pt x="68" y="3"/>
                  <a:pt x="68" y="3"/>
                </a:cubicBezTo>
                <a:cubicBezTo>
                  <a:pt x="69" y="4"/>
                  <a:pt x="68" y="5"/>
                  <a:pt x="68" y="5"/>
                </a:cubicBezTo>
                <a:cubicBezTo>
                  <a:pt x="69" y="6"/>
                  <a:pt x="70" y="5"/>
                  <a:pt x="70" y="6"/>
                </a:cubicBezTo>
                <a:cubicBezTo>
                  <a:pt x="69" y="7"/>
                  <a:pt x="67" y="7"/>
                  <a:pt x="67" y="8"/>
                </a:cubicBezTo>
                <a:cubicBezTo>
                  <a:pt x="67" y="9"/>
                  <a:pt x="67" y="11"/>
                  <a:pt x="67" y="12"/>
                </a:cubicBezTo>
                <a:cubicBezTo>
                  <a:pt x="67" y="13"/>
                  <a:pt x="68" y="13"/>
                  <a:pt x="68" y="13"/>
                </a:cubicBezTo>
                <a:cubicBezTo>
                  <a:pt x="68" y="14"/>
                  <a:pt x="68" y="15"/>
                  <a:pt x="68" y="15"/>
                </a:cubicBezTo>
                <a:cubicBezTo>
                  <a:pt x="68" y="16"/>
                  <a:pt x="68" y="16"/>
                  <a:pt x="69" y="16"/>
                </a:cubicBezTo>
                <a:cubicBezTo>
                  <a:pt x="69" y="17"/>
                  <a:pt x="70" y="17"/>
                  <a:pt x="71" y="17"/>
                </a:cubicBezTo>
                <a:cubicBezTo>
                  <a:pt x="71" y="17"/>
                  <a:pt x="71" y="18"/>
                  <a:pt x="71" y="18"/>
                </a:cubicBezTo>
                <a:cubicBezTo>
                  <a:pt x="71" y="19"/>
                  <a:pt x="72" y="20"/>
                  <a:pt x="73" y="20"/>
                </a:cubicBezTo>
                <a:cubicBezTo>
                  <a:pt x="73" y="20"/>
                  <a:pt x="74" y="20"/>
                  <a:pt x="74" y="20"/>
                </a:cubicBezTo>
                <a:cubicBezTo>
                  <a:pt x="75" y="20"/>
                  <a:pt x="74" y="19"/>
                  <a:pt x="74" y="18"/>
                </a:cubicBezTo>
                <a:cubicBezTo>
                  <a:pt x="74" y="18"/>
                  <a:pt x="75" y="17"/>
                  <a:pt x="76" y="17"/>
                </a:cubicBezTo>
                <a:cubicBezTo>
                  <a:pt x="76" y="17"/>
                  <a:pt x="76" y="18"/>
                  <a:pt x="77" y="18"/>
                </a:cubicBezTo>
                <a:cubicBezTo>
                  <a:pt x="77" y="17"/>
                  <a:pt x="77" y="16"/>
                  <a:pt x="78" y="16"/>
                </a:cubicBezTo>
                <a:cubicBezTo>
                  <a:pt x="78" y="16"/>
                  <a:pt x="78" y="16"/>
                  <a:pt x="79" y="16"/>
                </a:cubicBezTo>
                <a:cubicBezTo>
                  <a:pt x="79" y="16"/>
                  <a:pt x="79" y="15"/>
                  <a:pt x="80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2" y="16"/>
                  <a:pt x="83" y="16"/>
                  <a:pt x="84" y="16"/>
                </a:cubicBezTo>
                <a:cubicBezTo>
                  <a:pt x="84" y="16"/>
                  <a:pt x="85" y="16"/>
                  <a:pt x="86" y="16"/>
                </a:cubicBezTo>
                <a:cubicBezTo>
                  <a:pt x="86" y="16"/>
                  <a:pt x="87" y="15"/>
                  <a:pt x="87" y="15"/>
                </a:cubicBezTo>
                <a:cubicBezTo>
                  <a:pt x="87" y="14"/>
                  <a:pt x="86" y="15"/>
                  <a:pt x="86" y="14"/>
                </a:cubicBezTo>
                <a:cubicBezTo>
                  <a:pt x="86" y="13"/>
                  <a:pt x="86" y="13"/>
                  <a:pt x="87" y="12"/>
                </a:cubicBezTo>
                <a:cubicBezTo>
                  <a:pt x="88" y="12"/>
                  <a:pt x="88" y="13"/>
                  <a:pt x="89" y="13"/>
                </a:cubicBezTo>
                <a:cubicBezTo>
                  <a:pt x="89" y="13"/>
                  <a:pt x="90" y="13"/>
                  <a:pt x="90" y="13"/>
                </a:cubicBezTo>
                <a:cubicBezTo>
                  <a:pt x="91" y="13"/>
                  <a:pt x="91" y="12"/>
                  <a:pt x="91" y="12"/>
                </a:cubicBezTo>
                <a:cubicBezTo>
                  <a:pt x="92" y="12"/>
                  <a:pt x="92" y="13"/>
                  <a:pt x="92" y="13"/>
                </a:cubicBezTo>
                <a:cubicBezTo>
                  <a:pt x="93" y="14"/>
                  <a:pt x="93" y="14"/>
                  <a:pt x="94" y="15"/>
                </a:cubicBezTo>
                <a:cubicBezTo>
                  <a:pt x="95" y="15"/>
                  <a:pt x="95" y="15"/>
                  <a:pt x="96" y="15"/>
                </a:cubicBezTo>
                <a:cubicBezTo>
                  <a:pt x="96" y="15"/>
                  <a:pt x="97" y="14"/>
                  <a:pt x="97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4"/>
                  <a:pt x="99" y="15"/>
                  <a:pt x="99" y="15"/>
                </a:cubicBezTo>
                <a:cubicBezTo>
                  <a:pt x="100" y="15"/>
                  <a:pt x="101" y="15"/>
                  <a:pt x="101" y="15"/>
                </a:cubicBezTo>
                <a:cubicBezTo>
                  <a:pt x="102" y="14"/>
                  <a:pt x="103" y="13"/>
                  <a:pt x="103" y="13"/>
                </a:cubicBezTo>
                <a:cubicBezTo>
                  <a:pt x="103" y="12"/>
                  <a:pt x="103" y="11"/>
                  <a:pt x="103" y="9"/>
                </a:cubicBezTo>
                <a:cubicBezTo>
                  <a:pt x="104" y="9"/>
                  <a:pt x="105" y="8"/>
                  <a:pt x="105" y="7"/>
                </a:cubicBezTo>
                <a:cubicBezTo>
                  <a:pt x="106" y="6"/>
                  <a:pt x="107" y="6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09" y="5"/>
                  <a:pt x="109" y="6"/>
                </a:cubicBezTo>
                <a:cubicBezTo>
                  <a:pt x="110" y="7"/>
                  <a:pt x="109" y="8"/>
                  <a:pt x="109" y="9"/>
                </a:cubicBezTo>
                <a:cubicBezTo>
                  <a:pt x="110" y="9"/>
                  <a:pt x="110" y="10"/>
                  <a:pt x="111" y="10"/>
                </a:cubicBezTo>
                <a:cubicBezTo>
                  <a:pt x="111" y="12"/>
                  <a:pt x="112" y="13"/>
                  <a:pt x="112" y="15"/>
                </a:cubicBezTo>
                <a:cubicBezTo>
                  <a:pt x="112" y="15"/>
                  <a:pt x="112" y="16"/>
                  <a:pt x="112" y="17"/>
                </a:cubicBezTo>
                <a:cubicBezTo>
                  <a:pt x="113" y="17"/>
                  <a:pt x="114" y="16"/>
                  <a:pt x="114" y="17"/>
                </a:cubicBezTo>
                <a:cubicBezTo>
                  <a:pt x="115" y="17"/>
                  <a:pt x="113" y="17"/>
                  <a:pt x="113" y="18"/>
                </a:cubicBezTo>
                <a:cubicBezTo>
                  <a:pt x="114" y="18"/>
                  <a:pt x="115" y="18"/>
                  <a:pt x="115" y="18"/>
                </a:cubicBezTo>
                <a:cubicBezTo>
                  <a:pt x="115" y="19"/>
                  <a:pt x="114" y="18"/>
                  <a:pt x="114" y="18"/>
                </a:cubicBezTo>
                <a:cubicBezTo>
                  <a:pt x="114" y="19"/>
                  <a:pt x="115" y="19"/>
                  <a:pt x="115" y="20"/>
                </a:cubicBezTo>
                <a:cubicBezTo>
                  <a:pt x="115" y="20"/>
                  <a:pt x="114" y="21"/>
                  <a:pt x="114" y="21"/>
                </a:cubicBezTo>
                <a:cubicBezTo>
                  <a:pt x="113" y="22"/>
                  <a:pt x="112" y="23"/>
                  <a:pt x="112" y="23"/>
                </a:cubicBezTo>
                <a:cubicBezTo>
                  <a:pt x="111" y="24"/>
                  <a:pt x="111" y="24"/>
                  <a:pt x="110" y="25"/>
                </a:cubicBezTo>
                <a:cubicBezTo>
                  <a:pt x="109" y="25"/>
                  <a:pt x="109" y="26"/>
                  <a:pt x="108" y="27"/>
                </a:cubicBezTo>
                <a:cubicBezTo>
                  <a:pt x="108" y="28"/>
                  <a:pt x="108" y="29"/>
                  <a:pt x="107" y="30"/>
                </a:cubicBezTo>
                <a:cubicBezTo>
                  <a:pt x="106" y="31"/>
                  <a:pt x="106" y="31"/>
                  <a:pt x="105" y="32"/>
                </a:cubicBezTo>
                <a:cubicBezTo>
                  <a:pt x="103" y="32"/>
                  <a:pt x="102" y="33"/>
                  <a:pt x="100" y="33"/>
                </a:cubicBezTo>
                <a:cubicBezTo>
                  <a:pt x="100" y="33"/>
                  <a:pt x="99" y="34"/>
                  <a:pt x="98" y="34"/>
                </a:cubicBezTo>
                <a:cubicBezTo>
                  <a:pt x="99" y="34"/>
                  <a:pt x="100" y="34"/>
                  <a:pt x="101" y="34"/>
                </a:cubicBezTo>
                <a:cubicBezTo>
                  <a:pt x="102" y="34"/>
                  <a:pt x="103" y="33"/>
                  <a:pt x="104" y="33"/>
                </a:cubicBezTo>
                <a:cubicBezTo>
                  <a:pt x="104" y="33"/>
                  <a:pt x="105" y="33"/>
                  <a:pt x="105" y="33"/>
                </a:cubicBezTo>
                <a:cubicBezTo>
                  <a:pt x="105" y="34"/>
                  <a:pt x="104" y="35"/>
                  <a:pt x="104" y="36"/>
                </a:cubicBezTo>
                <a:cubicBezTo>
                  <a:pt x="104" y="37"/>
                  <a:pt x="105" y="37"/>
                  <a:pt x="106" y="38"/>
                </a:cubicBezTo>
                <a:cubicBezTo>
                  <a:pt x="106" y="38"/>
                  <a:pt x="105" y="37"/>
                  <a:pt x="105" y="36"/>
                </a:cubicBezTo>
                <a:cubicBezTo>
                  <a:pt x="105" y="35"/>
                  <a:pt x="105" y="34"/>
                  <a:pt x="105" y="33"/>
                </a:cubicBezTo>
                <a:cubicBezTo>
                  <a:pt x="106" y="33"/>
                  <a:pt x="107" y="33"/>
                  <a:pt x="107" y="33"/>
                </a:cubicBezTo>
                <a:cubicBezTo>
                  <a:pt x="108" y="32"/>
                  <a:pt x="109" y="31"/>
                  <a:pt x="109" y="31"/>
                </a:cubicBezTo>
                <a:cubicBezTo>
                  <a:pt x="110" y="30"/>
                  <a:pt x="110" y="29"/>
                  <a:pt x="111" y="28"/>
                </a:cubicBezTo>
                <a:cubicBezTo>
                  <a:pt x="111" y="28"/>
                  <a:pt x="112" y="29"/>
                  <a:pt x="112" y="28"/>
                </a:cubicBezTo>
                <a:cubicBezTo>
                  <a:pt x="112" y="28"/>
                  <a:pt x="112" y="28"/>
                  <a:pt x="112" y="27"/>
                </a:cubicBezTo>
                <a:cubicBezTo>
                  <a:pt x="112" y="27"/>
                  <a:pt x="112" y="26"/>
                  <a:pt x="113" y="26"/>
                </a:cubicBezTo>
                <a:cubicBezTo>
                  <a:pt x="114" y="26"/>
                  <a:pt x="114" y="26"/>
                  <a:pt x="115" y="26"/>
                </a:cubicBezTo>
                <a:cubicBezTo>
                  <a:pt x="116" y="26"/>
                  <a:pt x="116" y="27"/>
                  <a:pt x="116" y="27"/>
                </a:cubicBezTo>
                <a:cubicBezTo>
                  <a:pt x="118" y="27"/>
                  <a:pt x="119" y="26"/>
                  <a:pt x="121" y="26"/>
                </a:cubicBezTo>
                <a:cubicBezTo>
                  <a:pt x="121" y="26"/>
                  <a:pt x="122" y="26"/>
                  <a:pt x="122" y="26"/>
                </a:cubicBezTo>
                <a:cubicBezTo>
                  <a:pt x="122" y="28"/>
                  <a:pt x="122" y="29"/>
                  <a:pt x="121" y="30"/>
                </a:cubicBezTo>
                <a:cubicBezTo>
                  <a:pt x="121" y="31"/>
                  <a:pt x="121" y="32"/>
                  <a:pt x="120" y="32"/>
                </a:cubicBezTo>
                <a:cubicBezTo>
                  <a:pt x="120" y="33"/>
                  <a:pt x="119" y="33"/>
                  <a:pt x="119" y="33"/>
                </a:cubicBezTo>
                <a:cubicBezTo>
                  <a:pt x="117" y="34"/>
                  <a:pt x="114" y="33"/>
                  <a:pt x="112" y="33"/>
                </a:cubicBezTo>
                <a:cubicBezTo>
                  <a:pt x="112" y="34"/>
                  <a:pt x="111" y="34"/>
                  <a:pt x="111" y="35"/>
                </a:cubicBezTo>
                <a:cubicBezTo>
                  <a:pt x="112" y="35"/>
                  <a:pt x="113" y="34"/>
                  <a:pt x="115" y="34"/>
                </a:cubicBezTo>
                <a:cubicBezTo>
                  <a:pt x="116" y="34"/>
                  <a:pt x="117" y="34"/>
                  <a:pt x="118" y="34"/>
                </a:cubicBezTo>
                <a:cubicBezTo>
                  <a:pt x="118" y="35"/>
                  <a:pt x="117" y="36"/>
                  <a:pt x="117" y="37"/>
                </a:cubicBezTo>
                <a:cubicBezTo>
                  <a:pt x="117" y="38"/>
                  <a:pt x="116" y="38"/>
                  <a:pt x="116" y="39"/>
                </a:cubicBezTo>
                <a:cubicBezTo>
                  <a:pt x="116" y="40"/>
                  <a:pt x="116" y="41"/>
                  <a:pt x="117" y="42"/>
                </a:cubicBezTo>
                <a:cubicBezTo>
                  <a:pt x="117" y="41"/>
                  <a:pt x="117" y="41"/>
                  <a:pt x="117" y="40"/>
                </a:cubicBezTo>
                <a:cubicBezTo>
                  <a:pt x="117" y="39"/>
                  <a:pt x="117" y="38"/>
                  <a:pt x="117" y="38"/>
                </a:cubicBezTo>
                <a:cubicBezTo>
                  <a:pt x="118" y="37"/>
                  <a:pt x="119" y="35"/>
                  <a:pt x="119" y="34"/>
                </a:cubicBezTo>
                <a:cubicBezTo>
                  <a:pt x="120" y="33"/>
                  <a:pt x="121" y="33"/>
                  <a:pt x="122" y="33"/>
                </a:cubicBezTo>
                <a:cubicBezTo>
                  <a:pt x="122" y="32"/>
                  <a:pt x="123" y="32"/>
                  <a:pt x="123" y="31"/>
                </a:cubicBezTo>
                <a:cubicBezTo>
                  <a:pt x="123" y="30"/>
                  <a:pt x="123" y="29"/>
                  <a:pt x="124" y="28"/>
                </a:cubicBezTo>
                <a:cubicBezTo>
                  <a:pt x="125" y="28"/>
                  <a:pt x="125" y="28"/>
                  <a:pt x="126" y="28"/>
                </a:cubicBezTo>
                <a:cubicBezTo>
                  <a:pt x="127" y="28"/>
                  <a:pt x="128" y="28"/>
                  <a:pt x="129" y="28"/>
                </a:cubicBezTo>
                <a:cubicBezTo>
                  <a:pt x="130" y="29"/>
                  <a:pt x="131" y="30"/>
                  <a:pt x="132" y="30"/>
                </a:cubicBezTo>
                <a:cubicBezTo>
                  <a:pt x="134" y="31"/>
                  <a:pt x="136" y="31"/>
                  <a:pt x="137" y="31"/>
                </a:cubicBezTo>
                <a:cubicBezTo>
                  <a:pt x="138" y="31"/>
                  <a:pt x="137" y="32"/>
                  <a:pt x="137" y="32"/>
                </a:cubicBezTo>
                <a:cubicBezTo>
                  <a:pt x="138" y="33"/>
                  <a:pt x="138" y="32"/>
                  <a:pt x="138" y="32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40" y="33"/>
                  <a:pt x="141" y="33"/>
                  <a:pt x="141" y="33"/>
                </a:cubicBezTo>
                <a:cubicBezTo>
                  <a:pt x="141" y="34"/>
                  <a:pt x="142" y="35"/>
                  <a:pt x="142" y="36"/>
                </a:cubicBezTo>
                <a:cubicBezTo>
                  <a:pt x="142" y="36"/>
                  <a:pt x="141" y="37"/>
                  <a:pt x="141" y="38"/>
                </a:cubicBezTo>
                <a:cubicBezTo>
                  <a:pt x="141" y="38"/>
                  <a:pt x="142" y="39"/>
                  <a:pt x="143" y="38"/>
                </a:cubicBezTo>
                <a:cubicBezTo>
                  <a:pt x="144" y="38"/>
                  <a:pt x="145" y="37"/>
                  <a:pt x="146" y="37"/>
                </a:cubicBezTo>
                <a:cubicBezTo>
                  <a:pt x="147" y="36"/>
                  <a:pt x="148" y="37"/>
                  <a:pt x="149" y="37"/>
                </a:cubicBezTo>
                <a:cubicBezTo>
                  <a:pt x="149" y="37"/>
                  <a:pt x="150" y="37"/>
                  <a:pt x="150" y="37"/>
                </a:cubicBezTo>
                <a:cubicBezTo>
                  <a:pt x="152" y="37"/>
                  <a:pt x="154" y="38"/>
                  <a:pt x="156" y="38"/>
                </a:cubicBezTo>
                <a:cubicBezTo>
                  <a:pt x="157" y="38"/>
                  <a:pt x="159" y="38"/>
                  <a:pt x="161" y="38"/>
                </a:cubicBezTo>
                <a:cubicBezTo>
                  <a:pt x="162" y="38"/>
                  <a:pt x="164" y="38"/>
                  <a:pt x="165" y="39"/>
                </a:cubicBezTo>
                <a:cubicBezTo>
                  <a:pt x="167" y="40"/>
                  <a:pt x="169" y="42"/>
                  <a:pt x="170" y="43"/>
                </a:cubicBezTo>
                <a:cubicBezTo>
                  <a:pt x="171" y="44"/>
                  <a:pt x="171" y="45"/>
                  <a:pt x="172" y="46"/>
                </a:cubicBezTo>
                <a:cubicBezTo>
                  <a:pt x="173" y="46"/>
                  <a:pt x="174" y="46"/>
                  <a:pt x="174" y="46"/>
                </a:cubicBezTo>
                <a:cubicBezTo>
                  <a:pt x="175" y="47"/>
                  <a:pt x="175" y="47"/>
                  <a:pt x="175" y="48"/>
                </a:cubicBezTo>
                <a:cubicBezTo>
                  <a:pt x="176" y="48"/>
                  <a:pt x="177" y="48"/>
                  <a:pt x="177" y="49"/>
                </a:cubicBezTo>
                <a:cubicBezTo>
                  <a:pt x="178" y="49"/>
                  <a:pt x="178" y="50"/>
                  <a:pt x="179" y="50"/>
                </a:cubicBezTo>
                <a:cubicBezTo>
                  <a:pt x="181" y="50"/>
                  <a:pt x="183" y="49"/>
                  <a:pt x="184" y="49"/>
                </a:cubicBezTo>
                <a:cubicBezTo>
                  <a:pt x="185" y="50"/>
                  <a:pt x="186" y="51"/>
                  <a:pt x="186" y="52"/>
                </a:cubicBezTo>
                <a:cubicBezTo>
                  <a:pt x="186" y="53"/>
                  <a:pt x="186" y="54"/>
                  <a:pt x="186" y="54"/>
                </a:cubicBezTo>
                <a:cubicBezTo>
                  <a:pt x="186" y="56"/>
                  <a:pt x="188" y="58"/>
                  <a:pt x="188" y="60"/>
                </a:cubicBezTo>
                <a:cubicBezTo>
                  <a:pt x="188" y="61"/>
                  <a:pt x="188" y="62"/>
                  <a:pt x="188" y="63"/>
                </a:cubicBezTo>
                <a:cubicBezTo>
                  <a:pt x="188" y="65"/>
                  <a:pt x="188" y="66"/>
                  <a:pt x="187" y="67"/>
                </a:cubicBezTo>
                <a:cubicBezTo>
                  <a:pt x="186" y="69"/>
                  <a:pt x="184" y="70"/>
                  <a:pt x="183" y="71"/>
                </a:cubicBezTo>
                <a:cubicBezTo>
                  <a:pt x="183" y="73"/>
                  <a:pt x="183" y="74"/>
                  <a:pt x="182" y="75"/>
                </a:cubicBezTo>
                <a:cubicBezTo>
                  <a:pt x="181" y="77"/>
                  <a:pt x="178" y="77"/>
                  <a:pt x="177" y="79"/>
                </a:cubicBezTo>
                <a:cubicBezTo>
                  <a:pt x="176" y="80"/>
                  <a:pt x="176" y="82"/>
                  <a:pt x="175" y="83"/>
                </a:cubicBezTo>
                <a:cubicBezTo>
                  <a:pt x="174" y="85"/>
                  <a:pt x="174" y="86"/>
                  <a:pt x="172" y="88"/>
                </a:cubicBezTo>
                <a:cubicBezTo>
                  <a:pt x="172" y="88"/>
                  <a:pt x="171" y="87"/>
                  <a:pt x="170" y="88"/>
                </a:cubicBezTo>
                <a:cubicBezTo>
                  <a:pt x="169" y="89"/>
                  <a:pt x="170" y="90"/>
                  <a:pt x="169" y="91"/>
                </a:cubicBezTo>
                <a:cubicBezTo>
                  <a:pt x="169" y="92"/>
                  <a:pt x="168" y="93"/>
                  <a:pt x="168" y="93"/>
                </a:cubicBezTo>
                <a:cubicBezTo>
                  <a:pt x="168" y="94"/>
                  <a:pt x="169" y="94"/>
                  <a:pt x="169" y="95"/>
                </a:cubicBezTo>
                <a:cubicBezTo>
                  <a:pt x="170" y="96"/>
                  <a:pt x="169" y="97"/>
                  <a:pt x="169" y="98"/>
                </a:cubicBezTo>
                <a:cubicBezTo>
                  <a:pt x="169" y="100"/>
                  <a:pt x="170" y="101"/>
                  <a:pt x="170" y="103"/>
                </a:cubicBezTo>
                <a:cubicBezTo>
                  <a:pt x="170" y="106"/>
                  <a:pt x="168" y="108"/>
                  <a:pt x="168" y="111"/>
                </a:cubicBezTo>
                <a:cubicBezTo>
                  <a:pt x="168" y="111"/>
                  <a:pt x="169" y="112"/>
                  <a:pt x="169" y="113"/>
                </a:cubicBezTo>
                <a:cubicBezTo>
                  <a:pt x="169" y="113"/>
                  <a:pt x="167" y="114"/>
                  <a:pt x="167" y="114"/>
                </a:cubicBezTo>
                <a:cubicBezTo>
                  <a:pt x="167" y="116"/>
                  <a:pt x="167" y="118"/>
                  <a:pt x="167" y="120"/>
                </a:cubicBezTo>
                <a:cubicBezTo>
                  <a:pt x="167" y="121"/>
                  <a:pt x="166" y="122"/>
                  <a:pt x="165" y="123"/>
                </a:cubicBezTo>
                <a:cubicBezTo>
                  <a:pt x="164" y="124"/>
                  <a:pt x="164" y="125"/>
                  <a:pt x="163" y="127"/>
                </a:cubicBezTo>
                <a:cubicBezTo>
                  <a:pt x="163" y="128"/>
                  <a:pt x="162" y="129"/>
                  <a:pt x="161" y="130"/>
                </a:cubicBezTo>
                <a:cubicBezTo>
                  <a:pt x="161" y="131"/>
                  <a:pt x="160" y="131"/>
                  <a:pt x="160" y="132"/>
                </a:cubicBezTo>
                <a:cubicBezTo>
                  <a:pt x="160" y="133"/>
                  <a:pt x="161" y="134"/>
                  <a:pt x="160" y="135"/>
                </a:cubicBezTo>
                <a:cubicBezTo>
                  <a:pt x="160" y="136"/>
                  <a:pt x="158" y="136"/>
                  <a:pt x="156" y="137"/>
                </a:cubicBezTo>
                <a:cubicBezTo>
                  <a:pt x="156" y="137"/>
                  <a:pt x="156" y="139"/>
                  <a:pt x="155" y="139"/>
                </a:cubicBezTo>
                <a:cubicBezTo>
                  <a:pt x="155" y="140"/>
                  <a:pt x="153" y="140"/>
                  <a:pt x="152" y="139"/>
                </a:cubicBezTo>
                <a:cubicBezTo>
                  <a:pt x="152" y="139"/>
                  <a:pt x="152" y="138"/>
                  <a:pt x="151" y="138"/>
                </a:cubicBezTo>
                <a:cubicBezTo>
                  <a:pt x="150" y="138"/>
                  <a:pt x="151" y="139"/>
                  <a:pt x="150" y="139"/>
                </a:cubicBezTo>
                <a:cubicBezTo>
                  <a:pt x="150" y="140"/>
                  <a:pt x="149" y="140"/>
                  <a:pt x="147" y="140"/>
                </a:cubicBezTo>
                <a:cubicBezTo>
                  <a:pt x="147" y="140"/>
                  <a:pt x="146" y="139"/>
                  <a:pt x="145" y="139"/>
                </a:cubicBezTo>
                <a:cubicBezTo>
                  <a:pt x="144" y="139"/>
                  <a:pt x="144" y="140"/>
                  <a:pt x="144" y="140"/>
                </a:cubicBezTo>
                <a:cubicBezTo>
                  <a:pt x="142" y="141"/>
                  <a:pt x="142" y="142"/>
                  <a:pt x="141" y="142"/>
                </a:cubicBezTo>
                <a:cubicBezTo>
                  <a:pt x="141" y="143"/>
                  <a:pt x="140" y="143"/>
                  <a:pt x="139" y="144"/>
                </a:cubicBezTo>
                <a:cubicBezTo>
                  <a:pt x="138" y="144"/>
                  <a:pt x="137" y="144"/>
                  <a:pt x="136" y="144"/>
                </a:cubicBezTo>
                <a:cubicBezTo>
                  <a:pt x="134" y="145"/>
                  <a:pt x="132" y="147"/>
                  <a:pt x="130" y="148"/>
                </a:cubicBezTo>
                <a:cubicBezTo>
                  <a:pt x="130" y="149"/>
                  <a:pt x="129" y="150"/>
                  <a:pt x="128" y="150"/>
                </a:cubicBezTo>
                <a:cubicBezTo>
                  <a:pt x="127" y="151"/>
                  <a:pt x="126" y="152"/>
                  <a:pt x="126" y="154"/>
                </a:cubicBezTo>
                <a:cubicBezTo>
                  <a:pt x="125" y="154"/>
                  <a:pt x="126" y="155"/>
                  <a:pt x="126" y="156"/>
                </a:cubicBezTo>
                <a:cubicBezTo>
                  <a:pt x="126" y="157"/>
                  <a:pt x="125" y="157"/>
                  <a:pt x="125" y="157"/>
                </a:cubicBezTo>
                <a:cubicBezTo>
                  <a:pt x="125" y="158"/>
                  <a:pt x="127" y="160"/>
                  <a:pt x="127" y="161"/>
                </a:cubicBezTo>
                <a:cubicBezTo>
                  <a:pt x="127" y="163"/>
                  <a:pt x="127" y="165"/>
                  <a:pt x="126" y="167"/>
                </a:cubicBezTo>
                <a:cubicBezTo>
                  <a:pt x="126" y="167"/>
                  <a:pt x="125" y="167"/>
                  <a:pt x="125" y="167"/>
                </a:cubicBezTo>
                <a:cubicBezTo>
                  <a:pt x="125" y="168"/>
                  <a:pt x="126" y="168"/>
                  <a:pt x="126" y="169"/>
                </a:cubicBezTo>
                <a:cubicBezTo>
                  <a:pt x="125" y="170"/>
                  <a:pt x="123" y="170"/>
                  <a:pt x="122" y="171"/>
                </a:cubicBezTo>
                <a:cubicBezTo>
                  <a:pt x="120" y="173"/>
                  <a:pt x="120" y="176"/>
                  <a:pt x="119" y="178"/>
                </a:cubicBezTo>
                <a:cubicBezTo>
                  <a:pt x="118" y="180"/>
                  <a:pt x="118" y="182"/>
                  <a:pt x="117" y="183"/>
                </a:cubicBezTo>
                <a:cubicBezTo>
                  <a:pt x="116" y="184"/>
                  <a:pt x="114" y="185"/>
                  <a:pt x="112" y="186"/>
                </a:cubicBezTo>
                <a:cubicBezTo>
                  <a:pt x="112" y="187"/>
                  <a:pt x="111" y="186"/>
                  <a:pt x="111" y="186"/>
                </a:cubicBezTo>
                <a:cubicBezTo>
                  <a:pt x="112" y="185"/>
                  <a:pt x="112" y="185"/>
                  <a:pt x="113" y="185"/>
                </a:cubicBezTo>
                <a:cubicBezTo>
                  <a:pt x="114" y="184"/>
                  <a:pt x="115" y="184"/>
                  <a:pt x="115" y="183"/>
                </a:cubicBezTo>
                <a:cubicBezTo>
                  <a:pt x="116" y="183"/>
                  <a:pt x="115" y="182"/>
                  <a:pt x="115" y="182"/>
                </a:cubicBezTo>
                <a:cubicBezTo>
                  <a:pt x="116" y="181"/>
                  <a:pt x="116" y="182"/>
                  <a:pt x="116" y="181"/>
                </a:cubicBezTo>
                <a:cubicBezTo>
                  <a:pt x="117" y="180"/>
                  <a:pt x="118" y="179"/>
                  <a:pt x="118" y="177"/>
                </a:cubicBezTo>
                <a:cubicBezTo>
                  <a:pt x="117" y="177"/>
                  <a:pt x="117" y="178"/>
                  <a:pt x="116" y="178"/>
                </a:cubicBezTo>
                <a:cubicBezTo>
                  <a:pt x="115" y="177"/>
                  <a:pt x="115" y="176"/>
                  <a:pt x="114" y="176"/>
                </a:cubicBezTo>
                <a:cubicBezTo>
                  <a:pt x="114" y="176"/>
                  <a:pt x="114" y="177"/>
                  <a:pt x="114" y="177"/>
                </a:cubicBezTo>
                <a:cubicBezTo>
                  <a:pt x="114" y="178"/>
                  <a:pt x="115" y="178"/>
                  <a:pt x="115" y="178"/>
                </a:cubicBezTo>
                <a:cubicBezTo>
                  <a:pt x="115" y="180"/>
                  <a:pt x="113" y="181"/>
                  <a:pt x="112" y="183"/>
                </a:cubicBezTo>
                <a:cubicBezTo>
                  <a:pt x="112" y="184"/>
                  <a:pt x="111" y="185"/>
                  <a:pt x="111" y="186"/>
                </a:cubicBezTo>
                <a:cubicBezTo>
                  <a:pt x="111" y="186"/>
                  <a:pt x="112" y="186"/>
                  <a:pt x="111" y="187"/>
                </a:cubicBezTo>
                <a:cubicBezTo>
                  <a:pt x="111" y="188"/>
                  <a:pt x="110" y="189"/>
                  <a:pt x="110" y="190"/>
                </a:cubicBezTo>
                <a:cubicBezTo>
                  <a:pt x="109" y="191"/>
                  <a:pt x="109" y="192"/>
                  <a:pt x="108" y="193"/>
                </a:cubicBezTo>
                <a:cubicBezTo>
                  <a:pt x="108" y="194"/>
                  <a:pt x="107" y="195"/>
                  <a:pt x="107" y="19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8" name="Freeform 1328"/>
          <p:cNvSpPr>
            <a:spLocks/>
          </p:cNvSpPr>
          <p:nvPr/>
        </p:nvSpPr>
        <p:spPr bwMode="auto">
          <a:xfrm>
            <a:off x="3970338" y="5348288"/>
            <a:ext cx="131762" cy="160337"/>
          </a:xfrm>
          <a:custGeom>
            <a:avLst/>
            <a:gdLst>
              <a:gd name="T0" fmla="*/ 126273 w 24"/>
              <a:gd name="T1" fmla="*/ 116107 h 29"/>
              <a:gd name="T2" fmla="*/ 131763 w 24"/>
              <a:gd name="T3" fmla="*/ 121636 h 29"/>
              <a:gd name="T4" fmla="*/ 126273 w 24"/>
              <a:gd name="T5" fmla="*/ 132694 h 29"/>
              <a:gd name="T6" fmla="*/ 120783 w 24"/>
              <a:gd name="T7" fmla="*/ 138222 h 29"/>
              <a:gd name="T8" fmla="*/ 93332 w 24"/>
              <a:gd name="T9" fmla="*/ 154809 h 29"/>
              <a:gd name="T10" fmla="*/ 54901 w 24"/>
              <a:gd name="T11" fmla="*/ 154809 h 29"/>
              <a:gd name="T12" fmla="*/ 21961 w 24"/>
              <a:gd name="T13" fmla="*/ 143751 h 29"/>
              <a:gd name="T14" fmla="*/ 5490 w 24"/>
              <a:gd name="T15" fmla="*/ 132694 h 29"/>
              <a:gd name="T16" fmla="*/ 5490 w 24"/>
              <a:gd name="T17" fmla="*/ 110578 h 29"/>
              <a:gd name="T18" fmla="*/ 5490 w 24"/>
              <a:gd name="T19" fmla="*/ 93991 h 29"/>
              <a:gd name="T20" fmla="*/ 5490 w 24"/>
              <a:gd name="T21" fmla="*/ 82933 h 29"/>
              <a:gd name="T22" fmla="*/ 10980 w 24"/>
              <a:gd name="T23" fmla="*/ 77405 h 29"/>
              <a:gd name="T24" fmla="*/ 5490 w 24"/>
              <a:gd name="T25" fmla="*/ 60818 h 29"/>
              <a:gd name="T26" fmla="*/ 10980 w 24"/>
              <a:gd name="T27" fmla="*/ 49760 h 29"/>
              <a:gd name="T28" fmla="*/ 10980 w 24"/>
              <a:gd name="T29" fmla="*/ 22116 h 29"/>
              <a:gd name="T30" fmla="*/ 16470 w 24"/>
              <a:gd name="T31" fmla="*/ 11058 h 29"/>
              <a:gd name="T32" fmla="*/ 38431 w 24"/>
              <a:gd name="T33" fmla="*/ 5529 h 29"/>
              <a:gd name="T34" fmla="*/ 54901 w 24"/>
              <a:gd name="T35" fmla="*/ 38702 h 29"/>
              <a:gd name="T36" fmla="*/ 60391 w 24"/>
              <a:gd name="T37" fmla="*/ 33173 h 29"/>
              <a:gd name="T38" fmla="*/ 65882 w 24"/>
              <a:gd name="T39" fmla="*/ 27644 h 29"/>
              <a:gd name="T40" fmla="*/ 76862 w 24"/>
              <a:gd name="T41" fmla="*/ 44231 h 29"/>
              <a:gd name="T42" fmla="*/ 98822 w 24"/>
              <a:gd name="T43" fmla="*/ 49760 h 29"/>
              <a:gd name="T44" fmla="*/ 120783 w 24"/>
              <a:gd name="T45" fmla="*/ 71876 h 29"/>
              <a:gd name="T46" fmla="*/ 120783 w 24"/>
              <a:gd name="T47" fmla="*/ 77405 h 29"/>
              <a:gd name="T48" fmla="*/ 131763 w 24"/>
              <a:gd name="T49" fmla="*/ 82933 h 29"/>
              <a:gd name="T50" fmla="*/ 126273 w 24"/>
              <a:gd name="T51" fmla="*/ 93991 h 29"/>
              <a:gd name="T52" fmla="*/ 120783 w 24"/>
              <a:gd name="T53" fmla="*/ 99520 h 29"/>
              <a:gd name="T54" fmla="*/ 126273 w 24"/>
              <a:gd name="T55" fmla="*/ 11610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"/>
              <a:gd name="T85" fmla="*/ 0 h 29"/>
              <a:gd name="T86" fmla="*/ 24 w 24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" h="29">
                <a:moveTo>
                  <a:pt x="23" y="21"/>
                </a:moveTo>
                <a:cubicBezTo>
                  <a:pt x="23" y="21"/>
                  <a:pt x="24" y="21"/>
                  <a:pt x="24" y="22"/>
                </a:cubicBezTo>
                <a:cubicBezTo>
                  <a:pt x="24" y="22"/>
                  <a:pt x="23" y="23"/>
                  <a:pt x="23" y="24"/>
                </a:cubicBezTo>
                <a:cubicBezTo>
                  <a:pt x="22" y="24"/>
                  <a:pt x="22" y="25"/>
                  <a:pt x="22" y="25"/>
                </a:cubicBezTo>
                <a:cubicBezTo>
                  <a:pt x="20" y="26"/>
                  <a:pt x="19" y="28"/>
                  <a:pt x="17" y="28"/>
                </a:cubicBezTo>
                <a:cubicBezTo>
                  <a:pt x="15" y="29"/>
                  <a:pt x="12" y="28"/>
                  <a:pt x="10" y="28"/>
                </a:cubicBezTo>
                <a:cubicBezTo>
                  <a:pt x="8" y="27"/>
                  <a:pt x="6" y="26"/>
                  <a:pt x="4" y="26"/>
                </a:cubicBezTo>
                <a:cubicBezTo>
                  <a:pt x="2" y="26"/>
                  <a:pt x="1" y="25"/>
                  <a:pt x="1" y="24"/>
                </a:cubicBezTo>
                <a:cubicBezTo>
                  <a:pt x="0" y="23"/>
                  <a:pt x="0" y="21"/>
                  <a:pt x="1" y="20"/>
                </a:cubicBezTo>
                <a:cubicBezTo>
                  <a:pt x="1" y="19"/>
                  <a:pt x="1" y="18"/>
                  <a:pt x="1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" y="14"/>
                  <a:pt x="2" y="14"/>
                  <a:pt x="2" y="14"/>
                </a:cubicBezTo>
                <a:cubicBezTo>
                  <a:pt x="1" y="13"/>
                  <a:pt x="1" y="12"/>
                  <a:pt x="1" y="11"/>
                </a:cubicBezTo>
                <a:cubicBezTo>
                  <a:pt x="1" y="10"/>
                  <a:pt x="2" y="9"/>
                  <a:pt x="2" y="9"/>
                </a:cubicBezTo>
                <a:cubicBezTo>
                  <a:pt x="2" y="7"/>
                  <a:pt x="2" y="5"/>
                  <a:pt x="2" y="4"/>
                </a:cubicBezTo>
                <a:cubicBezTo>
                  <a:pt x="2" y="3"/>
                  <a:pt x="3" y="3"/>
                  <a:pt x="3" y="2"/>
                </a:cubicBezTo>
                <a:cubicBezTo>
                  <a:pt x="4" y="1"/>
                  <a:pt x="6" y="0"/>
                  <a:pt x="7" y="1"/>
                </a:cubicBezTo>
                <a:cubicBezTo>
                  <a:pt x="9" y="2"/>
                  <a:pt x="9" y="5"/>
                  <a:pt x="10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3" y="6"/>
                  <a:pt x="13" y="7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19" y="10"/>
                  <a:pt x="21" y="11"/>
                  <a:pt x="22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3" y="14"/>
                  <a:pt x="23" y="15"/>
                  <a:pt x="24" y="15"/>
                </a:cubicBezTo>
                <a:cubicBezTo>
                  <a:pt x="24" y="16"/>
                  <a:pt x="23" y="17"/>
                  <a:pt x="23" y="17"/>
                </a:cubicBezTo>
                <a:cubicBezTo>
                  <a:pt x="23" y="18"/>
                  <a:pt x="22" y="18"/>
                  <a:pt x="22" y="18"/>
                </a:cubicBezTo>
                <a:cubicBezTo>
                  <a:pt x="22" y="19"/>
                  <a:pt x="22" y="20"/>
                  <a:pt x="23" y="2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761163" y="5224463"/>
            <a:ext cx="2740025" cy="1168400"/>
          </a:xfrm>
          <a:solidFill>
            <a:srgbClr val="F3F3F3"/>
          </a:solidFill>
        </p:spPr>
        <p:txBody>
          <a:bodyPr lIns="54000" tIns="36000" rIns="144000" bIns="54000">
            <a:spAutoFit/>
          </a:bodyPr>
          <a:lstStyle/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en-US" sz="1200" b="1" smtClean="0"/>
              <a:t>Grupul Enel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Capacitate: 87 GW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Rețele: 1.9 mn km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Utilizatori finali: 61.5 mn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vi-VN" sz="1200" smtClean="0"/>
              <a:t>Clienți pe piața liberalizată</a:t>
            </a:r>
            <a:r>
              <a:rPr lang="en-US" sz="1200" smtClean="0"/>
              <a:t>: 23.1 mn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52400" y="2057400"/>
            <a:ext cx="2386013" cy="722313"/>
          </a:xfrm>
          <a:solidFill>
            <a:srgbClr val="F3F3F3"/>
          </a:solidFill>
        </p:spPr>
        <p:txBody>
          <a:bodyPr lIns="54000" tIns="36000" bIns="54000">
            <a:spAutoFit/>
          </a:bodyPr>
          <a:lstStyle/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vi-VN" sz="1200" b="1" smtClean="0"/>
              <a:t>America Centrală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en-US" sz="1200" b="1" smtClean="0"/>
              <a:t> și de Nord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Capacitate: 3.5 GW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2451100" y="2063750"/>
            <a:ext cx="163513" cy="733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60350" y="5002213"/>
            <a:ext cx="2325688" cy="946150"/>
          </a:xfrm>
          <a:solidFill>
            <a:srgbClr val="F3F3F3"/>
          </a:solidFill>
        </p:spPr>
        <p:txBody>
          <a:bodyPr lIns="54000" tIns="36000" rIns="108000" bIns="54000">
            <a:spAutoFit/>
          </a:bodyPr>
          <a:lstStyle/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vi-VN" sz="1200" b="1" smtClean="0"/>
              <a:t>America Latină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Capacitate: 18.6 GW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Rețele: 0.32 mn km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Utilizatori finali: 15.3 mn</a:t>
            </a: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490788" y="4989513"/>
            <a:ext cx="225425" cy="95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14464" name="Freeform 1319"/>
          <p:cNvSpPr>
            <a:spLocks/>
          </p:cNvSpPr>
          <p:nvPr/>
        </p:nvSpPr>
        <p:spPr bwMode="auto">
          <a:xfrm>
            <a:off x="2290763" y="3394075"/>
            <a:ext cx="109537" cy="87313"/>
          </a:xfrm>
          <a:custGeom>
            <a:avLst/>
            <a:gdLst>
              <a:gd name="T0" fmla="*/ 5477 w 20"/>
              <a:gd name="T1" fmla="*/ 0 h 16"/>
              <a:gd name="T2" fmla="*/ 54769 w 20"/>
              <a:gd name="T3" fmla="*/ 16371 h 16"/>
              <a:gd name="T4" fmla="*/ 65723 w 20"/>
              <a:gd name="T5" fmla="*/ 21828 h 16"/>
              <a:gd name="T6" fmla="*/ 76677 w 20"/>
              <a:gd name="T7" fmla="*/ 38199 h 16"/>
              <a:gd name="T8" fmla="*/ 76677 w 20"/>
              <a:gd name="T9" fmla="*/ 43657 h 16"/>
              <a:gd name="T10" fmla="*/ 98584 w 20"/>
              <a:gd name="T11" fmla="*/ 49114 h 16"/>
              <a:gd name="T12" fmla="*/ 104061 w 20"/>
              <a:gd name="T13" fmla="*/ 70942 h 16"/>
              <a:gd name="T14" fmla="*/ 104061 w 20"/>
              <a:gd name="T15" fmla="*/ 81856 h 16"/>
              <a:gd name="T16" fmla="*/ 87630 w 20"/>
              <a:gd name="T17" fmla="*/ 87313 h 16"/>
              <a:gd name="T18" fmla="*/ 65723 w 20"/>
              <a:gd name="T19" fmla="*/ 76399 h 16"/>
              <a:gd name="T20" fmla="*/ 71200 w 20"/>
              <a:gd name="T21" fmla="*/ 65485 h 16"/>
              <a:gd name="T22" fmla="*/ 54769 w 20"/>
              <a:gd name="T23" fmla="*/ 65485 h 16"/>
              <a:gd name="T24" fmla="*/ 43815 w 20"/>
              <a:gd name="T25" fmla="*/ 60028 h 16"/>
              <a:gd name="T26" fmla="*/ 43815 w 20"/>
              <a:gd name="T27" fmla="*/ 49114 h 16"/>
              <a:gd name="T28" fmla="*/ 32861 w 20"/>
              <a:gd name="T29" fmla="*/ 43657 h 16"/>
              <a:gd name="T30" fmla="*/ 21908 w 20"/>
              <a:gd name="T31" fmla="*/ 32742 h 16"/>
              <a:gd name="T32" fmla="*/ 21908 w 20"/>
              <a:gd name="T33" fmla="*/ 21828 h 16"/>
              <a:gd name="T34" fmla="*/ 5477 w 20"/>
              <a:gd name="T35" fmla="*/ 21828 h 16"/>
              <a:gd name="T36" fmla="*/ 16431 w 20"/>
              <a:gd name="T37" fmla="*/ 10914 h 16"/>
              <a:gd name="T38" fmla="*/ 5477 w 20"/>
              <a:gd name="T39" fmla="*/ 10914 h 16"/>
              <a:gd name="T40" fmla="*/ 0 w 20"/>
              <a:gd name="T41" fmla="*/ 0 h 16"/>
              <a:gd name="T42" fmla="*/ 5477 w 20"/>
              <a:gd name="T43" fmla="*/ 0 h 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"/>
              <a:gd name="T67" fmla="*/ 0 h 16"/>
              <a:gd name="T68" fmla="*/ 20 w 20"/>
              <a:gd name="T69" fmla="*/ 16 h 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" h="16">
                <a:moveTo>
                  <a:pt x="1" y="0"/>
                </a:moveTo>
                <a:cubicBezTo>
                  <a:pt x="4" y="1"/>
                  <a:pt x="7" y="2"/>
                  <a:pt x="10" y="3"/>
                </a:cubicBezTo>
                <a:cubicBezTo>
                  <a:pt x="11" y="4"/>
                  <a:pt x="12" y="3"/>
                  <a:pt x="12" y="4"/>
                </a:cubicBezTo>
                <a:cubicBezTo>
                  <a:pt x="13" y="5"/>
                  <a:pt x="13" y="6"/>
                  <a:pt x="14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5" y="9"/>
                  <a:pt x="17" y="9"/>
                  <a:pt x="18" y="9"/>
                </a:cubicBezTo>
                <a:cubicBezTo>
                  <a:pt x="19" y="10"/>
                  <a:pt x="19" y="12"/>
                  <a:pt x="19" y="13"/>
                </a:cubicBezTo>
                <a:cubicBezTo>
                  <a:pt x="20" y="14"/>
                  <a:pt x="20" y="15"/>
                  <a:pt x="19" y="15"/>
                </a:cubicBezTo>
                <a:cubicBezTo>
                  <a:pt x="18" y="16"/>
                  <a:pt x="17" y="16"/>
                  <a:pt x="16" y="16"/>
                </a:cubicBezTo>
                <a:cubicBezTo>
                  <a:pt x="14" y="15"/>
                  <a:pt x="13" y="15"/>
                  <a:pt x="12" y="14"/>
                </a:cubicBezTo>
                <a:cubicBezTo>
                  <a:pt x="11" y="13"/>
                  <a:pt x="13" y="12"/>
                  <a:pt x="13" y="12"/>
                </a:cubicBezTo>
                <a:cubicBezTo>
                  <a:pt x="12" y="11"/>
                  <a:pt x="11" y="12"/>
                  <a:pt x="10" y="12"/>
                </a:cubicBezTo>
                <a:cubicBezTo>
                  <a:pt x="9" y="12"/>
                  <a:pt x="8" y="11"/>
                  <a:pt x="8" y="11"/>
                </a:cubicBezTo>
                <a:cubicBezTo>
                  <a:pt x="8" y="10"/>
                  <a:pt x="8" y="9"/>
                  <a:pt x="8" y="9"/>
                </a:cubicBezTo>
                <a:cubicBezTo>
                  <a:pt x="7" y="8"/>
                  <a:pt x="6" y="8"/>
                  <a:pt x="6" y="8"/>
                </a:cubicBezTo>
                <a:cubicBezTo>
                  <a:pt x="5" y="7"/>
                  <a:pt x="4" y="6"/>
                  <a:pt x="4" y="6"/>
                </a:cubicBezTo>
                <a:cubicBezTo>
                  <a:pt x="3" y="5"/>
                  <a:pt x="4" y="5"/>
                  <a:pt x="4" y="4"/>
                </a:cubicBezTo>
                <a:cubicBezTo>
                  <a:pt x="3" y="4"/>
                  <a:pt x="2" y="5"/>
                  <a:pt x="1" y="4"/>
                </a:cubicBezTo>
                <a:cubicBezTo>
                  <a:pt x="1" y="4"/>
                  <a:pt x="3" y="3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5" name="Freeform 1320"/>
          <p:cNvSpPr>
            <a:spLocks/>
          </p:cNvSpPr>
          <p:nvPr/>
        </p:nvSpPr>
        <p:spPr bwMode="auto">
          <a:xfrm>
            <a:off x="2197100" y="3278188"/>
            <a:ext cx="50800" cy="22225"/>
          </a:xfrm>
          <a:custGeom>
            <a:avLst/>
            <a:gdLst>
              <a:gd name="T0" fmla="*/ 50800 w 9"/>
              <a:gd name="T1" fmla="*/ 5556 h 4"/>
              <a:gd name="T2" fmla="*/ 39511 w 9"/>
              <a:gd name="T3" fmla="*/ 16669 h 4"/>
              <a:gd name="T4" fmla="*/ 28222 w 9"/>
              <a:gd name="T5" fmla="*/ 22225 h 4"/>
              <a:gd name="T6" fmla="*/ 11289 w 9"/>
              <a:gd name="T7" fmla="*/ 22225 h 4"/>
              <a:gd name="T8" fmla="*/ 5644 w 9"/>
              <a:gd name="T9" fmla="*/ 22225 h 4"/>
              <a:gd name="T10" fmla="*/ 5644 w 9"/>
              <a:gd name="T11" fmla="*/ 11113 h 4"/>
              <a:gd name="T12" fmla="*/ 5644 w 9"/>
              <a:gd name="T13" fmla="*/ 0 h 4"/>
              <a:gd name="T14" fmla="*/ 33867 w 9"/>
              <a:gd name="T15" fmla="*/ 5556 h 4"/>
              <a:gd name="T16" fmla="*/ 50800 w 9"/>
              <a:gd name="T17" fmla="*/ 555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4"/>
              <a:gd name="T29" fmla="*/ 9 w 9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4">
                <a:moveTo>
                  <a:pt x="9" y="1"/>
                </a:moveTo>
                <a:cubicBezTo>
                  <a:pt x="9" y="2"/>
                  <a:pt x="7" y="2"/>
                  <a:pt x="7" y="3"/>
                </a:cubicBezTo>
                <a:cubicBezTo>
                  <a:pt x="6" y="3"/>
                  <a:pt x="6" y="4"/>
                  <a:pt x="5" y="4"/>
                </a:cubicBezTo>
                <a:cubicBezTo>
                  <a:pt x="5" y="4"/>
                  <a:pt x="3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3" y="0"/>
                  <a:pt x="5" y="1"/>
                  <a:pt x="6" y="1"/>
                </a:cubicBezTo>
                <a:cubicBezTo>
                  <a:pt x="7" y="1"/>
                  <a:pt x="8" y="1"/>
                  <a:pt x="9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6" name="Freeform 1321"/>
          <p:cNvSpPr>
            <a:spLocks/>
          </p:cNvSpPr>
          <p:nvPr/>
        </p:nvSpPr>
        <p:spPr bwMode="auto">
          <a:xfrm>
            <a:off x="1685925" y="3219450"/>
            <a:ext cx="88900" cy="22225"/>
          </a:xfrm>
          <a:custGeom>
            <a:avLst/>
            <a:gdLst>
              <a:gd name="T0" fmla="*/ 0 w 12"/>
              <a:gd name="T1" fmla="*/ 5556 h 4"/>
              <a:gd name="T2" fmla="*/ 0 w 12"/>
              <a:gd name="T3" fmla="*/ 11113 h 4"/>
              <a:gd name="T4" fmla="*/ 0 w 12"/>
              <a:gd name="T5" fmla="*/ 16669 h 4"/>
              <a:gd name="T6" fmla="*/ 0 w 12"/>
              <a:gd name="T7" fmla="*/ 22225 h 4"/>
              <a:gd name="T8" fmla="*/ 14700 w 12"/>
              <a:gd name="T9" fmla="*/ 16669 h 4"/>
              <a:gd name="T10" fmla="*/ 29399 w 12"/>
              <a:gd name="T11" fmla="*/ 22225 h 4"/>
              <a:gd name="T12" fmla="*/ 51448 w 12"/>
              <a:gd name="T13" fmla="*/ 11113 h 4"/>
              <a:gd name="T14" fmla="*/ 80847 w 12"/>
              <a:gd name="T15" fmla="*/ 5556 h 4"/>
              <a:gd name="T16" fmla="*/ 80847 w 12"/>
              <a:gd name="T17" fmla="*/ 0 h 4"/>
              <a:gd name="T18" fmla="*/ 66148 w 12"/>
              <a:gd name="T19" fmla="*/ 0 h 4"/>
              <a:gd name="T20" fmla="*/ 44099 w 12"/>
              <a:gd name="T21" fmla="*/ 0 h 4"/>
              <a:gd name="T22" fmla="*/ 36749 w 12"/>
              <a:gd name="T23" fmla="*/ 0 h 4"/>
              <a:gd name="T24" fmla="*/ 29399 w 12"/>
              <a:gd name="T25" fmla="*/ 5556 h 4"/>
              <a:gd name="T26" fmla="*/ 29399 w 12"/>
              <a:gd name="T27" fmla="*/ 11113 h 4"/>
              <a:gd name="T28" fmla="*/ 29399 w 12"/>
              <a:gd name="T29" fmla="*/ 5556 h 4"/>
              <a:gd name="T30" fmla="*/ 7350 w 12"/>
              <a:gd name="T31" fmla="*/ 5556 h 4"/>
              <a:gd name="T32" fmla="*/ 0 w 12"/>
              <a:gd name="T33" fmla="*/ 5556 h 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4"/>
              <a:gd name="T53" fmla="*/ 12 w 12"/>
              <a:gd name="T54" fmla="*/ 4 h 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4"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4"/>
                  <a:pt x="1" y="3"/>
                  <a:pt x="2" y="3"/>
                </a:cubicBezTo>
                <a:cubicBezTo>
                  <a:pt x="3" y="3"/>
                  <a:pt x="3" y="4"/>
                  <a:pt x="4" y="4"/>
                </a:cubicBezTo>
                <a:cubicBezTo>
                  <a:pt x="5" y="4"/>
                  <a:pt x="6" y="3"/>
                  <a:pt x="7" y="2"/>
                </a:cubicBezTo>
                <a:cubicBezTo>
                  <a:pt x="9" y="2"/>
                  <a:pt x="10" y="2"/>
                  <a:pt x="11" y="1"/>
                </a:cubicBezTo>
                <a:cubicBezTo>
                  <a:pt x="12" y="1"/>
                  <a:pt x="11" y="0"/>
                  <a:pt x="11" y="0"/>
                </a:cubicBezTo>
                <a:cubicBezTo>
                  <a:pt x="10" y="0"/>
                  <a:pt x="9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5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3" y="2"/>
                  <a:pt x="4" y="1"/>
                  <a:pt x="4" y="1"/>
                </a:cubicBezTo>
                <a:cubicBezTo>
                  <a:pt x="3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7" name="Freeform 1322"/>
          <p:cNvSpPr>
            <a:spLocks/>
          </p:cNvSpPr>
          <p:nvPr/>
        </p:nvSpPr>
        <p:spPr bwMode="auto">
          <a:xfrm>
            <a:off x="1736725" y="3197225"/>
            <a:ext cx="60325" cy="0"/>
          </a:xfrm>
          <a:custGeom>
            <a:avLst/>
            <a:gdLst>
              <a:gd name="T0" fmla="*/ 37645 w 8"/>
              <a:gd name="T1" fmla="*/ 0 w 8"/>
              <a:gd name="T2" fmla="*/ 15058 w 8"/>
              <a:gd name="T3" fmla="*/ 52703 w 8"/>
              <a:gd name="T4" fmla="*/ 37645 w 8"/>
              <a:gd name="T5" fmla="*/ 37645 w 8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8 w 8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8">
                <a:moveTo>
                  <a:pt x="5" y="0"/>
                </a:moveTo>
                <a:cubicBezTo>
                  <a:pt x="3" y="0"/>
                  <a:pt x="1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4" y="0"/>
                  <a:pt x="6" y="0"/>
                  <a:pt x="7" y="0"/>
                </a:cubicBezTo>
                <a:cubicBezTo>
                  <a:pt x="8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812338" y="2835275"/>
            <a:ext cx="2192337" cy="1352550"/>
          </a:xfrm>
          <a:solidFill>
            <a:srgbClr val="F3F3F3"/>
          </a:solidFill>
        </p:spPr>
        <p:txBody>
          <a:bodyPr lIns="54000" tIns="36000" bIns="54000">
            <a:spAutoFit/>
          </a:bodyPr>
          <a:lstStyle/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en-US" sz="1200" b="1" smtClean="0"/>
              <a:t>Iberia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Capacitate: 22.8 GW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Rețele: 0.32 mn km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Utilizatori finali: 11.9 mn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vi-VN" sz="1200" smtClean="0"/>
              <a:t>Clienți pe piața liberalizată</a:t>
            </a:r>
            <a:r>
              <a:rPr lang="en-US" sz="1200" smtClean="0"/>
              <a:t>: 12.5 mn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9586913" y="1423988"/>
            <a:ext cx="214312" cy="1352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9594850" y="2817813"/>
            <a:ext cx="215900" cy="1352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14471" name="Freeform 1229"/>
          <p:cNvSpPr>
            <a:spLocks/>
          </p:cNvSpPr>
          <p:nvPr/>
        </p:nvSpPr>
        <p:spPr bwMode="auto">
          <a:xfrm>
            <a:off x="10191750" y="2517775"/>
            <a:ext cx="46038" cy="22225"/>
          </a:xfrm>
          <a:custGeom>
            <a:avLst/>
            <a:gdLst>
              <a:gd name="T0" fmla="*/ 45719 w 4"/>
              <a:gd name="T1" fmla="*/ 0 h 4"/>
              <a:gd name="T2" fmla="*/ 45719 w 4"/>
              <a:gd name="T3" fmla="*/ 11113 h 4"/>
              <a:gd name="T4" fmla="*/ 0 w 4"/>
              <a:gd name="T5" fmla="*/ 22225 h 4"/>
              <a:gd name="T6" fmla="*/ 11430 w 4"/>
              <a:gd name="T7" fmla="*/ 5556 h 4"/>
              <a:gd name="T8" fmla="*/ 45719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0"/>
                </a:moveTo>
                <a:cubicBezTo>
                  <a:pt x="4" y="1"/>
                  <a:pt x="4" y="2"/>
                  <a:pt x="4" y="2"/>
                </a:cubicBezTo>
                <a:cubicBezTo>
                  <a:pt x="3" y="3"/>
                  <a:pt x="2" y="4"/>
                  <a:pt x="0" y="4"/>
                </a:cubicBezTo>
                <a:cubicBezTo>
                  <a:pt x="1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2" name="Freeform 1246"/>
          <p:cNvSpPr>
            <a:spLocks/>
          </p:cNvSpPr>
          <p:nvPr/>
        </p:nvSpPr>
        <p:spPr bwMode="auto">
          <a:xfrm>
            <a:off x="10125075" y="2111375"/>
            <a:ext cx="46038" cy="26988"/>
          </a:xfrm>
          <a:custGeom>
            <a:avLst/>
            <a:gdLst>
              <a:gd name="T0" fmla="*/ 11430 w 4"/>
              <a:gd name="T1" fmla="*/ 0 h 5"/>
              <a:gd name="T2" fmla="*/ 0 w 4"/>
              <a:gd name="T3" fmla="*/ 5398 h 5"/>
              <a:gd name="T4" fmla="*/ 11430 w 4"/>
              <a:gd name="T5" fmla="*/ 16193 h 5"/>
              <a:gd name="T6" fmla="*/ 34289 w 4"/>
              <a:gd name="T7" fmla="*/ 26988 h 5"/>
              <a:gd name="T8" fmla="*/ 45719 w 4"/>
              <a:gd name="T9" fmla="*/ 21590 h 5"/>
              <a:gd name="T10" fmla="*/ 45719 w 4"/>
              <a:gd name="T11" fmla="*/ 10795 h 5"/>
              <a:gd name="T12" fmla="*/ 11430 w 4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5"/>
              <a:gd name="T23" fmla="*/ 4 w 4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5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1" y="3"/>
                </a:cubicBezTo>
                <a:cubicBezTo>
                  <a:pt x="2" y="3"/>
                  <a:pt x="3" y="4"/>
                  <a:pt x="3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3"/>
                  <a:pt x="4" y="2"/>
                  <a:pt x="4" y="2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3" name="Freeform 1247"/>
          <p:cNvSpPr>
            <a:spLocks/>
          </p:cNvSpPr>
          <p:nvPr/>
        </p:nvSpPr>
        <p:spPr bwMode="auto">
          <a:xfrm>
            <a:off x="10350500" y="2044700"/>
            <a:ext cx="87313" cy="44450"/>
          </a:xfrm>
          <a:custGeom>
            <a:avLst/>
            <a:gdLst>
              <a:gd name="T0" fmla="*/ 7293 w 12"/>
              <a:gd name="T1" fmla="*/ 5556 h 8"/>
              <a:gd name="T2" fmla="*/ 0 w 12"/>
              <a:gd name="T3" fmla="*/ 27781 h 8"/>
              <a:gd name="T4" fmla="*/ 14585 w 12"/>
              <a:gd name="T5" fmla="*/ 44450 h 8"/>
              <a:gd name="T6" fmla="*/ 29171 w 12"/>
              <a:gd name="T7" fmla="*/ 38894 h 8"/>
              <a:gd name="T8" fmla="*/ 43756 w 12"/>
              <a:gd name="T9" fmla="*/ 33337 h 8"/>
              <a:gd name="T10" fmla="*/ 65634 w 12"/>
              <a:gd name="T11" fmla="*/ 33337 h 8"/>
              <a:gd name="T12" fmla="*/ 87512 w 12"/>
              <a:gd name="T13" fmla="*/ 27781 h 8"/>
              <a:gd name="T14" fmla="*/ 87512 w 12"/>
              <a:gd name="T15" fmla="*/ 16669 h 8"/>
              <a:gd name="T16" fmla="*/ 58341 w 12"/>
              <a:gd name="T17" fmla="*/ 5556 h 8"/>
              <a:gd name="T18" fmla="*/ 43756 w 12"/>
              <a:gd name="T19" fmla="*/ 0 h 8"/>
              <a:gd name="T20" fmla="*/ 29171 w 12"/>
              <a:gd name="T21" fmla="*/ 5556 h 8"/>
              <a:gd name="T22" fmla="*/ 7293 w 12"/>
              <a:gd name="T23" fmla="*/ 555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8"/>
              <a:gd name="T38" fmla="*/ 12 w 12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8">
                <a:moveTo>
                  <a:pt x="1" y="1"/>
                </a:moveTo>
                <a:cubicBezTo>
                  <a:pt x="1" y="2"/>
                  <a:pt x="0" y="4"/>
                  <a:pt x="0" y="5"/>
                </a:cubicBezTo>
                <a:cubicBezTo>
                  <a:pt x="0" y="6"/>
                  <a:pt x="1" y="7"/>
                  <a:pt x="2" y="8"/>
                </a:cubicBezTo>
                <a:cubicBezTo>
                  <a:pt x="2" y="8"/>
                  <a:pt x="3" y="7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6"/>
                  <a:pt x="9" y="6"/>
                </a:cubicBezTo>
                <a:cubicBezTo>
                  <a:pt x="10" y="6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1" y="2"/>
                  <a:pt x="9" y="2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1"/>
                  <a:pt x="4" y="1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4" name="Freeform 1248"/>
          <p:cNvSpPr>
            <a:spLocks/>
          </p:cNvSpPr>
          <p:nvPr/>
        </p:nvSpPr>
        <p:spPr bwMode="auto">
          <a:xfrm>
            <a:off x="10307638" y="2649538"/>
            <a:ext cx="46037" cy="26987"/>
          </a:xfrm>
          <a:custGeom>
            <a:avLst/>
            <a:gdLst>
              <a:gd name="T0" fmla="*/ 11430 w 4"/>
              <a:gd name="T1" fmla="*/ 0 h 5"/>
              <a:gd name="T2" fmla="*/ 22860 w 4"/>
              <a:gd name="T3" fmla="*/ 5398 h 5"/>
              <a:gd name="T4" fmla="*/ 22860 w 4"/>
              <a:gd name="T5" fmla="*/ 10795 h 5"/>
              <a:gd name="T6" fmla="*/ 45719 w 4"/>
              <a:gd name="T7" fmla="*/ 21590 h 5"/>
              <a:gd name="T8" fmla="*/ 45719 w 4"/>
              <a:gd name="T9" fmla="*/ 21590 h 5"/>
              <a:gd name="T10" fmla="*/ 22860 w 4"/>
              <a:gd name="T11" fmla="*/ 16193 h 5"/>
              <a:gd name="T12" fmla="*/ 0 w 4"/>
              <a:gd name="T13" fmla="*/ 5398 h 5"/>
              <a:gd name="T14" fmla="*/ 11430 w 4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5"/>
              <a:gd name="T26" fmla="*/ 4 w 4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5">
                <a:moveTo>
                  <a:pt x="1" y="0"/>
                </a:moveTo>
                <a:cubicBezTo>
                  <a:pt x="1" y="0"/>
                  <a:pt x="1" y="0"/>
                  <a:pt x="2" y="1"/>
                </a:cubicBezTo>
                <a:cubicBezTo>
                  <a:pt x="2" y="1"/>
                  <a:pt x="1" y="1"/>
                  <a:pt x="2" y="2"/>
                </a:cubicBezTo>
                <a:cubicBezTo>
                  <a:pt x="2" y="2"/>
                  <a:pt x="3" y="3"/>
                  <a:pt x="4" y="4"/>
                </a:cubicBezTo>
                <a:cubicBezTo>
                  <a:pt x="4" y="4"/>
                  <a:pt x="4" y="5"/>
                  <a:pt x="4" y="4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5" name="Freeform 1249"/>
          <p:cNvSpPr>
            <a:spLocks/>
          </p:cNvSpPr>
          <p:nvPr/>
        </p:nvSpPr>
        <p:spPr bwMode="auto">
          <a:xfrm>
            <a:off x="10350500" y="2676525"/>
            <a:ext cx="46038" cy="0"/>
          </a:xfrm>
          <a:custGeom>
            <a:avLst/>
            <a:gdLst>
              <a:gd name="T0" fmla="*/ 11430 w 4"/>
              <a:gd name="T1" fmla="*/ 0 w 4"/>
              <a:gd name="T2" fmla="*/ 34289 w 4"/>
              <a:gd name="T3" fmla="*/ 45719 w 4"/>
              <a:gd name="T4" fmla="*/ 11430 w 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4"/>
              <a:gd name="T11" fmla="*/ 4 w 4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5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761538" y="4256088"/>
            <a:ext cx="2252662" cy="1352550"/>
          </a:xfrm>
          <a:solidFill>
            <a:srgbClr val="F3F3F3"/>
          </a:solidFill>
        </p:spPr>
        <p:txBody>
          <a:bodyPr lIns="54000" tIns="36000" bIns="54000">
            <a:spAutoFit/>
          </a:bodyPr>
          <a:lstStyle/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en-US" sz="1200" b="1" smtClean="0"/>
              <a:t>Europa si Africa de Nord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Capacitate: 14 GW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Rețele: 0.09 mn km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Utilizatori finali: 2.7 mn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vi-VN" sz="1200" smtClean="0"/>
              <a:t>Clienți pe piața liberalizată</a:t>
            </a:r>
            <a:r>
              <a:rPr lang="en-US" sz="1200" smtClean="0"/>
              <a:t>: 0.1 mn</a:t>
            </a:r>
          </a:p>
        </p:txBody>
      </p:sp>
      <p:sp>
        <p:nvSpPr>
          <p:cNvPr id="1356" name="Rectangle 30"/>
          <p:cNvSpPr>
            <a:spLocks noChangeAspect="1"/>
          </p:cNvSpPr>
          <p:nvPr/>
        </p:nvSpPr>
        <p:spPr>
          <a:xfrm>
            <a:off x="9580563" y="4227513"/>
            <a:ext cx="217487" cy="1354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801225" y="1412875"/>
            <a:ext cx="2212975" cy="1352550"/>
          </a:xfrm>
          <a:solidFill>
            <a:srgbClr val="F3F3F3"/>
          </a:solidFill>
        </p:spPr>
        <p:txBody>
          <a:bodyPr lIns="54000" tIns="36000" bIns="54000">
            <a:spAutoFit/>
          </a:bodyPr>
          <a:lstStyle/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en-US" sz="1200" b="1" smtClean="0"/>
              <a:t>Italia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Capacitate: 27.8 GW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Rețele: 1.14 mn km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Utilizatori finali: 31.6 mn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vi-VN" sz="1200" smtClean="0"/>
              <a:t>Clienți pe piața liberalizată</a:t>
            </a:r>
            <a:r>
              <a:rPr lang="en-US" sz="1200" smtClean="0"/>
              <a:t>: 10.5 mn</a:t>
            </a:r>
          </a:p>
        </p:txBody>
      </p:sp>
      <p:sp>
        <p:nvSpPr>
          <p:cNvPr id="1357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747250" y="5678488"/>
            <a:ext cx="2244725" cy="498475"/>
          </a:xfrm>
          <a:solidFill>
            <a:srgbClr val="F3F3F3"/>
          </a:solidFill>
        </p:spPr>
        <p:txBody>
          <a:bodyPr lIns="54000" tIns="36000" bIns="54000">
            <a:spAutoFit/>
          </a:bodyPr>
          <a:lstStyle/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lang="en-US" sz="1200" b="1" smtClean="0"/>
              <a:t>Africa </a:t>
            </a:r>
            <a:r>
              <a:rPr lang="vi-VN" sz="1200" b="1" smtClean="0"/>
              <a:t>Subsahariană</a:t>
            </a:r>
            <a:r>
              <a:rPr lang="en-US" sz="1200" b="1" smtClean="0"/>
              <a:t> și Asia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smtClean="0"/>
              <a:t>Capacitate: 0.3 GW</a:t>
            </a:r>
          </a:p>
        </p:txBody>
      </p:sp>
      <p:sp>
        <p:nvSpPr>
          <p:cNvPr id="1358" name="Rectangle 11"/>
          <p:cNvSpPr>
            <a:spLocks noChangeAspect="1"/>
          </p:cNvSpPr>
          <p:nvPr/>
        </p:nvSpPr>
        <p:spPr>
          <a:xfrm>
            <a:off x="9601200" y="5637213"/>
            <a:ext cx="166688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1359" name="Rectangle 30"/>
          <p:cNvSpPr>
            <a:spLocks noChangeAspect="1"/>
          </p:cNvSpPr>
          <p:nvPr/>
        </p:nvSpPr>
        <p:spPr>
          <a:xfrm>
            <a:off x="6588125" y="5262563"/>
            <a:ext cx="188913" cy="1169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Prezenta in Romania </a:t>
            </a:r>
            <a:endParaRPr lang="ro-RO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C2E4DFE-522F-4FC4-8E2E-4FB39F520922}" type="slidenum">
              <a:rPr lang="ro-RO"/>
              <a:pPr>
                <a:defRPr/>
              </a:pPr>
              <a:t>3</a:t>
            </a:fld>
            <a:endParaRPr lang="ro-RO" dirty="0"/>
          </a:p>
        </p:txBody>
      </p:sp>
      <p:sp>
        <p:nvSpPr>
          <p:cNvPr id="16387" name="Text Placeholder 10"/>
          <p:cNvSpPr txBox="1">
            <a:spLocks/>
          </p:cNvSpPr>
          <p:nvPr/>
        </p:nvSpPr>
        <p:spPr bwMode="auto">
          <a:xfrm>
            <a:off x="762000" y="2103438"/>
            <a:ext cx="31178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36000" rIns="144000" bIns="54000">
            <a:spAutoFit/>
          </a:bodyPr>
          <a:lstStyle/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600" b="1"/>
              <a:t>Funizare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endParaRPr lang="ro-RO" sz="1600" b="1"/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 b="1"/>
              <a:t>Enel Energie, Enel Energie Muntenia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/>
              <a:t>Utilizatori finali: 2,</a:t>
            </a:r>
            <a:r>
              <a:rPr lang="en-US" sz="1200"/>
              <a:t>8</a:t>
            </a:r>
            <a:r>
              <a:rPr lang="ro-RO" sz="1200"/>
              <a:t> mn</a:t>
            </a:r>
          </a:p>
        </p:txBody>
      </p:sp>
      <p:sp>
        <p:nvSpPr>
          <p:cNvPr id="16388" name="Text Placeholder 10"/>
          <p:cNvSpPr txBox="1">
            <a:spLocks/>
          </p:cNvSpPr>
          <p:nvPr/>
        </p:nvSpPr>
        <p:spPr bwMode="auto">
          <a:xfrm>
            <a:off x="4546600" y="2105025"/>
            <a:ext cx="31210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36000" rIns="144000" bIns="54000">
            <a:spAutoFit/>
          </a:bodyPr>
          <a:lstStyle/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600" b="1"/>
              <a:t>Distribuție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endParaRPr lang="ro-RO" sz="1600" b="1"/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 b="1"/>
              <a:t>E</a:t>
            </a:r>
            <a:r>
              <a:rPr lang="en-US" sz="1200" b="1"/>
              <a:t>-</a:t>
            </a:r>
            <a:r>
              <a:rPr lang="ro-RO" sz="1200" b="1"/>
              <a:t>Distribuție Banat, E</a:t>
            </a:r>
            <a:r>
              <a:rPr lang="en-US" sz="1200" b="1"/>
              <a:t>-</a:t>
            </a:r>
            <a:r>
              <a:rPr lang="ro-RO" sz="1200" b="1"/>
              <a:t>Distribuție Dobrogea, E</a:t>
            </a:r>
            <a:r>
              <a:rPr lang="en-US" sz="1200" b="1"/>
              <a:t>-</a:t>
            </a:r>
            <a:r>
              <a:rPr lang="ro-RO" sz="1200" b="1"/>
              <a:t> Distribuție Muntenia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/>
              <a:t>Rețele:</a:t>
            </a:r>
            <a:r>
              <a:rPr lang="en-US" sz="1200"/>
              <a:t> 90.000 </a:t>
            </a:r>
            <a:r>
              <a:rPr lang="ro-RO" sz="1200"/>
              <a:t>km</a:t>
            </a:r>
            <a:endParaRPr lang="ro-RO" sz="1200" b="1"/>
          </a:p>
        </p:txBody>
      </p:sp>
      <p:sp>
        <p:nvSpPr>
          <p:cNvPr id="16389" name="Text Placeholder 10"/>
          <p:cNvSpPr txBox="1">
            <a:spLocks/>
          </p:cNvSpPr>
          <p:nvPr/>
        </p:nvSpPr>
        <p:spPr bwMode="auto">
          <a:xfrm>
            <a:off x="8321675" y="2143125"/>
            <a:ext cx="31051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36000" rIns="144000" bIns="54000">
            <a:spAutoFit/>
          </a:bodyPr>
          <a:lstStyle/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600" b="1"/>
              <a:t>Generare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endParaRPr lang="ro-RO" sz="1600" b="1"/>
          </a:p>
          <a:p>
            <a:pPr>
              <a:buFont typeface="Arial" charset="0"/>
              <a:buNone/>
              <a:tabLst>
                <a:tab pos="1057275" algn="l"/>
              </a:tabLst>
            </a:pPr>
            <a:r>
              <a:rPr lang="ro-RO" sz="1200" b="1"/>
              <a:t>Enel Green Power România</a:t>
            </a:r>
          </a:p>
          <a:p>
            <a:pPr>
              <a:buFont typeface="Arial" charset="0"/>
              <a:buNone/>
              <a:tabLst>
                <a:tab pos="1057275" algn="l"/>
              </a:tabLst>
            </a:pPr>
            <a:r>
              <a:rPr lang="ro-RO" sz="1200"/>
              <a:t>Capacitate: 534 MW </a:t>
            </a:r>
          </a:p>
          <a:p>
            <a:pPr>
              <a:buFont typeface="Arial" charset="0"/>
              <a:buNone/>
              <a:tabLst>
                <a:tab pos="1057275" algn="l"/>
              </a:tabLst>
            </a:pPr>
            <a:r>
              <a:rPr lang="ro-RO" sz="1200"/>
              <a:t>(eoliană și solară)</a:t>
            </a:r>
            <a:endParaRPr lang="ro-RO" sz="1200" b="1"/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3660775"/>
            <a:ext cx="31210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60775"/>
            <a:ext cx="31178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3660775"/>
            <a:ext cx="31051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2103438"/>
            <a:ext cx="3117850" cy="1252537"/>
          </a:xfrm>
          <a:prstGeom prst="rect">
            <a:avLst/>
          </a:prstGeom>
          <a:noFill/>
          <a:ln>
            <a:solidFill>
              <a:srgbClr val="0655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543425" y="2101850"/>
            <a:ext cx="3117850" cy="1252538"/>
          </a:xfrm>
          <a:prstGeom prst="rect">
            <a:avLst/>
          </a:prstGeom>
          <a:noFill/>
          <a:ln>
            <a:solidFill>
              <a:srgbClr val="F33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8321675" y="2101850"/>
            <a:ext cx="3117850" cy="1252538"/>
          </a:xfrm>
          <a:prstGeom prst="rect">
            <a:avLst/>
          </a:prstGeom>
          <a:noFill/>
          <a:ln>
            <a:solidFill>
              <a:srgbClr val="028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/>
              <a:t>Claudia Brânduș 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3AD263C-20EB-4DA6-AF03-C0D9AB206CDF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74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2000" y="1085850"/>
            <a:ext cx="8375650" cy="2762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ro-RO" smtClean="0"/>
              <a:t>D</a:t>
            </a:r>
            <a:r>
              <a:rPr lang="vi-VN" smtClean="0"/>
              <a:t>irector </a:t>
            </a:r>
            <a:r>
              <a:rPr lang="en-US" smtClean="0"/>
              <a:t>Departament Reglementari</a:t>
            </a:r>
            <a:r>
              <a:rPr lang="ro-RO" smtClean="0"/>
              <a:t>, </a:t>
            </a:r>
            <a:r>
              <a:rPr lang="en-US" smtClean="0"/>
              <a:t>Enel Rom</a:t>
            </a:r>
            <a:r>
              <a:rPr lang="ro-RO" smtClean="0"/>
              <a:t>â</a:t>
            </a:r>
            <a:r>
              <a:rPr lang="en-US" smtClean="0"/>
              <a:t>nia</a:t>
            </a:r>
            <a:endParaRPr lang="en-GB" smtClean="0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248275" y="2574925"/>
            <a:ext cx="5416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vi-VN" sz="1400" b="1"/>
              <a:t>2007</a:t>
            </a:r>
            <a:r>
              <a:rPr lang="en-US" sz="1400" b="1"/>
              <a:t>: </a:t>
            </a:r>
            <a:r>
              <a:rPr lang="vi-VN" sz="1400"/>
              <a:t>s-a alăturat echipei Enel</a:t>
            </a:r>
            <a:endParaRPr lang="en-US" sz="1400"/>
          </a:p>
          <a:p>
            <a:pPr algn="just"/>
            <a:r>
              <a:rPr lang="vi-VN" sz="1400" b="1"/>
              <a:t>2009</a:t>
            </a:r>
            <a:r>
              <a:rPr lang="en-US" sz="1400" b="1"/>
              <a:t>: </a:t>
            </a:r>
            <a:r>
              <a:rPr lang="vi-VN" sz="1400"/>
              <a:t>Director Juridic Enel Green Power România </a:t>
            </a:r>
            <a:endParaRPr lang="en-US" sz="1400"/>
          </a:p>
          <a:p>
            <a:pPr algn="just"/>
            <a:r>
              <a:rPr lang="vi-VN" sz="1400" b="1"/>
              <a:t>2012</a:t>
            </a:r>
            <a:r>
              <a:rPr lang="en-US" sz="1400" b="1"/>
              <a:t>: </a:t>
            </a:r>
            <a:r>
              <a:rPr lang="vi-VN" sz="1400"/>
              <a:t>Director Reglementare Enel Green Power Europa și noile țări </a:t>
            </a:r>
            <a:endParaRPr lang="en-US" sz="1400"/>
          </a:p>
          <a:p>
            <a:pPr algn="just"/>
            <a:r>
              <a:rPr lang="vi-VN" sz="1400"/>
              <a:t>intrate în portofoliul Enel Green Power</a:t>
            </a:r>
            <a:endParaRPr lang="en-US" sz="1400"/>
          </a:p>
          <a:p>
            <a:pPr algn="just"/>
            <a:r>
              <a:rPr lang="vi-VN" sz="1400" b="1"/>
              <a:t>2016</a:t>
            </a:r>
            <a:r>
              <a:rPr lang="en-US" sz="1400" b="1"/>
              <a:t>: </a:t>
            </a:r>
            <a:r>
              <a:rPr lang="vi-VN" sz="1400"/>
              <a:t>Director Reglementare Enel Rom</a:t>
            </a:r>
            <a:r>
              <a:rPr lang="ro-RO" sz="1400"/>
              <a:t>â</a:t>
            </a:r>
            <a:r>
              <a:rPr lang="vi-VN" sz="1400"/>
              <a:t>nia</a:t>
            </a:r>
            <a:endParaRPr lang="en-US" sz="1400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5259388" y="3935413"/>
            <a:ext cx="54054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/>
            <a:r>
              <a:rPr lang="ro-RO" sz="1400" b="1"/>
              <a:t>Studii:</a:t>
            </a:r>
            <a:endParaRPr lang="en-US" sz="1400" b="1"/>
          </a:p>
          <a:p>
            <a:pPr marL="285750" indent="-285750">
              <a:buFont typeface="Arial" charset="0"/>
              <a:buChar char="•"/>
            </a:pPr>
            <a:r>
              <a:rPr lang="ro-RO" sz="1400"/>
              <a:t>Facultatea </a:t>
            </a:r>
            <a:r>
              <a:rPr lang="vi-VN" sz="1400"/>
              <a:t>de Drept</a:t>
            </a:r>
            <a:r>
              <a:rPr lang="ro-RO" sz="1400"/>
              <a:t> – Universitatea din </a:t>
            </a:r>
            <a:r>
              <a:rPr lang="vi-VN" sz="1400"/>
              <a:t>București </a:t>
            </a:r>
            <a:endParaRPr lang="ro-RO" sz="1400"/>
          </a:p>
          <a:p>
            <a:pPr marL="285750" indent="-285750">
              <a:buFont typeface="Arial" charset="0"/>
              <a:buChar char="•"/>
            </a:pPr>
            <a:r>
              <a:rPr lang="vi-VN" sz="1400"/>
              <a:t>Leadership for </a:t>
            </a:r>
            <a:r>
              <a:rPr lang="en-US" sz="1400"/>
              <a:t>Energy </a:t>
            </a:r>
            <a:r>
              <a:rPr lang="vi-VN" sz="1400"/>
              <a:t>Management Program </a:t>
            </a:r>
            <a:r>
              <a:rPr lang="ro-RO" sz="1400"/>
              <a:t>–</a:t>
            </a:r>
            <a:r>
              <a:rPr lang="vi-VN" sz="1400"/>
              <a:t> Bocconi</a:t>
            </a:r>
            <a:r>
              <a:rPr lang="en-US" sz="1400"/>
              <a:t>, Milano  &amp; </a:t>
            </a:r>
            <a:r>
              <a:rPr lang="vi-VN" sz="1400"/>
              <a:t>IESE Business School</a:t>
            </a:r>
            <a:r>
              <a:rPr lang="en-US" sz="1400"/>
              <a:t>, Barcelona </a:t>
            </a:r>
            <a:r>
              <a:rPr lang="vi-VN" sz="1400"/>
              <a:t> </a:t>
            </a:r>
            <a:endParaRPr lang="ro-RO" sz="1400"/>
          </a:p>
          <a:p>
            <a:pPr marL="285750" indent="-285750">
              <a:buFont typeface="Arial" charset="0"/>
              <a:buChar char="•"/>
            </a:pPr>
            <a:r>
              <a:rPr lang="vi-VN" sz="1400"/>
              <a:t>European Union Law </a:t>
            </a:r>
            <a:r>
              <a:rPr lang="ro-RO" sz="1400"/>
              <a:t>-</a:t>
            </a:r>
            <a:r>
              <a:rPr lang="vi-VN" sz="1400"/>
              <a:t> King’s College</a:t>
            </a:r>
            <a:r>
              <a:rPr lang="ro-RO" sz="1400"/>
              <a:t>,</a:t>
            </a:r>
            <a:r>
              <a:rPr lang="vi-VN" sz="1400"/>
              <a:t> Lond</a:t>
            </a:r>
            <a:r>
              <a:rPr lang="ro-RO" sz="1400"/>
              <a:t>ra</a:t>
            </a:r>
          </a:p>
          <a:p>
            <a:pPr marL="285750" indent="-285750">
              <a:buFont typeface="Arial" charset="0"/>
              <a:buChar char="•"/>
            </a:pPr>
            <a:r>
              <a:rPr lang="vi-VN" sz="1400"/>
              <a:t>Green Academy: Green Power Mini MBA </a:t>
            </a:r>
            <a:r>
              <a:rPr lang="ro-RO" sz="1400"/>
              <a:t>-</a:t>
            </a:r>
            <a:r>
              <a:rPr lang="vi-VN" sz="1400"/>
              <a:t> Londra</a:t>
            </a:r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2425700"/>
            <a:ext cx="27209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30800" y="2425700"/>
            <a:ext cx="5534025" cy="30432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l Template v2.6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nel_PPTtemplate_v2-6[JPEG+VECTORLOGO]" id="{A78A76FD-14E2-4D80-A313-D0CAB5E218D4}" vid="{C3814A83-8DC5-4303-A835-89EF9FAE18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Enel_PPTtemplate_v2-6[JPEG+VECTORLOGO]</Template>
  <TotalTime>0</TotalTime>
  <Words>250</Words>
  <Application>Microsoft Office PowerPoint</Application>
  <PresentationFormat>Custom</PresentationFormat>
  <Paragraphs>65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Lucida Grande</vt:lpstr>
      <vt:lpstr>Calibri</vt:lpstr>
      <vt:lpstr>Enel Template v2.6 [JPEG+VECTOR LOGO]</vt:lpstr>
      <vt:lpstr>Enel Template v2.6 [JPEG+VECTOR LOGO]</vt:lpstr>
      <vt:lpstr>Enel Template v2.6 [JPEG+VECTOR LOGO]</vt:lpstr>
      <vt:lpstr>Enel Template v2.6 [JPEG+VECTOR LOGO]</vt:lpstr>
      <vt:lpstr>Enel Template v2.6 [JPEG+VECTOR LOGO]</vt:lpstr>
      <vt:lpstr>Enel România |</vt:lpstr>
      <vt:lpstr>Enel România</vt:lpstr>
      <vt:lpstr>Prezenta in Romania </vt:lpstr>
      <vt:lpstr>Claudia Brânduș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Enel România</dc:title>
  <dc:creator/>
  <cp:lastModifiedBy/>
  <cp:revision>1</cp:revision>
  <cp:lastPrinted>2016-01-26T17:14:29Z</cp:lastPrinted>
  <dcterms:created xsi:type="dcterms:W3CDTF">2016-01-27T12:43:19Z</dcterms:created>
  <dcterms:modified xsi:type="dcterms:W3CDTF">2017-03-24T10:50:41Z</dcterms:modified>
</cp:coreProperties>
</file>